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media/audio1.wav" ContentType="audio/x-wav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9" r:id="rId2"/>
  </p:sldMasterIdLst>
  <p:notesMasterIdLst>
    <p:notesMasterId r:id="rId41"/>
  </p:notesMasterIdLst>
  <p:sldIdLst>
    <p:sldId id="533" r:id="rId3"/>
    <p:sldId id="529" r:id="rId4"/>
    <p:sldId id="510" r:id="rId5"/>
    <p:sldId id="531" r:id="rId6"/>
    <p:sldId id="532" r:id="rId7"/>
    <p:sldId id="511" r:id="rId8"/>
    <p:sldId id="512" r:id="rId9"/>
    <p:sldId id="305" r:id="rId10"/>
    <p:sldId id="493" r:id="rId11"/>
    <p:sldId id="467" r:id="rId12"/>
    <p:sldId id="315" r:id="rId13"/>
    <p:sldId id="258" r:id="rId14"/>
    <p:sldId id="466" r:id="rId15"/>
    <p:sldId id="497" r:id="rId16"/>
    <p:sldId id="507" r:id="rId17"/>
    <p:sldId id="367" r:id="rId18"/>
    <p:sldId id="530" r:id="rId19"/>
    <p:sldId id="498" r:id="rId20"/>
    <p:sldId id="528" r:id="rId21"/>
    <p:sldId id="443" r:id="rId22"/>
    <p:sldId id="376" r:id="rId23"/>
    <p:sldId id="422" r:id="rId24"/>
    <p:sldId id="368" r:id="rId25"/>
    <p:sldId id="527" r:id="rId26"/>
    <p:sldId id="502" r:id="rId27"/>
    <p:sldId id="492" r:id="rId28"/>
    <p:sldId id="513" r:id="rId29"/>
    <p:sldId id="514" r:id="rId30"/>
    <p:sldId id="515" r:id="rId31"/>
    <p:sldId id="516" r:id="rId32"/>
    <p:sldId id="517" r:id="rId33"/>
    <p:sldId id="519" r:id="rId34"/>
    <p:sldId id="518" r:id="rId35"/>
    <p:sldId id="520" r:id="rId36"/>
    <p:sldId id="522" r:id="rId37"/>
    <p:sldId id="494" r:id="rId38"/>
    <p:sldId id="503" r:id="rId39"/>
    <p:sldId id="523" r:id="rId40"/>
  </p:sldIdLst>
  <p:sldSz cx="9144000" cy="6858000" type="screen4x3"/>
  <p:notesSz cx="6858000" cy="9144000"/>
  <p:embeddedFontLst>
    <p:embeddedFont>
      <p:font typeface="等线" charset="-122"/>
      <p:regular r:id="rId42"/>
      <p:bold r:id="rId43"/>
    </p:embeddedFont>
    <p:embeddedFont>
      <p:font typeface="方正舒体" pitchFamily="2" charset="-122"/>
      <p:regular r:id="rId44"/>
    </p:embeddedFont>
    <p:embeddedFont>
      <p:font typeface="楷体" pitchFamily="49" charset="-122"/>
      <p:regular r:id="rId45"/>
    </p:embeddedFont>
    <p:embeddedFont>
      <p:font typeface="等线 Light" charset="-122"/>
      <p:regular r:id="rId46"/>
    </p:embeddedFont>
    <p:embeddedFont>
      <p:font typeface="文鼎习字体" pitchFamily="33" charset="-122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华文琥珀" pitchFamily="2" charset="-122"/>
      <p:regular r:id="rId52"/>
    </p:embeddedFont>
    <p:embeddedFont>
      <p:font typeface="微软雅黑" pitchFamily="34" charset="-122"/>
      <p:regular r:id="rId53"/>
      <p:bold r:id="rId54"/>
    </p:embeddedFont>
    <p:embeddedFont>
      <p:font typeface="黑体" pitchFamily="49" charset="-122"/>
      <p:regular r:id="rId55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70C0"/>
    <a:srgbClr val="1E8ED5"/>
    <a:srgbClr val="ADB6C7"/>
    <a:srgbClr val="FF7315"/>
    <a:srgbClr val="FFFFFF"/>
    <a:srgbClr val="F2F2F2"/>
    <a:srgbClr val="1F2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78705" autoAdjust="0"/>
  </p:normalViewPr>
  <p:slideViewPr>
    <p:cSldViewPr snapToGrid="0" showGuides="1">
      <p:cViewPr varScale="1">
        <p:scale>
          <a:sx n="89" d="100"/>
          <a:sy n="89" d="100"/>
        </p:scale>
        <p:origin x="-2274" y="-102"/>
      </p:cViewPr>
      <p:guideLst>
        <p:guide orient="horz" pos="19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B1E78BD3-B177-412A-8E13-83AFC518BFAE}" type="datetimeFigureOut">
              <a:rPr lang="zh-CN" altLang="en-US"/>
              <a:t>2020/8/16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14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3D8C6F81-22EA-4BCA-ACD9-571D40F32733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020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声波作用在物体上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2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F1CFC32F-F680-425A-A258-9FB2C832E7B1}" type="slidenum">
              <a:rPr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这里要来一张王俊凯的照片</a:t>
            </a:r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5CF4D958-B2A3-45F9-BD09-3CB87B001A81}" type="slidenum">
              <a:rPr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568B3B6C-9711-48BE-9EED-723BACC01468}" type="slidenum">
              <a:rPr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568B3B6C-9711-48BE-9EED-723BACC01468}" type="slidenum">
              <a:rPr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E93C1706-E0D4-4AA5-AA35-EAC148336FC4}" type="slidenum">
              <a:rPr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662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2662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038AADC5-C45A-48FD-A9A4-7E6EE99EDF97}" type="slidenum">
              <a:rPr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86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0D2E11F0-53CE-4613-9F9A-493093849FFC}" type="slidenum">
              <a:rPr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07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75AEB689-0F26-42D6-8406-565003FE0F05}" type="slidenum">
              <a:rPr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48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B726D755-45D5-4858-B94D-FA9915FA01AA}" type="slidenum">
              <a:rPr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27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介绍下三音石的历史、结构，黑板，上画出三音石的回声路径，障碍物越坚硬，光滑，反射能力就越强。声音反射回来，在被人耳听到就形成了回声。所以古人的智慧特别的厉害，就算到了现在，好多技艺都失传了（青花瓷），</a:t>
            </a:r>
          </a:p>
          <a:p>
            <a:endParaRPr lang="zh-CN" altLang="en-US" dirty="0"/>
          </a:p>
          <a:p>
            <a:r>
              <a:rPr lang="zh-CN" altLang="en-US" dirty="0"/>
              <a:t>三音石概况</a:t>
            </a:r>
          </a:p>
          <a:p>
            <a:r>
              <a:rPr lang="zh-CN" altLang="en-US" dirty="0"/>
              <a:t>从殿基须弥座开始的第一、第二和第三块铺路的条型石板就是三音石。站在第一块石板上面向殿内说话，可以听到一次回声。</a:t>
            </a:r>
          </a:p>
          <a:p>
            <a:r>
              <a:rPr lang="zh-CN" altLang="en-US" dirty="0"/>
              <a:t>站在第二块石板上面向殿内说话，可以听到两次回声。站在第三块石板上面向殿内说话，可以听到三次回声。三音石的第三块石板又称"天闻若雷石"，就是说，站在第三块石板上面向殿内说话，如果大殿仅敞开面对三音石的殿门，而且殿门到殿内正中的神龛之间没有任何障碍物的话，此时听到的回音尤其响亮，似乎"人间偶语，天闻若雷"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3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超声波诊断仪，  舍利子，其实是结石，超声波探伤仪，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31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27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BB92EB14-5B7C-439D-B7FC-D1D9ED808227}" type="slidenum">
              <a:rPr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这里增加了，一个声音与能量，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6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什么是双耳效应呢，做个小游戏，带个耳罩，要学生来判断我在哪个位置，辨别方位</a:t>
            </a:r>
          </a:p>
          <a:p>
            <a:endParaRPr lang="zh-CN" altLang="en-US" dirty="0"/>
          </a:p>
          <a:p>
            <a:r>
              <a:rPr lang="zh-CN" altLang="en-US" dirty="0"/>
              <a:t>双耳效应（Binauraleffect），是人们依靠双耳间的音量差、时间差和音色差判别声音方位的效应。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8C6F81-22EA-4BCA-ACD9-571D40F32733}" type="slidenum">
              <a:rPr lang="zh-CN" altLang="en-US" smtClean="0"/>
              <a:t>7</a:t>
            </a:fld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对于声音我们只是经常去听，经常去用它，声音与建筑的联系，噪声与乐音，  想办法调动气氛。</a:t>
            </a:r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63C76245-0D8D-499B-932C-B2B64FDF9862}" type="slidenum">
              <a:rPr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E0F4AD1F-FF1A-4B14-854D-507CFAC8FF8C}" type="slidenum">
              <a:rPr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0ED7FC15-2967-49AD-97DA-3617EFEFEA3B}" type="slidenum">
              <a:rPr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插一个最炫民族风音乐。</a:t>
            </a:r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/>
            <a:fld id="{CFC8ADAE-DEFA-43BC-84B9-0AD0A912F80E}" type="slidenum">
              <a:rPr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82950"/>
            <a:ext cx="4581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6"/>
          <p:cNvGrpSpPr/>
          <p:nvPr userDrawn="1"/>
        </p:nvGrpSpPr>
        <p:grpSpPr bwMode="auto">
          <a:xfrm>
            <a:off x="3203575" y="-12700"/>
            <a:ext cx="2606675" cy="1428750"/>
            <a:chOff x="3204240" y="276224"/>
            <a:chExt cx="2606010" cy="1429002"/>
          </a:xfrm>
        </p:grpSpPr>
        <p:sp>
          <p:nvSpPr>
            <p:cNvPr id="6" name="椭圆 5"/>
            <p:cNvSpPr/>
            <p:nvPr/>
          </p:nvSpPr>
          <p:spPr>
            <a:xfrm>
              <a:off x="3204240" y="1054236"/>
              <a:ext cx="650709" cy="650990"/>
            </a:xfrm>
            <a:prstGeom prst="ellipse">
              <a:avLst/>
            </a:prstGeom>
            <a:solidFill>
              <a:srgbClr val="ADB6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204240" y="276224"/>
              <a:ext cx="650709" cy="1103508"/>
            </a:xfrm>
            <a:prstGeom prst="rect">
              <a:avLst/>
            </a:prstGeom>
            <a:solidFill>
              <a:srgbClr val="ADB6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856537" y="1054236"/>
              <a:ext cx="650709" cy="650990"/>
            </a:xfrm>
            <a:prstGeom prst="ellipse">
              <a:avLst/>
            </a:prstGeom>
            <a:solidFill>
              <a:srgbClr val="097FC8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856537" y="276224"/>
              <a:ext cx="650709" cy="1103508"/>
            </a:xfrm>
            <a:prstGeom prst="rect">
              <a:avLst/>
            </a:prstGeom>
            <a:solidFill>
              <a:srgbClr val="097FC8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507245" y="1054236"/>
              <a:ext cx="650709" cy="650990"/>
            </a:xfrm>
            <a:prstGeom prst="ellipse">
              <a:avLst/>
            </a:prstGeom>
            <a:solidFill>
              <a:srgbClr val="CBD1D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7245" y="276224"/>
              <a:ext cx="650709" cy="1103508"/>
            </a:xfrm>
            <a:prstGeom prst="rect">
              <a:avLst/>
            </a:prstGeom>
            <a:solidFill>
              <a:srgbClr val="CBD1D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159541" y="1054236"/>
              <a:ext cx="650709" cy="650990"/>
            </a:xfrm>
            <a:prstGeom prst="ellipse">
              <a:avLst/>
            </a:prstGeom>
            <a:solidFill>
              <a:srgbClr val="1A1D1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159541" y="276224"/>
              <a:ext cx="650709" cy="1103508"/>
            </a:xfrm>
            <a:prstGeom prst="rect">
              <a:avLst/>
            </a:prstGeom>
            <a:solidFill>
              <a:srgbClr val="1A1D1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2300" y="1940400"/>
            <a:ext cx="7757100" cy="1202400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9600" y="3283200"/>
            <a:ext cx="4581900" cy="385200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02197-0450-43BB-B3B3-B842A01D46A4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C567F-512C-453F-BE63-DE765A2C17C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61925" y="266700"/>
            <a:ext cx="8820150" cy="632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3" name="KSO_FD"/>
          <p:cNvSpPr>
            <a:spLocks noGrp="1"/>
          </p:cNvSpPr>
          <p:nvPr>
            <p:ph type="dt" sz="half" idx="14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76E90-72AF-48E2-B105-EC35A3EAE7EA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5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6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38B33-712F-48C1-86A2-C063BC46B2B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47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95300" y="166688"/>
            <a:ext cx="8115300" cy="641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95300" y="1120775"/>
            <a:ext cx="8115300" cy="514508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  <a:lvl2pPr>
              <a:defRPr sz="2000" b="0" baseline="0"/>
            </a:lvl2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55712-5A1F-49C5-BF1A-4930C2F19FE6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F34C3-CB12-4AF9-BEFB-5FEB50CA44A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130B29F-D8CB-43BE-A841-315C68F2814E}" type="datetimeFigureOut">
              <a:rPr lang="zh-CN" altLang="en-US" smtClean="0"/>
              <a:t>2020/8/16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5BE356-6798-41BC-BC05-5291043059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s_1"/>
          <p:cNvSpPr/>
          <p:nvPr>
            <p:custDataLst>
              <p:tags r:id="rId1"/>
            </p:custDataLst>
          </p:nvPr>
        </p:nvSpPr>
        <p:spPr>
          <a:xfrm>
            <a:off x="2612574" y="3023771"/>
            <a:ext cx="3729887" cy="1952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  <a:effectLst>
            <a:innerShdw blurRad="1143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500" noProof="1"/>
          </a:p>
        </p:txBody>
      </p:sp>
      <p:sp>
        <p:nvSpPr>
          <p:cNvPr id="5" name="MH_Others_2"/>
          <p:cNvSpPr/>
          <p:nvPr>
            <p:custDataLst>
              <p:tags r:id="rId2"/>
            </p:custDataLst>
          </p:nvPr>
        </p:nvSpPr>
        <p:spPr>
          <a:xfrm>
            <a:off x="2556766" y="2180404"/>
            <a:ext cx="641238" cy="843366"/>
          </a:xfrm>
          <a:prstGeom prst="roundRect">
            <a:avLst/>
          </a:prstGeom>
          <a:noFill/>
        </p:spPr>
        <p:txBody>
          <a:bodyPr lIns="0" tIns="0" rIns="0" bIns="0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7200" b="1" noProof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innerShdw blurRad="63500">
                    <a:prstClr val="black">
                      <a:alpha val="20000"/>
                    </a:prstClr>
                  </a:innerShdw>
                </a:effectLst>
                <a:latin typeface="+mn-lt"/>
                <a:ea typeface="+mn-ea"/>
              </a:rPr>
              <a:t>C</a:t>
            </a:r>
            <a:endParaRPr lang="zh-CN" altLang="en-US" sz="7200" b="1" noProof="1">
              <a:solidFill>
                <a:schemeClr val="accent1">
                  <a:lumMod val="40000"/>
                  <a:lumOff val="60000"/>
                </a:schemeClr>
              </a:solidFill>
              <a:effectLst>
                <a:innerShdw blurRad="63500">
                  <a:prstClr val="black">
                    <a:alpha val="20000"/>
                  </a:prstClr>
                </a:innerShdw>
              </a:effectLst>
            </a:endParaRPr>
          </a:p>
        </p:txBody>
      </p:sp>
      <p:sp>
        <p:nvSpPr>
          <p:cNvPr id="6" name="MH_Others_3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3041650" y="2668588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buFontTx/>
              <a:buNone/>
              <a:defRPr/>
            </a:pPr>
            <a:r>
              <a:rPr lang="en-US" altLang="zh-CN" spc="2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HAPTER</a:t>
            </a:r>
            <a:endParaRPr lang="zh-CN" altLang="en-US" sz="3300" spc="200" noProof="1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3196800" y="3384000"/>
            <a:ext cx="3250800" cy="2059200"/>
          </a:xfrm>
          <a:prstGeom prst="rect">
            <a:avLst/>
          </a:prstGeom>
        </p:spPr>
        <p:txBody>
          <a:bodyPr anchor="b"/>
          <a:lstStyle>
            <a:lvl1pPr algn="l">
              <a:defRPr sz="3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262376" y="5528165"/>
            <a:ext cx="3067663" cy="357478"/>
          </a:xfrm>
          <a:prstGeom prst="roundRect">
            <a:avLst>
              <a:gd name="adj" fmla="val 5000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C1DF-B266-45C0-82F3-F9F5C89C23F5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E34F3-6EDE-4D7F-8F9C-5C03ECBEF31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95299" y="166056"/>
            <a:ext cx="8115302" cy="641842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495299" y="1244603"/>
            <a:ext cx="38100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790015" y="1244603"/>
            <a:ext cx="3820587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2F1BD-2456-4BBC-A6DD-B11DF6618EC4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6E95-AE28-4E11-A6D1-3F797BEA39E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04009" y="118532"/>
            <a:ext cx="6984076" cy="717022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95610-1D55-4E4C-B465-62775E452792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CD25C-8B4E-40EE-AEBE-DA1CA53651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 userDrawn="1">
            <p:custDataLst>
              <p:tags r:id="rId1"/>
            </p:custDataLst>
          </p:nvPr>
        </p:nvSpPr>
        <p:spPr>
          <a:xfrm>
            <a:off x="2817813" y="2936875"/>
            <a:ext cx="1735137" cy="2311400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5" name="椭圆 4"/>
          <p:cNvSpPr/>
          <p:nvPr userDrawn="1">
            <p:custDataLst>
              <p:tags r:id="rId2"/>
            </p:custDataLst>
          </p:nvPr>
        </p:nvSpPr>
        <p:spPr>
          <a:xfrm>
            <a:off x="5010150" y="3906838"/>
            <a:ext cx="989013" cy="1317625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6" name="椭圆 5"/>
          <p:cNvSpPr/>
          <p:nvPr userDrawn="1">
            <p:custDataLst>
              <p:tags r:id="rId3"/>
            </p:custDataLst>
          </p:nvPr>
        </p:nvSpPr>
        <p:spPr>
          <a:xfrm>
            <a:off x="5511800" y="3624263"/>
            <a:ext cx="665163" cy="889000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7" name="椭圆 6"/>
          <p:cNvSpPr/>
          <p:nvPr userDrawn="1">
            <p:custDataLst>
              <p:tags r:id="rId4"/>
            </p:custDataLst>
          </p:nvPr>
        </p:nvSpPr>
        <p:spPr>
          <a:xfrm>
            <a:off x="3059113" y="1268413"/>
            <a:ext cx="3040062" cy="4052887"/>
          </a:xfrm>
          <a:prstGeom prst="ellipse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sz="3600" noProof="1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3391200" y="2289600"/>
            <a:ext cx="2349000" cy="1728000"/>
          </a:xfrm>
          <a:prstGeom prst="rect">
            <a:avLst/>
          </a:prstGeom>
        </p:spPr>
        <p:txBody>
          <a:bodyPr wrap="none"/>
          <a:lstStyle>
            <a:lvl1pPr algn="ctr">
              <a:defRPr sz="66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13" name="内容占位符 12"/>
          <p:cNvSpPr>
            <a:spLocks noGrp="1"/>
          </p:cNvSpPr>
          <p:nvPr>
            <p:ph sz="quarter" idx="13" hasCustomPrompt="1"/>
          </p:nvPr>
        </p:nvSpPr>
        <p:spPr>
          <a:xfrm>
            <a:off x="3391200" y="3967200"/>
            <a:ext cx="2349000" cy="435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4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AE9ED-9B71-4D78-803C-353A5FFC7A6E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5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6EEC4-DE5B-4094-8AC4-52D148A8967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BFBA0-D1F7-403D-8DFF-82BFC39E547A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E5CE1-2439-4ED3-81F8-0E84D87A0D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735495"/>
            <a:ext cx="31239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35495"/>
            <a:ext cx="4627800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0" y="2335695"/>
            <a:ext cx="31239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1B93-9A23-4AD8-8BD2-9BD9F224C3DD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E5532-0872-4A29-A4FE-01EB50570C6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904693" y="327024"/>
            <a:ext cx="886883" cy="614997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342901" y="327024"/>
            <a:ext cx="7468659" cy="6149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FCE6A-1C63-441A-B7A7-194BE7A57788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5E1D-F65F-41FD-B494-E3D08C089F2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6"/>
          <p:cNvGrpSpPr/>
          <p:nvPr userDrawn="1"/>
        </p:nvGrpSpPr>
        <p:grpSpPr bwMode="auto">
          <a:xfrm>
            <a:off x="0" y="0"/>
            <a:ext cx="9144000" cy="6870700"/>
            <a:chOff x="0" y="0"/>
            <a:chExt cx="9144000" cy="68707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grpSp>
          <p:nvGrpSpPr>
            <p:cNvPr id="1033" name="组合 9"/>
            <p:cNvGrpSpPr/>
            <p:nvPr/>
          </p:nvGrpSpPr>
          <p:grpSpPr bwMode="auto">
            <a:xfrm>
              <a:off x="0" y="6677025"/>
              <a:ext cx="9144000" cy="193675"/>
              <a:chOff x="0" y="6741384"/>
              <a:chExt cx="12180336" cy="14400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6741384"/>
                <a:ext cx="3059887" cy="144000"/>
              </a:xfrm>
              <a:prstGeom prst="rect">
                <a:avLst/>
              </a:prstGeom>
              <a:solidFill>
                <a:srgbClr val="ADB6C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047199" y="6741384"/>
                <a:ext cx="3036625" cy="144000"/>
              </a:xfrm>
              <a:prstGeom prst="rect">
                <a:avLst/>
              </a:prstGeom>
              <a:solidFill>
                <a:srgbClr val="087A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073251" y="6741384"/>
                <a:ext cx="3059887" cy="144000"/>
              </a:xfrm>
              <a:prstGeom prst="rect">
                <a:avLst/>
              </a:prstGeom>
              <a:solidFill>
                <a:srgbClr val="CBD1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120450" y="6741384"/>
                <a:ext cx="3059886" cy="144000"/>
              </a:xfrm>
              <a:prstGeom prst="rect">
                <a:avLst/>
              </a:prstGeom>
              <a:solidFill>
                <a:srgbClr val="2A323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418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4C68F3-2257-421B-AD82-69FC7100A53B}" type="datetimeFigureOut">
              <a:rPr lang="zh-CN" altLang="en-US"/>
              <a:t>2020/8/16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4182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418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1147778-798D-48B2-8E20-B64470DF2FB1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95300" y="1120775"/>
            <a:ext cx="8115300" cy="5145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2"/>
            <a:r>
              <a:rPr lang="zh-CN" altLang="en-US" noProof="1"/>
              <a:t>第二级</a:t>
            </a:r>
            <a:endParaRPr lang="en-US" altLang="zh-CN" noProof="1"/>
          </a:p>
          <a:p>
            <a:pPr lvl="3"/>
            <a:r>
              <a:rPr lang="zh-CN" altLang="en-US" noProof="1"/>
              <a:t>第三级</a:t>
            </a:r>
            <a:endParaRPr lang="en-US" altLang="zh-CN" noProof="1"/>
          </a:p>
          <a:p>
            <a:pPr lvl="4"/>
            <a:r>
              <a:rPr lang="zh-CN" altLang="en-US" noProof="1"/>
              <a:t>第四级</a:t>
            </a:r>
            <a:endParaRPr lang="en-US" altLang="zh-CN" noProof="1"/>
          </a:p>
          <a:p>
            <a:pPr lvl="5"/>
            <a:r>
              <a:rPr lang="zh-CN" altLang="en-US" noProof="1"/>
              <a:t>第五级</a:t>
            </a:r>
            <a:endParaRPr lang="en-US" altLang="zh-CN" noProof="1"/>
          </a:p>
        </p:txBody>
      </p:sp>
      <p:sp>
        <p:nvSpPr>
          <p:cNvPr id="2" name="KSO_BT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95300" y="166688"/>
            <a:ext cx="8115300" cy="6413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4" r:id="rId11"/>
  </p:sldLayoutIdLst>
  <p:transition spd="slow">
    <p:push dir="u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300"/>
        </a:spcBef>
        <a:spcAft>
          <a:spcPts val="300"/>
        </a:spcAft>
        <a:buClr>
          <a:schemeClr val="accent1"/>
        </a:buClr>
        <a:buSzPct val="60000"/>
        <a:buFont typeface="Wingdings" panose="05000000000000000000" pitchFamily="2" charset="2"/>
        <a:buChar char="n"/>
        <a:defRPr lang="zh-CN" alt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just" defTabSz="685800" rtl="0" eaLnBrk="0" fontAlgn="base" hangingPunct="0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file:///C:\Users\HELINBIN\Desktop\&#26257;&#20551;\&#26257;&#20551;%20&#29677;&#32423;&#20449;&#24687;\&#35753;&#22768;&#38899;&#20026;&#20154;&#31867;&#26381;&#21153;\&#20964;&#20976;&#20256;&#22855;%20-%20&#26368;&#28843;&#27665;&#26063;&#39118;%20-%20&#24191;&#22330;&#33310;&#29256;1.mp3" TargetMode="External"/><Relationship Id="rId7" Type="http://schemas.openxmlformats.org/officeDocument/2006/relationships/image" Target="../media/image19.GIF"/><Relationship Id="rId2" Type="http://schemas.microsoft.com/office/2007/relationships/media" Target="file:///C:\Users\HELINBIN\Desktop\&#26257;&#20551;\&#26257;&#20551;%20&#29677;&#32423;&#20449;&#24687;\&#35753;&#22768;&#38899;&#20026;&#20154;&#31867;&#26381;&#21153;\&#20964;&#20976;&#20256;&#22855;%20-%20&#26368;&#28843;&#27665;&#26063;&#39118;%20-%20&#24191;&#22330;&#33310;&#29256;1.mp3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8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hyperlink" Target="http://images.google.cn/imgres?imgurl=http://pic.nipic.com/2008-01-11/20081119050373_2.jpg&amp;imgrefurl=http://www.nipic.com/show/4/104/298bcc71afc24314.html&amp;usg=__5U7jkJ4aGEndPTxhpzSEg3O0IWk=&amp;h=960&amp;w=1000&amp;sz=158&amp;hl=zh-CN&amp;start=13&amp;tbnid=Iu5S5UIvgoixrM:&amp;tbnh=143&amp;tbnw=149&amp;prev=/images?q=%E6%94%BE%E9%9E%AD%E7%82%AE&amp;gbv=2&amp;hl=zh-CN&amp;sa=G&amp;newwindow=1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wav"/><Relationship Id="rId13" Type="http://schemas.openxmlformats.org/officeDocument/2006/relationships/audio" Target="../media/media6.wav"/><Relationship Id="rId1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audio" Target="../media/media3.wav"/><Relationship Id="rId12" Type="http://schemas.microsoft.com/office/2007/relationships/media" Target="../media/media6.wav"/><Relationship Id="rId17" Type="http://schemas.openxmlformats.org/officeDocument/2006/relationships/image" Target="../media/image10.jpeg"/><Relationship Id="rId2" Type="http://schemas.microsoft.com/office/2007/relationships/media" Target="../media/media1.wav"/><Relationship Id="rId16" Type="http://schemas.openxmlformats.org/officeDocument/2006/relationships/image" Target="../media/image9.jpeg"/><Relationship Id="rId1" Type="http://schemas.openxmlformats.org/officeDocument/2006/relationships/tags" Target="../tags/tag10.xml"/><Relationship Id="rId6" Type="http://schemas.microsoft.com/office/2007/relationships/media" Target="../media/media3.wav"/><Relationship Id="rId11" Type="http://schemas.openxmlformats.org/officeDocument/2006/relationships/audio" Target="../media/media5.wav"/><Relationship Id="rId5" Type="http://schemas.openxmlformats.org/officeDocument/2006/relationships/audio" Target="../media/media2.wav"/><Relationship Id="rId15" Type="http://schemas.openxmlformats.org/officeDocument/2006/relationships/notesSlide" Target="../notesSlides/notesSlide6.xml"/><Relationship Id="rId10" Type="http://schemas.microsoft.com/office/2007/relationships/media" Target="../media/media5.wav"/><Relationship Id="rId4" Type="http://schemas.microsoft.com/office/2007/relationships/media" Target="../media/media2.wav"/><Relationship Id="rId9" Type="http://schemas.openxmlformats.org/officeDocument/2006/relationships/audio" Target="../media/media4.wav"/><Relationship Id="rId1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1156" y="178455"/>
            <a:ext cx="84872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一、导入</a:t>
            </a:r>
          </a:p>
          <a:p>
            <a:r>
              <a:rPr lang="en-US" altLang="zh-CN" sz="2000" dirty="0"/>
              <a:t>1.</a:t>
            </a:r>
            <a:r>
              <a:rPr lang="zh-CN" altLang="en-US" sz="2000" dirty="0"/>
              <a:t> 以狮吼功的视频引入声音可以传递能量，接着以生活中的例子引入声音传递信息</a:t>
            </a:r>
            <a:endParaRPr lang="en-US" altLang="zh-CN" sz="2000" dirty="0"/>
          </a:p>
          <a:p>
            <a:r>
              <a:rPr lang="zh-CN" altLang="en-US" sz="2000" dirty="0"/>
              <a:t>二、声音传播信息与能量</a:t>
            </a:r>
            <a:endParaRPr lang="en-US" altLang="zh-CN" sz="2000" dirty="0"/>
          </a:p>
          <a:p>
            <a:r>
              <a:rPr lang="zh-CN" altLang="en-US" sz="2000" dirty="0"/>
              <a:t>三、声音与建筑</a:t>
            </a:r>
            <a:r>
              <a:rPr lang="en-US" altLang="zh-CN" sz="2000" dirty="0"/>
              <a:t>- </a:t>
            </a:r>
            <a:r>
              <a:rPr lang="zh-CN" altLang="en-US" sz="2000" dirty="0"/>
              <a:t>双耳效应</a:t>
            </a:r>
            <a:endParaRPr lang="en-US" altLang="zh-CN" sz="2000" dirty="0"/>
          </a:p>
          <a:p>
            <a:r>
              <a:rPr lang="zh-CN" altLang="en-US" sz="2000" dirty="0"/>
              <a:t>四、噪音与乐音</a:t>
            </a:r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、乐音与噪音概念（乐音：令人愉悦的声音，噪音：令人烦躁，杂乱无章的</a:t>
            </a:r>
            <a:r>
              <a:rPr lang="zh-CN" altLang="en-US" sz="2000"/>
              <a:t>声</a:t>
            </a:r>
            <a:r>
              <a:rPr lang="zh-CN" altLang="en-US" sz="2000" smtClean="0"/>
              <a:t>音）；</a:t>
            </a:r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、物理角度和生活的角度区分噪音和乐音</a:t>
            </a:r>
            <a:endParaRPr lang="en-US" altLang="zh-CN" sz="2000" dirty="0"/>
          </a:p>
          <a:p>
            <a:r>
              <a:rPr lang="en-US" altLang="zh-CN" sz="2000" dirty="0"/>
              <a:t>      </a:t>
            </a:r>
            <a:r>
              <a:rPr lang="zh-CN" altLang="en-US" sz="2000" dirty="0"/>
              <a:t>物理角度：乐音：由声源有规律的振动产生的声音，噪音：声源无规律的振动产生的声音</a:t>
            </a:r>
          </a:p>
          <a:p>
            <a:r>
              <a:rPr lang="en-US" altLang="zh-CN" sz="2000" dirty="0"/>
              <a:t>      </a:t>
            </a:r>
            <a:r>
              <a:rPr lang="zh-CN" altLang="en-US" sz="2000" dirty="0"/>
              <a:t>生活角度</a:t>
            </a:r>
            <a:r>
              <a:rPr lang="en-US" altLang="zh-CN" sz="2000" dirty="0"/>
              <a:t>:</a:t>
            </a:r>
            <a:r>
              <a:rPr lang="zh-CN" altLang="en-US" sz="2000" dirty="0"/>
              <a:t>凡是妨碍人们正常休息、学习和工作的声音，特别是对听觉有损害的声音，都属于噪声</a:t>
            </a:r>
            <a:r>
              <a:rPr lang="en-US" altLang="zh-CN" sz="2000" dirty="0"/>
              <a:t>.</a:t>
            </a:r>
          </a:p>
          <a:p>
            <a:r>
              <a:rPr lang="en-US" altLang="zh-CN" sz="2000" dirty="0"/>
              <a:t>3</a:t>
            </a:r>
            <a:r>
              <a:rPr lang="zh-CN" altLang="en-US" sz="2000" dirty="0"/>
              <a:t>、噪音的等级和危害</a:t>
            </a:r>
          </a:p>
          <a:p>
            <a:r>
              <a:rPr lang="en-US" altLang="zh-CN" sz="2000" dirty="0"/>
              <a:t>4</a:t>
            </a:r>
            <a:r>
              <a:rPr lang="zh-CN" altLang="en-US" sz="2000" dirty="0"/>
              <a:t>、噪音的控制</a:t>
            </a:r>
          </a:p>
          <a:p>
            <a:r>
              <a:rPr lang="zh-CN" altLang="en-US" sz="2000" dirty="0"/>
              <a:t>在声源处、在传播过程中、在人耳处控制。</a:t>
            </a:r>
            <a:endParaRPr lang="en-US" altLang="zh-CN" sz="2000" dirty="0"/>
          </a:p>
          <a:p>
            <a:r>
              <a:rPr lang="zh-CN" altLang="en-US" sz="2000" dirty="0"/>
              <a:t>五、听不见的声音</a:t>
            </a:r>
          </a:p>
          <a:p>
            <a:r>
              <a:rPr lang="zh-CN" altLang="en-US" sz="2000" dirty="0"/>
              <a:t>超声波与次声波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9459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123303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练习</a:t>
            </a:r>
            <a:r>
              <a:rPr lang="en-US" altLang="zh-CN" sz="3200" b="1" dirty="0"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437069" y="881140"/>
            <a:ext cx="53572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1825" y="1022350"/>
            <a:ext cx="7854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从波形图来看，下列哪个是噪声的波形图（    ） 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947738" y="1778000"/>
            <a:ext cx="40068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A.                     B.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C.                     D.</a:t>
            </a:r>
          </a:p>
        </p:txBody>
      </p:sp>
      <p:pic>
        <p:nvPicPr>
          <p:cNvPr id="7" name="图片 6" descr="20140610211457364365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513138"/>
            <a:ext cx="20208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20140610211457427497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13138"/>
            <a:ext cx="24336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20140610211457489325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71625"/>
            <a:ext cx="2362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20140610211457879475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498600"/>
            <a:ext cx="21034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0" name="组合 145"/>
          <p:cNvGrpSpPr/>
          <p:nvPr/>
        </p:nvGrpSpPr>
        <p:grpSpPr>
          <a:xfrm>
            <a:off x="70307" y="100046"/>
            <a:ext cx="792162" cy="936649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615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15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15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9219" name="文本框 4"/>
          <p:cNvSpPr txBox="1">
            <a:spLocks noChangeArrowheads="1"/>
          </p:cNvSpPr>
          <p:nvPr/>
        </p:nvSpPr>
        <p:spPr bwMode="auto">
          <a:xfrm>
            <a:off x="879475" y="71438"/>
            <a:ext cx="53784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>
                <a:ea typeface="微软雅黑" panose="020B0503020204020204" pitchFamily="34" charset="-122"/>
              </a:rPr>
              <a:t>听首歌</a:t>
            </a:r>
            <a:r>
              <a:rPr lang="en-US" altLang="zh-CN" sz="3600" b="1">
                <a:ea typeface="微软雅黑" panose="020B0503020204020204" pitchFamily="34" charset="-122"/>
              </a:rPr>
              <a:t>~</a:t>
            </a:r>
          </a:p>
        </p:txBody>
      </p:sp>
      <p:pic>
        <p:nvPicPr>
          <p:cNvPr id="9220" name="图片 7" descr="d53f8794a4c27d1e9dc38fe019d5ad6eddc438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55318"/>
            <a:ext cx="914558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tim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304" y="1036695"/>
            <a:ext cx="913765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最炫民族风(Live) - 凤凰传奇.mp3">
            <a:hlinkClick r:id="" action="ppaction://media"/>
          </p:cNvPr>
          <p:cNvPicPr>
            <a:picLocks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5995988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e:\安装软件\360se6\User Data\temp\11b632a42c10a731a6b1f69d9fe57dbeea2f9b42dc13a-svvlQL_fw658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18963"/>
            <a:ext cx="9147175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-8891" y="2524191"/>
            <a:ext cx="914400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从环境保护的角度上来说：</a:t>
            </a:r>
            <a:endParaRPr kumimoji="1"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凡是妨碍人们正常</a:t>
            </a:r>
            <a:r>
              <a:rPr kumimoji="1"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休息、学习和工作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的声音，特别是对</a:t>
            </a:r>
            <a:r>
              <a:rPr kumimoji="1"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听觉有损害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的声音，都属于</a:t>
            </a:r>
            <a:r>
              <a:rPr kumimoji="1"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7" repeatCount="indefinite" fill="hold" display="1">
                  <p:stCondLst>
                    <p:cond delay="indefinite"/>
                  </p:stCondLst>
                  <p:endCondLst>
                    <p:cond evt="onPrev" delay="indefinite">
                      <p:tgtEl>
                        <p:sldTgt/>
                      </p:tgtEl>
                    </p:cond>
                    <p:cond evt="onStopAudio" delay="indefinite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7310" y="1271897"/>
            <a:ext cx="9269730" cy="543306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3" name="组合 145"/>
          <p:cNvGrpSpPr/>
          <p:nvPr/>
        </p:nvGrpSpPr>
        <p:grpSpPr>
          <a:xfrm>
            <a:off x="188263" y="334938"/>
            <a:ext cx="792162" cy="936649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4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11268" name="文本框 4"/>
          <p:cNvSpPr txBox="1">
            <a:spLocks noChangeArrowheads="1"/>
          </p:cNvSpPr>
          <p:nvPr/>
        </p:nvSpPr>
        <p:spPr bwMode="auto">
          <a:xfrm>
            <a:off x="1111250" y="215900"/>
            <a:ext cx="537845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ea typeface="微软雅黑" panose="020B0503020204020204" pitchFamily="34" charset="-122"/>
              </a:rPr>
              <a:t>噪声的来源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-5258" r="-281" b="5258"/>
          <a:stretch>
            <a:fillRect/>
          </a:stretch>
        </p:blipFill>
        <p:spPr bwMode="auto">
          <a:xfrm>
            <a:off x="37924" y="-399592"/>
            <a:ext cx="9164496" cy="725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7411" name="文本框 42"/>
          <p:cNvSpPr txBox="1">
            <a:spLocks noChangeArrowheads="1"/>
          </p:cNvSpPr>
          <p:nvPr/>
        </p:nvSpPr>
        <p:spPr bwMode="auto">
          <a:xfrm>
            <a:off x="438386" y="1576242"/>
            <a:ext cx="123303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练习</a:t>
            </a:r>
            <a:r>
              <a:rPr lang="en-US" altLang="zh-CN" sz="3200" b="1" dirty="0"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48558" y="2253299"/>
            <a:ext cx="9011930" cy="362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just" defTabSz="685800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lang="zh-CN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just" defTabSz="685800" rtl="0" eaLnBrk="0" fontAlgn="base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TFBOYS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的歌声从</a:t>
            </a:r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来说是乐音，但是如果影响了我们的学习，歌声就成了</a:t>
            </a:r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，这是从</a:t>
            </a:r>
            <a:r>
              <a:rPr lang="zh-CN" altLang="en-US" sz="3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的角度来说的。</a:t>
            </a:r>
          </a:p>
          <a:p>
            <a:pPr marL="0" indent="723900" algn="l"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967618" y="2300101"/>
            <a:ext cx="223651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70C0"/>
                </a:solidFill>
                <a:ea typeface="微软雅黑" panose="020B0503020204020204" pitchFamily="34" charset="-122"/>
              </a:rPr>
              <a:t>物理学角度</a:t>
            </a: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867126" y="3671737"/>
            <a:ext cx="1005403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70C0"/>
                </a:solidFill>
                <a:ea typeface="微软雅黑" panose="020B0503020204020204" pitchFamily="34" charset="-122"/>
              </a:rPr>
              <a:t>噪声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3841452" y="3611828"/>
            <a:ext cx="1826141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70C0"/>
                </a:solidFill>
                <a:ea typeface="微软雅黑" panose="020B0503020204020204" pitchFamily="34" charset="-122"/>
              </a:rPr>
              <a:t>环境保护</a:t>
            </a:r>
          </a:p>
        </p:txBody>
      </p:sp>
      <p:sp>
        <p:nvSpPr>
          <p:cNvPr id="23" name="标题 1"/>
          <p:cNvSpPr txBox="1"/>
          <p:nvPr/>
        </p:nvSpPr>
        <p:spPr>
          <a:xfrm>
            <a:off x="1054901" y="122958"/>
            <a:ext cx="5289018" cy="145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趁热打铁</a:t>
            </a:r>
            <a:r>
              <a:rPr lang="en-US" altLang="zh-CN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endParaRPr lang="zh-CN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6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7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9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123303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练习</a:t>
            </a:r>
            <a:r>
              <a:rPr lang="en-US" altLang="zh-CN" sz="3200" b="1" dirty="0"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67126" y="1172102"/>
            <a:ext cx="911180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关于噪声下列说法错误的是</a:t>
            </a:r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     )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悦耳的音乐声可能是噪声；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噪声都是机器工作时振动时发出的；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噪声危害人的身心健康；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对人们要听的声音起干扰作用的声音都是噪声。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3029" y="1172102"/>
            <a:ext cx="991673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36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5835" y="1391341"/>
            <a:ext cx="8404412" cy="4065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just" defTabSz="685800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lang="zh-CN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just" defTabSz="685800" rtl="0" eaLnBrk="0" fontAlgn="base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62738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关于乐音和噪声的说法中正确的是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0" indent="62738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．噪声与乐音都是由于物体振动产生的</a:t>
            </a:r>
          </a:p>
          <a:p>
            <a:pPr marL="0" indent="62738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．发声体有规律振动发出的声音一定是乐音</a:t>
            </a:r>
          </a:p>
          <a:p>
            <a:pPr marL="0" indent="62738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．噪声是指对人类有害的声音</a:t>
            </a:r>
          </a:p>
          <a:p>
            <a:pPr marL="0" indent="62738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分贝是指物体不振动时的情况</a:t>
            </a:r>
          </a:p>
        </p:txBody>
      </p:sp>
      <p:grpSp>
        <p:nvGrpSpPr>
          <p:cNvPr id="6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7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9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0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123303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练习</a:t>
            </a:r>
            <a:r>
              <a:rPr lang="en-US" altLang="zh-CN" sz="3200" b="1" dirty="0"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583166" y="1391341"/>
            <a:ext cx="532518" cy="7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5"/>
          <p:cNvGrpSpPr/>
          <p:nvPr/>
        </p:nvGrpSpPr>
        <p:grpSpPr>
          <a:xfrm>
            <a:off x="179365" y="334938"/>
            <a:ext cx="792162" cy="936648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1517" name="文本框 14"/>
          <p:cNvSpPr txBox="1">
            <a:spLocks noChangeArrowheads="1"/>
          </p:cNvSpPr>
          <p:nvPr/>
        </p:nvSpPr>
        <p:spPr bwMode="auto">
          <a:xfrm>
            <a:off x="371475" y="306388"/>
            <a:ext cx="1005403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三、</a:t>
            </a:r>
          </a:p>
        </p:txBody>
      </p:sp>
      <p:sp>
        <p:nvSpPr>
          <p:cNvPr id="21518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3467616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噪音的等级和危害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224061" y="1075496"/>
            <a:ext cx="8596368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用噪音的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来衡量噪音的等级，单位是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6547142" y="1093343"/>
            <a:ext cx="165576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ea typeface="微软雅黑" panose="020B0503020204020204" pitchFamily="34" charset="-122"/>
              </a:rPr>
              <a:t>分贝（   ）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7357403" y="1105575"/>
            <a:ext cx="5937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dB</a:t>
            </a:r>
          </a:p>
        </p:txBody>
      </p:sp>
      <p:pic>
        <p:nvPicPr>
          <p:cNvPr id="39" name="图片 3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5" y="1973860"/>
            <a:ext cx="4040706" cy="31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33" y="1942868"/>
            <a:ext cx="4700938" cy="316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928250" y="5223481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噪声监测器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51211" y="282222"/>
            <a:ext cx="7752612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噪声有哪些危害？</a:t>
            </a:r>
          </a:p>
        </p:txBody>
      </p:sp>
      <p:pic>
        <p:nvPicPr>
          <p:cNvPr id="5" name="Picture 5" descr="Img2802025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2" y="1196753"/>
            <a:ext cx="6537129" cy="366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7" y="2636912"/>
            <a:ext cx="2918391" cy="392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5"/>
          <p:cNvGrpSpPr/>
          <p:nvPr/>
        </p:nvGrpSpPr>
        <p:grpSpPr>
          <a:xfrm>
            <a:off x="179365" y="334938"/>
            <a:ext cx="792162" cy="936648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1517" name="文本框 14"/>
          <p:cNvSpPr txBox="1">
            <a:spLocks noChangeArrowheads="1"/>
          </p:cNvSpPr>
          <p:nvPr/>
        </p:nvSpPr>
        <p:spPr bwMode="auto">
          <a:xfrm>
            <a:off x="254142" y="331976"/>
            <a:ext cx="1005403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三、</a:t>
            </a:r>
          </a:p>
        </p:txBody>
      </p:sp>
      <p:sp>
        <p:nvSpPr>
          <p:cNvPr id="21518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3467616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噪音的等级和危害</a:t>
            </a: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342042" y="1361934"/>
            <a:ext cx="754538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0dB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人耳刚刚能听到的最弱的声音</a:t>
            </a:r>
          </a:p>
        </p:txBody>
      </p:sp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338867" y="1814372"/>
            <a:ext cx="76200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30dB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较为理想的安静环境</a:t>
            </a:r>
          </a:p>
        </p:txBody>
      </p:sp>
      <p:sp>
        <p:nvSpPr>
          <p:cNvPr id="22" name="Rectangle 39"/>
          <p:cNvSpPr>
            <a:spLocks noChangeArrowheads="1"/>
          </p:cNvSpPr>
          <p:nvPr/>
        </p:nvSpPr>
        <p:spPr bwMode="auto">
          <a:xfrm>
            <a:off x="345217" y="2777984"/>
            <a:ext cx="74406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70dB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会干扰谈话，影响学习工作</a:t>
            </a: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338867" y="2301734"/>
            <a:ext cx="6197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50dB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会影响休息和睡眠</a:t>
            </a: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337279" y="3257409"/>
            <a:ext cx="67373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90dB 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严重影响听力，引起神经衰弱、头疼 </a:t>
            </a:r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338867" y="3741597"/>
            <a:ext cx="67373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150dB 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短时间内会鼓膜破裂，导致永久性耳聋！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46" y="522667"/>
            <a:ext cx="2268463" cy="321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号 4"/>
          <p:cNvSpPr/>
          <p:nvPr/>
        </p:nvSpPr>
        <p:spPr>
          <a:xfrm>
            <a:off x="985410" y="1109811"/>
            <a:ext cx="757238" cy="4470400"/>
          </a:xfrm>
          <a:prstGeom prst="leftBrace">
            <a:avLst>
              <a:gd name="adj1" fmla="val 21627"/>
              <a:gd name="adj2" fmla="val 49681"/>
            </a:avLst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96634" y="1772303"/>
            <a:ext cx="761619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噪声的危害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742648" y="797068"/>
            <a:ext cx="7571303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(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使人烦躁，精力不集中，妨碍睡眠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和休息、长期就会得抑郁症，甚至自杀）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742648" y="2676077"/>
            <a:ext cx="7571303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生理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（使人耳聋，头痛，消化不良，视觉模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糊，严重的神志不清，休克，甚至死亡）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754268" y="4651270"/>
            <a:ext cx="6340197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（高强度的噪声能够损坏建筑物）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4"/>
          <p:cNvSpPr txBox="1">
            <a:spLocks noChangeArrowheads="1"/>
          </p:cNvSpPr>
          <p:nvPr/>
        </p:nvSpPr>
        <p:spPr bwMode="auto">
          <a:xfrm>
            <a:off x="349250" y="295275"/>
            <a:ext cx="995363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一、</a:t>
            </a:r>
          </a:p>
        </p:txBody>
      </p:sp>
      <p:sp>
        <p:nvSpPr>
          <p:cNvPr id="5" name="文本框 42"/>
          <p:cNvSpPr txBox="1">
            <a:spLocks noChangeArrowheads="1"/>
          </p:cNvSpPr>
          <p:nvPr/>
        </p:nvSpPr>
        <p:spPr bwMode="auto">
          <a:xfrm>
            <a:off x="1018822" y="291765"/>
            <a:ext cx="3877985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声音传播信息与能量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486580" y="5132387"/>
            <a:ext cx="6178576" cy="6926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声音可以传递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1" y="1566415"/>
            <a:ext cx="3658829" cy="2794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0187091">
            <a:off x="104813" y="1218497"/>
            <a:ext cx="2231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哈喽，北鼻</a:t>
            </a: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~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786" y="1598587"/>
            <a:ext cx="3585269" cy="2794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5"/>
          <p:cNvGrpSpPr/>
          <p:nvPr/>
        </p:nvGrpSpPr>
        <p:grpSpPr>
          <a:xfrm>
            <a:off x="179365" y="334938"/>
            <a:ext cx="792162" cy="936648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3555" name="文本框 14"/>
          <p:cNvSpPr txBox="1">
            <a:spLocks noChangeArrowheads="1"/>
          </p:cNvSpPr>
          <p:nvPr/>
        </p:nvSpPr>
        <p:spPr bwMode="auto">
          <a:xfrm>
            <a:off x="254142" y="331440"/>
            <a:ext cx="1005403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四、</a:t>
            </a:r>
          </a:p>
        </p:txBody>
      </p:sp>
      <p:sp>
        <p:nvSpPr>
          <p:cNvPr id="23556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22145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814990" y="2809664"/>
            <a:ext cx="10969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ea typeface="微软雅黑" panose="020B0503020204020204" pitchFamily="34" charset="-122"/>
              </a:rPr>
              <a:t>声源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141431" y="2787439"/>
            <a:ext cx="10969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>
                <a:ea typeface="微软雅黑" panose="020B0503020204020204" pitchFamily="34" charset="-122"/>
              </a:rPr>
              <a:t>人耳</a:t>
            </a:r>
          </a:p>
        </p:txBody>
      </p:sp>
      <p:sp>
        <p:nvSpPr>
          <p:cNvPr id="7" name="虚尾箭头 6"/>
          <p:cNvSpPr/>
          <p:nvPr/>
        </p:nvSpPr>
        <p:spPr>
          <a:xfrm>
            <a:off x="3266236" y="2706710"/>
            <a:ext cx="2617787" cy="1065212"/>
          </a:xfrm>
          <a:prstGeom prst="stripedRightArrow">
            <a:avLst/>
          </a:prstGeom>
          <a:solidFill>
            <a:srgbClr val="0070C0"/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14181" y="2809664"/>
            <a:ext cx="109696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ea typeface="微软雅黑" panose="020B0503020204020204" pitchFamily="34" charset="-122"/>
              </a:rPr>
              <a:t>介质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5"/>
          <p:cNvGrpSpPr/>
          <p:nvPr/>
        </p:nvGrpSpPr>
        <p:grpSpPr>
          <a:xfrm>
            <a:off x="179366" y="334938"/>
            <a:ext cx="792162" cy="936647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5620" name="文本框 14"/>
          <p:cNvSpPr txBox="1">
            <a:spLocks noChangeArrowheads="1"/>
          </p:cNvSpPr>
          <p:nvPr/>
        </p:nvSpPr>
        <p:spPr bwMode="auto">
          <a:xfrm>
            <a:off x="371475" y="306388"/>
            <a:ext cx="995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二、</a:t>
            </a:r>
          </a:p>
        </p:txBody>
      </p:sp>
      <p:sp>
        <p:nvSpPr>
          <p:cNvPr id="25621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22145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25622" name="文本框 13"/>
          <p:cNvSpPr txBox="1">
            <a:spLocks noChangeArrowheads="1"/>
          </p:cNvSpPr>
          <p:nvPr/>
        </p:nvSpPr>
        <p:spPr bwMode="auto">
          <a:xfrm>
            <a:off x="612775" y="993775"/>
            <a:ext cx="38004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</p:txBody>
      </p:sp>
      <p:pic>
        <p:nvPicPr>
          <p:cNvPr id="6" name="Picture 2" descr="e:\安装软件\360se6\User Data\temp\201306270959022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79" y="1228147"/>
            <a:ext cx="60642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86" y="2301641"/>
            <a:ext cx="3807175" cy="30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timg (2)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5" y="345852"/>
            <a:ext cx="884555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流程图: 接点 41"/>
          <p:cNvSpPr/>
          <p:nvPr/>
        </p:nvSpPr>
        <p:spPr>
          <a:xfrm>
            <a:off x="2531289" y="6153295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" name="流程图: 接点 43"/>
          <p:cNvSpPr/>
          <p:nvPr/>
        </p:nvSpPr>
        <p:spPr>
          <a:xfrm>
            <a:off x="6541221" y="6194494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流程图: 接点 44"/>
          <p:cNvSpPr/>
          <p:nvPr/>
        </p:nvSpPr>
        <p:spPr>
          <a:xfrm>
            <a:off x="7726504" y="6185675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6" name="文本框 31"/>
          <p:cNvSpPr txBox="1">
            <a:spLocks noChangeArrowheads="1"/>
          </p:cNvSpPr>
          <p:nvPr/>
        </p:nvSpPr>
        <p:spPr bwMode="auto">
          <a:xfrm>
            <a:off x="7368254" y="5805714"/>
            <a:ext cx="1128712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0070C0"/>
                </a:solidFill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47" name="文本框 27"/>
          <p:cNvSpPr txBox="1">
            <a:spLocks noChangeArrowheads="1"/>
          </p:cNvSpPr>
          <p:nvPr/>
        </p:nvSpPr>
        <p:spPr bwMode="auto">
          <a:xfrm>
            <a:off x="5863303" y="5805714"/>
            <a:ext cx="166528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噪音的等级和危害</a:t>
            </a:r>
          </a:p>
        </p:txBody>
      </p:sp>
      <p:sp>
        <p:nvSpPr>
          <p:cNvPr id="48" name="文本框 25"/>
          <p:cNvSpPr txBox="1">
            <a:spLocks noChangeArrowheads="1"/>
          </p:cNvSpPr>
          <p:nvPr/>
        </p:nvSpPr>
        <p:spPr bwMode="auto">
          <a:xfrm>
            <a:off x="1878858" y="5764515"/>
            <a:ext cx="168116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噪音与乐音的区分</a:t>
            </a:r>
          </a:p>
        </p:txBody>
      </p:sp>
      <p:sp>
        <p:nvSpPr>
          <p:cNvPr id="54" name="流程图: 接点 53"/>
          <p:cNvSpPr/>
          <p:nvPr/>
        </p:nvSpPr>
        <p:spPr>
          <a:xfrm>
            <a:off x="302442" y="6204186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" name="文本框 25"/>
          <p:cNvSpPr txBox="1">
            <a:spLocks noChangeArrowheads="1"/>
          </p:cNvSpPr>
          <p:nvPr/>
        </p:nvSpPr>
        <p:spPr bwMode="auto">
          <a:xfrm>
            <a:off x="103018" y="5815406"/>
            <a:ext cx="857484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入门考</a:t>
            </a:r>
          </a:p>
        </p:txBody>
      </p:sp>
      <p:grpSp>
        <p:nvGrpSpPr>
          <p:cNvPr id="3" name="组合 145"/>
          <p:cNvGrpSpPr/>
          <p:nvPr/>
        </p:nvGrpSpPr>
        <p:grpSpPr>
          <a:xfrm>
            <a:off x="179366" y="334938"/>
            <a:ext cx="792162" cy="936647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2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4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5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7668" name="文本框 14"/>
          <p:cNvSpPr txBox="1">
            <a:spLocks noChangeArrowheads="1"/>
          </p:cNvSpPr>
          <p:nvPr/>
        </p:nvSpPr>
        <p:spPr bwMode="auto">
          <a:xfrm>
            <a:off x="371475" y="306388"/>
            <a:ext cx="995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二、</a:t>
            </a:r>
          </a:p>
        </p:txBody>
      </p:sp>
      <p:sp>
        <p:nvSpPr>
          <p:cNvPr id="27669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22145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27670" name="文本框 13"/>
          <p:cNvSpPr txBox="1">
            <a:spLocks noChangeArrowheads="1"/>
          </p:cNvSpPr>
          <p:nvPr/>
        </p:nvSpPr>
        <p:spPr bwMode="auto">
          <a:xfrm>
            <a:off x="1185267" y="814881"/>
            <a:ext cx="5218095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传播过程中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</p:txBody>
      </p:sp>
      <p:pic>
        <p:nvPicPr>
          <p:cNvPr id="6" name="图片 5" descr="timg (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>
            <a:fillRect/>
          </a:stretch>
        </p:blipFill>
        <p:spPr bwMode="auto">
          <a:xfrm>
            <a:off x="144385" y="134078"/>
            <a:ext cx="8716678" cy="653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timg (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/>
          <a:stretch>
            <a:fillRect/>
          </a:stretch>
        </p:blipFill>
        <p:spPr bwMode="auto">
          <a:xfrm>
            <a:off x="136131" y="139397"/>
            <a:ext cx="8718620" cy="65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program files\360se6\User Data\temp\u=357935505,1747201462&amp;fm=21&amp;gp=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9" y="134078"/>
            <a:ext cx="8739464" cy="67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流程图: 接点 20"/>
          <p:cNvSpPr/>
          <p:nvPr/>
        </p:nvSpPr>
        <p:spPr>
          <a:xfrm>
            <a:off x="2117301" y="6230780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流程图: 接点 21"/>
          <p:cNvSpPr/>
          <p:nvPr/>
        </p:nvSpPr>
        <p:spPr>
          <a:xfrm>
            <a:off x="3283434" y="6230780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流程图: 接点 22"/>
          <p:cNvSpPr/>
          <p:nvPr/>
        </p:nvSpPr>
        <p:spPr>
          <a:xfrm>
            <a:off x="4373226" y="6230780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流程图: 接点 24"/>
          <p:cNvSpPr/>
          <p:nvPr/>
        </p:nvSpPr>
        <p:spPr>
          <a:xfrm>
            <a:off x="5558509" y="6221961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文本框 31"/>
          <p:cNvSpPr txBox="1">
            <a:spLocks noChangeArrowheads="1"/>
          </p:cNvSpPr>
          <p:nvPr/>
        </p:nvSpPr>
        <p:spPr bwMode="auto">
          <a:xfrm>
            <a:off x="5200259" y="5842000"/>
            <a:ext cx="1128712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0070C0"/>
                </a:solidFill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31" name="文本框 27"/>
          <p:cNvSpPr txBox="1">
            <a:spLocks noChangeArrowheads="1"/>
          </p:cNvSpPr>
          <p:nvPr/>
        </p:nvSpPr>
        <p:spPr bwMode="auto">
          <a:xfrm>
            <a:off x="3695308" y="5842000"/>
            <a:ext cx="166528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噪音的等级和危害</a:t>
            </a:r>
          </a:p>
        </p:txBody>
      </p:sp>
      <p:sp>
        <p:nvSpPr>
          <p:cNvPr id="32" name="文本框 25"/>
          <p:cNvSpPr txBox="1">
            <a:spLocks noChangeArrowheads="1"/>
          </p:cNvSpPr>
          <p:nvPr/>
        </p:nvSpPr>
        <p:spPr bwMode="auto">
          <a:xfrm>
            <a:off x="1464870" y="5842000"/>
            <a:ext cx="168116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噪音与乐音的区分</a:t>
            </a:r>
          </a:p>
        </p:txBody>
      </p:sp>
      <p:sp>
        <p:nvSpPr>
          <p:cNvPr id="33" name="文本框 25"/>
          <p:cNvSpPr txBox="1">
            <a:spLocks noChangeArrowheads="1"/>
          </p:cNvSpPr>
          <p:nvPr/>
        </p:nvSpPr>
        <p:spPr bwMode="auto">
          <a:xfrm>
            <a:off x="3153971" y="5851525"/>
            <a:ext cx="541338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习题</a:t>
            </a:r>
          </a:p>
        </p:txBody>
      </p:sp>
      <p:sp>
        <p:nvSpPr>
          <p:cNvPr id="38" name="流程图: 接点 37"/>
          <p:cNvSpPr/>
          <p:nvPr/>
        </p:nvSpPr>
        <p:spPr>
          <a:xfrm>
            <a:off x="902294" y="6232178"/>
            <a:ext cx="301038" cy="29144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文本框 25"/>
          <p:cNvSpPr txBox="1">
            <a:spLocks noChangeArrowheads="1"/>
          </p:cNvSpPr>
          <p:nvPr/>
        </p:nvSpPr>
        <p:spPr bwMode="auto">
          <a:xfrm>
            <a:off x="702870" y="5843398"/>
            <a:ext cx="857484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ADB6C7"/>
                </a:solidFill>
                <a:ea typeface="微软雅黑" panose="020B0503020204020204" pitchFamily="34" charset="-122"/>
              </a:rPr>
              <a:t>入门考</a:t>
            </a:r>
          </a:p>
        </p:txBody>
      </p:sp>
      <p:grpSp>
        <p:nvGrpSpPr>
          <p:cNvPr id="6" name="组合 145"/>
          <p:cNvGrpSpPr/>
          <p:nvPr/>
        </p:nvGrpSpPr>
        <p:grpSpPr>
          <a:xfrm>
            <a:off x="179366" y="334938"/>
            <a:ext cx="792162" cy="936647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2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4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9716" name="文本框 14"/>
          <p:cNvSpPr txBox="1">
            <a:spLocks noChangeArrowheads="1"/>
          </p:cNvSpPr>
          <p:nvPr/>
        </p:nvSpPr>
        <p:spPr bwMode="auto">
          <a:xfrm>
            <a:off x="371475" y="306388"/>
            <a:ext cx="995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二、</a:t>
            </a:r>
          </a:p>
        </p:txBody>
      </p:sp>
      <p:sp>
        <p:nvSpPr>
          <p:cNvPr id="29717" name="文本框 42"/>
          <p:cNvSpPr txBox="1">
            <a:spLocks noChangeArrowheads="1"/>
          </p:cNvSpPr>
          <p:nvPr/>
        </p:nvSpPr>
        <p:spPr bwMode="auto">
          <a:xfrm>
            <a:off x="962025" y="325438"/>
            <a:ext cx="22145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29718" name="文本框 14"/>
          <p:cNvSpPr txBox="1">
            <a:spLocks noChangeArrowheads="1"/>
          </p:cNvSpPr>
          <p:nvPr/>
        </p:nvSpPr>
        <p:spPr bwMode="auto">
          <a:xfrm>
            <a:off x="612775" y="993775"/>
            <a:ext cx="38004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人耳处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</p:txBody>
      </p:sp>
      <p:pic>
        <p:nvPicPr>
          <p:cNvPr id="16" name="图片 15" descr="timg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>
            <a:fillRect/>
          </a:stretch>
        </p:blipFill>
        <p:spPr bwMode="auto">
          <a:xfrm>
            <a:off x="0" y="176212"/>
            <a:ext cx="9145588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timg (8)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6" y="-12887"/>
            <a:ext cx="9145587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hlinkClick r:id="rId6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9300" y="17463"/>
            <a:ext cx="7124700" cy="6840537"/>
          </a:xfrm>
          <a:prstGeom prst="rect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" descr="zhyunyang0714523461269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00" y="1574205"/>
            <a:ext cx="5676369" cy="351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号 4"/>
          <p:cNvSpPr/>
          <p:nvPr/>
        </p:nvSpPr>
        <p:spPr>
          <a:xfrm>
            <a:off x="1631557" y="1548228"/>
            <a:ext cx="757238" cy="2630487"/>
          </a:xfrm>
          <a:prstGeom prst="leftBrace">
            <a:avLst>
              <a:gd name="adj1" fmla="val 21627"/>
              <a:gd name="adj2" fmla="val 49681"/>
            </a:avLst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26989" y="970645"/>
            <a:ext cx="82484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（重点）噪音的控制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366570" y="1119603"/>
            <a:ext cx="59880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(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改变、减少或停止声源振动）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2366570" y="2449928"/>
            <a:ext cx="461486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传播过程中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  （隔音、吸音和消音）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366570" y="3773903"/>
            <a:ext cx="4979248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人耳处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减弱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噪音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隔音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6283" y="699592"/>
            <a:ext cx="7981620" cy="45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9999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深夜，我们已经入睡，校外的卡拉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歌舞厅还在营业，歌声把我们吵醒，室友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起身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关上门窗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，室友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索性用被子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把头蒙上睡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，开哥很生气，后果很严重！我直接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拨打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，请警擦蜀黍制止歌舞厅过大的歌声，三个人各采取了什么措施控制噪声？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33795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9953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练习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0238" y="1135063"/>
            <a:ext cx="81486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以下减小噪声的措施中，属于在传播过程中减弱的是(     ) 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A．广州市区内汽车喇叭禁鸣 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B．市区内种草植树 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C．戴上防噪声的耳塞 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D．建筑工地上限时进行噪声大的工作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258609" y="1798059"/>
            <a:ext cx="500458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5258780" y="2354771"/>
            <a:ext cx="156966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>
            <a:spLocks noChangeArrowheads="1"/>
          </p:cNvSpPr>
          <p:nvPr/>
        </p:nvSpPr>
        <p:spPr bwMode="auto">
          <a:xfrm>
            <a:off x="6724642" y="4323730"/>
            <a:ext cx="156966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>
            <a:spLocks noChangeArrowheads="1"/>
          </p:cNvSpPr>
          <p:nvPr/>
        </p:nvSpPr>
        <p:spPr bwMode="auto">
          <a:xfrm>
            <a:off x="3855031" y="2974167"/>
            <a:ext cx="2492990" cy="7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传播过程中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>
            <a:spLocks noChangeArrowheads="1"/>
          </p:cNvSpPr>
          <p:nvPr/>
        </p:nvSpPr>
        <p:spPr bwMode="auto">
          <a:xfrm>
            <a:off x="4197746" y="3716486"/>
            <a:ext cx="156966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人耳处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/>
      <p:bldP spid="45" grpId="0"/>
      <p:bldP spid="46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45"/>
          <p:cNvGrpSpPr/>
          <p:nvPr/>
        </p:nvGrpSpPr>
        <p:grpSpPr>
          <a:xfrm>
            <a:off x="156511" y="323619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6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7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9" name="文本框 14"/>
          <p:cNvSpPr txBox="1">
            <a:spLocks noChangeArrowheads="1"/>
          </p:cNvSpPr>
          <p:nvPr/>
        </p:nvSpPr>
        <p:spPr bwMode="auto">
          <a:xfrm>
            <a:off x="349250" y="295275"/>
            <a:ext cx="1005403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五、</a:t>
            </a:r>
          </a:p>
        </p:txBody>
      </p:sp>
      <p:sp>
        <p:nvSpPr>
          <p:cNvPr id="10" name="文本框 42"/>
          <p:cNvSpPr txBox="1">
            <a:spLocks noChangeArrowheads="1"/>
          </p:cNvSpPr>
          <p:nvPr/>
        </p:nvSpPr>
        <p:spPr bwMode="auto">
          <a:xfrm>
            <a:off x="939800" y="314325"/>
            <a:ext cx="2646878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听不见的声音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0" y="1483497"/>
            <a:ext cx="2800892" cy="2385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761" y="1148827"/>
            <a:ext cx="4474468" cy="319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8378" y="732780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20Hz~20000Hz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1046" y="251753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超声波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1046" y="380311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次声波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757242" y="1562856"/>
            <a:ext cx="2164976" cy="3146612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超声波</a:t>
            </a:r>
            <a:endParaRPr lang="en-US" altLang="zh-CN" sz="4400" b="1" dirty="0">
              <a:solidFill>
                <a:schemeClr val="bg1"/>
              </a:solidFill>
              <a:latin typeface="文鼎习字体" panose="020B0602010101010101" pitchFamily="33" charset="-122"/>
              <a:ea typeface="文鼎习字体" panose="020B0602010101010101" pitchFamily="33" charset="-122"/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&amp;</a:t>
            </a: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次声波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88445" y="657021"/>
            <a:ext cx="3389934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人的听觉频率范围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77755" y="2479646"/>
            <a:ext cx="2673291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&gt;20000Hz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56935" y="3711724"/>
            <a:ext cx="2673291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&lt;20Hz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7" y="1089287"/>
            <a:ext cx="5225520" cy="287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9839" y="1505466"/>
            <a:ext cx="5115121" cy="31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764191" y="396038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蝙蝠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62220" y="475660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6685" y="5281145"/>
            <a:ext cx="233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扫地机器人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03863" y="104134"/>
            <a:ext cx="2216800" cy="81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0070C0"/>
                </a:solidFill>
                <a:ea typeface="微软雅黑" panose="020B0503020204020204" pitchFamily="34" charset="-122"/>
              </a:rPr>
              <a:t>超声波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97" y="2263265"/>
            <a:ext cx="4389120" cy="296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45"/>
          <p:cNvGrpSpPr/>
          <p:nvPr/>
        </p:nvGrpSpPr>
        <p:grpSpPr>
          <a:xfrm>
            <a:off x="156511" y="323619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7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9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0" name="文本框 14"/>
          <p:cNvSpPr txBox="1">
            <a:spLocks noChangeArrowheads="1"/>
          </p:cNvSpPr>
          <p:nvPr/>
        </p:nvSpPr>
        <p:spPr bwMode="auto">
          <a:xfrm>
            <a:off x="349250" y="295275"/>
            <a:ext cx="1005403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二、</a:t>
            </a:r>
          </a:p>
        </p:txBody>
      </p:sp>
      <p:sp>
        <p:nvSpPr>
          <p:cNvPr id="11" name="文本框 42"/>
          <p:cNvSpPr txBox="1">
            <a:spLocks noChangeArrowheads="1"/>
          </p:cNvSpPr>
          <p:nvPr/>
        </p:nvSpPr>
        <p:spPr bwMode="auto">
          <a:xfrm>
            <a:off x="939800" y="314325"/>
            <a:ext cx="223651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声音与建筑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546"/>
            <a:ext cx="4830097" cy="3392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64" y="1082020"/>
            <a:ext cx="4428936" cy="333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/>
          <p:nvPr/>
        </p:nvSpPr>
        <p:spPr>
          <a:xfrm>
            <a:off x="5525376" y="4640177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回音壁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842163" y="464017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三音石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3468001" y="293779"/>
            <a:ext cx="411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利用了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声音的反射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14" y="2997421"/>
            <a:ext cx="5178486" cy="3227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5" y="336177"/>
            <a:ext cx="4356100" cy="2689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885859" y="1080823"/>
            <a:ext cx="4105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超声波诊断仪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(B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eaLnBrk="1" hangingPunct="1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检查、治疗疾病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22209" y="4038964"/>
            <a:ext cx="364330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探测潜艇、鱼群的位置和海洋的深度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2985246" y="2556423"/>
            <a:ext cx="3012141" cy="12072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传递信息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" y="319368"/>
            <a:ext cx="4238625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 Box 142"/>
          <p:cNvSpPr txBox="1">
            <a:spLocks noChangeArrowheads="1"/>
          </p:cNvSpPr>
          <p:nvPr/>
        </p:nvSpPr>
        <p:spPr bwMode="auto">
          <a:xfrm>
            <a:off x="4499440" y="1264024"/>
            <a:ext cx="4476103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超声波“碎石”</a:t>
            </a:r>
          </a:p>
        </p:txBody>
      </p:sp>
      <p:pic>
        <p:nvPicPr>
          <p:cNvPr id="6" name="Picture 138" descr="超声波冲花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54" y="3482789"/>
            <a:ext cx="4758490" cy="265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89441" y="4333804"/>
            <a:ext cx="3810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超声波去污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946304" y="2644018"/>
            <a:ext cx="3106272" cy="1111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传递能量</a:t>
            </a:r>
            <a:endParaRPr lang="en-US" altLang="zh-CN" sz="44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45313" y="307401"/>
            <a:ext cx="2164976" cy="3146612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超声波</a:t>
            </a:r>
            <a:endParaRPr lang="en-US" altLang="zh-CN" sz="4400" b="1" dirty="0">
              <a:solidFill>
                <a:schemeClr val="bg1"/>
              </a:solidFill>
              <a:latin typeface="文鼎习字体" panose="020B0602010101010101" pitchFamily="33" charset="-122"/>
              <a:ea typeface="文鼎习字体" panose="020B0602010101010101" pitchFamily="33" charset="-122"/>
            </a:endParaRPr>
          </a:p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&amp;</a:t>
            </a: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的特点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24647" y="204370"/>
            <a:ext cx="3146611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穿透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能力强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24646" y="1260624"/>
            <a:ext cx="3146611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反射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能力强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24645" y="2414170"/>
            <a:ext cx="3146611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定向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性好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410654" y="4032224"/>
            <a:ext cx="1653989" cy="98163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文鼎习字体" panose="020B0602010101010101" pitchFamily="33" charset="-122"/>
                <a:ea typeface="文鼎习字体" panose="020B0602010101010101" pitchFamily="33" charset="-122"/>
              </a:rPr>
              <a:t>应用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59538" y="3878969"/>
            <a:ext cx="524814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超，超声波碎石，超声波去污，超声波测距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3863" y="104134"/>
            <a:ext cx="2216800" cy="81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0070C0"/>
                </a:solidFill>
                <a:ea typeface="微软雅黑" panose="020B0503020204020204" pitchFamily="34" charset="-122"/>
              </a:rPr>
              <a:t>次声波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0" y="1148023"/>
            <a:ext cx="3885334" cy="254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78" y="1532985"/>
            <a:ext cx="3869797" cy="261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41" y="1876690"/>
            <a:ext cx="3669336" cy="288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/>
          <p:nvPr/>
        </p:nvSpPr>
        <p:spPr>
          <a:xfrm>
            <a:off x="558025" y="3851014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大象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3015239" y="4223353"/>
            <a:ext cx="1863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火山等自然灾害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5875679" y="4828673"/>
            <a:ext cx="226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机械设备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57774" y="144147"/>
            <a:ext cx="2164976" cy="3146612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次声波</a:t>
            </a:r>
            <a:endParaRPr lang="en-US" altLang="zh-CN" sz="4400" b="1" dirty="0">
              <a:solidFill>
                <a:schemeClr val="bg1"/>
              </a:solidFill>
              <a:latin typeface="文鼎习字体" panose="020B0602010101010101" pitchFamily="33" charset="-122"/>
              <a:ea typeface="文鼎习字体" panose="020B0602010101010101" pitchFamily="33" charset="-122"/>
            </a:endParaRPr>
          </a:p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&amp;</a:t>
            </a: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文鼎习字体" panose="020B0602010101010101" pitchFamily="33" charset="-122"/>
                <a:ea typeface="文鼎习字体" panose="020B0602010101010101" pitchFamily="33" charset="-122"/>
              </a:rPr>
              <a:t>的特点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71429" y="134816"/>
            <a:ext cx="3146611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破坏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能力强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71429" y="1228510"/>
            <a:ext cx="3146611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危害性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54887" y="2478229"/>
            <a:ext cx="411031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使人恶心、眩晕等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948992" y="4048723"/>
            <a:ext cx="1653989" cy="98163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文鼎习字体" panose="020B0602010101010101" pitchFamily="33" charset="-122"/>
                <a:ea typeface="文鼎习字体" panose="020B0602010101010101" pitchFamily="33" charset="-122"/>
              </a:rPr>
              <a:t>应用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09964" y="3290759"/>
            <a:ext cx="5622575" cy="253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预报地震、火山、海啸、确定火箭发射和着地点的位置等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5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6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7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8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3877985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比较超声波和次声波</a:t>
            </a:r>
          </a:p>
        </p:txBody>
      </p:sp>
      <p:graphicFrame>
        <p:nvGraphicFramePr>
          <p:cNvPr id="9" name="内容占位符 3"/>
          <p:cNvGraphicFramePr>
            <a:graphicFrameLocks noGrp="1"/>
          </p:cNvGraphicFramePr>
          <p:nvPr>
            <p:ph idx="4294967295"/>
          </p:nvPr>
        </p:nvGraphicFramePr>
        <p:xfrm>
          <a:off x="574675" y="1301750"/>
          <a:ext cx="8569325" cy="41783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83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9726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超声波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次声波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31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频率范围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高于</a:t>
                      </a: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20000HZ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低于</a:t>
                      </a: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20HZ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来源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蝙蝠、海豚等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大象、核爆炸、火山、地震等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特点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反射能力强、定向性好、穿透能力强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破坏能力强、危害性大、使人恶心、眩晕等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81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应用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声呐、</a:t>
                      </a: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超、超声波清洗器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预报地震、火山、海啸、确定火箭发射和着地点的位置等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31747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22367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知识点回顾</a:t>
            </a:r>
          </a:p>
        </p:txBody>
      </p:sp>
      <p:sp>
        <p:nvSpPr>
          <p:cNvPr id="31775" name="文本框 38"/>
          <p:cNvSpPr txBox="1">
            <a:spLocks noChangeArrowheads="1"/>
          </p:cNvSpPr>
          <p:nvPr/>
        </p:nvSpPr>
        <p:spPr bwMode="auto">
          <a:xfrm>
            <a:off x="880444" y="5066375"/>
            <a:ext cx="16240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物理学</a:t>
            </a:r>
          </a:p>
        </p:txBody>
      </p:sp>
      <p:sp>
        <p:nvSpPr>
          <p:cNvPr id="40" name="左大括号 39"/>
          <p:cNvSpPr/>
          <p:nvPr/>
        </p:nvSpPr>
        <p:spPr>
          <a:xfrm>
            <a:off x="2572101" y="5004079"/>
            <a:ext cx="101600" cy="930275"/>
          </a:xfrm>
          <a:prstGeom prst="leftBrace">
            <a:avLst>
              <a:gd name="adj1" fmla="val 833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41" name="文本框 51"/>
          <p:cNvSpPr txBox="1">
            <a:spLocks noChangeArrowheads="1"/>
          </p:cNvSpPr>
          <p:nvPr/>
        </p:nvSpPr>
        <p:spPr bwMode="auto">
          <a:xfrm>
            <a:off x="2656350" y="4704211"/>
            <a:ext cx="6288901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乐音：由声源</a:t>
            </a: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有规律</a:t>
            </a:r>
            <a:r>
              <a:rPr lang="zh-CN" altLang="en-US" sz="2800" b="1" dirty="0">
                <a:ea typeface="微软雅黑" panose="020B0503020204020204" pitchFamily="34" charset="-122"/>
              </a:rPr>
              <a:t>的振动产生的声音</a:t>
            </a:r>
          </a:p>
        </p:txBody>
      </p:sp>
      <p:sp>
        <p:nvSpPr>
          <p:cNvPr id="42" name="文本框 52"/>
          <p:cNvSpPr txBox="1">
            <a:spLocks noChangeArrowheads="1"/>
          </p:cNvSpPr>
          <p:nvPr/>
        </p:nvSpPr>
        <p:spPr bwMode="auto">
          <a:xfrm>
            <a:off x="2633618" y="5664863"/>
            <a:ext cx="6288901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噪音：由声源</a:t>
            </a: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无规律</a:t>
            </a:r>
            <a:r>
              <a:rPr lang="zh-CN" altLang="en-US" sz="2800" b="1" dirty="0">
                <a:ea typeface="微软雅黑" panose="020B0503020204020204" pitchFamily="34" charset="-122"/>
              </a:rPr>
              <a:t>的振动产生的声音</a:t>
            </a:r>
          </a:p>
        </p:txBody>
      </p:sp>
      <p:sp>
        <p:nvSpPr>
          <p:cNvPr id="45" name="左大括号 44"/>
          <p:cNvSpPr/>
          <p:nvPr/>
        </p:nvSpPr>
        <p:spPr>
          <a:xfrm>
            <a:off x="719755" y="3576532"/>
            <a:ext cx="160689" cy="215049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-62841" y="3791868"/>
            <a:ext cx="824841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>
                <a:ea typeface="微软雅黑" panose="020B0503020204020204" pitchFamily="34" charset="-122"/>
              </a:rPr>
              <a:t>产生</a:t>
            </a:r>
          </a:p>
        </p:txBody>
      </p:sp>
      <p:sp>
        <p:nvSpPr>
          <p:cNvPr id="59" name="文本框 58"/>
          <p:cNvSpPr txBox="1">
            <a:spLocks noChangeArrowheads="1"/>
          </p:cNvSpPr>
          <p:nvPr/>
        </p:nvSpPr>
        <p:spPr bwMode="auto">
          <a:xfrm>
            <a:off x="948672" y="1805774"/>
            <a:ext cx="65421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三音石和回音壁利用了声音的 </a:t>
            </a:r>
            <a:r>
              <a:rPr lang="zh-CN" altLang="en-US" sz="2800" b="1" u="sng" dirty="0">
                <a:ea typeface="微软雅黑" panose="020B0503020204020204" pitchFamily="34" charset="-122"/>
              </a:rPr>
              <a:t>        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0" name="文本框 59"/>
          <p:cNvSpPr txBox="1">
            <a:spLocks noChangeArrowheads="1"/>
          </p:cNvSpPr>
          <p:nvPr/>
        </p:nvSpPr>
        <p:spPr bwMode="auto">
          <a:xfrm>
            <a:off x="6035865" y="1774413"/>
            <a:ext cx="902811" cy="59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反射</a:t>
            </a:r>
          </a:p>
        </p:txBody>
      </p:sp>
      <p:sp>
        <p:nvSpPr>
          <p:cNvPr id="61" name="文本框 60"/>
          <p:cNvSpPr txBox="1">
            <a:spLocks noChangeArrowheads="1"/>
          </p:cNvSpPr>
          <p:nvPr/>
        </p:nvSpPr>
        <p:spPr bwMode="auto">
          <a:xfrm>
            <a:off x="962718" y="2607841"/>
            <a:ext cx="4984057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立体声的原理： </a:t>
            </a:r>
            <a:r>
              <a:rPr lang="zh-CN" altLang="en-US" sz="2800" b="1" u="sng" dirty="0">
                <a:ea typeface="微软雅黑" panose="020B0503020204020204" pitchFamily="34" charset="-122"/>
              </a:rPr>
              <a:t>              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2" name="文本框 61"/>
          <p:cNvSpPr txBox="1">
            <a:spLocks noChangeArrowheads="1"/>
          </p:cNvSpPr>
          <p:nvPr/>
        </p:nvSpPr>
        <p:spPr bwMode="auto">
          <a:xfrm>
            <a:off x="3700343" y="2481021"/>
            <a:ext cx="1620957" cy="59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双耳效应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38687" y="3450289"/>
            <a:ext cx="8013402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）从环境保护的角度上来说：</a:t>
            </a:r>
            <a:endParaRPr kumimoji="1"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凡是妨碍人们正常</a:t>
            </a:r>
            <a:r>
              <a:rPr kumimoji="1"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休息、学习和工作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的声音，特别是对</a:t>
            </a:r>
            <a:r>
              <a:rPr kumimoji="1"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听觉有    损害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的声音，都属于</a:t>
            </a:r>
            <a:r>
              <a:rPr kumimoji="1"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948672" y="1102405"/>
            <a:ext cx="4984057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声音可以传递： </a:t>
            </a:r>
            <a:r>
              <a:rPr lang="zh-CN" altLang="en-US" sz="2800" b="1" u="sng" dirty="0">
                <a:ea typeface="微软雅黑" panose="020B0503020204020204" pitchFamily="34" charset="-122"/>
              </a:rPr>
              <a:t>              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3686297" y="975585"/>
            <a:ext cx="1980029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信息与能量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60" grpId="0"/>
      <p:bldP spid="62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左大括号 5"/>
          <p:cNvSpPr/>
          <p:nvPr/>
        </p:nvSpPr>
        <p:spPr>
          <a:xfrm>
            <a:off x="2267731" y="1988617"/>
            <a:ext cx="472625" cy="2103940"/>
          </a:xfrm>
          <a:prstGeom prst="leftBrace">
            <a:avLst>
              <a:gd name="adj1" fmla="val 21627"/>
              <a:gd name="adj2" fmla="val 49681"/>
            </a:avLst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800" noProof="1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503168" y="2098764"/>
            <a:ext cx="74453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噪音的控制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2740356" y="1542341"/>
            <a:ext cx="384271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700143" y="2513012"/>
            <a:ext cx="486864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传播过程中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控制噪音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740355" y="3568714"/>
            <a:ext cx="384271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人耳处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减弱噪音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22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23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24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25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22367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知识点回顾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45"/>
          <p:cNvGrpSpPr/>
          <p:nvPr/>
        </p:nvGrpSpPr>
        <p:grpSpPr>
          <a:xfrm>
            <a:off x="156511" y="197784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6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7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9" name="文本框 42"/>
          <p:cNvSpPr txBox="1">
            <a:spLocks noChangeArrowheads="1"/>
          </p:cNvSpPr>
          <p:nvPr/>
        </p:nvSpPr>
        <p:spPr bwMode="auto">
          <a:xfrm>
            <a:off x="939800" y="188913"/>
            <a:ext cx="22367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知识点回顾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06448" y="1935149"/>
            <a:ext cx="280076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b="1" dirty="0">
                <a:ea typeface="微软雅黑" panose="020B0503020204020204" pitchFamily="34" charset="-122"/>
              </a:rPr>
              <a:t>超声波</a:t>
            </a:r>
            <a:r>
              <a:rPr lang="zh-CN" altLang="en-US" sz="2800" b="1" dirty="0">
                <a:ea typeface="微软雅黑" panose="020B0503020204020204" pitchFamily="34" charset="-122"/>
              </a:rPr>
              <a:t>的应用</a:t>
            </a:r>
          </a:p>
        </p:txBody>
      </p:sp>
      <p:sp>
        <p:nvSpPr>
          <p:cNvPr id="12" name="左大括号 11"/>
          <p:cNvSpPr/>
          <p:nvPr/>
        </p:nvSpPr>
        <p:spPr>
          <a:xfrm>
            <a:off x="3176588" y="1343267"/>
            <a:ext cx="472625" cy="2103940"/>
          </a:xfrm>
          <a:prstGeom prst="leftBrace">
            <a:avLst>
              <a:gd name="adj1" fmla="val 21627"/>
              <a:gd name="adj2" fmla="val 49681"/>
            </a:avLst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800" noProof="1"/>
          </a:p>
        </p:txBody>
      </p:sp>
      <p:sp>
        <p:nvSpPr>
          <p:cNvPr id="13" name="矩形 12"/>
          <p:cNvSpPr/>
          <p:nvPr/>
        </p:nvSpPr>
        <p:spPr>
          <a:xfrm>
            <a:off x="3818586" y="1008609"/>
            <a:ext cx="4572000" cy="26015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超声波碎石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超声波清洗器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声呐探测鱼群</a:t>
            </a: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06448" y="4691819"/>
            <a:ext cx="280076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b="1" dirty="0">
                <a:ea typeface="微软雅黑" panose="020B0503020204020204" pitchFamily="34" charset="-122"/>
              </a:rPr>
              <a:t>次声波</a:t>
            </a:r>
            <a:r>
              <a:rPr lang="zh-CN" altLang="en-US" sz="2800" b="1" dirty="0">
                <a:ea typeface="微软雅黑" panose="020B0503020204020204" pitchFamily="34" charset="-122"/>
              </a:rPr>
              <a:t>的应用</a:t>
            </a:r>
          </a:p>
        </p:txBody>
      </p:sp>
      <p:sp>
        <p:nvSpPr>
          <p:cNvPr id="15" name="左大括号 14"/>
          <p:cNvSpPr/>
          <p:nvPr/>
        </p:nvSpPr>
        <p:spPr>
          <a:xfrm>
            <a:off x="3118827" y="4516406"/>
            <a:ext cx="472625" cy="1243378"/>
          </a:xfrm>
          <a:prstGeom prst="leftBrace">
            <a:avLst>
              <a:gd name="adj1" fmla="val 21627"/>
              <a:gd name="adj2" fmla="val 49681"/>
            </a:avLst>
          </a:prstGeom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800" noProof="1"/>
          </a:p>
        </p:txBody>
      </p:sp>
      <p:sp>
        <p:nvSpPr>
          <p:cNvPr id="16" name="文本框 15"/>
          <p:cNvSpPr txBox="1"/>
          <p:nvPr/>
        </p:nvSpPr>
        <p:spPr>
          <a:xfrm>
            <a:off x="3818586" y="4347013"/>
            <a:ext cx="5207361" cy="158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预报地震、火山、海啸、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确定火箭发射和着地点的位置等</a:t>
            </a:r>
          </a:p>
          <a:p>
            <a:pPr>
              <a:lnSpc>
                <a:spcPct val="130000"/>
              </a:lnSpc>
            </a:pPr>
            <a:endParaRPr lang="zh-CN" altLang="en-US" sz="11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0" y="0"/>
            <a:ext cx="9324000" cy="6696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0" y="309282"/>
            <a:ext cx="5136777" cy="11525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" y="309283"/>
            <a:ext cx="5136776" cy="1152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just" defTabSz="685800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lang="zh-CN" alt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just" defTabSz="685800" rtl="0" eaLnBrk="0" fontAlgn="base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冬天，一场大雪后，人们会感到万籁俱寂，为什么？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79377" y="1499102"/>
            <a:ext cx="606462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刚下过的雪是新鲜蓬松的，它的表面有许多小气孔，当外界的声音传入这些小孔时便会发生反射，由于气孔往往是内部大而孔径小，所以仅有小部分声音能从入口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出来，而大部分则被吸掉了，因而导致了万籁俱寂的场面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4" y="1662916"/>
            <a:ext cx="2958353" cy="2894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4" y="1217515"/>
            <a:ext cx="5791200" cy="315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6282434" y="797510"/>
            <a:ext cx="270505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现代建筑中，一些音乐大厅、礼堂，对声学的要求都很高，需要采用不同的吸声材料，设置不同方向的反射板等。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4294967295"/>
          </p:nvPr>
        </p:nvSpPr>
        <p:spPr>
          <a:xfrm>
            <a:off x="0" y="1144588"/>
            <a:ext cx="7275513" cy="1139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人们依靠双耳听到声音的音量差、时间差和音色差判别声音方位。</a:t>
            </a:r>
          </a:p>
        </p:txBody>
      </p:sp>
      <p:grpSp>
        <p:nvGrpSpPr>
          <p:cNvPr id="6" name="组合 145"/>
          <p:cNvGrpSpPr/>
          <p:nvPr/>
        </p:nvGrpSpPr>
        <p:grpSpPr>
          <a:xfrm>
            <a:off x="156511" y="323619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7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8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9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0" name="文本框 42"/>
          <p:cNvSpPr txBox="1">
            <a:spLocks noChangeArrowheads="1"/>
          </p:cNvSpPr>
          <p:nvPr/>
        </p:nvSpPr>
        <p:spPr bwMode="auto">
          <a:xfrm>
            <a:off x="939800" y="314325"/>
            <a:ext cx="1826141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双耳效应</a:t>
            </a:r>
          </a:p>
        </p:txBody>
      </p:sp>
      <p:sp>
        <p:nvSpPr>
          <p:cNvPr id="12" name="矩形 11"/>
          <p:cNvSpPr/>
          <p:nvPr/>
        </p:nvSpPr>
        <p:spPr>
          <a:xfrm>
            <a:off x="6287648" y="3253752"/>
            <a:ext cx="2031325" cy="1311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应用：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20000"/>
              </a:spcBef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立体声效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" y="2284413"/>
            <a:ext cx="5466735" cy="3321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5"/>
          <p:cNvGrpSpPr/>
          <p:nvPr/>
        </p:nvGrpSpPr>
        <p:grpSpPr>
          <a:xfrm>
            <a:off x="156511" y="323619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3315" name="文本框 14"/>
          <p:cNvSpPr txBox="1">
            <a:spLocks noChangeArrowheads="1"/>
          </p:cNvSpPr>
          <p:nvPr/>
        </p:nvSpPr>
        <p:spPr bwMode="auto">
          <a:xfrm>
            <a:off x="349250" y="295275"/>
            <a:ext cx="1005403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三、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2554329" y="1626075"/>
            <a:ext cx="124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乐音：</a:t>
            </a:r>
            <a:endParaRPr lang="zh-CN" altLang="en-US" sz="28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600186" y="2566059"/>
            <a:ext cx="1195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噪音：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8" name="文本框 42"/>
          <p:cNvSpPr txBox="1">
            <a:spLocks noChangeArrowheads="1"/>
          </p:cNvSpPr>
          <p:nvPr/>
        </p:nvSpPr>
        <p:spPr bwMode="auto">
          <a:xfrm>
            <a:off x="961370" y="291116"/>
            <a:ext cx="2236510" cy="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噪音与乐音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562391" y="1634013"/>
            <a:ext cx="2698175" cy="59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令人愉悦</a:t>
            </a:r>
            <a:r>
              <a:rPr lang="zh-CN" altLang="en-US" sz="2800" b="1" dirty="0">
                <a:ea typeface="微软雅黑" panose="020B0503020204020204" pitchFamily="34" charset="-122"/>
              </a:rPr>
              <a:t>的声音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09836" y="2548742"/>
            <a:ext cx="4493538" cy="5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令人烦躁，杂乱无章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的声音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273425"/>
            <a:ext cx="4610100" cy="23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r="21988"/>
          <a:stretch>
            <a:fillRect/>
          </a:stretch>
        </p:blipFill>
        <p:spPr bwMode="auto">
          <a:xfrm>
            <a:off x="700088" y="2994025"/>
            <a:ext cx="2792412" cy="263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5"/>
          <p:cNvSpPr txBox="1">
            <a:spLocks noChangeArrowheads="1"/>
          </p:cNvSpPr>
          <p:nvPr/>
        </p:nvSpPr>
        <p:spPr bwMode="auto">
          <a:xfrm>
            <a:off x="1110370" y="1561108"/>
            <a:ext cx="1005403" cy="6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</a:p>
        </p:txBody>
      </p:sp>
      <p:pic>
        <p:nvPicPr>
          <p:cNvPr id="28" name="[铃声]392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5089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故乡3954.wav">
            <a:hlinkClick r:id="" action="ppaction://media"/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7" y="15089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荷塘月色4048.wav">
            <a:hlinkClick r:id="" action="ppaction://media"/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7" y="15089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噪声13720.wav">
            <a:hlinkClick r:id="" action="ppaction://media"/>
          </p:cNvPr>
          <p:cNvPicPr>
            <a:picLocks noChangeAspect="1" noChangeArrowheads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2446000"/>
            <a:ext cx="312941" cy="3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噪声23751.wav">
            <a:hlinkClick r:id="" action="ppaction://media"/>
          </p:cNvPr>
          <p:cNvPicPr>
            <a:picLocks noChangeAspect="1" noChangeArrowheads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2446620"/>
            <a:ext cx="312941" cy="3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噪音13876.wav">
            <a:hlinkClick r:id="" action="ppaction://media"/>
          </p:cNvPr>
          <p:cNvPicPr>
            <a:picLocks noChangeAspect="1" noChangeArrowheads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7" y="2458834"/>
            <a:ext cx="312941" cy="3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5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7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9" grpId="0"/>
      <p:bldP spid="22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733990" y="4415862"/>
            <a:ext cx="1415772" cy="6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物理学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2638990" y="4451674"/>
            <a:ext cx="85725" cy="916687"/>
          </a:xfrm>
          <a:prstGeom prst="leftBrace">
            <a:avLst>
              <a:gd name="adj1" fmla="val 833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5" name="文本框 51"/>
          <p:cNvSpPr txBox="1">
            <a:spLocks noChangeArrowheads="1"/>
          </p:cNvSpPr>
          <p:nvPr/>
        </p:nvSpPr>
        <p:spPr bwMode="auto">
          <a:xfrm>
            <a:off x="2715190" y="4225362"/>
            <a:ext cx="625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ea typeface="微软雅黑" panose="020B0503020204020204" pitchFamily="34" charset="-122"/>
              </a:rPr>
              <a:t>乐音：由声源</a:t>
            </a:r>
            <a:r>
              <a:rPr lang="zh-CN" altLang="en-US" sz="2800" b="1" u="sng" dirty="0">
                <a:ea typeface="微软雅黑" panose="020B0503020204020204" pitchFamily="34" charset="-122"/>
              </a:rPr>
              <a:t>           </a:t>
            </a:r>
            <a:r>
              <a:rPr lang="zh-CN" altLang="en-US" sz="2800" b="1" dirty="0">
                <a:ea typeface="微软雅黑" panose="020B0503020204020204" pitchFamily="34" charset="-122"/>
              </a:rPr>
              <a:t>的振动产生的声音</a:t>
            </a:r>
          </a:p>
        </p:txBody>
      </p:sp>
      <p:sp>
        <p:nvSpPr>
          <p:cNvPr id="16" name="文本框 52"/>
          <p:cNvSpPr txBox="1">
            <a:spLocks noChangeArrowheads="1"/>
          </p:cNvSpPr>
          <p:nvPr/>
        </p:nvSpPr>
        <p:spPr bwMode="auto">
          <a:xfrm>
            <a:off x="2724715" y="4857187"/>
            <a:ext cx="625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噪音：由声源</a:t>
            </a:r>
            <a:r>
              <a:rPr lang="zh-CN" altLang="en-US" sz="2800" b="1" u="sng">
                <a:ea typeface="微软雅黑" panose="020B0503020204020204" pitchFamily="34" charset="-122"/>
              </a:rPr>
              <a:t>           </a:t>
            </a:r>
            <a:r>
              <a:rPr lang="zh-CN" altLang="en-US" sz="2800" b="1">
                <a:ea typeface="微软雅黑" panose="020B0503020204020204" pitchFamily="34" charset="-122"/>
              </a:rPr>
              <a:t>的振动产生的声音</a:t>
            </a:r>
          </a:p>
        </p:txBody>
      </p:sp>
      <p:pic>
        <p:nvPicPr>
          <p:cNvPr id="17" name="Picture 8" descr="d:\程序安装包\360se6\User Data\temp\u=2651827945,3850592758&amp;fm=21&amp;gp=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990" y="1618345"/>
            <a:ext cx="375285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4878953" y="4226949"/>
            <a:ext cx="1250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有规律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878953" y="4865124"/>
            <a:ext cx="124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70C0"/>
                </a:solidFill>
                <a:ea typeface="微软雅黑" panose="020B0503020204020204" pitchFamily="34" charset="-122"/>
              </a:rPr>
              <a:t>无规律</a:t>
            </a:r>
          </a:p>
        </p:txBody>
      </p:sp>
      <p:pic>
        <p:nvPicPr>
          <p:cNvPr id="20" name="图片 19" descr="607542-20151208163053761-197655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4677" y="1618345"/>
            <a:ext cx="36337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145"/>
          <p:cNvGrpSpPr/>
          <p:nvPr/>
        </p:nvGrpSpPr>
        <p:grpSpPr>
          <a:xfrm>
            <a:off x="156511" y="323619"/>
            <a:ext cx="792161" cy="936643"/>
            <a:chOff x="5465763" y="3317875"/>
            <a:chExt cx="1511300" cy="1701801"/>
          </a:xfrm>
          <a:solidFill>
            <a:schemeClr val="bg2">
              <a:lumMod val="50000"/>
            </a:schemeClr>
          </a:solidFill>
        </p:grpSpPr>
        <p:sp>
          <p:nvSpPr>
            <p:cNvPr id="11" name="Freeform 7085"/>
            <p:cNvSpPr>
              <a:spLocks noEditPoints="1"/>
            </p:cNvSpPr>
            <p:nvPr/>
          </p:nvSpPr>
          <p:spPr>
            <a:xfrm>
              <a:off x="5465763" y="3317875"/>
              <a:ext cx="1511300" cy="1400175"/>
            </a:xfrm>
            <a:custGeom>
              <a:avLst/>
              <a:gdLst/>
              <a:ahLst/>
              <a:cxnLst>
                <a:cxn ang="0">
                  <a:pos x="513" y="81"/>
                </a:cxn>
                <a:cxn ang="0">
                  <a:pos x="517" y="101"/>
                </a:cxn>
                <a:cxn ang="0">
                  <a:pos x="679" y="26"/>
                </a:cxn>
                <a:cxn ang="0">
                  <a:pos x="763" y="279"/>
                </a:cxn>
                <a:cxn ang="0">
                  <a:pos x="851" y="141"/>
                </a:cxn>
                <a:cxn ang="0">
                  <a:pos x="764" y="350"/>
                </a:cxn>
                <a:cxn ang="0">
                  <a:pos x="933" y="308"/>
                </a:cxn>
                <a:cxn ang="0">
                  <a:pos x="816" y="459"/>
                </a:cxn>
                <a:cxn ang="0">
                  <a:pos x="860" y="537"/>
                </a:cxn>
                <a:cxn ang="0">
                  <a:pos x="799" y="642"/>
                </a:cxn>
                <a:cxn ang="0">
                  <a:pos x="725" y="711"/>
                </a:cxn>
                <a:cxn ang="0">
                  <a:pos x="651" y="795"/>
                </a:cxn>
                <a:cxn ang="0">
                  <a:pos x="525" y="699"/>
                </a:cxn>
                <a:cxn ang="0">
                  <a:pos x="407" y="816"/>
                </a:cxn>
                <a:cxn ang="0">
                  <a:pos x="305" y="709"/>
                </a:cxn>
                <a:cxn ang="0">
                  <a:pos x="220" y="717"/>
                </a:cxn>
                <a:cxn ang="0">
                  <a:pos x="101" y="674"/>
                </a:cxn>
                <a:cxn ang="0">
                  <a:pos x="157" y="482"/>
                </a:cxn>
                <a:cxn ang="0">
                  <a:pos x="28" y="436"/>
                </a:cxn>
                <a:cxn ang="0">
                  <a:pos x="171" y="287"/>
                </a:cxn>
                <a:cxn ang="0">
                  <a:pos x="81" y="247"/>
                </a:cxn>
                <a:cxn ang="0">
                  <a:pos x="319" y="218"/>
                </a:cxn>
                <a:cxn ang="0">
                  <a:pos x="328" y="147"/>
                </a:cxn>
                <a:cxn ang="0">
                  <a:pos x="394" y="51"/>
                </a:cxn>
                <a:cxn ang="0">
                  <a:pos x="651" y="173"/>
                </a:cxn>
                <a:cxn ang="0">
                  <a:pos x="528" y="176"/>
                </a:cxn>
                <a:cxn ang="0">
                  <a:pos x="508" y="243"/>
                </a:cxn>
                <a:cxn ang="0">
                  <a:pos x="314" y="243"/>
                </a:cxn>
                <a:cxn ang="0">
                  <a:pos x="435" y="247"/>
                </a:cxn>
                <a:cxn ang="0">
                  <a:pos x="592" y="266"/>
                </a:cxn>
                <a:cxn ang="0">
                  <a:pos x="555" y="336"/>
                </a:cxn>
                <a:cxn ang="0">
                  <a:pos x="607" y="270"/>
                </a:cxn>
                <a:cxn ang="0">
                  <a:pos x="583" y="295"/>
                </a:cxn>
                <a:cxn ang="0">
                  <a:pos x="180" y="316"/>
                </a:cxn>
                <a:cxn ang="0">
                  <a:pos x="263" y="374"/>
                </a:cxn>
                <a:cxn ang="0">
                  <a:pos x="641" y="423"/>
                </a:cxn>
                <a:cxn ang="0">
                  <a:pos x="430" y="339"/>
                </a:cxn>
                <a:cxn ang="0">
                  <a:pos x="421" y="380"/>
                </a:cxn>
                <a:cxn ang="0">
                  <a:pos x="382" y="386"/>
                </a:cxn>
                <a:cxn ang="0">
                  <a:pos x="203" y="372"/>
                </a:cxn>
                <a:cxn ang="0">
                  <a:pos x="552" y="389"/>
                </a:cxn>
                <a:cxn ang="0">
                  <a:pos x="578" y="417"/>
                </a:cxn>
                <a:cxn ang="0">
                  <a:pos x="781" y="427"/>
                </a:cxn>
                <a:cxn ang="0">
                  <a:pos x="699" y="429"/>
                </a:cxn>
                <a:cxn ang="0">
                  <a:pos x="478" y="449"/>
                </a:cxn>
                <a:cxn ang="0">
                  <a:pos x="792" y="452"/>
                </a:cxn>
                <a:cxn ang="0">
                  <a:pos x="331" y="470"/>
                </a:cxn>
                <a:cxn ang="0">
                  <a:pos x="563" y="529"/>
                </a:cxn>
                <a:cxn ang="0">
                  <a:pos x="577" y="493"/>
                </a:cxn>
                <a:cxn ang="0">
                  <a:pos x="327" y="500"/>
                </a:cxn>
                <a:cxn ang="0">
                  <a:pos x="228" y="555"/>
                </a:cxn>
                <a:cxn ang="0">
                  <a:pos x="677" y="529"/>
                </a:cxn>
                <a:cxn ang="0">
                  <a:pos x="686" y="536"/>
                </a:cxn>
                <a:cxn ang="0">
                  <a:pos x="354" y="568"/>
                </a:cxn>
                <a:cxn ang="0">
                  <a:pos x="500" y="624"/>
                </a:cxn>
                <a:cxn ang="0">
                  <a:pos x="536" y="610"/>
                </a:cxn>
                <a:cxn ang="0">
                  <a:pos x="735" y="613"/>
                </a:cxn>
                <a:cxn ang="0">
                  <a:pos x="325" y="619"/>
                </a:cxn>
                <a:cxn ang="0">
                  <a:pos x="766" y="642"/>
                </a:cxn>
                <a:cxn ang="0">
                  <a:pos x="685" y="650"/>
                </a:cxn>
                <a:cxn ang="0">
                  <a:pos x="618" y="673"/>
                </a:cxn>
                <a:cxn ang="0">
                  <a:pos x="432" y="699"/>
                </a:cxn>
                <a:cxn ang="0">
                  <a:pos x="478" y="802"/>
                </a:cxn>
              </a:cxnLst>
              <a:rect l="0" t="0" r="0" b="0"/>
              <a:pathLst>
                <a:path w="952" h="882">
                  <a:moveTo>
                    <a:pt x="438" y="58"/>
                  </a:moveTo>
                  <a:lnTo>
                    <a:pt x="438" y="58"/>
                  </a:lnTo>
                  <a:lnTo>
                    <a:pt x="443" y="63"/>
                  </a:lnTo>
                  <a:lnTo>
                    <a:pt x="450" y="66"/>
                  </a:lnTo>
                  <a:lnTo>
                    <a:pt x="456" y="69"/>
                  </a:lnTo>
                  <a:lnTo>
                    <a:pt x="461" y="74"/>
                  </a:lnTo>
                  <a:lnTo>
                    <a:pt x="461" y="74"/>
                  </a:lnTo>
                  <a:lnTo>
                    <a:pt x="461" y="75"/>
                  </a:lnTo>
                  <a:lnTo>
                    <a:pt x="461" y="75"/>
                  </a:lnTo>
                  <a:lnTo>
                    <a:pt x="459" y="75"/>
                  </a:lnTo>
                  <a:lnTo>
                    <a:pt x="458" y="77"/>
                  </a:lnTo>
                  <a:lnTo>
                    <a:pt x="458" y="77"/>
                  </a:lnTo>
                  <a:lnTo>
                    <a:pt x="447" y="74"/>
                  </a:lnTo>
                  <a:lnTo>
                    <a:pt x="438" y="71"/>
                  </a:lnTo>
                  <a:lnTo>
                    <a:pt x="427" y="67"/>
                  </a:lnTo>
                  <a:lnTo>
                    <a:pt x="417" y="64"/>
                  </a:lnTo>
                  <a:lnTo>
                    <a:pt x="417" y="64"/>
                  </a:lnTo>
                  <a:lnTo>
                    <a:pt x="423" y="67"/>
                  </a:lnTo>
                  <a:lnTo>
                    <a:pt x="430" y="71"/>
                  </a:lnTo>
                  <a:lnTo>
                    <a:pt x="438" y="74"/>
                  </a:lnTo>
                  <a:lnTo>
                    <a:pt x="446" y="78"/>
                  </a:lnTo>
                  <a:lnTo>
                    <a:pt x="446" y="78"/>
                  </a:lnTo>
                  <a:lnTo>
                    <a:pt x="461" y="84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2" y="95"/>
                  </a:lnTo>
                  <a:lnTo>
                    <a:pt x="468" y="96"/>
                  </a:lnTo>
                  <a:lnTo>
                    <a:pt x="461" y="95"/>
                  </a:lnTo>
                  <a:lnTo>
                    <a:pt x="446" y="89"/>
                  </a:lnTo>
                  <a:lnTo>
                    <a:pt x="446" y="89"/>
                  </a:lnTo>
                  <a:lnTo>
                    <a:pt x="455" y="95"/>
                  </a:lnTo>
                  <a:lnTo>
                    <a:pt x="465" y="101"/>
                  </a:lnTo>
                  <a:lnTo>
                    <a:pt x="488" y="113"/>
                  </a:lnTo>
                  <a:lnTo>
                    <a:pt x="488" y="113"/>
                  </a:lnTo>
                  <a:lnTo>
                    <a:pt x="487" y="116"/>
                  </a:lnTo>
                  <a:lnTo>
                    <a:pt x="484" y="116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0" y="110"/>
                  </a:lnTo>
                  <a:lnTo>
                    <a:pt x="467" y="110"/>
                  </a:lnTo>
                  <a:lnTo>
                    <a:pt x="467" y="110"/>
                  </a:lnTo>
                  <a:lnTo>
                    <a:pt x="465" y="109"/>
                  </a:lnTo>
                  <a:lnTo>
                    <a:pt x="464" y="107"/>
                  </a:lnTo>
                  <a:lnTo>
                    <a:pt x="464" y="107"/>
                  </a:lnTo>
                  <a:lnTo>
                    <a:pt x="462" y="106"/>
                  </a:lnTo>
                  <a:lnTo>
                    <a:pt x="462" y="106"/>
                  </a:lnTo>
                  <a:lnTo>
                    <a:pt x="420" y="90"/>
                  </a:lnTo>
                  <a:lnTo>
                    <a:pt x="397" y="81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83" y="81"/>
                  </a:lnTo>
                  <a:lnTo>
                    <a:pt x="394" y="87"/>
                  </a:lnTo>
                  <a:lnTo>
                    <a:pt x="418" y="98"/>
                  </a:lnTo>
                  <a:lnTo>
                    <a:pt x="444" y="110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82" y="125"/>
                  </a:lnTo>
                  <a:lnTo>
                    <a:pt x="488" y="128"/>
                  </a:lnTo>
                  <a:lnTo>
                    <a:pt x="493" y="133"/>
                  </a:lnTo>
                  <a:lnTo>
                    <a:pt x="493" y="133"/>
                  </a:lnTo>
                  <a:lnTo>
                    <a:pt x="485" y="133"/>
                  </a:lnTo>
                  <a:lnTo>
                    <a:pt x="478" y="131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56" y="122"/>
                  </a:lnTo>
                  <a:lnTo>
                    <a:pt x="453" y="122"/>
                  </a:lnTo>
                  <a:lnTo>
                    <a:pt x="450" y="119"/>
                  </a:lnTo>
                  <a:lnTo>
                    <a:pt x="450" y="119"/>
                  </a:lnTo>
                  <a:lnTo>
                    <a:pt x="443" y="119"/>
                  </a:lnTo>
                  <a:lnTo>
                    <a:pt x="436" y="116"/>
                  </a:lnTo>
                  <a:lnTo>
                    <a:pt x="430" y="115"/>
                  </a:lnTo>
                  <a:lnTo>
                    <a:pt x="424" y="113"/>
                  </a:lnTo>
                  <a:lnTo>
                    <a:pt x="424" y="113"/>
                  </a:lnTo>
                  <a:lnTo>
                    <a:pt x="455" y="128"/>
                  </a:lnTo>
                  <a:lnTo>
                    <a:pt x="485" y="144"/>
                  </a:lnTo>
                  <a:lnTo>
                    <a:pt x="485" y="144"/>
                  </a:lnTo>
                  <a:lnTo>
                    <a:pt x="484" y="147"/>
                  </a:lnTo>
                  <a:lnTo>
                    <a:pt x="482" y="147"/>
                  </a:lnTo>
                  <a:lnTo>
                    <a:pt x="476" y="147"/>
                  </a:lnTo>
                  <a:lnTo>
                    <a:pt x="464" y="144"/>
                  </a:lnTo>
                  <a:lnTo>
                    <a:pt x="464" y="144"/>
                  </a:lnTo>
                  <a:lnTo>
                    <a:pt x="472" y="148"/>
                  </a:lnTo>
                  <a:lnTo>
                    <a:pt x="476" y="151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504" y="164"/>
                  </a:lnTo>
                  <a:lnTo>
                    <a:pt x="526" y="176"/>
                  </a:lnTo>
                  <a:lnTo>
                    <a:pt x="526" y="176"/>
                  </a:lnTo>
                  <a:lnTo>
                    <a:pt x="525" y="173"/>
                  </a:lnTo>
                  <a:lnTo>
                    <a:pt x="522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07" y="162"/>
                  </a:lnTo>
                  <a:lnTo>
                    <a:pt x="507" y="162"/>
                  </a:lnTo>
                  <a:lnTo>
                    <a:pt x="499" y="159"/>
                  </a:lnTo>
                  <a:lnTo>
                    <a:pt x="496" y="156"/>
                  </a:lnTo>
                  <a:lnTo>
                    <a:pt x="496" y="153"/>
                  </a:lnTo>
                  <a:lnTo>
                    <a:pt x="496" y="153"/>
                  </a:lnTo>
                  <a:lnTo>
                    <a:pt x="504" y="154"/>
                  </a:lnTo>
                  <a:lnTo>
                    <a:pt x="513" y="156"/>
                  </a:lnTo>
                  <a:lnTo>
                    <a:pt x="528" y="164"/>
                  </a:lnTo>
                  <a:lnTo>
                    <a:pt x="542" y="171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72" y="186"/>
                  </a:lnTo>
                  <a:lnTo>
                    <a:pt x="590" y="194"/>
                  </a:lnTo>
                  <a:lnTo>
                    <a:pt x="590" y="194"/>
                  </a:lnTo>
                  <a:lnTo>
                    <a:pt x="589" y="192"/>
                  </a:lnTo>
                  <a:lnTo>
                    <a:pt x="586" y="191"/>
                  </a:lnTo>
                  <a:lnTo>
                    <a:pt x="580" y="188"/>
                  </a:lnTo>
                  <a:lnTo>
                    <a:pt x="580" y="188"/>
                  </a:lnTo>
                  <a:lnTo>
                    <a:pt x="578" y="185"/>
                  </a:lnTo>
                  <a:lnTo>
                    <a:pt x="577" y="183"/>
                  </a:lnTo>
                  <a:lnTo>
                    <a:pt x="577" y="183"/>
                  </a:lnTo>
                  <a:lnTo>
                    <a:pt x="572" y="183"/>
                  </a:lnTo>
                  <a:lnTo>
                    <a:pt x="569" y="182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8" y="180"/>
                  </a:lnTo>
                  <a:lnTo>
                    <a:pt x="568" y="180"/>
                  </a:lnTo>
                  <a:lnTo>
                    <a:pt x="560" y="174"/>
                  </a:lnTo>
                  <a:lnTo>
                    <a:pt x="551" y="170"/>
                  </a:lnTo>
                  <a:lnTo>
                    <a:pt x="532" y="160"/>
                  </a:lnTo>
                  <a:lnTo>
                    <a:pt x="532" y="160"/>
                  </a:lnTo>
                  <a:lnTo>
                    <a:pt x="529" y="157"/>
                  </a:lnTo>
                  <a:lnTo>
                    <a:pt x="525" y="154"/>
                  </a:lnTo>
                  <a:lnTo>
                    <a:pt x="513" y="150"/>
                  </a:lnTo>
                  <a:lnTo>
                    <a:pt x="508" y="148"/>
                  </a:lnTo>
                  <a:lnTo>
                    <a:pt x="502" y="145"/>
                  </a:lnTo>
                  <a:lnTo>
                    <a:pt x="499" y="142"/>
                  </a:lnTo>
                  <a:lnTo>
                    <a:pt x="497" y="138"/>
                  </a:lnTo>
                  <a:lnTo>
                    <a:pt x="497" y="138"/>
                  </a:lnTo>
                  <a:lnTo>
                    <a:pt x="508" y="139"/>
                  </a:lnTo>
                  <a:lnTo>
                    <a:pt x="519" y="145"/>
                  </a:lnTo>
                  <a:lnTo>
                    <a:pt x="529" y="150"/>
                  </a:lnTo>
                  <a:lnTo>
                    <a:pt x="540" y="154"/>
                  </a:lnTo>
                  <a:lnTo>
                    <a:pt x="540" y="154"/>
                  </a:lnTo>
                  <a:lnTo>
                    <a:pt x="539" y="150"/>
                  </a:lnTo>
                  <a:lnTo>
                    <a:pt x="536" y="147"/>
                  </a:lnTo>
                  <a:lnTo>
                    <a:pt x="528" y="139"/>
                  </a:lnTo>
                  <a:lnTo>
                    <a:pt x="525" y="135"/>
                  </a:lnTo>
                  <a:lnTo>
                    <a:pt x="523" y="131"/>
                  </a:lnTo>
                  <a:lnTo>
                    <a:pt x="522" y="127"/>
                  </a:lnTo>
                  <a:lnTo>
                    <a:pt x="523" y="121"/>
                  </a:lnTo>
                  <a:lnTo>
                    <a:pt x="523" y="121"/>
                  </a:lnTo>
                  <a:lnTo>
                    <a:pt x="516" y="110"/>
                  </a:lnTo>
                  <a:lnTo>
                    <a:pt x="513" y="104"/>
                  </a:lnTo>
                  <a:lnTo>
                    <a:pt x="511" y="98"/>
                  </a:lnTo>
                  <a:lnTo>
                    <a:pt x="511" y="98"/>
                  </a:lnTo>
                  <a:lnTo>
                    <a:pt x="513" y="96"/>
                  </a:lnTo>
                  <a:lnTo>
                    <a:pt x="516" y="95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0" y="93"/>
                  </a:lnTo>
                  <a:lnTo>
                    <a:pt x="517" y="90"/>
                  </a:lnTo>
                  <a:lnTo>
                    <a:pt x="514" y="86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17" y="80"/>
                  </a:lnTo>
                  <a:lnTo>
                    <a:pt x="520" y="80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2" y="78"/>
                  </a:lnTo>
                  <a:lnTo>
                    <a:pt x="520" y="77"/>
                  </a:lnTo>
                  <a:lnTo>
                    <a:pt x="520" y="72"/>
                  </a:lnTo>
                  <a:lnTo>
                    <a:pt x="520" y="72"/>
                  </a:lnTo>
                  <a:lnTo>
                    <a:pt x="525" y="72"/>
                  </a:lnTo>
                  <a:lnTo>
                    <a:pt x="526" y="74"/>
                  </a:lnTo>
                  <a:lnTo>
                    <a:pt x="532" y="77"/>
                  </a:lnTo>
                  <a:lnTo>
                    <a:pt x="532" y="77"/>
                  </a:lnTo>
                  <a:lnTo>
                    <a:pt x="529" y="74"/>
                  </a:lnTo>
                  <a:lnTo>
                    <a:pt x="525" y="69"/>
                  </a:lnTo>
                  <a:lnTo>
                    <a:pt x="522" y="64"/>
                  </a:lnTo>
                  <a:lnTo>
                    <a:pt x="519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20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17" y="52"/>
                  </a:lnTo>
                  <a:lnTo>
                    <a:pt x="516" y="49"/>
                  </a:lnTo>
                  <a:lnTo>
                    <a:pt x="514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43"/>
                  </a:lnTo>
                  <a:lnTo>
                    <a:pt x="517" y="38"/>
                  </a:lnTo>
                  <a:lnTo>
                    <a:pt x="517" y="35"/>
                  </a:lnTo>
                  <a:lnTo>
                    <a:pt x="517" y="35"/>
                  </a:lnTo>
                  <a:lnTo>
                    <a:pt x="522" y="35"/>
                  </a:lnTo>
                  <a:lnTo>
                    <a:pt x="526" y="37"/>
                  </a:lnTo>
                  <a:lnTo>
                    <a:pt x="534" y="42"/>
                  </a:lnTo>
                  <a:lnTo>
                    <a:pt x="542" y="48"/>
                  </a:lnTo>
                  <a:lnTo>
                    <a:pt x="551" y="52"/>
                  </a:lnTo>
                  <a:lnTo>
                    <a:pt x="551" y="52"/>
                  </a:lnTo>
                  <a:lnTo>
                    <a:pt x="546" y="48"/>
                  </a:lnTo>
                  <a:lnTo>
                    <a:pt x="542" y="43"/>
                  </a:lnTo>
                  <a:lnTo>
                    <a:pt x="532" y="35"/>
                  </a:lnTo>
                  <a:lnTo>
                    <a:pt x="525" y="28"/>
                  </a:lnTo>
                  <a:lnTo>
                    <a:pt x="522" y="23"/>
                  </a:lnTo>
                  <a:lnTo>
                    <a:pt x="520" y="17"/>
                  </a:lnTo>
                  <a:lnTo>
                    <a:pt x="520" y="17"/>
                  </a:lnTo>
                  <a:lnTo>
                    <a:pt x="525" y="17"/>
                  </a:lnTo>
                  <a:lnTo>
                    <a:pt x="529" y="19"/>
                  </a:lnTo>
                  <a:lnTo>
                    <a:pt x="536" y="23"/>
                  </a:lnTo>
                  <a:lnTo>
                    <a:pt x="543" y="29"/>
                  </a:lnTo>
                  <a:lnTo>
                    <a:pt x="551" y="34"/>
                  </a:lnTo>
                  <a:lnTo>
                    <a:pt x="551" y="34"/>
                  </a:lnTo>
                  <a:lnTo>
                    <a:pt x="545" y="28"/>
                  </a:lnTo>
                  <a:lnTo>
                    <a:pt x="537" y="22"/>
                  </a:lnTo>
                  <a:lnTo>
                    <a:pt x="531" y="16"/>
                  </a:lnTo>
                  <a:lnTo>
                    <a:pt x="529" y="11"/>
                  </a:lnTo>
                  <a:lnTo>
                    <a:pt x="528" y="6"/>
                  </a:lnTo>
                  <a:lnTo>
                    <a:pt x="528" y="6"/>
                  </a:lnTo>
                  <a:lnTo>
                    <a:pt x="536" y="6"/>
                  </a:lnTo>
                  <a:lnTo>
                    <a:pt x="542" y="8"/>
                  </a:lnTo>
                  <a:lnTo>
                    <a:pt x="548" y="11"/>
                  </a:lnTo>
                  <a:lnTo>
                    <a:pt x="552" y="14"/>
                  </a:lnTo>
                  <a:lnTo>
                    <a:pt x="561" y="22"/>
                  </a:lnTo>
                  <a:lnTo>
                    <a:pt x="569" y="29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69" y="35"/>
                  </a:lnTo>
                  <a:lnTo>
                    <a:pt x="571" y="38"/>
                  </a:lnTo>
                  <a:lnTo>
                    <a:pt x="568" y="42"/>
                  </a:lnTo>
                  <a:lnTo>
                    <a:pt x="568" y="42"/>
                  </a:lnTo>
                  <a:lnTo>
                    <a:pt x="572" y="46"/>
                  </a:lnTo>
                  <a:lnTo>
                    <a:pt x="577" y="51"/>
                  </a:lnTo>
                  <a:lnTo>
                    <a:pt x="577" y="51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5" y="55"/>
                  </a:lnTo>
                  <a:lnTo>
                    <a:pt x="575" y="55"/>
                  </a:lnTo>
                  <a:lnTo>
                    <a:pt x="566" y="52"/>
                  </a:lnTo>
                  <a:lnTo>
                    <a:pt x="560" y="48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4" y="48"/>
                  </a:lnTo>
                  <a:lnTo>
                    <a:pt x="563" y="55"/>
                  </a:lnTo>
                  <a:lnTo>
                    <a:pt x="571" y="63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2"/>
                  </a:lnTo>
                  <a:lnTo>
                    <a:pt x="578" y="74"/>
                  </a:lnTo>
                  <a:lnTo>
                    <a:pt x="577" y="74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2" y="75"/>
                  </a:lnTo>
                  <a:lnTo>
                    <a:pt x="569" y="74"/>
                  </a:lnTo>
                  <a:lnTo>
                    <a:pt x="565" y="71"/>
                  </a:lnTo>
                  <a:lnTo>
                    <a:pt x="560" y="66"/>
                  </a:lnTo>
                  <a:lnTo>
                    <a:pt x="554" y="64"/>
                  </a:lnTo>
                  <a:lnTo>
                    <a:pt x="554" y="64"/>
                  </a:lnTo>
                  <a:lnTo>
                    <a:pt x="546" y="58"/>
                  </a:lnTo>
                  <a:lnTo>
                    <a:pt x="539" y="52"/>
                  </a:lnTo>
                  <a:lnTo>
                    <a:pt x="539" y="52"/>
                  </a:lnTo>
                  <a:lnTo>
                    <a:pt x="548" y="61"/>
                  </a:lnTo>
                  <a:lnTo>
                    <a:pt x="557" y="71"/>
                  </a:lnTo>
                  <a:lnTo>
                    <a:pt x="578" y="89"/>
                  </a:lnTo>
                  <a:lnTo>
                    <a:pt x="578" y="89"/>
                  </a:lnTo>
                  <a:lnTo>
                    <a:pt x="578" y="90"/>
                  </a:lnTo>
                  <a:lnTo>
                    <a:pt x="577" y="92"/>
                  </a:lnTo>
                  <a:lnTo>
                    <a:pt x="575" y="93"/>
                  </a:lnTo>
                  <a:lnTo>
                    <a:pt x="575" y="93"/>
                  </a:lnTo>
                  <a:lnTo>
                    <a:pt x="580" y="98"/>
                  </a:lnTo>
                  <a:lnTo>
                    <a:pt x="587" y="103"/>
                  </a:lnTo>
                  <a:lnTo>
                    <a:pt x="592" y="109"/>
                  </a:lnTo>
                  <a:lnTo>
                    <a:pt x="593" y="112"/>
                  </a:lnTo>
                  <a:lnTo>
                    <a:pt x="592" y="116"/>
                  </a:lnTo>
                  <a:lnTo>
                    <a:pt x="592" y="116"/>
                  </a:lnTo>
                  <a:lnTo>
                    <a:pt x="587" y="116"/>
                  </a:lnTo>
                  <a:lnTo>
                    <a:pt x="583" y="115"/>
                  </a:lnTo>
                  <a:lnTo>
                    <a:pt x="574" y="109"/>
                  </a:lnTo>
                  <a:lnTo>
                    <a:pt x="566" y="104"/>
                  </a:lnTo>
                  <a:lnTo>
                    <a:pt x="557" y="99"/>
                  </a:lnTo>
                  <a:lnTo>
                    <a:pt x="557" y="99"/>
                  </a:lnTo>
                  <a:lnTo>
                    <a:pt x="560" y="104"/>
                  </a:lnTo>
                  <a:lnTo>
                    <a:pt x="565" y="107"/>
                  </a:lnTo>
                  <a:lnTo>
                    <a:pt x="571" y="112"/>
                  </a:lnTo>
                  <a:lnTo>
                    <a:pt x="575" y="118"/>
                  </a:lnTo>
                  <a:lnTo>
                    <a:pt x="575" y="118"/>
                  </a:lnTo>
                  <a:lnTo>
                    <a:pt x="583" y="122"/>
                  </a:lnTo>
                  <a:lnTo>
                    <a:pt x="590" y="130"/>
                  </a:lnTo>
                  <a:lnTo>
                    <a:pt x="590" y="130"/>
                  </a:lnTo>
                  <a:lnTo>
                    <a:pt x="600" y="136"/>
                  </a:lnTo>
                  <a:lnTo>
                    <a:pt x="603" y="139"/>
                  </a:lnTo>
                  <a:lnTo>
                    <a:pt x="606" y="144"/>
                  </a:lnTo>
                  <a:lnTo>
                    <a:pt x="606" y="144"/>
                  </a:lnTo>
                  <a:lnTo>
                    <a:pt x="603" y="145"/>
                  </a:lnTo>
                  <a:lnTo>
                    <a:pt x="600" y="145"/>
                  </a:lnTo>
                  <a:lnTo>
                    <a:pt x="593" y="142"/>
                  </a:lnTo>
                  <a:lnTo>
                    <a:pt x="586" y="133"/>
                  </a:lnTo>
                  <a:lnTo>
                    <a:pt x="586" y="133"/>
                  </a:lnTo>
                  <a:lnTo>
                    <a:pt x="574" y="127"/>
                  </a:lnTo>
                  <a:lnTo>
                    <a:pt x="569" y="122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55" y="112"/>
                  </a:lnTo>
                  <a:lnTo>
                    <a:pt x="548" y="106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45" y="109"/>
                  </a:lnTo>
                  <a:lnTo>
                    <a:pt x="561" y="121"/>
                  </a:lnTo>
                  <a:lnTo>
                    <a:pt x="578" y="133"/>
                  </a:lnTo>
                  <a:lnTo>
                    <a:pt x="593" y="147"/>
                  </a:lnTo>
                  <a:lnTo>
                    <a:pt x="593" y="147"/>
                  </a:lnTo>
                  <a:lnTo>
                    <a:pt x="592" y="151"/>
                  </a:lnTo>
                  <a:lnTo>
                    <a:pt x="592" y="151"/>
                  </a:lnTo>
                  <a:lnTo>
                    <a:pt x="572" y="139"/>
                  </a:lnTo>
                  <a:lnTo>
                    <a:pt x="555" y="125"/>
                  </a:lnTo>
                  <a:lnTo>
                    <a:pt x="537" y="112"/>
                  </a:lnTo>
                  <a:lnTo>
                    <a:pt x="528" y="106"/>
                  </a:lnTo>
                  <a:lnTo>
                    <a:pt x="517" y="101"/>
                  </a:lnTo>
                  <a:lnTo>
                    <a:pt x="517" y="101"/>
                  </a:lnTo>
                  <a:lnTo>
                    <a:pt x="523" y="112"/>
                  </a:lnTo>
                  <a:lnTo>
                    <a:pt x="526" y="116"/>
                  </a:lnTo>
                  <a:lnTo>
                    <a:pt x="531" y="119"/>
                  </a:lnTo>
                  <a:lnTo>
                    <a:pt x="531" y="119"/>
                  </a:lnTo>
                  <a:lnTo>
                    <a:pt x="537" y="124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61" y="138"/>
                  </a:lnTo>
                  <a:lnTo>
                    <a:pt x="569" y="145"/>
                  </a:lnTo>
                  <a:lnTo>
                    <a:pt x="577" y="153"/>
                  </a:lnTo>
                  <a:lnTo>
                    <a:pt x="577" y="153"/>
                  </a:lnTo>
                  <a:lnTo>
                    <a:pt x="581" y="159"/>
                  </a:lnTo>
                  <a:lnTo>
                    <a:pt x="583" y="162"/>
                  </a:lnTo>
                  <a:lnTo>
                    <a:pt x="581" y="165"/>
                  </a:lnTo>
                  <a:lnTo>
                    <a:pt x="581" y="165"/>
                  </a:lnTo>
                  <a:lnTo>
                    <a:pt x="577" y="164"/>
                  </a:lnTo>
                  <a:lnTo>
                    <a:pt x="574" y="162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549" y="144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32" y="131"/>
                  </a:lnTo>
                  <a:lnTo>
                    <a:pt x="534" y="135"/>
                  </a:lnTo>
                  <a:lnTo>
                    <a:pt x="537" y="138"/>
                  </a:lnTo>
                  <a:lnTo>
                    <a:pt x="539" y="141"/>
                  </a:lnTo>
                  <a:lnTo>
                    <a:pt x="539" y="141"/>
                  </a:lnTo>
                  <a:lnTo>
                    <a:pt x="554" y="159"/>
                  </a:lnTo>
                  <a:lnTo>
                    <a:pt x="563" y="168"/>
                  </a:lnTo>
                  <a:lnTo>
                    <a:pt x="574" y="174"/>
                  </a:lnTo>
                  <a:lnTo>
                    <a:pt x="574" y="174"/>
                  </a:lnTo>
                  <a:lnTo>
                    <a:pt x="583" y="179"/>
                  </a:lnTo>
                  <a:lnTo>
                    <a:pt x="592" y="183"/>
                  </a:lnTo>
                  <a:lnTo>
                    <a:pt x="601" y="189"/>
                  </a:lnTo>
                  <a:lnTo>
                    <a:pt x="612" y="194"/>
                  </a:lnTo>
                  <a:lnTo>
                    <a:pt x="612" y="194"/>
                  </a:lnTo>
                  <a:lnTo>
                    <a:pt x="610" y="192"/>
                  </a:lnTo>
                  <a:lnTo>
                    <a:pt x="609" y="189"/>
                  </a:lnTo>
                  <a:lnTo>
                    <a:pt x="607" y="186"/>
                  </a:lnTo>
                  <a:lnTo>
                    <a:pt x="607" y="183"/>
                  </a:lnTo>
                  <a:lnTo>
                    <a:pt x="607" y="183"/>
                  </a:lnTo>
                  <a:lnTo>
                    <a:pt x="612" y="183"/>
                  </a:lnTo>
                  <a:lnTo>
                    <a:pt x="616" y="185"/>
                  </a:lnTo>
                  <a:lnTo>
                    <a:pt x="622" y="189"/>
                  </a:lnTo>
                  <a:lnTo>
                    <a:pt x="630" y="196"/>
                  </a:lnTo>
                  <a:lnTo>
                    <a:pt x="638" y="200"/>
                  </a:lnTo>
                  <a:lnTo>
                    <a:pt x="638" y="200"/>
                  </a:lnTo>
                  <a:lnTo>
                    <a:pt x="635" y="196"/>
                  </a:lnTo>
                  <a:lnTo>
                    <a:pt x="632" y="191"/>
                  </a:lnTo>
                  <a:lnTo>
                    <a:pt x="622" y="183"/>
                  </a:lnTo>
                  <a:lnTo>
                    <a:pt x="612" y="177"/>
                  </a:lnTo>
                  <a:lnTo>
                    <a:pt x="609" y="173"/>
                  </a:lnTo>
                  <a:lnTo>
                    <a:pt x="607" y="167"/>
                  </a:lnTo>
                  <a:lnTo>
                    <a:pt x="607" y="167"/>
                  </a:lnTo>
                  <a:lnTo>
                    <a:pt x="613" y="167"/>
                  </a:lnTo>
                  <a:lnTo>
                    <a:pt x="619" y="167"/>
                  </a:lnTo>
                  <a:lnTo>
                    <a:pt x="619" y="167"/>
                  </a:lnTo>
                  <a:lnTo>
                    <a:pt x="621" y="164"/>
                  </a:lnTo>
                  <a:lnTo>
                    <a:pt x="622" y="160"/>
                  </a:lnTo>
                  <a:lnTo>
                    <a:pt x="622" y="160"/>
                  </a:lnTo>
                  <a:lnTo>
                    <a:pt x="630" y="160"/>
                  </a:lnTo>
                  <a:lnTo>
                    <a:pt x="633" y="160"/>
                  </a:lnTo>
                  <a:lnTo>
                    <a:pt x="636" y="162"/>
                  </a:lnTo>
                  <a:lnTo>
                    <a:pt x="636" y="162"/>
                  </a:lnTo>
                  <a:lnTo>
                    <a:pt x="633" y="156"/>
                  </a:lnTo>
                  <a:lnTo>
                    <a:pt x="630" y="151"/>
                  </a:lnTo>
                  <a:lnTo>
                    <a:pt x="627" y="147"/>
                  </a:lnTo>
                  <a:lnTo>
                    <a:pt x="627" y="139"/>
                  </a:lnTo>
                  <a:lnTo>
                    <a:pt x="627" y="139"/>
                  </a:lnTo>
                  <a:lnTo>
                    <a:pt x="632" y="139"/>
                  </a:lnTo>
                  <a:lnTo>
                    <a:pt x="635" y="139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36" y="136"/>
                  </a:lnTo>
                  <a:lnTo>
                    <a:pt x="635" y="130"/>
                  </a:lnTo>
                  <a:lnTo>
                    <a:pt x="635" y="128"/>
                  </a:lnTo>
                  <a:lnTo>
                    <a:pt x="636" y="125"/>
                  </a:lnTo>
                  <a:lnTo>
                    <a:pt x="636" y="125"/>
                  </a:lnTo>
                  <a:lnTo>
                    <a:pt x="641" y="127"/>
                  </a:lnTo>
                  <a:lnTo>
                    <a:pt x="642" y="128"/>
                  </a:lnTo>
                  <a:lnTo>
                    <a:pt x="642" y="128"/>
                  </a:lnTo>
                  <a:lnTo>
                    <a:pt x="638" y="121"/>
                  </a:lnTo>
                  <a:lnTo>
                    <a:pt x="636" y="116"/>
                  </a:lnTo>
                  <a:lnTo>
                    <a:pt x="635" y="112"/>
                  </a:lnTo>
                  <a:lnTo>
                    <a:pt x="635" y="112"/>
                  </a:lnTo>
                  <a:lnTo>
                    <a:pt x="641" y="112"/>
                  </a:lnTo>
                  <a:lnTo>
                    <a:pt x="645" y="113"/>
                  </a:lnTo>
                  <a:lnTo>
                    <a:pt x="648" y="115"/>
                  </a:lnTo>
                  <a:lnTo>
                    <a:pt x="653" y="118"/>
                  </a:lnTo>
                  <a:lnTo>
                    <a:pt x="659" y="125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1" y="122"/>
                  </a:lnTo>
                  <a:lnTo>
                    <a:pt x="654" y="115"/>
                  </a:lnTo>
                  <a:lnTo>
                    <a:pt x="647" y="107"/>
                  </a:lnTo>
                  <a:lnTo>
                    <a:pt x="644" y="103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7" y="96"/>
                  </a:lnTo>
                  <a:lnTo>
                    <a:pt x="650" y="98"/>
                  </a:lnTo>
                  <a:lnTo>
                    <a:pt x="650" y="98"/>
                  </a:lnTo>
                  <a:lnTo>
                    <a:pt x="650" y="96"/>
                  </a:lnTo>
                  <a:lnTo>
                    <a:pt x="650" y="93"/>
                  </a:lnTo>
                  <a:lnTo>
                    <a:pt x="648" y="92"/>
                  </a:lnTo>
                  <a:lnTo>
                    <a:pt x="648" y="89"/>
                  </a:lnTo>
                  <a:lnTo>
                    <a:pt x="648" y="89"/>
                  </a:lnTo>
                  <a:lnTo>
                    <a:pt x="654" y="87"/>
                  </a:lnTo>
                  <a:lnTo>
                    <a:pt x="659" y="90"/>
                  </a:lnTo>
                  <a:lnTo>
                    <a:pt x="667" y="95"/>
                  </a:lnTo>
                  <a:lnTo>
                    <a:pt x="667" y="95"/>
                  </a:lnTo>
                  <a:lnTo>
                    <a:pt x="662" y="89"/>
                  </a:lnTo>
                  <a:lnTo>
                    <a:pt x="658" y="83"/>
                  </a:lnTo>
                  <a:lnTo>
                    <a:pt x="653" y="77"/>
                  </a:lnTo>
                  <a:lnTo>
                    <a:pt x="651" y="72"/>
                  </a:lnTo>
                  <a:lnTo>
                    <a:pt x="650" y="67"/>
                  </a:lnTo>
                  <a:lnTo>
                    <a:pt x="650" y="67"/>
                  </a:lnTo>
                  <a:lnTo>
                    <a:pt x="656" y="69"/>
                  </a:lnTo>
                  <a:lnTo>
                    <a:pt x="661" y="72"/>
                  </a:lnTo>
                  <a:lnTo>
                    <a:pt x="667" y="80"/>
                  </a:lnTo>
                  <a:lnTo>
                    <a:pt x="667" y="80"/>
                  </a:lnTo>
                  <a:lnTo>
                    <a:pt x="673" y="87"/>
                  </a:lnTo>
                  <a:lnTo>
                    <a:pt x="679" y="95"/>
                  </a:lnTo>
                  <a:lnTo>
                    <a:pt x="679" y="95"/>
                  </a:lnTo>
                  <a:lnTo>
                    <a:pt x="676" y="90"/>
                  </a:lnTo>
                  <a:lnTo>
                    <a:pt x="673" y="86"/>
                  </a:lnTo>
                  <a:lnTo>
                    <a:pt x="665" y="77"/>
                  </a:lnTo>
                  <a:lnTo>
                    <a:pt x="659" y="67"/>
                  </a:lnTo>
                  <a:lnTo>
                    <a:pt x="658" y="63"/>
                  </a:lnTo>
                  <a:lnTo>
                    <a:pt x="658" y="57"/>
                  </a:lnTo>
                  <a:lnTo>
                    <a:pt x="658" y="57"/>
                  </a:lnTo>
                  <a:lnTo>
                    <a:pt x="661" y="58"/>
                  </a:lnTo>
                  <a:lnTo>
                    <a:pt x="664" y="58"/>
                  </a:lnTo>
                  <a:lnTo>
                    <a:pt x="665" y="58"/>
                  </a:lnTo>
                  <a:lnTo>
                    <a:pt x="668" y="58"/>
                  </a:lnTo>
                  <a:lnTo>
                    <a:pt x="668" y="58"/>
                  </a:lnTo>
                  <a:lnTo>
                    <a:pt x="679" y="67"/>
                  </a:lnTo>
                  <a:lnTo>
                    <a:pt x="690" y="80"/>
                  </a:lnTo>
                  <a:lnTo>
                    <a:pt x="708" y="101"/>
                  </a:lnTo>
                  <a:lnTo>
                    <a:pt x="708" y="101"/>
                  </a:lnTo>
                  <a:lnTo>
                    <a:pt x="703" y="93"/>
                  </a:lnTo>
                  <a:lnTo>
                    <a:pt x="699" y="87"/>
                  </a:lnTo>
                  <a:lnTo>
                    <a:pt x="688" y="74"/>
                  </a:lnTo>
                  <a:lnTo>
                    <a:pt x="677" y="58"/>
                  </a:lnTo>
                  <a:lnTo>
                    <a:pt x="673" y="51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3" y="42"/>
                  </a:lnTo>
                  <a:lnTo>
                    <a:pt x="674" y="42"/>
                  </a:lnTo>
                  <a:lnTo>
                    <a:pt x="674" y="42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4" y="29"/>
                  </a:lnTo>
                  <a:lnTo>
                    <a:pt x="677" y="29"/>
                  </a:lnTo>
                  <a:lnTo>
                    <a:pt x="677" y="29"/>
                  </a:lnTo>
                  <a:lnTo>
                    <a:pt x="679" y="28"/>
                  </a:lnTo>
                  <a:lnTo>
                    <a:pt x="679" y="28"/>
                  </a:lnTo>
                  <a:lnTo>
                    <a:pt x="679" y="26"/>
                  </a:lnTo>
                  <a:lnTo>
                    <a:pt x="679" y="25"/>
                  </a:lnTo>
                  <a:lnTo>
                    <a:pt x="679" y="25"/>
                  </a:lnTo>
                  <a:lnTo>
                    <a:pt x="682" y="23"/>
                  </a:lnTo>
                  <a:lnTo>
                    <a:pt x="685" y="25"/>
                  </a:lnTo>
                  <a:lnTo>
                    <a:pt x="685" y="25"/>
                  </a:lnTo>
                  <a:lnTo>
                    <a:pt x="683" y="20"/>
                  </a:lnTo>
                  <a:lnTo>
                    <a:pt x="682" y="17"/>
                  </a:lnTo>
                  <a:lnTo>
                    <a:pt x="682" y="13"/>
                  </a:lnTo>
                  <a:lnTo>
                    <a:pt x="686" y="10"/>
                  </a:lnTo>
                  <a:lnTo>
                    <a:pt x="686" y="10"/>
                  </a:lnTo>
                  <a:lnTo>
                    <a:pt x="688" y="10"/>
                  </a:lnTo>
                  <a:lnTo>
                    <a:pt x="688" y="11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700" y="26"/>
                  </a:lnTo>
                  <a:lnTo>
                    <a:pt x="705" y="3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5" y="42"/>
                  </a:lnTo>
                  <a:lnTo>
                    <a:pt x="703" y="43"/>
                  </a:lnTo>
                  <a:lnTo>
                    <a:pt x="703" y="45"/>
                  </a:lnTo>
                  <a:lnTo>
                    <a:pt x="703" y="45"/>
                  </a:lnTo>
                  <a:lnTo>
                    <a:pt x="705" y="51"/>
                  </a:lnTo>
                  <a:lnTo>
                    <a:pt x="703" y="54"/>
                  </a:lnTo>
                  <a:lnTo>
                    <a:pt x="700" y="55"/>
                  </a:lnTo>
                  <a:lnTo>
                    <a:pt x="700" y="55"/>
                  </a:lnTo>
                  <a:lnTo>
                    <a:pt x="705" y="61"/>
                  </a:lnTo>
                  <a:lnTo>
                    <a:pt x="708" y="69"/>
                  </a:lnTo>
                  <a:lnTo>
                    <a:pt x="708" y="69"/>
                  </a:lnTo>
                  <a:lnTo>
                    <a:pt x="706" y="71"/>
                  </a:lnTo>
                  <a:lnTo>
                    <a:pt x="706" y="72"/>
                  </a:lnTo>
                  <a:lnTo>
                    <a:pt x="703" y="72"/>
                  </a:lnTo>
                  <a:lnTo>
                    <a:pt x="703" y="72"/>
                  </a:lnTo>
                  <a:lnTo>
                    <a:pt x="708" y="81"/>
                  </a:lnTo>
                  <a:lnTo>
                    <a:pt x="708" y="81"/>
                  </a:lnTo>
                  <a:lnTo>
                    <a:pt x="708" y="83"/>
                  </a:lnTo>
                  <a:lnTo>
                    <a:pt x="706" y="83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9" y="93"/>
                  </a:lnTo>
                  <a:lnTo>
                    <a:pt x="715" y="101"/>
                  </a:lnTo>
                  <a:lnTo>
                    <a:pt x="720" y="110"/>
                  </a:lnTo>
                  <a:lnTo>
                    <a:pt x="722" y="115"/>
                  </a:lnTo>
                  <a:lnTo>
                    <a:pt x="723" y="119"/>
                  </a:lnTo>
                  <a:lnTo>
                    <a:pt x="723" y="119"/>
                  </a:lnTo>
                  <a:lnTo>
                    <a:pt x="720" y="121"/>
                  </a:lnTo>
                  <a:lnTo>
                    <a:pt x="717" y="119"/>
                  </a:lnTo>
                  <a:lnTo>
                    <a:pt x="712" y="115"/>
                  </a:lnTo>
                  <a:lnTo>
                    <a:pt x="712" y="115"/>
                  </a:lnTo>
                  <a:lnTo>
                    <a:pt x="711" y="116"/>
                  </a:lnTo>
                  <a:lnTo>
                    <a:pt x="708" y="118"/>
                  </a:lnTo>
                  <a:lnTo>
                    <a:pt x="708" y="118"/>
                  </a:lnTo>
                  <a:lnTo>
                    <a:pt x="697" y="106"/>
                  </a:lnTo>
                  <a:lnTo>
                    <a:pt x="693" y="101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94" y="106"/>
                  </a:lnTo>
                  <a:lnTo>
                    <a:pt x="702" y="116"/>
                  </a:lnTo>
                  <a:lnTo>
                    <a:pt x="709" y="125"/>
                  </a:lnTo>
                  <a:lnTo>
                    <a:pt x="715" y="136"/>
                  </a:lnTo>
                  <a:lnTo>
                    <a:pt x="715" y="136"/>
                  </a:lnTo>
                  <a:lnTo>
                    <a:pt x="714" y="139"/>
                  </a:lnTo>
                  <a:lnTo>
                    <a:pt x="715" y="142"/>
                  </a:lnTo>
                  <a:lnTo>
                    <a:pt x="717" y="148"/>
                  </a:lnTo>
                  <a:lnTo>
                    <a:pt x="717" y="148"/>
                  </a:lnTo>
                  <a:lnTo>
                    <a:pt x="715" y="148"/>
                  </a:lnTo>
                  <a:lnTo>
                    <a:pt x="715" y="150"/>
                  </a:lnTo>
                  <a:lnTo>
                    <a:pt x="715" y="150"/>
                  </a:lnTo>
                  <a:lnTo>
                    <a:pt x="703" y="142"/>
                  </a:lnTo>
                  <a:lnTo>
                    <a:pt x="694" y="131"/>
                  </a:lnTo>
                  <a:lnTo>
                    <a:pt x="686" y="121"/>
                  </a:lnTo>
                  <a:lnTo>
                    <a:pt x="676" y="112"/>
                  </a:lnTo>
                  <a:lnTo>
                    <a:pt x="676" y="112"/>
                  </a:lnTo>
                  <a:lnTo>
                    <a:pt x="676" y="110"/>
                  </a:lnTo>
                  <a:lnTo>
                    <a:pt x="676" y="109"/>
                  </a:lnTo>
                  <a:lnTo>
                    <a:pt x="676" y="109"/>
                  </a:lnTo>
                  <a:lnTo>
                    <a:pt x="671" y="106"/>
                  </a:lnTo>
                  <a:lnTo>
                    <a:pt x="667" y="103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61" y="99"/>
                  </a:lnTo>
                  <a:lnTo>
                    <a:pt x="664" y="104"/>
                  </a:lnTo>
                  <a:lnTo>
                    <a:pt x="670" y="113"/>
                  </a:lnTo>
                  <a:lnTo>
                    <a:pt x="670" y="113"/>
                  </a:lnTo>
                  <a:lnTo>
                    <a:pt x="683" y="128"/>
                  </a:lnTo>
                  <a:lnTo>
                    <a:pt x="697" y="142"/>
                  </a:lnTo>
                  <a:lnTo>
                    <a:pt x="711" y="157"/>
                  </a:lnTo>
                  <a:lnTo>
                    <a:pt x="717" y="165"/>
                  </a:lnTo>
                  <a:lnTo>
                    <a:pt x="723" y="174"/>
                  </a:lnTo>
                  <a:lnTo>
                    <a:pt x="723" y="174"/>
                  </a:lnTo>
                  <a:lnTo>
                    <a:pt x="722" y="174"/>
                  </a:lnTo>
                  <a:lnTo>
                    <a:pt x="720" y="176"/>
                  </a:lnTo>
                  <a:lnTo>
                    <a:pt x="720" y="176"/>
                  </a:lnTo>
                  <a:lnTo>
                    <a:pt x="715" y="174"/>
                  </a:lnTo>
                  <a:lnTo>
                    <a:pt x="714" y="171"/>
                  </a:lnTo>
                  <a:lnTo>
                    <a:pt x="711" y="168"/>
                  </a:lnTo>
                  <a:lnTo>
                    <a:pt x="709" y="165"/>
                  </a:lnTo>
                  <a:lnTo>
                    <a:pt x="709" y="165"/>
                  </a:lnTo>
                  <a:lnTo>
                    <a:pt x="731" y="200"/>
                  </a:lnTo>
                  <a:lnTo>
                    <a:pt x="731" y="200"/>
                  </a:lnTo>
                  <a:lnTo>
                    <a:pt x="729" y="202"/>
                  </a:lnTo>
                  <a:lnTo>
                    <a:pt x="728" y="203"/>
                  </a:lnTo>
                  <a:lnTo>
                    <a:pt x="728" y="203"/>
                  </a:lnTo>
                  <a:lnTo>
                    <a:pt x="731" y="208"/>
                  </a:lnTo>
                  <a:lnTo>
                    <a:pt x="732" y="214"/>
                  </a:lnTo>
                  <a:lnTo>
                    <a:pt x="732" y="214"/>
                  </a:lnTo>
                  <a:lnTo>
                    <a:pt x="731" y="215"/>
                  </a:lnTo>
                  <a:lnTo>
                    <a:pt x="729" y="215"/>
                  </a:lnTo>
                  <a:lnTo>
                    <a:pt x="725" y="215"/>
                  </a:lnTo>
                  <a:lnTo>
                    <a:pt x="720" y="214"/>
                  </a:lnTo>
                  <a:lnTo>
                    <a:pt x="715" y="211"/>
                  </a:lnTo>
                  <a:lnTo>
                    <a:pt x="715" y="211"/>
                  </a:lnTo>
                  <a:lnTo>
                    <a:pt x="700" y="196"/>
                  </a:lnTo>
                  <a:lnTo>
                    <a:pt x="685" y="180"/>
                  </a:lnTo>
                  <a:lnTo>
                    <a:pt x="685" y="180"/>
                  </a:lnTo>
                  <a:lnTo>
                    <a:pt x="686" y="185"/>
                  </a:lnTo>
                  <a:lnTo>
                    <a:pt x="690" y="188"/>
                  </a:lnTo>
                  <a:lnTo>
                    <a:pt x="690" y="188"/>
                  </a:lnTo>
                  <a:lnTo>
                    <a:pt x="711" y="208"/>
                  </a:lnTo>
                  <a:lnTo>
                    <a:pt x="720" y="218"/>
                  </a:lnTo>
                  <a:lnTo>
                    <a:pt x="725" y="225"/>
                  </a:lnTo>
                  <a:lnTo>
                    <a:pt x="728" y="231"/>
                  </a:lnTo>
                  <a:lnTo>
                    <a:pt x="728" y="231"/>
                  </a:lnTo>
                  <a:lnTo>
                    <a:pt x="725" y="232"/>
                  </a:lnTo>
                  <a:lnTo>
                    <a:pt x="722" y="231"/>
                  </a:lnTo>
                  <a:lnTo>
                    <a:pt x="719" y="229"/>
                  </a:lnTo>
                  <a:lnTo>
                    <a:pt x="717" y="226"/>
                  </a:lnTo>
                  <a:lnTo>
                    <a:pt x="717" y="226"/>
                  </a:lnTo>
                  <a:lnTo>
                    <a:pt x="706" y="220"/>
                  </a:lnTo>
                  <a:lnTo>
                    <a:pt x="697" y="212"/>
                  </a:lnTo>
                  <a:lnTo>
                    <a:pt x="688" y="205"/>
                  </a:lnTo>
                  <a:lnTo>
                    <a:pt x="677" y="197"/>
                  </a:lnTo>
                  <a:lnTo>
                    <a:pt x="677" y="197"/>
                  </a:lnTo>
                  <a:lnTo>
                    <a:pt x="677" y="196"/>
                  </a:lnTo>
                  <a:lnTo>
                    <a:pt x="676" y="194"/>
                  </a:lnTo>
                  <a:lnTo>
                    <a:pt x="676" y="194"/>
                  </a:lnTo>
                  <a:lnTo>
                    <a:pt x="673" y="192"/>
                  </a:lnTo>
                  <a:lnTo>
                    <a:pt x="670" y="191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5" y="189"/>
                  </a:lnTo>
                  <a:lnTo>
                    <a:pt x="668" y="194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700" y="223"/>
                  </a:lnTo>
                  <a:lnTo>
                    <a:pt x="726" y="246"/>
                  </a:lnTo>
                  <a:lnTo>
                    <a:pt x="726" y="246"/>
                  </a:lnTo>
                  <a:lnTo>
                    <a:pt x="726" y="241"/>
                  </a:lnTo>
                  <a:lnTo>
                    <a:pt x="728" y="240"/>
                  </a:lnTo>
                  <a:lnTo>
                    <a:pt x="728" y="237"/>
                  </a:lnTo>
                  <a:lnTo>
                    <a:pt x="728" y="237"/>
                  </a:lnTo>
                  <a:lnTo>
                    <a:pt x="734" y="241"/>
                  </a:lnTo>
                  <a:lnTo>
                    <a:pt x="738" y="246"/>
                  </a:lnTo>
                  <a:lnTo>
                    <a:pt x="746" y="257"/>
                  </a:lnTo>
                  <a:lnTo>
                    <a:pt x="754" y="269"/>
                  </a:lnTo>
                  <a:lnTo>
                    <a:pt x="758" y="275"/>
                  </a:lnTo>
                  <a:lnTo>
                    <a:pt x="763" y="279"/>
                  </a:lnTo>
                  <a:lnTo>
                    <a:pt x="763" y="279"/>
                  </a:lnTo>
                  <a:lnTo>
                    <a:pt x="749" y="257"/>
                  </a:lnTo>
                  <a:lnTo>
                    <a:pt x="734" y="235"/>
                  </a:lnTo>
                  <a:lnTo>
                    <a:pt x="734" y="235"/>
                  </a:lnTo>
                  <a:lnTo>
                    <a:pt x="734" y="231"/>
                  </a:lnTo>
                  <a:lnTo>
                    <a:pt x="735" y="226"/>
                  </a:lnTo>
                  <a:lnTo>
                    <a:pt x="735" y="226"/>
                  </a:lnTo>
                  <a:lnTo>
                    <a:pt x="741" y="231"/>
                  </a:lnTo>
                  <a:lnTo>
                    <a:pt x="746" y="235"/>
                  </a:lnTo>
                  <a:lnTo>
                    <a:pt x="754" y="247"/>
                  </a:lnTo>
                  <a:lnTo>
                    <a:pt x="754" y="247"/>
                  </a:lnTo>
                  <a:lnTo>
                    <a:pt x="761" y="255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75" y="272"/>
                  </a:lnTo>
                  <a:lnTo>
                    <a:pt x="781" y="281"/>
                  </a:lnTo>
                  <a:lnTo>
                    <a:pt x="789" y="290"/>
                  </a:lnTo>
                  <a:lnTo>
                    <a:pt x="796" y="298"/>
                  </a:lnTo>
                  <a:lnTo>
                    <a:pt x="796" y="298"/>
                  </a:lnTo>
                  <a:lnTo>
                    <a:pt x="792" y="290"/>
                  </a:lnTo>
                  <a:lnTo>
                    <a:pt x="789" y="281"/>
                  </a:lnTo>
                  <a:lnTo>
                    <a:pt x="789" y="281"/>
                  </a:lnTo>
                  <a:lnTo>
                    <a:pt x="787" y="279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1" y="270"/>
                  </a:lnTo>
                  <a:lnTo>
                    <a:pt x="775" y="263"/>
                  </a:lnTo>
                  <a:lnTo>
                    <a:pt x="775" y="263"/>
                  </a:lnTo>
                  <a:lnTo>
                    <a:pt x="766" y="250"/>
                  </a:lnTo>
                  <a:lnTo>
                    <a:pt x="757" y="238"/>
                  </a:lnTo>
                  <a:lnTo>
                    <a:pt x="747" y="225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09"/>
                  </a:lnTo>
                  <a:lnTo>
                    <a:pt x="743" y="209"/>
                  </a:lnTo>
                  <a:lnTo>
                    <a:pt x="754" y="220"/>
                  </a:lnTo>
                  <a:lnTo>
                    <a:pt x="763" y="231"/>
                  </a:lnTo>
                  <a:lnTo>
                    <a:pt x="781" y="255"/>
                  </a:lnTo>
                  <a:lnTo>
                    <a:pt x="781" y="255"/>
                  </a:lnTo>
                  <a:lnTo>
                    <a:pt x="779" y="250"/>
                  </a:lnTo>
                  <a:lnTo>
                    <a:pt x="776" y="249"/>
                  </a:lnTo>
                  <a:lnTo>
                    <a:pt x="776" y="249"/>
                  </a:lnTo>
                  <a:lnTo>
                    <a:pt x="773" y="241"/>
                  </a:lnTo>
                  <a:lnTo>
                    <a:pt x="770" y="235"/>
                  </a:lnTo>
                  <a:lnTo>
                    <a:pt x="761" y="225"/>
                  </a:lnTo>
                  <a:lnTo>
                    <a:pt x="754" y="214"/>
                  </a:lnTo>
                  <a:lnTo>
                    <a:pt x="752" y="208"/>
                  </a:lnTo>
                  <a:lnTo>
                    <a:pt x="751" y="200"/>
                  </a:lnTo>
                  <a:lnTo>
                    <a:pt x="751" y="200"/>
                  </a:lnTo>
                  <a:lnTo>
                    <a:pt x="754" y="200"/>
                  </a:lnTo>
                  <a:lnTo>
                    <a:pt x="757" y="203"/>
                  </a:lnTo>
                  <a:lnTo>
                    <a:pt x="760" y="208"/>
                  </a:lnTo>
                  <a:lnTo>
                    <a:pt x="760" y="208"/>
                  </a:lnTo>
                  <a:lnTo>
                    <a:pt x="770" y="221"/>
                  </a:lnTo>
                  <a:lnTo>
                    <a:pt x="781" y="235"/>
                  </a:lnTo>
                  <a:lnTo>
                    <a:pt x="792" y="249"/>
                  </a:lnTo>
                  <a:lnTo>
                    <a:pt x="802" y="263"/>
                  </a:lnTo>
                  <a:lnTo>
                    <a:pt x="802" y="263"/>
                  </a:lnTo>
                  <a:lnTo>
                    <a:pt x="795" y="247"/>
                  </a:lnTo>
                  <a:lnTo>
                    <a:pt x="786" y="232"/>
                  </a:lnTo>
                  <a:lnTo>
                    <a:pt x="786" y="232"/>
                  </a:lnTo>
                  <a:lnTo>
                    <a:pt x="775" y="214"/>
                  </a:lnTo>
                  <a:lnTo>
                    <a:pt x="770" y="205"/>
                  </a:lnTo>
                  <a:lnTo>
                    <a:pt x="769" y="200"/>
                  </a:lnTo>
                  <a:lnTo>
                    <a:pt x="769" y="196"/>
                  </a:lnTo>
                  <a:lnTo>
                    <a:pt x="769" y="196"/>
                  </a:lnTo>
                  <a:lnTo>
                    <a:pt x="773" y="197"/>
                  </a:lnTo>
                  <a:lnTo>
                    <a:pt x="776" y="199"/>
                  </a:lnTo>
                  <a:lnTo>
                    <a:pt x="779" y="202"/>
                  </a:lnTo>
                  <a:lnTo>
                    <a:pt x="783" y="205"/>
                  </a:lnTo>
                  <a:lnTo>
                    <a:pt x="783" y="205"/>
                  </a:lnTo>
                  <a:lnTo>
                    <a:pt x="799" y="229"/>
                  </a:lnTo>
                  <a:lnTo>
                    <a:pt x="818" y="253"/>
                  </a:lnTo>
                  <a:lnTo>
                    <a:pt x="818" y="253"/>
                  </a:lnTo>
                  <a:lnTo>
                    <a:pt x="813" y="243"/>
                  </a:lnTo>
                  <a:lnTo>
                    <a:pt x="808" y="232"/>
                  </a:lnTo>
                  <a:lnTo>
                    <a:pt x="808" y="232"/>
                  </a:lnTo>
                  <a:lnTo>
                    <a:pt x="799" y="217"/>
                  </a:lnTo>
                  <a:lnTo>
                    <a:pt x="789" y="200"/>
                  </a:lnTo>
                  <a:lnTo>
                    <a:pt x="789" y="200"/>
                  </a:lnTo>
                  <a:lnTo>
                    <a:pt x="784" y="194"/>
                  </a:lnTo>
                  <a:lnTo>
                    <a:pt x="783" y="191"/>
                  </a:lnTo>
                  <a:lnTo>
                    <a:pt x="783" y="186"/>
                  </a:lnTo>
                  <a:lnTo>
                    <a:pt x="783" y="186"/>
                  </a:lnTo>
                  <a:lnTo>
                    <a:pt x="787" y="186"/>
                  </a:lnTo>
                  <a:lnTo>
                    <a:pt x="792" y="189"/>
                  </a:lnTo>
                  <a:lnTo>
                    <a:pt x="796" y="197"/>
                  </a:lnTo>
                  <a:lnTo>
                    <a:pt x="796" y="197"/>
                  </a:lnTo>
                  <a:lnTo>
                    <a:pt x="804" y="205"/>
                  </a:lnTo>
                  <a:lnTo>
                    <a:pt x="810" y="214"/>
                  </a:lnTo>
                  <a:lnTo>
                    <a:pt x="816" y="223"/>
                  </a:lnTo>
                  <a:lnTo>
                    <a:pt x="824" y="231"/>
                  </a:lnTo>
                  <a:lnTo>
                    <a:pt x="824" y="231"/>
                  </a:lnTo>
                  <a:lnTo>
                    <a:pt x="816" y="217"/>
                  </a:lnTo>
                  <a:lnTo>
                    <a:pt x="808" y="203"/>
                  </a:lnTo>
                  <a:lnTo>
                    <a:pt x="793" y="179"/>
                  </a:lnTo>
                  <a:lnTo>
                    <a:pt x="793" y="179"/>
                  </a:lnTo>
                  <a:lnTo>
                    <a:pt x="793" y="177"/>
                  </a:lnTo>
                  <a:lnTo>
                    <a:pt x="793" y="176"/>
                  </a:lnTo>
                  <a:lnTo>
                    <a:pt x="793" y="174"/>
                  </a:lnTo>
                  <a:lnTo>
                    <a:pt x="793" y="173"/>
                  </a:lnTo>
                  <a:lnTo>
                    <a:pt x="793" y="173"/>
                  </a:lnTo>
                  <a:lnTo>
                    <a:pt x="799" y="176"/>
                  </a:lnTo>
                  <a:lnTo>
                    <a:pt x="805" y="182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36" y="228"/>
                  </a:lnTo>
                  <a:lnTo>
                    <a:pt x="836" y="228"/>
                  </a:lnTo>
                  <a:lnTo>
                    <a:pt x="833" y="218"/>
                  </a:lnTo>
                  <a:lnTo>
                    <a:pt x="828" y="209"/>
                  </a:lnTo>
                  <a:lnTo>
                    <a:pt x="818" y="191"/>
                  </a:lnTo>
                  <a:lnTo>
                    <a:pt x="818" y="191"/>
                  </a:lnTo>
                  <a:lnTo>
                    <a:pt x="810" y="177"/>
                  </a:lnTo>
                  <a:lnTo>
                    <a:pt x="807" y="171"/>
                  </a:lnTo>
                  <a:lnTo>
                    <a:pt x="807" y="164"/>
                  </a:lnTo>
                  <a:lnTo>
                    <a:pt x="807" y="164"/>
                  </a:lnTo>
                  <a:lnTo>
                    <a:pt x="812" y="167"/>
                  </a:lnTo>
                  <a:lnTo>
                    <a:pt x="816" y="171"/>
                  </a:lnTo>
                  <a:lnTo>
                    <a:pt x="824" y="180"/>
                  </a:lnTo>
                  <a:lnTo>
                    <a:pt x="830" y="189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1" y="186"/>
                  </a:lnTo>
                  <a:lnTo>
                    <a:pt x="824" y="176"/>
                  </a:lnTo>
                  <a:lnTo>
                    <a:pt x="818" y="164"/>
                  </a:lnTo>
                  <a:lnTo>
                    <a:pt x="812" y="151"/>
                  </a:lnTo>
                  <a:lnTo>
                    <a:pt x="812" y="151"/>
                  </a:lnTo>
                  <a:lnTo>
                    <a:pt x="815" y="151"/>
                  </a:lnTo>
                  <a:lnTo>
                    <a:pt x="816" y="151"/>
                  </a:lnTo>
                  <a:lnTo>
                    <a:pt x="816" y="151"/>
                  </a:lnTo>
                  <a:lnTo>
                    <a:pt x="825" y="160"/>
                  </a:lnTo>
                  <a:lnTo>
                    <a:pt x="833" y="171"/>
                  </a:lnTo>
                  <a:lnTo>
                    <a:pt x="848" y="192"/>
                  </a:lnTo>
                  <a:lnTo>
                    <a:pt x="848" y="192"/>
                  </a:lnTo>
                  <a:lnTo>
                    <a:pt x="847" y="186"/>
                  </a:lnTo>
                  <a:lnTo>
                    <a:pt x="844" y="180"/>
                  </a:lnTo>
                  <a:lnTo>
                    <a:pt x="836" y="167"/>
                  </a:lnTo>
                  <a:lnTo>
                    <a:pt x="828" y="154"/>
                  </a:lnTo>
                  <a:lnTo>
                    <a:pt x="825" y="148"/>
                  </a:lnTo>
                  <a:lnTo>
                    <a:pt x="824" y="141"/>
                  </a:lnTo>
                  <a:lnTo>
                    <a:pt x="824" y="141"/>
                  </a:lnTo>
                  <a:lnTo>
                    <a:pt x="828" y="142"/>
                  </a:lnTo>
                  <a:lnTo>
                    <a:pt x="831" y="144"/>
                  </a:lnTo>
                  <a:lnTo>
                    <a:pt x="837" y="151"/>
                  </a:lnTo>
                  <a:lnTo>
                    <a:pt x="842" y="160"/>
                  </a:lnTo>
                  <a:lnTo>
                    <a:pt x="848" y="168"/>
                  </a:lnTo>
                  <a:lnTo>
                    <a:pt x="848" y="168"/>
                  </a:lnTo>
                  <a:lnTo>
                    <a:pt x="847" y="162"/>
                  </a:lnTo>
                  <a:lnTo>
                    <a:pt x="842" y="154"/>
                  </a:lnTo>
                  <a:lnTo>
                    <a:pt x="839" y="148"/>
                  </a:lnTo>
                  <a:lnTo>
                    <a:pt x="837" y="139"/>
                  </a:lnTo>
                  <a:lnTo>
                    <a:pt x="837" y="139"/>
                  </a:lnTo>
                  <a:lnTo>
                    <a:pt x="840" y="139"/>
                  </a:lnTo>
                  <a:lnTo>
                    <a:pt x="842" y="138"/>
                  </a:lnTo>
                  <a:lnTo>
                    <a:pt x="844" y="138"/>
                  </a:lnTo>
                  <a:lnTo>
                    <a:pt x="845" y="136"/>
                  </a:lnTo>
                  <a:lnTo>
                    <a:pt x="845" y="136"/>
                  </a:lnTo>
                  <a:lnTo>
                    <a:pt x="848" y="138"/>
                  </a:lnTo>
                  <a:lnTo>
                    <a:pt x="851" y="141"/>
                  </a:lnTo>
                  <a:lnTo>
                    <a:pt x="856" y="151"/>
                  </a:lnTo>
                  <a:lnTo>
                    <a:pt x="860" y="164"/>
                  </a:lnTo>
                  <a:lnTo>
                    <a:pt x="863" y="173"/>
                  </a:lnTo>
                  <a:lnTo>
                    <a:pt x="863" y="173"/>
                  </a:lnTo>
                  <a:lnTo>
                    <a:pt x="860" y="174"/>
                  </a:lnTo>
                  <a:lnTo>
                    <a:pt x="857" y="176"/>
                  </a:lnTo>
                  <a:lnTo>
                    <a:pt x="857" y="176"/>
                  </a:lnTo>
                  <a:lnTo>
                    <a:pt x="859" y="182"/>
                  </a:lnTo>
                  <a:lnTo>
                    <a:pt x="860" y="188"/>
                  </a:lnTo>
                  <a:lnTo>
                    <a:pt x="860" y="188"/>
                  </a:lnTo>
                  <a:lnTo>
                    <a:pt x="857" y="188"/>
                  </a:lnTo>
                  <a:lnTo>
                    <a:pt x="856" y="188"/>
                  </a:lnTo>
                  <a:lnTo>
                    <a:pt x="853" y="186"/>
                  </a:lnTo>
                  <a:lnTo>
                    <a:pt x="853" y="186"/>
                  </a:lnTo>
                  <a:lnTo>
                    <a:pt x="857" y="197"/>
                  </a:lnTo>
                  <a:lnTo>
                    <a:pt x="859" y="202"/>
                  </a:lnTo>
                  <a:lnTo>
                    <a:pt x="859" y="208"/>
                  </a:lnTo>
                  <a:lnTo>
                    <a:pt x="859" y="208"/>
                  </a:lnTo>
                  <a:lnTo>
                    <a:pt x="857" y="208"/>
                  </a:lnTo>
                  <a:lnTo>
                    <a:pt x="856" y="209"/>
                  </a:lnTo>
                  <a:lnTo>
                    <a:pt x="856" y="209"/>
                  </a:lnTo>
                  <a:lnTo>
                    <a:pt x="850" y="205"/>
                  </a:lnTo>
                  <a:lnTo>
                    <a:pt x="845" y="200"/>
                  </a:lnTo>
                  <a:lnTo>
                    <a:pt x="837" y="188"/>
                  </a:lnTo>
                  <a:lnTo>
                    <a:pt x="837" y="188"/>
                  </a:lnTo>
                  <a:lnTo>
                    <a:pt x="842" y="196"/>
                  </a:lnTo>
                  <a:lnTo>
                    <a:pt x="847" y="205"/>
                  </a:lnTo>
                  <a:lnTo>
                    <a:pt x="850" y="215"/>
                  </a:lnTo>
                  <a:lnTo>
                    <a:pt x="851" y="220"/>
                  </a:lnTo>
                  <a:lnTo>
                    <a:pt x="851" y="225"/>
                  </a:lnTo>
                  <a:lnTo>
                    <a:pt x="851" y="225"/>
                  </a:lnTo>
                  <a:lnTo>
                    <a:pt x="850" y="225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45" y="225"/>
                  </a:lnTo>
                  <a:lnTo>
                    <a:pt x="842" y="220"/>
                  </a:lnTo>
                  <a:lnTo>
                    <a:pt x="840" y="217"/>
                  </a:lnTo>
                  <a:lnTo>
                    <a:pt x="837" y="212"/>
                  </a:lnTo>
                  <a:lnTo>
                    <a:pt x="837" y="212"/>
                  </a:lnTo>
                  <a:lnTo>
                    <a:pt x="839" y="218"/>
                  </a:lnTo>
                  <a:lnTo>
                    <a:pt x="842" y="225"/>
                  </a:lnTo>
                  <a:lnTo>
                    <a:pt x="845" y="232"/>
                  </a:lnTo>
                  <a:lnTo>
                    <a:pt x="845" y="240"/>
                  </a:lnTo>
                  <a:lnTo>
                    <a:pt x="845" y="240"/>
                  </a:lnTo>
                  <a:lnTo>
                    <a:pt x="842" y="240"/>
                  </a:lnTo>
                  <a:lnTo>
                    <a:pt x="842" y="241"/>
                  </a:lnTo>
                  <a:lnTo>
                    <a:pt x="842" y="241"/>
                  </a:lnTo>
                  <a:lnTo>
                    <a:pt x="837" y="240"/>
                  </a:lnTo>
                  <a:lnTo>
                    <a:pt x="834" y="237"/>
                  </a:lnTo>
                  <a:lnTo>
                    <a:pt x="831" y="229"/>
                  </a:lnTo>
                  <a:lnTo>
                    <a:pt x="831" y="229"/>
                  </a:lnTo>
                  <a:lnTo>
                    <a:pt x="831" y="234"/>
                  </a:lnTo>
                  <a:lnTo>
                    <a:pt x="831" y="237"/>
                  </a:lnTo>
                  <a:lnTo>
                    <a:pt x="833" y="241"/>
                  </a:lnTo>
                  <a:lnTo>
                    <a:pt x="834" y="244"/>
                  </a:lnTo>
                  <a:lnTo>
                    <a:pt x="834" y="244"/>
                  </a:lnTo>
                  <a:lnTo>
                    <a:pt x="830" y="246"/>
                  </a:lnTo>
                  <a:lnTo>
                    <a:pt x="827" y="246"/>
                  </a:lnTo>
                  <a:lnTo>
                    <a:pt x="824" y="243"/>
                  </a:lnTo>
                  <a:lnTo>
                    <a:pt x="821" y="240"/>
                  </a:lnTo>
                  <a:lnTo>
                    <a:pt x="816" y="232"/>
                  </a:lnTo>
                  <a:lnTo>
                    <a:pt x="815" y="229"/>
                  </a:lnTo>
                  <a:lnTo>
                    <a:pt x="812" y="226"/>
                  </a:lnTo>
                  <a:lnTo>
                    <a:pt x="812" y="226"/>
                  </a:lnTo>
                  <a:lnTo>
                    <a:pt x="821" y="244"/>
                  </a:lnTo>
                  <a:lnTo>
                    <a:pt x="824" y="253"/>
                  </a:lnTo>
                  <a:lnTo>
                    <a:pt x="827" y="264"/>
                  </a:lnTo>
                  <a:lnTo>
                    <a:pt x="827" y="264"/>
                  </a:lnTo>
                  <a:lnTo>
                    <a:pt x="825" y="266"/>
                  </a:lnTo>
                  <a:lnTo>
                    <a:pt x="822" y="266"/>
                  </a:lnTo>
                  <a:lnTo>
                    <a:pt x="818" y="263"/>
                  </a:lnTo>
                  <a:lnTo>
                    <a:pt x="813" y="258"/>
                  </a:lnTo>
                  <a:lnTo>
                    <a:pt x="810" y="253"/>
                  </a:lnTo>
                  <a:lnTo>
                    <a:pt x="810" y="253"/>
                  </a:lnTo>
                  <a:lnTo>
                    <a:pt x="798" y="235"/>
                  </a:lnTo>
                  <a:lnTo>
                    <a:pt x="792" y="225"/>
                  </a:lnTo>
                  <a:lnTo>
                    <a:pt x="786" y="218"/>
                  </a:lnTo>
                  <a:lnTo>
                    <a:pt x="786" y="218"/>
                  </a:lnTo>
                  <a:lnTo>
                    <a:pt x="793" y="232"/>
                  </a:lnTo>
                  <a:lnTo>
                    <a:pt x="801" y="247"/>
                  </a:lnTo>
                  <a:lnTo>
                    <a:pt x="808" y="264"/>
                  </a:lnTo>
                  <a:lnTo>
                    <a:pt x="812" y="272"/>
                  </a:lnTo>
                  <a:lnTo>
                    <a:pt x="813" y="281"/>
                  </a:lnTo>
                  <a:lnTo>
                    <a:pt x="813" y="281"/>
                  </a:lnTo>
                  <a:lnTo>
                    <a:pt x="808" y="279"/>
                  </a:lnTo>
                  <a:lnTo>
                    <a:pt x="805" y="279"/>
                  </a:lnTo>
                  <a:lnTo>
                    <a:pt x="801" y="273"/>
                  </a:lnTo>
                  <a:lnTo>
                    <a:pt x="796" y="266"/>
                  </a:lnTo>
                  <a:lnTo>
                    <a:pt x="793" y="260"/>
                  </a:lnTo>
                  <a:lnTo>
                    <a:pt x="793" y="260"/>
                  </a:lnTo>
                  <a:lnTo>
                    <a:pt x="795" y="266"/>
                  </a:lnTo>
                  <a:lnTo>
                    <a:pt x="798" y="272"/>
                  </a:lnTo>
                  <a:lnTo>
                    <a:pt x="799" y="278"/>
                  </a:lnTo>
                  <a:lnTo>
                    <a:pt x="801" y="284"/>
                  </a:lnTo>
                  <a:lnTo>
                    <a:pt x="801" y="284"/>
                  </a:lnTo>
                  <a:lnTo>
                    <a:pt x="801" y="285"/>
                  </a:lnTo>
                  <a:lnTo>
                    <a:pt x="799" y="285"/>
                  </a:lnTo>
                  <a:lnTo>
                    <a:pt x="798" y="285"/>
                  </a:lnTo>
                  <a:lnTo>
                    <a:pt x="798" y="287"/>
                  </a:lnTo>
                  <a:lnTo>
                    <a:pt x="798" y="287"/>
                  </a:lnTo>
                  <a:lnTo>
                    <a:pt x="798" y="290"/>
                  </a:lnTo>
                  <a:lnTo>
                    <a:pt x="799" y="295"/>
                  </a:lnTo>
                  <a:lnTo>
                    <a:pt x="804" y="301"/>
                  </a:lnTo>
                  <a:lnTo>
                    <a:pt x="807" y="308"/>
                  </a:lnTo>
                  <a:lnTo>
                    <a:pt x="805" y="311"/>
                  </a:lnTo>
                  <a:lnTo>
                    <a:pt x="804" y="313"/>
                  </a:lnTo>
                  <a:lnTo>
                    <a:pt x="804" y="313"/>
                  </a:lnTo>
                  <a:lnTo>
                    <a:pt x="798" y="308"/>
                  </a:lnTo>
                  <a:lnTo>
                    <a:pt x="792" y="302"/>
                  </a:lnTo>
                  <a:lnTo>
                    <a:pt x="781" y="290"/>
                  </a:lnTo>
                  <a:lnTo>
                    <a:pt x="772" y="276"/>
                  </a:lnTo>
                  <a:lnTo>
                    <a:pt x="761" y="264"/>
                  </a:lnTo>
                  <a:lnTo>
                    <a:pt x="761" y="264"/>
                  </a:lnTo>
                  <a:lnTo>
                    <a:pt x="773" y="290"/>
                  </a:lnTo>
                  <a:lnTo>
                    <a:pt x="773" y="290"/>
                  </a:lnTo>
                  <a:lnTo>
                    <a:pt x="778" y="299"/>
                  </a:lnTo>
                  <a:lnTo>
                    <a:pt x="779" y="304"/>
                  </a:lnTo>
                  <a:lnTo>
                    <a:pt x="778" y="310"/>
                  </a:lnTo>
                  <a:lnTo>
                    <a:pt x="778" y="310"/>
                  </a:lnTo>
                  <a:lnTo>
                    <a:pt x="767" y="307"/>
                  </a:lnTo>
                  <a:lnTo>
                    <a:pt x="758" y="302"/>
                  </a:lnTo>
                  <a:lnTo>
                    <a:pt x="758" y="302"/>
                  </a:lnTo>
                  <a:lnTo>
                    <a:pt x="760" y="305"/>
                  </a:lnTo>
                  <a:lnTo>
                    <a:pt x="761" y="308"/>
                  </a:lnTo>
                  <a:lnTo>
                    <a:pt x="763" y="310"/>
                  </a:lnTo>
                  <a:lnTo>
                    <a:pt x="764" y="313"/>
                  </a:lnTo>
                  <a:lnTo>
                    <a:pt x="764" y="313"/>
                  </a:lnTo>
                  <a:lnTo>
                    <a:pt x="763" y="314"/>
                  </a:lnTo>
                  <a:lnTo>
                    <a:pt x="760" y="314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6"/>
                  </a:lnTo>
                  <a:lnTo>
                    <a:pt x="755" y="318"/>
                  </a:lnTo>
                  <a:lnTo>
                    <a:pt x="757" y="319"/>
                  </a:lnTo>
                  <a:lnTo>
                    <a:pt x="755" y="321"/>
                  </a:lnTo>
                  <a:lnTo>
                    <a:pt x="755" y="321"/>
                  </a:lnTo>
                  <a:lnTo>
                    <a:pt x="754" y="322"/>
                  </a:lnTo>
                  <a:lnTo>
                    <a:pt x="751" y="322"/>
                  </a:lnTo>
                  <a:lnTo>
                    <a:pt x="743" y="319"/>
                  </a:lnTo>
                  <a:lnTo>
                    <a:pt x="731" y="310"/>
                  </a:lnTo>
                  <a:lnTo>
                    <a:pt x="731" y="310"/>
                  </a:lnTo>
                  <a:lnTo>
                    <a:pt x="711" y="293"/>
                  </a:lnTo>
                  <a:lnTo>
                    <a:pt x="702" y="285"/>
                  </a:lnTo>
                  <a:lnTo>
                    <a:pt x="691" y="281"/>
                  </a:lnTo>
                  <a:lnTo>
                    <a:pt x="691" y="281"/>
                  </a:lnTo>
                  <a:lnTo>
                    <a:pt x="691" y="282"/>
                  </a:lnTo>
                  <a:lnTo>
                    <a:pt x="693" y="284"/>
                  </a:lnTo>
                  <a:lnTo>
                    <a:pt x="696" y="285"/>
                  </a:lnTo>
                  <a:lnTo>
                    <a:pt x="700" y="289"/>
                  </a:lnTo>
                  <a:lnTo>
                    <a:pt x="703" y="293"/>
                  </a:lnTo>
                  <a:lnTo>
                    <a:pt x="703" y="293"/>
                  </a:lnTo>
                  <a:lnTo>
                    <a:pt x="717" y="302"/>
                  </a:lnTo>
                  <a:lnTo>
                    <a:pt x="729" y="311"/>
                  </a:lnTo>
                  <a:lnTo>
                    <a:pt x="752" y="334"/>
                  </a:lnTo>
                  <a:lnTo>
                    <a:pt x="752" y="334"/>
                  </a:lnTo>
                  <a:lnTo>
                    <a:pt x="760" y="340"/>
                  </a:lnTo>
                  <a:lnTo>
                    <a:pt x="763" y="345"/>
                  </a:lnTo>
                  <a:lnTo>
                    <a:pt x="764" y="350"/>
                  </a:lnTo>
                  <a:lnTo>
                    <a:pt x="764" y="350"/>
                  </a:lnTo>
                  <a:lnTo>
                    <a:pt x="761" y="350"/>
                  </a:lnTo>
                  <a:lnTo>
                    <a:pt x="758" y="350"/>
                  </a:lnTo>
                  <a:lnTo>
                    <a:pt x="752" y="346"/>
                  </a:lnTo>
                  <a:lnTo>
                    <a:pt x="752" y="346"/>
                  </a:lnTo>
                  <a:lnTo>
                    <a:pt x="754" y="350"/>
                  </a:lnTo>
                  <a:lnTo>
                    <a:pt x="755" y="351"/>
                  </a:lnTo>
                  <a:lnTo>
                    <a:pt x="758" y="353"/>
                  </a:lnTo>
                  <a:lnTo>
                    <a:pt x="758" y="356"/>
                  </a:lnTo>
                  <a:lnTo>
                    <a:pt x="758" y="356"/>
                  </a:lnTo>
                  <a:lnTo>
                    <a:pt x="761" y="354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7" y="360"/>
                  </a:lnTo>
                  <a:lnTo>
                    <a:pt x="772" y="365"/>
                  </a:lnTo>
                  <a:lnTo>
                    <a:pt x="784" y="372"/>
                  </a:lnTo>
                  <a:lnTo>
                    <a:pt x="784" y="372"/>
                  </a:lnTo>
                  <a:lnTo>
                    <a:pt x="781" y="363"/>
                  </a:lnTo>
                  <a:lnTo>
                    <a:pt x="776" y="353"/>
                  </a:lnTo>
                  <a:lnTo>
                    <a:pt x="773" y="343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5" y="333"/>
                  </a:lnTo>
                  <a:lnTo>
                    <a:pt x="778" y="336"/>
                  </a:lnTo>
                  <a:lnTo>
                    <a:pt x="783" y="343"/>
                  </a:lnTo>
                  <a:lnTo>
                    <a:pt x="783" y="343"/>
                  </a:lnTo>
                  <a:lnTo>
                    <a:pt x="790" y="363"/>
                  </a:lnTo>
                  <a:lnTo>
                    <a:pt x="790" y="363"/>
                  </a:lnTo>
                  <a:lnTo>
                    <a:pt x="796" y="377"/>
                  </a:lnTo>
                  <a:lnTo>
                    <a:pt x="804" y="391"/>
                  </a:lnTo>
                  <a:lnTo>
                    <a:pt x="804" y="391"/>
                  </a:lnTo>
                  <a:lnTo>
                    <a:pt x="801" y="382"/>
                  </a:lnTo>
                  <a:lnTo>
                    <a:pt x="799" y="377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6" y="366"/>
                  </a:lnTo>
                  <a:lnTo>
                    <a:pt x="795" y="360"/>
                  </a:lnTo>
                  <a:lnTo>
                    <a:pt x="789" y="348"/>
                  </a:lnTo>
                  <a:lnTo>
                    <a:pt x="783" y="336"/>
                  </a:lnTo>
                  <a:lnTo>
                    <a:pt x="781" y="328"/>
                  </a:lnTo>
                  <a:lnTo>
                    <a:pt x="779" y="322"/>
                  </a:lnTo>
                  <a:lnTo>
                    <a:pt x="779" y="322"/>
                  </a:lnTo>
                  <a:lnTo>
                    <a:pt x="786" y="325"/>
                  </a:lnTo>
                  <a:lnTo>
                    <a:pt x="790" y="330"/>
                  </a:lnTo>
                  <a:lnTo>
                    <a:pt x="796" y="342"/>
                  </a:lnTo>
                  <a:lnTo>
                    <a:pt x="796" y="342"/>
                  </a:lnTo>
                  <a:lnTo>
                    <a:pt x="813" y="377"/>
                  </a:lnTo>
                  <a:lnTo>
                    <a:pt x="828" y="412"/>
                  </a:lnTo>
                  <a:lnTo>
                    <a:pt x="828" y="412"/>
                  </a:lnTo>
                  <a:lnTo>
                    <a:pt x="825" y="389"/>
                  </a:lnTo>
                  <a:lnTo>
                    <a:pt x="821" y="369"/>
                  </a:lnTo>
                  <a:lnTo>
                    <a:pt x="805" y="330"/>
                  </a:lnTo>
                  <a:lnTo>
                    <a:pt x="805" y="330"/>
                  </a:lnTo>
                  <a:lnTo>
                    <a:pt x="802" y="325"/>
                  </a:lnTo>
                  <a:lnTo>
                    <a:pt x="802" y="322"/>
                  </a:lnTo>
                  <a:lnTo>
                    <a:pt x="804" y="319"/>
                  </a:lnTo>
                  <a:lnTo>
                    <a:pt x="804" y="319"/>
                  </a:lnTo>
                  <a:lnTo>
                    <a:pt x="808" y="321"/>
                  </a:lnTo>
                  <a:lnTo>
                    <a:pt x="812" y="325"/>
                  </a:lnTo>
                  <a:lnTo>
                    <a:pt x="816" y="333"/>
                  </a:lnTo>
                  <a:lnTo>
                    <a:pt x="816" y="333"/>
                  </a:lnTo>
                  <a:lnTo>
                    <a:pt x="825" y="350"/>
                  </a:lnTo>
                  <a:lnTo>
                    <a:pt x="830" y="357"/>
                  </a:lnTo>
                  <a:lnTo>
                    <a:pt x="833" y="366"/>
                  </a:lnTo>
                  <a:lnTo>
                    <a:pt x="833" y="366"/>
                  </a:lnTo>
                  <a:lnTo>
                    <a:pt x="831" y="360"/>
                  </a:lnTo>
                  <a:lnTo>
                    <a:pt x="830" y="354"/>
                  </a:lnTo>
                  <a:lnTo>
                    <a:pt x="824" y="342"/>
                  </a:lnTo>
                  <a:lnTo>
                    <a:pt x="819" y="330"/>
                  </a:lnTo>
                  <a:lnTo>
                    <a:pt x="818" y="325"/>
                  </a:lnTo>
                  <a:lnTo>
                    <a:pt x="819" y="321"/>
                  </a:lnTo>
                  <a:lnTo>
                    <a:pt x="819" y="321"/>
                  </a:lnTo>
                  <a:lnTo>
                    <a:pt x="825" y="325"/>
                  </a:lnTo>
                  <a:lnTo>
                    <a:pt x="831" y="331"/>
                  </a:lnTo>
                  <a:lnTo>
                    <a:pt x="840" y="346"/>
                  </a:lnTo>
                  <a:lnTo>
                    <a:pt x="848" y="362"/>
                  </a:lnTo>
                  <a:lnTo>
                    <a:pt x="856" y="377"/>
                  </a:lnTo>
                  <a:lnTo>
                    <a:pt x="856" y="377"/>
                  </a:lnTo>
                  <a:lnTo>
                    <a:pt x="854" y="368"/>
                  </a:lnTo>
                  <a:lnTo>
                    <a:pt x="851" y="360"/>
                  </a:lnTo>
                  <a:lnTo>
                    <a:pt x="845" y="346"/>
                  </a:lnTo>
                  <a:lnTo>
                    <a:pt x="839" y="331"/>
                  </a:lnTo>
                  <a:lnTo>
                    <a:pt x="837" y="324"/>
                  </a:lnTo>
                  <a:lnTo>
                    <a:pt x="837" y="316"/>
                  </a:lnTo>
                  <a:lnTo>
                    <a:pt x="837" y="316"/>
                  </a:lnTo>
                  <a:lnTo>
                    <a:pt x="844" y="321"/>
                  </a:lnTo>
                  <a:lnTo>
                    <a:pt x="850" y="327"/>
                  </a:lnTo>
                  <a:lnTo>
                    <a:pt x="859" y="342"/>
                  </a:lnTo>
                  <a:lnTo>
                    <a:pt x="866" y="357"/>
                  </a:lnTo>
                  <a:lnTo>
                    <a:pt x="876" y="372"/>
                  </a:lnTo>
                  <a:lnTo>
                    <a:pt x="876" y="372"/>
                  </a:lnTo>
                  <a:lnTo>
                    <a:pt x="876" y="368"/>
                  </a:lnTo>
                  <a:lnTo>
                    <a:pt x="872" y="365"/>
                  </a:lnTo>
                  <a:lnTo>
                    <a:pt x="869" y="359"/>
                  </a:lnTo>
                  <a:lnTo>
                    <a:pt x="869" y="359"/>
                  </a:lnTo>
                  <a:lnTo>
                    <a:pt x="868" y="353"/>
                  </a:lnTo>
                  <a:lnTo>
                    <a:pt x="865" y="346"/>
                  </a:lnTo>
                  <a:lnTo>
                    <a:pt x="865" y="346"/>
                  </a:lnTo>
                  <a:lnTo>
                    <a:pt x="857" y="333"/>
                  </a:lnTo>
                  <a:lnTo>
                    <a:pt x="854" y="325"/>
                  </a:lnTo>
                  <a:lnTo>
                    <a:pt x="854" y="322"/>
                  </a:lnTo>
                  <a:lnTo>
                    <a:pt x="856" y="318"/>
                  </a:lnTo>
                  <a:lnTo>
                    <a:pt x="856" y="318"/>
                  </a:lnTo>
                  <a:lnTo>
                    <a:pt x="859" y="319"/>
                  </a:lnTo>
                  <a:lnTo>
                    <a:pt x="862" y="322"/>
                  </a:lnTo>
                  <a:lnTo>
                    <a:pt x="866" y="328"/>
                  </a:lnTo>
                  <a:lnTo>
                    <a:pt x="876" y="343"/>
                  </a:lnTo>
                  <a:lnTo>
                    <a:pt x="876" y="343"/>
                  </a:lnTo>
                  <a:lnTo>
                    <a:pt x="874" y="337"/>
                  </a:lnTo>
                  <a:lnTo>
                    <a:pt x="871" y="331"/>
                  </a:lnTo>
                  <a:lnTo>
                    <a:pt x="869" y="325"/>
                  </a:lnTo>
                  <a:lnTo>
                    <a:pt x="869" y="322"/>
                  </a:lnTo>
                  <a:lnTo>
                    <a:pt x="869" y="319"/>
                  </a:lnTo>
                  <a:lnTo>
                    <a:pt x="869" y="319"/>
                  </a:lnTo>
                  <a:lnTo>
                    <a:pt x="872" y="319"/>
                  </a:lnTo>
                  <a:lnTo>
                    <a:pt x="876" y="321"/>
                  </a:lnTo>
                  <a:lnTo>
                    <a:pt x="880" y="325"/>
                  </a:lnTo>
                  <a:lnTo>
                    <a:pt x="886" y="336"/>
                  </a:lnTo>
                  <a:lnTo>
                    <a:pt x="886" y="336"/>
                  </a:lnTo>
                  <a:lnTo>
                    <a:pt x="894" y="346"/>
                  </a:lnTo>
                  <a:lnTo>
                    <a:pt x="900" y="357"/>
                  </a:lnTo>
                  <a:lnTo>
                    <a:pt x="900" y="357"/>
                  </a:lnTo>
                  <a:lnTo>
                    <a:pt x="897" y="346"/>
                  </a:lnTo>
                  <a:lnTo>
                    <a:pt x="892" y="337"/>
                  </a:lnTo>
                  <a:lnTo>
                    <a:pt x="888" y="327"/>
                  </a:lnTo>
                  <a:lnTo>
                    <a:pt x="886" y="321"/>
                  </a:lnTo>
                  <a:lnTo>
                    <a:pt x="886" y="314"/>
                  </a:lnTo>
                  <a:lnTo>
                    <a:pt x="886" y="314"/>
                  </a:lnTo>
                  <a:lnTo>
                    <a:pt x="892" y="318"/>
                  </a:lnTo>
                  <a:lnTo>
                    <a:pt x="897" y="321"/>
                  </a:lnTo>
                  <a:lnTo>
                    <a:pt x="903" y="328"/>
                  </a:lnTo>
                  <a:lnTo>
                    <a:pt x="908" y="337"/>
                  </a:lnTo>
                  <a:lnTo>
                    <a:pt x="914" y="346"/>
                  </a:lnTo>
                  <a:lnTo>
                    <a:pt x="914" y="346"/>
                  </a:lnTo>
                  <a:lnTo>
                    <a:pt x="911" y="336"/>
                  </a:lnTo>
                  <a:lnTo>
                    <a:pt x="906" y="327"/>
                  </a:lnTo>
                  <a:lnTo>
                    <a:pt x="903" y="318"/>
                  </a:lnTo>
                  <a:lnTo>
                    <a:pt x="903" y="313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06" y="308"/>
                  </a:lnTo>
                  <a:lnTo>
                    <a:pt x="909" y="311"/>
                  </a:lnTo>
                  <a:lnTo>
                    <a:pt x="915" y="318"/>
                  </a:lnTo>
                  <a:lnTo>
                    <a:pt x="924" y="333"/>
                  </a:lnTo>
                  <a:lnTo>
                    <a:pt x="924" y="333"/>
                  </a:lnTo>
                  <a:lnTo>
                    <a:pt x="923" y="328"/>
                  </a:lnTo>
                  <a:lnTo>
                    <a:pt x="921" y="322"/>
                  </a:lnTo>
                  <a:lnTo>
                    <a:pt x="920" y="316"/>
                  </a:lnTo>
                  <a:lnTo>
                    <a:pt x="920" y="311"/>
                  </a:lnTo>
                  <a:lnTo>
                    <a:pt x="920" y="311"/>
                  </a:lnTo>
                  <a:lnTo>
                    <a:pt x="926" y="313"/>
                  </a:lnTo>
                  <a:lnTo>
                    <a:pt x="929" y="316"/>
                  </a:lnTo>
                  <a:lnTo>
                    <a:pt x="932" y="319"/>
                  </a:lnTo>
                  <a:lnTo>
                    <a:pt x="935" y="324"/>
                  </a:lnTo>
                  <a:lnTo>
                    <a:pt x="935" y="324"/>
                  </a:lnTo>
                  <a:lnTo>
                    <a:pt x="933" y="318"/>
                  </a:lnTo>
                  <a:lnTo>
                    <a:pt x="933" y="308"/>
                  </a:lnTo>
                  <a:lnTo>
                    <a:pt x="933" y="308"/>
                  </a:lnTo>
                  <a:lnTo>
                    <a:pt x="935" y="307"/>
                  </a:lnTo>
                  <a:lnTo>
                    <a:pt x="938" y="307"/>
                  </a:lnTo>
                  <a:lnTo>
                    <a:pt x="938" y="307"/>
                  </a:lnTo>
                  <a:lnTo>
                    <a:pt x="937" y="302"/>
                  </a:lnTo>
                  <a:lnTo>
                    <a:pt x="937" y="298"/>
                  </a:lnTo>
                  <a:lnTo>
                    <a:pt x="937" y="298"/>
                  </a:lnTo>
                  <a:lnTo>
                    <a:pt x="941" y="301"/>
                  </a:lnTo>
                  <a:lnTo>
                    <a:pt x="944" y="304"/>
                  </a:lnTo>
                  <a:lnTo>
                    <a:pt x="947" y="313"/>
                  </a:lnTo>
                  <a:lnTo>
                    <a:pt x="947" y="313"/>
                  </a:lnTo>
                  <a:lnTo>
                    <a:pt x="950" y="322"/>
                  </a:lnTo>
                  <a:lnTo>
                    <a:pt x="952" y="331"/>
                  </a:lnTo>
                  <a:lnTo>
                    <a:pt x="952" y="331"/>
                  </a:lnTo>
                  <a:lnTo>
                    <a:pt x="947" y="333"/>
                  </a:lnTo>
                  <a:lnTo>
                    <a:pt x="944" y="330"/>
                  </a:lnTo>
                  <a:lnTo>
                    <a:pt x="944" y="330"/>
                  </a:lnTo>
                  <a:lnTo>
                    <a:pt x="947" y="339"/>
                  </a:lnTo>
                  <a:lnTo>
                    <a:pt x="949" y="350"/>
                  </a:lnTo>
                  <a:lnTo>
                    <a:pt x="949" y="350"/>
                  </a:lnTo>
                  <a:lnTo>
                    <a:pt x="947" y="350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4" y="351"/>
                  </a:lnTo>
                  <a:lnTo>
                    <a:pt x="944" y="351"/>
                  </a:lnTo>
                  <a:lnTo>
                    <a:pt x="940" y="346"/>
                  </a:lnTo>
                  <a:lnTo>
                    <a:pt x="938" y="342"/>
                  </a:lnTo>
                  <a:lnTo>
                    <a:pt x="935" y="336"/>
                  </a:lnTo>
                  <a:lnTo>
                    <a:pt x="930" y="330"/>
                  </a:lnTo>
                  <a:lnTo>
                    <a:pt x="930" y="330"/>
                  </a:lnTo>
                  <a:lnTo>
                    <a:pt x="935" y="346"/>
                  </a:lnTo>
                  <a:lnTo>
                    <a:pt x="937" y="354"/>
                  </a:lnTo>
                  <a:lnTo>
                    <a:pt x="937" y="362"/>
                  </a:lnTo>
                  <a:lnTo>
                    <a:pt x="937" y="362"/>
                  </a:lnTo>
                  <a:lnTo>
                    <a:pt x="935" y="362"/>
                  </a:lnTo>
                  <a:lnTo>
                    <a:pt x="935" y="362"/>
                  </a:lnTo>
                  <a:lnTo>
                    <a:pt x="932" y="360"/>
                  </a:lnTo>
                  <a:lnTo>
                    <a:pt x="929" y="357"/>
                  </a:lnTo>
                  <a:lnTo>
                    <a:pt x="926" y="353"/>
                  </a:lnTo>
                  <a:lnTo>
                    <a:pt x="924" y="345"/>
                  </a:lnTo>
                  <a:lnTo>
                    <a:pt x="920" y="339"/>
                  </a:lnTo>
                  <a:lnTo>
                    <a:pt x="920" y="339"/>
                  </a:lnTo>
                  <a:lnTo>
                    <a:pt x="921" y="348"/>
                  </a:lnTo>
                  <a:lnTo>
                    <a:pt x="924" y="359"/>
                  </a:lnTo>
                  <a:lnTo>
                    <a:pt x="927" y="369"/>
                  </a:lnTo>
                  <a:lnTo>
                    <a:pt x="927" y="377"/>
                  </a:lnTo>
                  <a:lnTo>
                    <a:pt x="927" y="377"/>
                  </a:lnTo>
                  <a:lnTo>
                    <a:pt x="924" y="377"/>
                  </a:lnTo>
                  <a:lnTo>
                    <a:pt x="921" y="375"/>
                  </a:lnTo>
                  <a:lnTo>
                    <a:pt x="918" y="371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08" y="346"/>
                  </a:lnTo>
                  <a:lnTo>
                    <a:pt x="898" y="334"/>
                  </a:lnTo>
                  <a:lnTo>
                    <a:pt x="898" y="334"/>
                  </a:lnTo>
                  <a:lnTo>
                    <a:pt x="906" y="356"/>
                  </a:lnTo>
                  <a:lnTo>
                    <a:pt x="909" y="366"/>
                  </a:lnTo>
                  <a:lnTo>
                    <a:pt x="911" y="378"/>
                  </a:lnTo>
                  <a:lnTo>
                    <a:pt x="911" y="378"/>
                  </a:lnTo>
                  <a:lnTo>
                    <a:pt x="905" y="380"/>
                  </a:lnTo>
                  <a:lnTo>
                    <a:pt x="905" y="380"/>
                  </a:lnTo>
                  <a:lnTo>
                    <a:pt x="894" y="360"/>
                  </a:lnTo>
                  <a:lnTo>
                    <a:pt x="883" y="339"/>
                  </a:lnTo>
                  <a:lnTo>
                    <a:pt x="883" y="339"/>
                  </a:lnTo>
                  <a:lnTo>
                    <a:pt x="886" y="350"/>
                  </a:lnTo>
                  <a:lnTo>
                    <a:pt x="889" y="360"/>
                  </a:lnTo>
                  <a:lnTo>
                    <a:pt x="894" y="371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1" y="383"/>
                  </a:lnTo>
                  <a:lnTo>
                    <a:pt x="891" y="383"/>
                  </a:lnTo>
                  <a:lnTo>
                    <a:pt x="883" y="368"/>
                  </a:lnTo>
                  <a:lnTo>
                    <a:pt x="876" y="354"/>
                  </a:lnTo>
                  <a:lnTo>
                    <a:pt x="876" y="354"/>
                  </a:lnTo>
                  <a:lnTo>
                    <a:pt x="879" y="363"/>
                  </a:lnTo>
                  <a:lnTo>
                    <a:pt x="882" y="372"/>
                  </a:lnTo>
                  <a:lnTo>
                    <a:pt x="885" y="382"/>
                  </a:lnTo>
                  <a:lnTo>
                    <a:pt x="885" y="392"/>
                  </a:lnTo>
                  <a:lnTo>
                    <a:pt x="885" y="392"/>
                  </a:lnTo>
                  <a:lnTo>
                    <a:pt x="883" y="394"/>
                  </a:lnTo>
                  <a:lnTo>
                    <a:pt x="882" y="395"/>
                  </a:lnTo>
                  <a:lnTo>
                    <a:pt x="880" y="395"/>
                  </a:lnTo>
                  <a:lnTo>
                    <a:pt x="880" y="395"/>
                  </a:lnTo>
                  <a:lnTo>
                    <a:pt x="872" y="382"/>
                  </a:lnTo>
                  <a:lnTo>
                    <a:pt x="865" y="366"/>
                  </a:lnTo>
                  <a:lnTo>
                    <a:pt x="857" y="353"/>
                  </a:lnTo>
                  <a:lnTo>
                    <a:pt x="850" y="337"/>
                  </a:lnTo>
                  <a:lnTo>
                    <a:pt x="850" y="337"/>
                  </a:lnTo>
                  <a:lnTo>
                    <a:pt x="854" y="351"/>
                  </a:lnTo>
                  <a:lnTo>
                    <a:pt x="859" y="365"/>
                  </a:lnTo>
                  <a:lnTo>
                    <a:pt x="863" y="378"/>
                  </a:lnTo>
                  <a:lnTo>
                    <a:pt x="863" y="386"/>
                  </a:lnTo>
                  <a:lnTo>
                    <a:pt x="863" y="394"/>
                  </a:lnTo>
                  <a:lnTo>
                    <a:pt x="863" y="394"/>
                  </a:lnTo>
                  <a:lnTo>
                    <a:pt x="862" y="394"/>
                  </a:lnTo>
                  <a:lnTo>
                    <a:pt x="860" y="395"/>
                  </a:lnTo>
                  <a:lnTo>
                    <a:pt x="860" y="395"/>
                  </a:lnTo>
                  <a:lnTo>
                    <a:pt x="856" y="391"/>
                  </a:lnTo>
                  <a:lnTo>
                    <a:pt x="853" y="386"/>
                  </a:lnTo>
                  <a:lnTo>
                    <a:pt x="848" y="374"/>
                  </a:lnTo>
                  <a:lnTo>
                    <a:pt x="842" y="363"/>
                  </a:lnTo>
                  <a:lnTo>
                    <a:pt x="839" y="357"/>
                  </a:lnTo>
                  <a:lnTo>
                    <a:pt x="836" y="353"/>
                  </a:lnTo>
                  <a:lnTo>
                    <a:pt x="836" y="353"/>
                  </a:lnTo>
                  <a:lnTo>
                    <a:pt x="845" y="380"/>
                  </a:lnTo>
                  <a:lnTo>
                    <a:pt x="850" y="395"/>
                  </a:lnTo>
                  <a:lnTo>
                    <a:pt x="850" y="409"/>
                  </a:lnTo>
                  <a:lnTo>
                    <a:pt x="850" y="409"/>
                  </a:lnTo>
                  <a:lnTo>
                    <a:pt x="847" y="409"/>
                  </a:lnTo>
                  <a:lnTo>
                    <a:pt x="845" y="407"/>
                  </a:lnTo>
                  <a:lnTo>
                    <a:pt x="842" y="403"/>
                  </a:lnTo>
                  <a:lnTo>
                    <a:pt x="837" y="392"/>
                  </a:lnTo>
                  <a:lnTo>
                    <a:pt x="837" y="392"/>
                  </a:lnTo>
                  <a:lnTo>
                    <a:pt x="822" y="357"/>
                  </a:lnTo>
                  <a:lnTo>
                    <a:pt x="822" y="357"/>
                  </a:lnTo>
                  <a:lnTo>
                    <a:pt x="830" y="386"/>
                  </a:lnTo>
                  <a:lnTo>
                    <a:pt x="833" y="401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33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25" y="418"/>
                  </a:lnTo>
                  <a:lnTo>
                    <a:pt x="822" y="414"/>
                  </a:lnTo>
                  <a:lnTo>
                    <a:pt x="818" y="403"/>
                  </a:lnTo>
                  <a:lnTo>
                    <a:pt x="813" y="391"/>
                  </a:lnTo>
                  <a:lnTo>
                    <a:pt x="807" y="380"/>
                  </a:lnTo>
                  <a:lnTo>
                    <a:pt x="807" y="380"/>
                  </a:lnTo>
                  <a:lnTo>
                    <a:pt x="810" y="392"/>
                  </a:lnTo>
                  <a:lnTo>
                    <a:pt x="813" y="406"/>
                  </a:lnTo>
                  <a:lnTo>
                    <a:pt x="816" y="418"/>
                  </a:lnTo>
                  <a:lnTo>
                    <a:pt x="818" y="432"/>
                  </a:lnTo>
                  <a:lnTo>
                    <a:pt x="818" y="432"/>
                  </a:lnTo>
                  <a:lnTo>
                    <a:pt x="813" y="432"/>
                  </a:lnTo>
                  <a:lnTo>
                    <a:pt x="810" y="430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04" y="423"/>
                  </a:lnTo>
                  <a:lnTo>
                    <a:pt x="801" y="423"/>
                  </a:lnTo>
                  <a:lnTo>
                    <a:pt x="801" y="423"/>
                  </a:lnTo>
                  <a:lnTo>
                    <a:pt x="801" y="429"/>
                  </a:lnTo>
                  <a:lnTo>
                    <a:pt x="802" y="435"/>
                  </a:lnTo>
                  <a:lnTo>
                    <a:pt x="802" y="441"/>
                  </a:lnTo>
                  <a:lnTo>
                    <a:pt x="801" y="446"/>
                  </a:lnTo>
                  <a:lnTo>
                    <a:pt x="801" y="446"/>
                  </a:lnTo>
                  <a:lnTo>
                    <a:pt x="810" y="490"/>
                  </a:lnTo>
                  <a:lnTo>
                    <a:pt x="819" y="534"/>
                  </a:lnTo>
                  <a:lnTo>
                    <a:pt x="819" y="534"/>
                  </a:lnTo>
                  <a:lnTo>
                    <a:pt x="816" y="504"/>
                  </a:lnTo>
                  <a:lnTo>
                    <a:pt x="812" y="473"/>
                  </a:lnTo>
                  <a:lnTo>
                    <a:pt x="812" y="473"/>
                  </a:lnTo>
                  <a:lnTo>
                    <a:pt x="808" y="456"/>
                  </a:lnTo>
                  <a:lnTo>
                    <a:pt x="807" y="449"/>
                  </a:lnTo>
                  <a:lnTo>
                    <a:pt x="808" y="441"/>
                  </a:lnTo>
                  <a:lnTo>
                    <a:pt x="808" y="441"/>
                  </a:lnTo>
                  <a:lnTo>
                    <a:pt x="810" y="441"/>
                  </a:lnTo>
                  <a:lnTo>
                    <a:pt x="813" y="443"/>
                  </a:lnTo>
                  <a:lnTo>
                    <a:pt x="815" y="447"/>
                  </a:lnTo>
                  <a:lnTo>
                    <a:pt x="816" y="459"/>
                  </a:lnTo>
                  <a:lnTo>
                    <a:pt x="816" y="459"/>
                  </a:lnTo>
                  <a:lnTo>
                    <a:pt x="825" y="499"/>
                  </a:lnTo>
                  <a:lnTo>
                    <a:pt x="830" y="517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31" y="514"/>
                  </a:lnTo>
                  <a:lnTo>
                    <a:pt x="827" y="493"/>
                  </a:lnTo>
                  <a:lnTo>
                    <a:pt x="824" y="472"/>
                  </a:lnTo>
                  <a:lnTo>
                    <a:pt x="821" y="450"/>
                  </a:lnTo>
                  <a:lnTo>
                    <a:pt x="821" y="450"/>
                  </a:lnTo>
                  <a:lnTo>
                    <a:pt x="824" y="452"/>
                  </a:lnTo>
                  <a:lnTo>
                    <a:pt x="827" y="455"/>
                  </a:lnTo>
                  <a:lnTo>
                    <a:pt x="830" y="461"/>
                  </a:lnTo>
                  <a:lnTo>
                    <a:pt x="836" y="476"/>
                  </a:lnTo>
                  <a:lnTo>
                    <a:pt x="836" y="476"/>
                  </a:lnTo>
                  <a:lnTo>
                    <a:pt x="839" y="484"/>
                  </a:lnTo>
                  <a:lnTo>
                    <a:pt x="842" y="493"/>
                  </a:lnTo>
                  <a:lnTo>
                    <a:pt x="842" y="493"/>
                  </a:lnTo>
                  <a:lnTo>
                    <a:pt x="840" y="487"/>
                  </a:lnTo>
                  <a:lnTo>
                    <a:pt x="839" y="482"/>
                  </a:lnTo>
                  <a:lnTo>
                    <a:pt x="837" y="476"/>
                  </a:lnTo>
                  <a:lnTo>
                    <a:pt x="839" y="470"/>
                  </a:lnTo>
                  <a:lnTo>
                    <a:pt x="839" y="470"/>
                  </a:lnTo>
                  <a:lnTo>
                    <a:pt x="844" y="470"/>
                  </a:lnTo>
                  <a:lnTo>
                    <a:pt x="845" y="473"/>
                  </a:lnTo>
                  <a:lnTo>
                    <a:pt x="848" y="481"/>
                  </a:lnTo>
                  <a:lnTo>
                    <a:pt x="848" y="481"/>
                  </a:lnTo>
                  <a:lnTo>
                    <a:pt x="853" y="494"/>
                  </a:lnTo>
                  <a:lnTo>
                    <a:pt x="857" y="507"/>
                  </a:lnTo>
                  <a:lnTo>
                    <a:pt x="857" y="507"/>
                  </a:lnTo>
                  <a:lnTo>
                    <a:pt x="857" y="500"/>
                  </a:lnTo>
                  <a:lnTo>
                    <a:pt x="857" y="497"/>
                  </a:lnTo>
                  <a:lnTo>
                    <a:pt x="859" y="496"/>
                  </a:lnTo>
                  <a:lnTo>
                    <a:pt x="859" y="496"/>
                  </a:lnTo>
                  <a:lnTo>
                    <a:pt x="863" y="497"/>
                  </a:lnTo>
                  <a:lnTo>
                    <a:pt x="866" y="502"/>
                  </a:lnTo>
                  <a:lnTo>
                    <a:pt x="871" y="511"/>
                  </a:lnTo>
                  <a:lnTo>
                    <a:pt x="874" y="520"/>
                  </a:lnTo>
                  <a:lnTo>
                    <a:pt x="879" y="529"/>
                  </a:lnTo>
                  <a:lnTo>
                    <a:pt x="879" y="529"/>
                  </a:lnTo>
                  <a:lnTo>
                    <a:pt x="877" y="520"/>
                  </a:lnTo>
                  <a:lnTo>
                    <a:pt x="874" y="510"/>
                  </a:lnTo>
                  <a:lnTo>
                    <a:pt x="872" y="500"/>
                  </a:lnTo>
                  <a:lnTo>
                    <a:pt x="872" y="494"/>
                  </a:lnTo>
                  <a:lnTo>
                    <a:pt x="874" y="490"/>
                  </a:lnTo>
                  <a:lnTo>
                    <a:pt x="874" y="490"/>
                  </a:lnTo>
                  <a:lnTo>
                    <a:pt x="877" y="493"/>
                  </a:lnTo>
                  <a:lnTo>
                    <a:pt x="880" y="494"/>
                  </a:lnTo>
                  <a:lnTo>
                    <a:pt x="885" y="502"/>
                  </a:lnTo>
                  <a:lnTo>
                    <a:pt x="889" y="517"/>
                  </a:lnTo>
                  <a:lnTo>
                    <a:pt x="889" y="517"/>
                  </a:lnTo>
                  <a:lnTo>
                    <a:pt x="891" y="513"/>
                  </a:lnTo>
                  <a:lnTo>
                    <a:pt x="889" y="507"/>
                  </a:lnTo>
                  <a:lnTo>
                    <a:pt x="889" y="499"/>
                  </a:lnTo>
                  <a:lnTo>
                    <a:pt x="891" y="493"/>
                  </a:lnTo>
                  <a:lnTo>
                    <a:pt x="891" y="493"/>
                  </a:lnTo>
                  <a:lnTo>
                    <a:pt x="894" y="493"/>
                  </a:lnTo>
                  <a:lnTo>
                    <a:pt x="897" y="496"/>
                  </a:lnTo>
                  <a:lnTo>
                    <a:pt x="900" y="500"/>
                  </a:lnTo>
                  <a:lnTo>
                    <a:pt x="903" y="508"/>
                  </a:lnTo>
                  <a:lnTo>
                    <a:pt x="906" y="514"/>
                  </a:lnTo>
                  <a:lnTo>
                    <a:pt x="906" y="514"/>
                  </a:lnTo>
                  <a:lnTo>
                    <a:pt x="908" y="510"/>
                  </a:lnTo>
                  <a:lnTo>
                    <a:pt x="908" y="507"/>
                  </a:lnTo>
                  <a:lnTo>
                    <a:pt x="909" y="504"/>
                  </a:lnTo>
                  <a:lnTo>
                    <a:pt x="909" y="504"/>
                  </a:lnTo>
                  <a:lnTo>
                    <a:pt x="911" y="504"/>
                  </a:lnTo>
                  <a:lnTo>
                    <a:pt x="911" y="505"/>
                  </a:lnTo>
                  <a:lnTo>
                    <a:pt x="912" y="505"/>
                  </a:lnTo>
                  <a:lnTo>
                    <a:pt x="914" y="505"/>
                  </a:lnTo>
                  <a:lnTo>
                    <a:pt x="914" y="505"/>
                  </a:lnTo>
                  <a:lnTo>
                    <a:pt x="915" y="510"/>
                  </a:lnTo>
                  <a:lnTo>
                    <a:pt x="917" y="514"/>
                  </a:lnTo>
                  <a:lnTo>
                    <a:pt x="917" y="514"/>
                  </a:lnTo>
                  <a:lnTo>
                    <a:pt x="918" y="511"/>
                  </a:lnTo>
                  <a:lnTo>
                    <a:pt x="920" y="505"/>
                  </a:lnTo>
                  <a:lnTo>
                    <a:pt x="920" y="505"/>
                  </a:lnTo>
                  <a:lnTo>
                    <a:pt x="924" y="507"/>
                  </a:lnTo>
                  <a:lnTo>
                    <a:pt x="926" y="507"/>
                  </a:lnTo>
                  <a:lnTo>
                    <a:pt x="929" y="505"/>
                  </a:lnTo>
                  <a:lnTo>
                    <a:pt x="929" y="505"/>
                  </a:lnTo>
                  <a:lnTo>
                    <a:pt x="927" y="511"/>
                  </a:lnTo>
                  <a:lnTo>
                    <a:pt x="929" y="516"/>
                  </a:lnTo>
                  <a:lnTo>
                    <a:pt x="930" y="528"/>
                  </a:lnTo>
                  <a:lnTo>
                    <a:pt x="932" y="542"/>
                  </a:lnTo>
                  <a:lnTo>
                    <a:pt x="932" y="548"/>
                  </a:lnTo>
                  <a:lnTo>
                    <a:pt x="930" y="554"/>
                  </a:lnTo>
                  <a:lnTo>
                    <a:pt x="930" y="554"/>
                  </a:lnTo>
                  <a:lnTo>
                    <a:pt x="929" y="554"/>
                  </a:lnTo>
                  <a:lnTo>
                    <a:pt x="927" y="552"/>
                  </a:lnTo>
                  <a:lnTo>
                    <a:pt x="927" y="551"/>
                  </a:lnTo>
                  <a:lnTo>
                    <a:pt x="926" y="549"/>
                  </a:lnTo>
                  <a:lnTo>
                    <a:pt x="926" y="549"/>
                  </a:lnTo>
                  <a:lnTo>
                    <a:pt x="926" y="551"/>
                  </a:lnTo>
                  <a:lnTo>
                    <a:pt x="926" y="554"/>
                  </a:lnTo>
                  <a:lnTo>
                    <a:pt x="926" y="555"/>
                  </a:lnTo>
                  <a:lnTo>
                    <a:pt x="924" y="557"/>
                  </a:lnTo>
                  <a:lnTo>
                    <a:pt x="924" y="557"/>
                  </a:lnTo>
                  <a:lnTo>
                    <a:pt x="921" y="557"/>
                  </a:lnTo>
                  <a:lnTo>
                    <a:pt x="921" y="557"/>
                  </a:lnTo>
                  <a:lnTo>
                    <a:pt x="918" y="552"/>
                  </a:lnTo>
                  <a:lnTo>
                    <a:pt x="918" y="548"/>
                  </a:lnTo>
                  <a:lnTo>
                    <a:pt x="917" y="542"/>
                  </a:lnTo>
                  <a:lnTo>
                    <a:pt x="915" y="537"/>
                  </a:lnTo>
                  <a:lnTo>
                    <a:pt x="915" y="537"/>
                  </a:lnTo>
                  <a:lnTo>
                    <a:pt x="915" y="543"/>
                  </a:lnTo>
                  <a:lnTo>
                    <a:pt x="915" y="549"/>
                  </a:lnTo>
                  <a:lnTo>
                    <a:pt x="915" y="555"/>
                  </a:lnTo>
                  <a:lnTo>
                    <a:pt x="914" y="557"/>
                  </a:lnTo>
                  <a:lnTo>
                    <a:pt x="911" y="558"/>
                  </a:lnTo>
                  <a:lnTo>
                    <a:pt x="911" y="558"/>
                  </a:lnTo>
                  <a:lnTo>
                    <a:pt x="908" y="554"/>
                  </a:lnTo>
                  <a:lnTo>
                    <a:pt x="906" y="548"/>
                  </a:lnTo>
                  <a:lnTo>
                    <a:pt x="905" y="534"/>
                  </a:lnTo>
                  <a:lnTo>
                    <a:pt x="905" y="534"/>
                  </a:lnTo>
                  <a:lnTo>
                    <a:pt x="901" y="522"/>
                  </a:lnTo>
                  <a:lnTo>
                    <a:pt x="897" y="511"/>
                  </a:lnTo>
                  <a:lnTo>
                    <a:pt x="897" y="511"/>
                  </a:lnTo>
                  <a:lnTo>
                    <a:pt x="898" y="523"/>
                  </a:lnTo>
                  <a:lnTo>
                    <a:pt x="900" y="536"/>
                  </a:lnTo>
                  <a:lnTo>
                    <a:pt x="901" y="548"/>
                  </a:lnTo>
                  <a:lnTo>
                    <a:pt x="900" y="554"/>
                  </a:lnTo>
                  <a:lnTo>
                    <a:pt x="900" y="560"/>
                  </a:lnTo>
                  <a:lnTo>
                    <a:pt x="900" y="560"/>
                  </a:lnTo>
                  <a:lnTo>
                    <a:pt x="897" y="560"/>
                  </a:lnTo>
                  <a:lnTo>
                    <a:pt x="895" y="560"/>
                  </a:lnTo>
                  <a:lnTo>
                    <a:pt x="895" y="560"/>
                  </a:lnTo>
                  <a:lnTo>
                    <a:pt x="891" y="549"/>
                  </a:lnTo>
                  <a:lnTo>
                    <a:pt x="889" y="540"/>
                  </a:lnTo>
                  <a:lnTo>
                    <a:pt x="888" y="531"/>
                  </a:lnTo>
                  <a:lnTo>
                    <a:pt x="885" y="520"/>
                  </a:lnTo>
                  <a:lnTo>
                    <a:pt x="885" y="520"/>
                  </a:lnTo>
                  <a:lnTo>
                    <a:pt x="886" y="534"/>
                  </a:lnTo>
                  <a:lnTo>
                    <a:pt x="888" y="548"/>
                  </a:lnTo>
                  <a:lnTo>
                    <a:pt x="889" y="561"/>
                  </a:lnTo>
                  <a:lnTo>
                    <a:pt x="889" y="575"/>
                  </a:lnTo>
                  <a:lnTo>
                    <a:pt x="889" y="575"/>
                  </a:lnTo>
                  <a:lnTo>
                    <a:pt x="888" y="575"/>
                  </a:lnTo>
                  <a:lnTo>
                    <a:pt x="886" y="575"/>
                  </a:lnTo>
                  <a:lnTo>
                    <a:pt x="885" y="577"/>
                  </a:lnTo>
                  <a:lnTo>
                    <a:pt x="885" y="577"/>
                  </a:lnTo>
                  <a:lnTo>
                    <a:pt x="880" y="565"/>
                  </a:lnTo>
                  <a:lnTo>
                    <a:pt x="877" y="551"/>
                  </a:lnTo>
                  <a:lnTo>
                    <a:pt x="874" y="537"/>
                  </a:lnTo>
                  <a:lnTo>
                    <a:pt x="869" y="525"/>
                  </a:lnTo>
                  <a:lnTo>
                    <a:pt x="869" y="525"/>
                  </a:lnTo>
                  <a:lnTo>
                    <a:pt x="871" y="537"/>
                  </a:lnTo>
                  <a:lnTo>
                    <a:pt x="872" y="549"/>
                  </a:lnTo>
                  <a:lnTo>
                    <a:pt x="874" y="561"/>
                  </a:lnTo>
                  <a:lnTo>
                    <a:pt x="876" y="575"/>
                  </a:lnTo>
                  <a:lnTo>
                    <a:pt x="876" y="575"/>
                  </a:lnTo>
                  <a:lnTo>
                    <a:pt x="872" y="577"/>
                  </a:lnTo>
                  <a:lnTo>
                    <a:pt x="869" y="577"/>
                  </a:lnTo>
                  <a:lnTo>
                    <a:pt x="868" y="574"/>
                  </a:lnTo>
                  <a:lnTo>
                    <a:pt x="866" y="571"/>
                  </a:lnTo>
                  <a:lnTo>
                    <a:pt x="866" y="571"/>
                  </a:lnTo>
                  <a:lnTo>
                    <a:pt x="862" y="548"/>
                  </a:lnTo>
                  <a:lnTo>
                    <a:pt x="860" y="537"/>
                  </a:lnTo>
                  <a:lnTo>
                    <a:pt x="857" y="528"/>
                  </a:lnTo>
                  <a:lnTo>
                    <a:pt x="857" y="528"/>
                  </a:lnTo>
                  <a:lnTo>
                    <a:pt x="857" y="537"/>
                  </a:lnTo>
                  <a:lnTo>
                    <a:pt x="857" y="546"/>
                  </a:lnTo>
                  <a:lnTo>
                    <a:pt x="859" y="557"/>
                  </a:lnTo>
                  <a:lnTo>
                    <a:pt x="857" y="566"/>
                  </a:lnTo>
                  <a:lnTo>
                    <a:pt x="857" y="566"/>
                  </a:lnTo>
                  <a:lnTo>
                    <a:pt x="856" y="566"/>
                  </a:lnTo>
                  <a:lnTo>
                    <a:pt x="851" y="566"/>
                  </a:lnTo>
                  <a:lnTo>
                    <a:pt x="851" y="566"/>
                  </a:lnTo>
                  <a:lnTo>
                    <a:pt x="847" y="545"/>
                  </a:lnTo>
                  <a:lnTo>
                    <a:pt x="842" y="523"/>
                  </a:lnTo>
                  <a:lnTo>
                    <a:pt x="839" y="504"/>
                  </a:lnTo>
                  <a:lnTo>
                    <a:pt x="833" y="484"/>
                  </a:lnTo>
                  <a:lnTo>
                    <a:pt x="833" y="484"/>
                  </a:lnTo>
                  <a:lnTo>
                    <a:pt x="834" y="504"/>
                  </a:lnTo>
                  <a:lnTo>
                    <a:pt x="837" y="522"/>
                  </a:lnTo>
                  <a:lnTo>
                    <a:pt x="839" y="542"/>
                  </a:lnTo>
                  <a:lnTo>
                    <a:pt x="839" y="55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6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3" y="558"/>
                  </a:lnTo>
                  <a:lnTo>
                    <a:pt x="830" y="554"/>
                  </a:lnTo>
                  <a:lnTo>
                    <a:pt x="828" y="545"/>
                  </a:lnTo>
                  <a:lnTo>
                    <a:pt x="827" y="534"/>
                  </a:lnTo>
                  <a:lnTo>
                    <a:pt x="825" y="525"/>
                  </a:lnTo>
                  <a:lnTo>
                    <a:pt x="825" y="525"/>
                  </a:lnTo>
                  <a:lnTo>
                    <a:pt x="825" y="540"/>
                  </a:lnTo>
                  <a:lnTo>
                    <a:pt x="825" y="540"/>
                  </a:lnTo>
                  <a:lnTo>
                    <a:pt x="827" y="557"/>
                  </a:lnTo>
                  <a:lnTo>
                    <a:pt x="825" y="563"/>
                  </a:lnTo>
                  <a:lnTo>
                    <a:pt x="824" y="566"/>
                  </a:lnTo>
                  <a:lnTo>
                    <a:pt x="822" y="568"/>
                  </a:lnTo>
                  <a:lnTo>
                    <a:pt x="822" y="568"/>
                  </a:lnTo>
                  <a:lnTo>
                    <a:pt x="819" y="565"/>
                  </a:lnTo>
                  <a:lnTo>
                    <a:pt x="818" y="560"/>
                  </a:lnTo>
                  <a:lnTo>
                    <a:pt x="815" y="549"/>
                  </a:lnTo>
                  <a:lnTo>
                    <a:pt x="813" y="537"/>
                  </a:lnTo>
                  <a:lnTo>
                    <a:pt x="812" y="526"/>
                  </a:lnTo>
                  <a:lnTo>
                    <a:pt x="812" y="526"/>
                  </a:lnTo>
                  <a:lnTo>
                    <a:pt x="812" y="537"/>
                  </a:lnTo>
                  <a:lnTo>
                    <a:pt x="812" y="546"/>
                  </a:lnTo>
                  <a:lnTo>
                    <a:pt x="812" y="557"/>
                  </a:lnTo>
                  <a:lnTo>
                    <a:pt x="810" y="566"/>
                  </a:lnTo>
                  <a:lnTo>
                    <a:pt x="810" y="566"/>
                  </a:lnTo>
                  <a:lnTo>
                    <a:pt x="807" y="566"/>
                  </a:lnTo>
                  <a:lnTo>
                    <a:pt x="804" y="563"/>
                  </a:lnTo>
                  <a:lnTo>
                    <a:pt x="802" y="560"/>
                  </a:lnTo>
                  <a:lnTo>
                    <a:pt x="802" y="555"/>
                  </a:lnTo>
                  <a:lnTo>
                    <a:pt x="799" y="539"/>
                  </a:lnTo>
                  <a:lnTo>
                    <a:pt x="799" y="539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3" y="496"/>
                  </a:lnTo>
                  <a:lnTo>
                    <a:pt x="795" y="494"/>
                  </a:lnTo>
                  <a:lnTo>
                    <a:pt x="795" y="494"/>
                  </a:lnTo>
                  <a:lnTo>
                    <a:pt x="793" y="491"/>
                  </a:lnTo>
                  <a:lnTo>
                    <a:pt x="792" y="488"/>
                  </a:lnTo>
                  <a:lnTo>
                    <a:pt x="792" y="484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90" y="494"/>
                  </a:lnTo>
                  <a:lnTo>
                    <a:pt x="790" y="507"/>
                  </a:lnTo>
                  <a:lnTo>
                    <a:pt x="792" y="529"/>
                  </a:lnTo>
                  <a:lnTo>
                    <a:pt x="792" y="529"/>
                  </a:lnTo>
                  <a:lnTo>
                    <a:pt x="792" y="531"/>
                  </a:lnTo>
                  <a:lnTo>
                    <a:pt x="793" y="532"/>
                  </a:lnTo>
                  <a:lnTo>
                    <a:pt x="795" y="534"/>
                  </a:lnTo>
                  <a:lnTo>
                    <a:pt x="795" y="534"/>
                  </a:lnTo>
                  <a:lnTo>
                    <a:pt x="793" y="537"/>
                  </a:lnTo>
                  <a:lnTo>
                    <a:pt x="793" y="542"/>
                  </a:lnTo>
                  <a:lnTo>
                    <a:pt x="793" y="551"/>
                  </a:lnTo>
                  <a:lnTo>
                    <a:pt x="793" y="558"/>
                  </a:lnTo>
                  <a:lnTo>
                    <a:pt x="793" y="563"/>
                  </a:lnTo>
                  <a:lnTo>
                    <a:pt x="792" y="568"/>
                  </a:lnTo>
                  <a:lnTo>
                    <a:pt x="792" y="568"/>
                  </a:lnTo>
                  <a:lnTo>
                    <a:pt x="789" y="566"/>
                  </a:lnTo>
                  <a:lnTo>
                    <a:pt x="786" y="565"/>
                  </a:lnTo>
                  <a:lnTo>
                    <a:pt x="783" y="557"/>
                  </a:lnTo>
                  <a:lnTo>
                    <a:pt x="781" y="549"/>
                  </a:lnTo>
                  <a:lnTo>
                    <a:pt x="779" y="548"/>
                  </a:lnTo>
                  <a:lnTo>
                    <a:pt x="775" y="546"/>
                  </a:lnTo>
                  <a:lnTo>
                    <a:pt x="775" y="546"/>
                  </a:lnTo>
                  <a:lnTo>
                    <a:pt x="776" y="554"/>
                  </a:lnTo>
                  <a:lnTo>
                    <a:pt x="776" y="557"/>
                  </a:lnTo>
                  <a:lnTo>
                    <a:pt x="775" y="561"/>
                  </a:lnTo>
                  <a:lnTo>
                    <a:pt x="775" y="561"/>
                  </a:lnTo>
                  <a:lnTo>
                    <a:pt x="776" y="565"/>
                  </a:lnTo>
                  <a:lnTo>
                    <a:pt x="778" y="566"/>
                  </a:lnTo>
                  <a:lnTo>
                    <a:pt x="779" y="569"/>
                  </a:lnTo>
                  <a:lnTo>
                    <a:pt x="781" y="574"/>
                  </a:lnTo>
                  <a:lnTo>
                    <a:pt x="781" y="574"/>
                  </a:lnTo>
                  <a:lnTo>
                    <a:pt x="778" y="574"/>
                  </a:lnTo>
                  <a:lnTo>
                    <a:pt x="775" y="574"/>
                  </a:lnTo>
                  <a:lnTo>
                    <a:pt x="769" y="571"/>
                  </a:lnTo>
                  <a:lnTo>
                    <a:pt x="761" y="563"/>
                  </a:lnTo>
                  <a:lnTo>
                    <a:pt x="761" y="563"/>
                  </a:lnTo>
                  <a:lnTo>
                    <a:pt x="746" y="552"/>
                  </a:lnTo>
                  <a:lnTo>
                    <a:pt x="738" y="548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2" y="542"/>
                  </a:lnTo>
                  <a:lnTo>
                    <a:pt x="731" y="540"/>
                  </a:lnTo>
                  <a:lnTo>
                    <a:pt x="729" y="540"/>
                  </a:lnTo>
                  <a:lnTo>
                    <a:pt x="729" y="539"/>
                  </a:lnTo>
                  <a:lnTo>
                    <a:pt x="729" y="539"/>
                  </a:lnTo>
                  <a:lnTo>
                    <a:pt x="725" y="536"/>
                  </a:lnTo>
                  <a:lnTo>
                    <a:pt x="719" y="531"/>
                  </a:lnTo>
                  <a:lnTo>
                    <a:pt x="708" y="522"/>
                  </a:lnTo>
                  <a:lnTo>
                    <a:pt x="708" y="522"/>
                  </a:lnTo>
                  <a:lnTo>
                    <a:pt x="708" y="520"/>
                  </a:lnTo>
                  <a:lnTo>
                    <a:pt x="708" y="519"/>
                  </a:lnTo>
                  <a:lnTo>
                    <a:pt x="708" y="519"/>
                  </a:lnTo>
                  <a:lnTo>
                    <a:pt x="702" y="517"/>
                  </a:lnTo>
                  <a:lnTo>
                    <a:pt x="697" y="513"/>
                  </a:lnTo>
                  <a:lnTo>
                    <a:pt x="694" y="510"/>
                  </a:lnTo>
                  <a:lnTo>
                    <a:pt x="690" y="505"/>
                  </a:lnTo>
                  <a:lnTo>
                    <a:pt x="690" y="505"/>
                  </a:lnTo>
                  <a:lnTo>
                    <a:pt x="723" y="545"/>
                  </a:lnTo>
                  <a:lnTo>
                    <a:pt x="740" y="566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63" y="595"/>
                  </a:lnTo>
                  <a:lnTo>
                    <a:pt x="769" y="603"/>
                  </a:lnTo>
                  <a:lnTo>
                    <a:pt x="781" y="619"/>
                  </a:lnTo>
                  <a:lnTo>
                    <a:pt x="781" y="619"/>
                  </a:lnTo>
                  <a:lnTo>
                    <a:pt x="781" y="621"/>
                  </a:lnTo>
                  <a:lnTo>
                    <a:pt x="779" y="622"/>
                  </a:lnTo>
                  <a:lnTo>
                    <a:pt x="778" y="622"/>
                  </a:lnTo>
                  <a:lnTo>
                    <a:pt x="776" y="624"/>
                  </a:lnTo>
                  <a:lnTo>
                    <a:pt x="776" y="624"/>
                  </a:lnTo>
                  <a:lnTo>
                    <a:pt x="778" y="627"/>
                  </a:lnTo>
                  <a:lnTo>
                    <a:pt x="781" y="629"/>
                  </a:lnTo>
                  <a:lnTo>
                    <a:pt x="783" y="630"/>
                  </a:lnTo>
                  <a:lnTo>
                    <a:pt x="784" y="633"/>
                  </a:lnTo>
                  <a:lnTo>
                    <a:pt x="784" y="633"/>
                  </a:lnTo>
                  <a:lnTo>
                    <a:pt x="787" y="632"/>
                  </a:lnTo>
                  <a:lnTo>
                    <a:pt x="787" y="632"/>
                  </a:lnTo>
                  <a:lnTo>
                    <a:pt x="787" y="630"/>
                  </a:lnTo>
                  <a:lnTo>
                    <a:pt x="790" y="630"/>
                  </a:lnTo>
                  <a:lnTo>
                    <a:pt x="790" y="630"/>
                  </a:lnTo>
                  <a:lnTo>
                    <a:pt x="792" y="632"/>
                  </a:lnTo>
                  <a:lnTo>
                    <a:pt x="793" y="633"/>
                  </a:lnTo>
                  <a:lnTo>
                    <a:pt x="793" y="638"/>
                  </a:lnTo>
                  <a:lnTo>
                    <a:pt x="792" y="644"/>
                  </a:lnTo>
                  <a:lnTo>
                    <a:pt x="792" y="648"/>
                  </a:lnTo>
                  <a:lnTo>
                    <a:pt x="792" y="648"/>
                  </a:lnTo>
                  <a:lnTo>
                    <a:pt x="787" y="671"/>
                  </a:lnTo>
                  <a:lnTo>
                    <a:pt x="783" y="694"/>
                  </a:lnTo>
                  <a:lnTo>
                    <a:pt x="783" y="694"/>
                  </a:lnTo>
                  <a:lnTo>
                    <a:pt x="787" y="680"/>
                  </a:lnTo>
                  <a:lnTo>
                    <a:pt x="790" y="667"/>
                  </a:lnTo>
                  <a:lnTo>
                    <a:pt x="795" y="653"/>
                  </a:lnTo>
                  <a:lnTo>
                    <a:pt x="799" y="642"/>
                  </a:lnTo>
                  <a:lnTo>
                    <a:pt x="799" y="642"/>
                  </a:lnTo>
                  <a:lnTo>
                    <a:pt x="802" y="644"/>
                  </a:lnTo>
                  <a:lnTo>
                    <a:pt x="802" y="645"/>
                  </a:lnTo>
                  <a:lnTo>
                    <a:pt x="804" y="651"/>
                  </a:lnTo>
                  <a:lnTo>
                    <a:pt x="804" y="662"/>
                  </a:lnTo>
                  <a:lnTo>
                    <a:pt x="804" y="662"/>
                  </a:lnTo>
                  <a:lnTo>
                    <a:pt x="802" y="677"/>
                  </a:lnTo>
                  <a:lnTo>
                    <a:pt x="799" y="694"/>
                  </a:lnTo>
                  <a:lnTo>
                    <a:pt x="799" y="694"/>
                  </a:lnTo>
                  <a:lnTo>
                    <a:pt x="802" y="685"/>
                  </a:lnTo>
                  <a:lnTo>
                    <a:pt x="804" y="676"/>
                  </a:lnTo>
                  <a:lnTo>
                    <a:pt x="805" y="665"/>
                  </a:lnTo>
                  <a:lnTo>
                    <a:pt x="808" y="661"/>
                  </a:lnTo>
                  <a:lnTo>
                    <a:pt x="810" y="656"/>
                  </a:lnTo>
                  <a:lnTo>
                    <a:pt x="810" y="656"/>
                  </a:lnTo>
                  <a:lnTo>
                    <a:pt x="813" y="658"/>
                  </a:lnTo>
                  <a:lnTo>
                    <a:pt x="815" y="661"/>
                  </a:lnTo>
                  <a:lnTo>
                    <a:pt x="816" y="668"/>
                  </a:lnTo>
                  <a:lnTo>
                    <a:pt x="816" y="677"/>
                  </a:lnTo>
                  <a:lnTo>
                    <a:pt x="818" y="685"/>
                  </a:lnTo>
                  <a:lnTo>
                    <a:pt x="818" y="685"/>
                  </a:lnTo>
                  <a:lnTo>
                    <a:pt x="819" y="683"/>
                  </a:lnTo>
                  <a:lnTo>
                    <a:pt x="819" y="682"/>
                  </a:lnTo>
                  <a:lnTo>
                    <a:pt x="822" y="677"/>
                  </a:lnTo>
                  <a:lnTo>
                    <a:pt x="822" y="677"/>
                  </a:lnTo>
                  <a:lnTo>
                    <a:pt x="824" y="679"/>
                  </a:lnTo>
                  <a:lnTo>
                    <a:pt x="825" y="682"/>
                  </a:lnTo>
                  <a:lnTo>
                    <a:pt x="827" y="688"/>
                  </a:lnTo>
                  <a:lnTo>
                    <a:pt x="827" y="702"/>
                  </a:lnTo>
                  <a:lnTo>
                    <a:pt x="827" y="702"/>
                  </a:lnTo>
                  <a:lnTo>
                    <a:pt x="828" y="700"/>
                  </a:lnTo>
                  <a:lnTo>
                    <a:pt x="828" y="697"/>
                  </a:lnTo>
                  <a:lnTo>
                    <a:pt x="830" y="694"/>
                  </a:lnTo>
                  <a:lnTo>
                    <a:pt x="833" y="693"/>
                  </a:lnTo>
                  <a:lnTo>
                    <a:pt x="833" y="693"/>
                  </a:lnTo>
                  <a:lnTo>
                    <a:pt x="834" y="694"/>
                  </a:lnTo>
                  <a:lnTo>
                    <a:pt x="836" y="697"/>
                  </a:lnTo>
                  <a:lnTo>
                    <a:pt x="836" y="703"/>
                  </a:lnTo>
                  <a:lnTo>
                    <a:pt x="836" y="709"/>
                  </a:lnTo>
                  <a:lnTo>
                    <a:pt x="836" y="715"/>
                  </a:lnTo>
                  <a:lnTo>
                    <a:pt x="836" y="715"/>
                  </a:lnTo>
                  <a:lnTo>
                    <a:pt x="837" y="711"/>
                  </a:lnTo>
                  <a:lnTo>
                    <a:pt x="839" y="706"/>
                  </a:lnTo>
                  <a:lnTo>
                    <a:pt x="839" y="706"/>
                  </a:lnTo>
                  <a:lnTo>
                    <a:pt x="840" y="708"/>
                  </a:lnTo>
                  <a:lnTo>
                    <a:pt x="842" y="711"/>
                  </a:lnTo>
                  <a:lnTo>
                    <a:pt x="842" y="715"/>
                  </a:lnTo>
                  <a:lnTo>
                    <a:pt x="837" y="728"/>
                  </a:lnTo>
                  <a:lnTo>
                    <a:pt x="837" y="728"/>
                  </a:lnTo>
                  <a:lnTo>
                    <a:pt x="837" y="731"/>
                  </a:lnTo>
                  <a:lnTo>
                    <a:pt x="836" y="732"/>
                  </a:lnTo>
                  <a:lnTo>
                    <a:pt x="834" y="734"/>
                  </a:lnTo>
                  <a:lnTo>
                    <a:pt x="834" y="734"/>
                  </a:lnTo>
                  <a:lnTo>
                    <a:pt x="834" y="737"/>
                  </a:lnTo>
                  <a:lnTo>
                    <a:pt x="834" y="740"/>
                  </a:lnTo>
                  <a:lnTo>
                    <a:pt x="831" y="746"/>
                  </a:lnTo>
                  <a:lnTo>
                    <a:pt x="831" y="746"/>
                  </a:lnTo>
                  <a:lnTo>
                    <a:pt x="830" y="746"/>
                  </a:lnTo>
                  <a:lnTo>
                    <a:pt x="827" y="747"/>
                  </a:lnTo>
                  <a:lnTo>
                    <a:pt x="827" y="747"/>
                  </a:lnTo>
                  <a:lnTo>
                    <a:pt x="827" y="735"/>
                  </a:lnTo>
                  <a:lnTo>
                    <a:pt x="827" y="735"/>
                  </a:lnTo>
                  <a:lnTo>
                    <a:pt x="824" y="737"/>
                  </a:lnTo>
                  <a:lnTo>
                    <a:pt x="821" y="738"/>
                  </a:lnTo>
                  <a:lnTo>
                    <a:pt x="821" y="738"/>
                  </a:lnTo>
                  <a:lnTo>
                    <a:pt x="819" y="729"/>
                  </a:lnTo>
                  <a:lnTo>
                    <a:pt x="821" y="722"/>
                  </a:lnTo>
                  <a:lnTo>
                    <a:pt x="821" y="706"/>
                  </a:lnTo>
                  <a:lnTo>
                    <a:pt x="821" y="706"/>
                  </a:lnTo>
                  <a:lnTo>
                    <a:pt x="819" y="711"/>
                  </a:lnTo>
                  <a:lnTo>
                    <a:pt x="818" y="715"/>
                  </a:lnTo>
                  <a:lnTo>
                    <a:pt x="816" y="726"/>
                  </a:lnTo>
                  <a:lnTo>
                    <a:pt x="816" y="726"/>
                  </a:lnTo>
                  <a:lnTo>
                    <a:pt x="813" y="734"/>
                  </a:lnTo>
                  <a:lnTo>
                    <a:pt x="810" y="737"/>
                  </a:lnTo>
                  <a:lnTo>
                    <a:pt x="805" y="738"/>
                  </a:lnTo>
                  <a:lnTo>
                    <a:pt x="805" y="738"/>
                  </a:lnTo>
                  <a:lnTo>
                    <a:pt x="807" y="722"/>
                  </a:lnTo>
                  <a:lnTo>
                    <a:pt x="808" y="706"/>
                  </a:lnTo>
                  <a:lnTo>
                    <a:pt x="810" y="691"/>
                  </a:lnTo>
                  <a:lnTo>
                    <a:pt x="810" y="676"/>
                  </a:lnTo>
                  <a:lnTo>
                    <a:pt x="810" y="676"/>
                  </a:lnTo>
                  <a:lnTo>
                    <a:pt x="804" y="705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41"/>
                  </a:lnTo>
                  <a:lnTo>
                    <a:pt x="792" y="744"/>
                  </a:lnTo>
                  <a:lnTo>
                    <a:pt x="789" y="746"/>
                  </a:lnTo>
                  <a:lnTo>
                    <a:pt x="789" y="746"/>
                  </a:lnTo>
                  <a:lnTo>
                    <a:pt x="787" y="744"/>
                  </a:lnTo>
                  <a:lnTo>
                    <a:pt x="786" y="741"/>
                  </a:lnTo>
                  <a:lnTo>
                    <a:pt x="786" y="737"/>
                  </a:lnTo>
                  <a:lnTo>
                    <a:pt x="790" y="725"/>
                  </a:lnTo>
                  <a:lnTo>
                    <a:pt x="790" y="725"/>
                  </a:lnTo>
                  <a:lnTo>
                    <a:pt x="795" y="694"/>
                  </a:lnTo>
                  <a:lnTo>
                    <a:pt x="798" y="667"/>
                  </a:lnTo>
                  <a:lnTo>
                    <a:pt x="798" y="667"/>
                  </a:lnTo>
                  <a:lnTo>
                    <a:pt x="792" y="683"/>
                  </a:lnTo>
                  <a:lnTo>
                    <a:pt x="786" y="702"/>
                  </a:lnTo>
                  <a:lnTo>
                    <a:pt x="781" y="720"/>
                  </a:lnTo>
                  <a:lnTo>
                    <a:pt x="773" y="737"/>
                  </a:lnTo>
                  <a:lnTo>
                    <a:pt x="773" y="737"/>
                  </a:lnTo>
                  <a:lnTo>
                    <a:pt x="772" y="737"/>
                  </a:lnTo>
                  <a:lnTo>
                    <a:pt x="770" y="737"/>
                  </a:lnTo>
                  <a:lnTo>
                    <a:pt x="770" y="737"/>
                  </a:lnTo>
                  <a:lnTo>
                    <a:pt x="772" y="717"/>
                  </a:lnTo>
                  <a:lnTo>
                    <a:pt x="775" y="699"/>
                  </a:lnTo>
                  <a:lnTo>
                    <a:pt x="783" y="661"/>
                  </a:lnTo>
                  <a:lnTo>
                    <a:pt x="783" y="661"/>
                  </a:lnTo>
                  <a:lnTo>
                    <a:pt x="781" y="664"/>
                  </a:lnTo>
                  <a:lnTo>
                    <a:pt x="779" y="665"/>
                  </a:lnTo>
                  <a:lnTo>
                    <a:pt x="778" y="673"/>
                  </a:lnTo>
                  <a:lnTo>
                    <a:pt x="778" y="673"/>
                  </a:lnTo>
                  <a:lnTo>
                    <a:pt x="769" y="696"/>
                  </a:lnTo>
                  <a:lnTo>
                    <a:pt x="766" y="708"/>
                  </a:lnTo>
                  <a:lnTo>
                    <a:pt x="763" y="722"/>
                  </a:lnTo>
                  <a:lnTo>
                    <a:pt x="763" y="722"/>
                  </a:lnTo>
                  <a:lnTo>
                    <a:pt x="760" y="722"/>
                  </a:lnTo>
                  <a:lnTo>
                    <a:pt x="757" y="722"/>
                  </a:lnTo>
                  <a:lnTo>
                    <a:pt x="757" y="722"/>
                  </a:lnTo>
                  <a:lnTo>
                    <a:pt x="757" y="715"/>
                  </a:lnTo>
                  <a:lnTo>
                    <a:pt x="757" y="709"/>
                  </a:lnTo>
                  <a:lnTo>
                    <a:pt x="760" y="696"/>
                  </a:lnTo>
                  <a:lnTo>
                    <a:pt x="763" y="680"/>
                  </a:lnTo>
                  <a:lnTo>
                    <a:pt x="764" y="665"/>
                  </a:lnTo>
                  <a:lnTo>
                    <a:pt x="764" y="665"/>
                  </a:lnTo>
                  <a:lnTo>
                    <a:pt x="758" y="662"/>
                  </a:lnTo>
                  <a:lnTo>
                    <a:pt x="758" y="662"/>
                  </a:lnTo>
                  <a:lnTo>
                    <a:pt x="757" y="668"/>
                  </a:lnTo>
                  <a:lnTo>
                    <a:pt x="755" y="671"/>
                  </a:lnTo>
                  <a:lnTo>
                    <a:pt x="757" y="673"/>
                  </a:lnTo>
                  <a:lnTo>
                    <a:pt x="757" y="673"/>
                  </a:lnTo>
                  <a:lnTo>
                    <a:pt x="752" y="683"/>
                  </a:lnTo>
                  <a:lnTo>
                    <a:pt x="747" y="696"/>
                  </a:lnTo>
                  <a:lnTo>
                    <a:pt x="741" y="720"/>
                  </a:lnTo>
                  <a:lnTo>
                    <a:pt x="741" y="720"/>
                  </a:lnTo>
                  <a:lnTo>
                    <a:pt x="738" y="720"/>
                  </a:lnTo>
                  <a:lnTo>
                    <a:pt x="735" y="720"/>
                  </a:lnTo>
                  <a:lnTo>
                    <a:pt x="735" y="720"/>
                  </a:lnTo>
                  <a:lnTo>
                    <a:pt x="737" y="708"/>
                  </a:lnTo>
                  <a:lnTo>
                    <a:pt x="740" y="697"/>
                  </a:lnTo>
                  <a:lnTo>
                    <a:pt x="743" y="686"/>
                  </a:lnTo>
                  <a:lnTo>
                    <a:pt x="746" y="676"/>
                  </a:lnTo>
                  <a:lnTo>
                    <a:pt x="746" y="676"/>
                  </a:lnTo>
                  <a:lnTo>
                    <a:pt x="744" y="673"/>
                  </a:lnTo>
                  <a:lnTo>
                    <a:pt x="741" y="671"/>
                  </a:lnTo>
                  <a:lnTo>
                    <a:pt x="741" y="671"/>
                  </a:lnTo>
                  <a:lnTo>
                    <a:pt x="740" y="673"/>
                  </a:lnTo>
                  <a:lnTo>
                    <a:pt x="740" y="674"/>
                  </a:lnTo>
                  <a:lnTo>
                    <a:pt x="743" y="677"/>
                  </a:lnTo>
                  <a:lnTo>
                    <a:pt x="743" y="677"/>
                  </a:lnTo>
                  <a:lnTo>
                    <a:pt x="740" y="680"/>
                  </a:lnTo>
                  <a:lnTo>
                    <a:pt x="738" y="682"/>
                  </a:lnTo>
                  <a:lnTo>
                    <a:pt x="738" y="682"/>
                  </a:lnTo>
                  <a:lnTo>
                    <a:pt x="734" y="699"/>
                  </a:lnTo>
                  <a:lnTo>
                    <a:pt x="734" y="699"/>
                  </a:lnTo>
                  <a:lnTo>
                    <a:pt x="731" y="706"/>
                  </a:lnTo>
                  <a:lnTo>
                    <a:pt x="729" y="709"/>
                  </a:lnTo>
                  <a:lnTo>
                    <a:pt x="725" y="711"/>
                  </a:lnTo>
                  <a:lnTo>
                    <a:pt x="725" y="711"/>
                  </a:lnTo>
                  <a:lnTo>
                    <a:pt x="725" y="705"/>
                  </a:lnTo>
                  <a:lnTo>
                    <a:pt x="726" y="697"/>
                  </a:lnTo>
                  <a:lnTo>
                    <a:pt x="726" y="697"/>
                  </a:lnTo>
                  <a:lnTo>
                    <a:pt x="725" y="697"/>
                  </a:lnTo>
                  <a:lnTo>
                    <a:pt x="725" y="696"/>
                  </a:lnTo>
                  <a:lnTo>
                    <a:pt x="722" y="694"/>
                  </a:lnTo>
                  <a:lnTo>
                    <a:pt x="722" y="694"/>
                  </a:lnTo>
                  <a:lnTo>
                    <a:pt x="720" y="694"/>
                  </a:lnTo>
                  <a:lnTo>
                    <a:pt x="719" y="696"/>
                  </a:lnTo>
                  <a:lnTo>
                    <a:pt x="717" y="697"/>
                  </a:lnTo>
                  <a:lnTo>
                    <a:pt x="715" y="697"/>
                  </a:lnTo>
                  <a:lnTo>
                    <a:pt x="715" y="697"/>
                  </a:lnTo>
                  <a:lnTo>
                    <a:pt x="711" y="694"/>
                  </a:lnTo>
                  <a:lnTo>
                    <a:pt x="706" y="691"/>
                  </a:lnTo>
                  <a:lnTo>
                    <a:pt x="702" y="688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6" y="683"/>
                  </a:lnTo>
                  <a:lnTo>
                    <a:pt x="694" y="680"/>
                  </a:lnTo>
                  <a:lnTo>
                    <a:pt x="694" y="680"/>
                  </a:lnTo>
                  <a:lnTo>
                    <a:pt x="683" y="676"/>
                  </a:lnTo>
                  <a:lnTo>
                    <a:pt x="677" y="673"/>
                  </a:lnTo>
                  <a:lnTo>
                    <a:pt x="673" y="668"/>
                  </a:lnTo>
                  <a:lnTo>
                    <a:pt x="673" y="668"/>
                  </a:lnTo>
                  <a:lnTo>
                    <a:pt x="665" y="664"/>
                  </a:lnTo>
                  <a:lnTo>
                    <a:pt x="658" y="658"/>
                  </a:lnTo>
                  <a:lnTo>
                    <a:pt x="651" y="651"/>
                  </a:lnTo>
                  <a:lnTo>
                    <a:pt x="645" y="645"/>
                  </a:lnTo>
                  <a:lnTo>
                    <a:pt x="645" y="645"/>
                  </a:lnTo>
                  <a:lnTo>
                    <a:pt x="636" y="638"/>
                  </a:lnTo>
                  <a:lnTo>
                    <a:pt x="632" y="633"/>
                  </a:lnTo>
                  <a:lnTo>
                    <a:pt x="630" y="629"/>
                  </a:lnTo>
                  <a:lnTo>
                    <a:pt x="630" y="629"/>
                  </a:lnTo>
                  <a:lnTo>
                    <a:pt x="618" y="619"/>
                  </a:lnTo>
                  <a:lnTo>
                    <a:pt x="612" y="613"/>
                  </a:lnTo>
                  <a:lnTo>
                    <a:pt x="609" y="609"/>
                  </a:lnTo>
                  <a:lnTo>
                    <a:pt x="609" y="609"/>
                  </a:lnTo>
                  <a:lnTo>
                    <a:pt x="603" y="604"/>
                  </a:lnTo>
                  <a:lnTo>
                    <a:pt x="598" y="601"/>
                  </a:lnTo>
                  <a:lnTo>
                    <a:pt x="595" y="600"/>
                  </a:lnTo>
                  <a:lnTo>
                    <a:pt x="595" y="600"/>
                  </a:lnTo>
                  <a:lnTo>
                    <a:pt x="590" y="597"/>
                  </a:lnTo>
                  <a:lnTo>
                    <a:pt x="586" y="593"/>
                  </a:lnTo>
                  <a:lnTo>
                    <a:pt x="577" y="586"/>
                  </a:lnTo>
                  <a:lnTo>
                    <a:pt x="577" y="586"/>
                  </a:lnTo>
                  <a:lnTo>
                    <a:pt x="574" y="584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66" y="578"/>
                  </a:lnTo>
                  <a:lnTo>
                    <a:pt x="561" y="575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4" y="572"/>
                  </a:lnTo>
                  <a:lnTo>
                    <a:pt x="558" y="577"/>
                  </a:lnTo>
                  <a:lnTo>
                    <a:pt x="565" y="581"/>
                  </a:lnTo>
                  <a:lnTo>
                    <a:pt x="568" y="587"/>
                  </a:lnTo>
                  <a:lnTo>
                    <a:pt x="568" y="587"/>
                  </a:lnTo>
                  <a:lnTo>
                    <a:pt x="587" y="601"/>
                  </a:lnTo>
                  <a:lnTo>
                    <a:pt x="606" y="615"/>
                  </a:lnTo>
                  <a:lnTo>
                    <a:pt x="622" y="630"/>
                  </a:lnTo>
                  <a:lnTo>
                    <a:pt x="641" y="644"/>
                  </a:lnTo>
                  <a:lnTo>
                    <a:pt x="641" y="644"/>
                  </a:lnTo>
                  <a:lnTo>
                    <a:pt x="641" y="645"/>
                  </a:lnTo>
                  <a:lnTo>
                    <a:pt x="639" y="645"/>
                  </a:lnTo>
                  <a:lnTo>
                    <a:pt x="638" y="647"/>
                  </a:lnTo>
                  <a:lnTo>
                    <a:pt x="638" y="648"/>
                  </a:lnTo>
                  <a:lnTo>
                    <a:pt x="638" y="648"/>
                  </a:lnTo>
                  <a:lnTo>
                    <a:pt x="641" y="651"/>
                  </a:lnTo>
                  <a:lnTo>
                    <a:pt x="642" y="653"/>
                  </a:lnTo>
                  <a:lnTo>
                    <a:pt x="645" y="654"/>
                  </a:lnTo>
                  <a:lnTo>
                    <a:pt x="645" y="658"/>
                  </a:lnTo>
                  <a:lnTo>
                    <a:pt x="645" y="658"/>
                  </a:lnTo>
                  <a:lnTo>
                    <a:pt x="642" y="659"/>
                  </a:lnTo>
                  <a:lnTo>
                    <a:pt x="639" y="661"/>
                  </a:lnTo>
                  <a:lnTo>
                    <a:pt x="636" y="659"/>
                  </a:lnTo>
                  <a:lnTo>
                    <a:pt x="636" y="659"/>
                  </a:lnTo>
                  <a:lnTo>
                    <a:pt x="639" y="664"/>
                  </a:lnTo>
                  <a:lnTo>
                    <a:pt x="642" y="668"/>
                  </a:lnTo>
                  <a:lnTo>
                    <a:pt x="651" y="674"/>
                  </a:lnTo>
                  <a:lnTo>
                    <a:pt x="651" y="674"/>
                  </a:lnTo>
                  <a:lnTo>
                    <a:pt x="647" y="679"/>
                  </a:lnTo>
                  <a:lnTo>
                    <a:pt x="641" y="682"/>
                  </a:lnTo>
                  <a:lnTo>
                    <a:pt x="641" y="682"/>
                  </a:lnTo>
                  <a:lnTo>
                    <a:pt x="638" y="680"/>
                  </a:lnTo>
                  <a:lnTo>
                    <a:pt x="635" y="680"/>
                  </a:lnTo>
                  <a:lnTo>
                    <a:pt x="635" y="680"/>
                  </a:lnTo>
                  <a:lnTo>
                    <a:pt x="635" y="683"/>
                  </a:lnTo>
                  <a:lnTo>
                    <a:pt x="636" y="685"/>
                  </a:lnTo>
                  <a:lnTo>
                    <a:pt x="642" y="690"/>
                  </a:lnTo>
                  <a:lnTo>
                    <a:pt x="642" y="690"/>
                  </a:lnTo>
                  <a:lnTo>
                    <a:pt x="642" y="691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39" y="694"/>
                  </a:lnTo>
                  <a:lnTo>
                    <a:pt x="639" y="694"/>
                  </a:lnTo>
                  <a:lnTo>
                    <a:pt x="629" y="690"/>
                  </a:lnTo>
                  <a:lnTo>
                    <a:pt x="616" y="683"/>
                  </a:lnTo>
                  <a:lnTo>
                    <a:pt x="616" y="683"/>
                  </a:lnTo>
                  <a:lnTo>
                    <a:pt x="619" y="688"/>
                  </a:lnTo>
                  <a:lnTo>
                    <a:pt x="624" y="691"/>
                  </a:lnTo>
                  <a:lnTo>
                    <a:pt x="635" y="697"/>
                  </a:lnTo>
                  <a:lnTo>
                    <a:pt x="635" y="697"/>
                  </a:lnTo>
                  <a:lnTo>
                    <a:pt x="656" y="711"/>
                  </a:lnTo>
                  <a:lnTo>
                    <a:pt x="656" y="711"/>
                  </a:lnTo>
                  <a:lnTo>
                    <a:pt x="656" y="714"/>
                  </a:lnTo>
                  <a:lnTo>
                    <a:pt x="659" y="717"/>
                  </a:lnTo>
                  <a:lnTo>
                    <a:pt x="661" y="719"/>
                  </a:lnTo>
                  <a:lnTo>
                    <a:pt x="664" y="720"/>
                  </a:lnTo>
                  <a:lnTo>
                    <a:pt x="664" y="720"/>
                  </a:lnTo>
                  <a:lnTo>
                    <a:pt x="662" y="722"/>
                  </a:lnTo>
                  <a:lnTo>
                    <a:pt x="661" y="723"/>
                  </a:lnTo>
                  <a:lnTo>
                    <a:pt x="656" y="725"/>
                  </a:lnTo>
                  <a:lnTo>
                    <a:pt x="651" y="725"/>
                  </a:lnTo>
                  <a:lnTo>
                    <a:pt x="647" y="723"/>
                  </a:lnTo>
                  <a:lnTo>
                    <a:pt x="647" y="723"/>
                  </a:lnTo>
                  <a:lnTo>
                    <a:pt x="647" y="726"/>
                  </a:lnTo>
                  <a:lnTo>
                    <a:pt x="648" y="729"/>
                  </a:lnTo>
                  <a:lnTo>
                    <a:pt x="653" y="735"/>
                  </a:lnTo>
                  <a:lnTo>
                    <a:pt x="659" y="740"/>
                  </a:lnTo>
                  <a:lnTo>
                    <a:pt x="662" y="741"/>
                  </a:lnTo>
                  <a:lnTo>
                    <a:pt x="664" y="746"/>
                  </a:lnTo>
                  <a:lnTo>
                    <a:pt x="664" y="746"/>
                  </a:lnTo>
                  <a:lnTo>
                    <a:pt x="659" y="747"/>
                  </a:lnTo>
                  <a:lnTo>
                    <a:pt x="654" y="749"/>
                  </a:lnTo>
                  <a:lnTo>
                    <a:pt x="650" y="747"/>
                  </a:lnTo>
                  <a:lnTo>
                    <a:pt x="644" y="746"/>
                  </a:lnTo>
                  <a:lnTo>
                    <a:pt x="635" y="740"/>
                  </a:lnTo>
                  <a:lnTo>
                    <a:pt x="625" y="735"/>
                  </a:lnTo>
                  <a:lnTo>
                    <a:pt x="625" y="735"/>
                  </a:lnTo>
                  <a:lnTo>
                    <a:pt x="636" y="744"/>
                  </a:lnTo>
                  <a:lnTo>
                    <a:pt x="648" y="755"/>
                  </a:lnTo>
                  <a:lnTo>
                    <a:pt x="661" y="764"/>
                  </a:lnTo>
                  <a:lnTo>
                    <a:pt x="670" y="775"/>
                  </a:lnTo>
                  <a:lnTo>
                    <a:pt x="670" y="775"/>
                  </a:lnTo>
                  <a:lnTo>
                    <a:pt x="665" y="776"/>
                  </a:lnTo>
                  <a:lnTo>
                    <a:pt x="661" y="778"/>
                  </a:lnTo>
                  <a:lnTo>
                    <a:pt x="658" y="776"/>
                  </a:lnTo>
                  <a:lnTo>
                    <a:pt x="653" y="773"/>
                  </a:lnTo>
                  <a:lnTo>
                    <a:pt x="647" y="769"/>
                  </a:lnTo>
                  <a:lnTo>
                    <a:pt x="641" y="764"/>
                  </a:lnTo>
                  <a:lnTo>
                    <a:pt x="641" y="764"/>
                  </a:lnTo>
                  <a:lnTo>
                    <a:pt x="632" y="761"/>
                  </a:lnTo>
                  <a:lnTo>
                    <a:pt x="624" y="758"/>
                  </a:lnTo>
                  <a:lnTo>
                    <a:pt x="624" y="758"/>
                  </a:lnTo>
                  <a:lnTo>
                    <a:pt x="610" y="754"/>
                  </a:lnTo>
                  <a:lnTo>
                    <a:pt x="598" y="751"/>
                  </a:lnTo>
                  <a:lnTo>
                    <a:pt x="598" y="751"/>
                  </a:lnTo>
                  <a:lnTo>
                    <a:pt x="604" y="755"/>
                  </a:lnTo>
                  <a:lnTo>
                    <a:pt x="612" y="760"/>
                  </a:lnTo>
                  <a:lnTo>
                    <a:pt x="629" y="769"/>
                  </a:lnTo>
                  <a:lnTo>
                    <a:pt x="644" y="779"/>
                  </a:lnTo>
                  <a:lnTo>
                    <a:pt x="651" y="786"/>
                  </a:lnTo>
                  <a:lnTo>
                    <a:pt x="658" y="792"/>
                  </a:lnTo>
                  <a:lnTo>
                    <a:pt x="658" y="792"/>
                  </a:lnTo>
                  <a:lnTo>
                    <a:pt x="656" y="793"/>
                  </a:lnTo>
                  <a:lnTo>
                    <a:pt x="651" y="795"/>
                  </a:lnTo>
                  <a:lnTo>
                    <a:pt x="651" y="795"/>
                  </a:lnTo>
                  <a:lnTo>
                    <a:pt x="653" y="796"/>
                  </a:lnTo>
                  <a:lnTo>
                    <a:pt x="654" y="798"/>
                  </a:lnTo>
                  <a:lnTo>
                    <a:pt x="658" y="799"/>
                  </a:lnTo>
                  <a:lnTo>
                    <a:pt x="658" y="801"/>
                  </a:lnTo>
                  <a:lnTo>
                    <a:pt x="658" y="801"/>
                  </a:lnTo>
                  <a:lnTo>
                    <a:pt x="658" y="802"/>
                  </a:lnTo>
                  <a:lnTo>
                    <a:pt x="656" y="804"/>
                  </a:lnTo>
                  <a:lnTo>
                    <a:pt x="654" y="805"/>
                  </a:lnTo>
                  <a:lnTo>
                    <a:pt x="654" y="805"/>
                  </a:lnTo>
                  <a:lnTo>
                    <a:pt x="662" y="810"/>
                  </a:lnTo>
                  <a:lnTo>
                    <a:pt x="667" y="813"/>
                  </a:lnTo>
                  <a:lnTo>
                    <a:pt x="670" y="818"/>
                  </a:lnTo>
                  <a:lnTo>
                    <a:pt x="670" y="818"/>
                  </a:lnTo>
                  <a:lnTo>
                    <a:pt x="665" y="818"/>
                  </a:lnTo>
                  <a:lnTo>
                    <a:pt x="659" y="816"/>
                  </a:lnTo>
                  <a:lnTo>
                    <a:pt x="650" y="812"/>
                  </a:lnTo>
                  <a:lnTo>
                    <a:pt x="641" y="805"/>
                  </a:lnTo>
                  <a:lnTo>
                    <a:pt x="632" y="801"/>
                  </a:lnTo>
                  <a:lnTo>
                    <a:pt x="632" y="801"/>
                  </a:lnTo>
                  <a:lnTo>
                    <a:pt x="633" y="805"/>
                  </a:lnTo>
                  <a:lnTo>
                    <a:pt x="636" y="808"/>
                  </a:lnTo>
                  <a:lnTo>
                    <a:pt x="644" y="813"/>
                  </a:lnTo>
                  <a:lnTo>
                    <a:pt x="653" y="819"/>
                  </a:lnTo>
                  <a:lnTo>
                    <a:pt x="661" y="824"/>
                  </a:lnTo>
                  <a:lnTo>
                    <a:pt x="661" y="824"/>
                  </a:lnTo>
                  <a:lnTo>
                    <a:pt x="661" y="825"/>
                  </a:lnTo>
                  <a:lnTo>
                    <a:pt x="659" y="827"/>
                  </a:lnTo>
                  <a:lnTo>
                    <a:pt x="658" y="827"/>
                  </a:lnTo>
                  <a:lnTo>
                    <a:pt x="658" y="827"/>
                  </a:lnTo>
                  <a:lnTo>
                    <a:pt x="648" y="824"/>
                  </a:lnTo>
                  <a:lnTo>
                    <a:pt x="642" y="821"/>
                  </a:lnTo>
                  <a:lnTo>
                    <a:pt x="635" y="816"/>
                  </a:lnTo>
                  <a:lnTo>
                    <a:pt x="627" y="813"/>
                  </a:lnTo>
                  <a:lnTo>
                    <a:pt x="627" y="813"/>
                  </a:lnTo>
                  <a:lnTo>
                    <a:pt x="635" y="819"/>
                  </a:lnTo>
                  <a:lnTo>
                    <a:pt x="644" y="824"/>
                  </a:lnTo>
                  <a:lnTo>
                    <a:pt x="653" y="830"/>
                  </a:lnTo>
                  <a:lnTo>
                    <a:pt x="661" y="836"/>
                  </a:lnTo>
                  <a:lnTo>
                    <a:pt x="661" y="836"/>
                  </a:lnTo>
                  <a:lnTo>
                    <a:pt x="659" y="839"/>
                  </a:lnTo>
                  <a:lnTo>
                    <a:pt x="658" y="842"/>
                  </a:lnTo>
                  <a:lnTo>
                    <a:pt x="658" y="845"/>
                  </a:lnTo>
                  <a:lnTo>
                    <a:pt x="656" y="848"/>
                  </a:lnTo>
                  <a:lnTo>
                    <a:pt x="656" y="848"/>
                  </a:lnTo>
                  <a:lnTo>
                    <a:pt x="654" y="848"/>
                  </a:lnTo>
                  <a:lnTo>
                    <a:pt x="651" y="848"/>
                  </a:lnTo>
                  <a:lnTo>
                    <a:pt x="648" y="845"/>
                  </a:lnTo>
                  <a:lnTo>
                    <a:pt x="648" y="845"/>
                  </a:lnTo>
                  <a:lnTo>
                    <a:pt x="648" y="847"/>
                  </a:lnTo>
                  <a:lnTo>
                    <a:pt x="650" y="848"/>
                  </a:lnTo>
                  <a:lnTo>
                    <a:pt x="651" y="851"/>
                  </a:lnTo>
                  <a:lnTo>
                    <a:pt x="650" y="853"/>
                  </a:lnTo>
                  <a:lnTo>
                    <a:pt x="650" y="853"/>
                  </a:lnTo>
                  <a:lnTo>
                    <a:pt x="645" y="853"/>
                  </a:lnTo>
                  <a:lnTo>
                    <a:pt x="642" y="851"/>
                  </a:lnTo>
                  <a:lnTo>
                    <a:pt x="635" y="847"/>
                  </a:lnTo>
                  <a:lnTo>
                    <a:pt x="629" y="842"/>
                  </a:lnTo>
                  <a:lnTo>
                    <a:pt x="621" y="839"/>
                  </a:lnTo>
                  <a:lnTo>
                    <a:pt x="621" y="839"/>
                  </a:lnTo>
                  <a:lnTo>
                    <a:pt x="621" y="837"/>
                  </a:lnTo>
                  <a:lnTo>
                    <a:pt x="619" y="837"/>
                  </a:lnTo>
                  <a:lnTo>
                    <a:pt x="618" y="836"/>
                  </a:lnTo>
                  <a:lnTo>
                    <a:pt x="618" y="834"/>
                  </a:lnTo>
                  <a:lnTo>
                    <a:pt x="618" y="834"/>
                  </a:lnTo>
                  <a:lnTo>
                    <a:pt x="612" y="833"/>
                  </a:lnTo>
                  <a:lnTo>
                    <a:pt x="610" y="831"/>
                  </a:lnTo>
                  <a:lnTo>
                    <a:pt x="610" y="828"/>
                  </a:lnTo>
                  <a:lnTo>
                    <a:pt x="610" y="828"/>
                  </a:lnTo>
                  <a:lnTo>
                    <a:pt x="613" y="828"/>
                  </a:lnTo>
                  <a:lnTo>
                    <a:pt x="615" y="830"/>
                  </a:lnTo>
                  <a:lnTo>
                    <a:pt x="616" y="831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3"/>
                  </a:lnTo>
                  <a:lnTo>
                    <a:pt x="618" y="831"/>
                  </a:lnTo>
                  <a:lnTo>
                    <a:pt x="618" y="827"/>
                  </a:lnTo>
                  <a:lnTo>
                    <a:pt x="618" y="827"/>
                  </a:lnTo>
                  <a:lnTo>
                    <a:pt x="619" y="827"/>
                  </a:lnTo>
                  <a:lnTo>
                    <a:pt x="622" y="827"/>
                  </a:lnTo>
                  <a:lnTo>
                    <a:pt x="627" y="828"/>
                  </a:lnTo>
                  <a:lnTo>
                    <a:pt x="627" y="828"/>
                  </a:lnTo>
                  <a:lnTo>
                    <a:pt x="621" y="822"/>
                  </a:lnTo>
                  <a:lnTo>
                    <a:pt x="613" y="818"/>
                  </a:lnTo>
                  <a:lnTo>
                    <a:pt x="598" y="812"/>
                  </a:lnTo>
                  <a:lnTo>
                    <a:pt x="598" y="812"/>
                  </a:lnTo>
                  <a:lnTo>
                    <a:pt x="597" y="808"/>
                  </a:lnTo>
                  <a:lnTo>
                    <a:pt x="597" y="805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90" y="799"/>
                  </a:lnTo>
                  <a:lnTo>
                    <a:pt x="583" y="796"/>
                  </a:lnTo>
                  <a:lnTo>
                    <a:pt x="577" y="792"/>
                  </a:lnTo>
                  <a:lnTo>
                    <a:pt x="571" y="786"/>
                  </a:lnTo>
                  <a:lnTo>
                    <a:pt x="571" y="786"/>
                  </a:lnTo>
                  <a:lnTo>
                    <a:pt x="575" y="784"/>
                  </a:lnTo>
                  <a:lnTo>
                    <a:pt x="578" y="784"/>
                  </a:lnTo>
                  <a:lnTo>
                    <a:pt x="586" y="787"/>
                  </a:lnTo>
                  <a:lnTo>
                    <a:pt x="593" y="790"/>
                  </a:lnTo>
                  <a:lnTo>
                    <a:pt x="601" y="793"/>
                  </a:lnTo>
                  <a:lnTo>
                    <a:pt x="601" y="793"/>
                  </a:lnTo>
                  <a:lnTo>
                    <a:pt x="592" y="786"/>
                  </a:lnTo>
                  <a:lnTo>
                    <a:pt x="581" y="778"/>
                  </a:lnTo>
                  <a:lnTo>
                    <a:pt x="571" y="770"/>
                  </a:lnTo>
                  <a:lnTo>
                    <a:pt x="561" y="761"/>
                  </a:lnTo>
                  <a:lnTo>
                    <a:pt x="561" y="761"/>
                  </a:lnTo>
                  <a:lnTo>
                    <a:pt x="561" y="760"/>
                  </a:lnTo>
                  <a:lnTo>
                    <a:pt x="563" y="760"/>
                  </a:lnTo>
                  <a:lnTo>
                    <a:pt x="565" y="758"/>
                  </a:lnTo>
                  <a:lnTo>
                    <a:pt x="566" y="757"/>
                  </a:lnTo>
                  <a:lnTo>
                    <a:pt x="566" y="757"/>
                  </a:lnTo>
                  <a:lnTo>
                    <a:pt x="558" y="754"/>
                  </a:lnTo>
                  <a:lnTo>
                    <a:pt x="554" y="751"/>
                  </a:lnTo>
                  <a:lnTo>
                    <a:pt x="554" y="747"/>
                  </a:lnTo>
                  <a:lnTo>
                    <a:pt x="554" y="746"/>
                  </a:lnTo>
                  <a:lnTo>
                    <a:pt x="554" y="746"/>
                  </a:lnTo>
                  <a:lnTo>
                    <a:pt x="558" y="746"/>
                  </a:lnTo>
                  <a:lnTo>
                    <a:pt x="563" y="746"/>
                  </a:lnTo>
                  <a:lnTo>
                    <a:pt x="563" y="746"/>
                  </a:lnTo>
                  <a:lnTo>
                    <a:pt x="565" y="744"/>
                  </a:lnTo>
                  <a:lnTo>
                    <a:pt x="565" y="743"/>
                  </a:lnTo>
                  <a:lnTo>
                    <a:pt x="565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3" y="738"/>
                  </a:lnTo>
                  <a:lnTo>
                    <a:pt x="557" y="735"/>
                  </a:lnTo>
                  <a:lnTo>
                    <a:pt x="552" y="732"/>
                  </a:lnTo>
                  <a:lnTo>
                    <a:pt x="548" y="729"/>
                  </a:lnTo>
                  <a:lnTo>
                    <a:pt x="548" y="729"/>
                  </a:lnTo>
                  <a:lnTo>
                    <a:pt x="540" y="726"/>
                  </a:lnTo>
                  <a:lnTo>
                    <a:pt x="539" y="725"/>
                  </a:lnTo>
                  <a:lnTo>
                    <a:pt x="537" y="720"/>
                  </a:lnTo>
                  <a:lnTo>
                    <a:pt x="537" y="720"/>
                  </a:lnTo>
                  <a:lnTo>
                    <a:pt x="542" y="720"/>
                  </a:lnTo>
                  <a:lnTo>
                    <a:pt x="546" y="720"/>
                  </a:lnTo>
                  <a:lnTo>
                    <a:pt x="554" y="725"/>
                  </a:lnTo>
                  <a:lnTo>
                    <a:pt x="563" y="729"/>
                  </a:lnTo>
                  <a:lnTo>
                    <a:pt x="571" y="732"/>
                  </a:lnTo>
                  <a:lnTo>
                    <a:pt x="571" y="732"/>
                  </a:lnTo>
                  <a:lnTo>
                    <a:pt x="566" y="726"/>
                  </a:lnTo>
                  <a:lnTo>
                    <a:pt x="560" y="722"/>
                  </a:lnTo>
                  <a:lnTo>
                    <a:pt x="555" y="717"/>
                  </a:lnTo>
                  <a:lnTo>
                    <a:pt x="551" y="711"/>
                  </a:lnTo>
                  <a:lnTo>
                    <a:pt x="551" y="711"/>
                  </a:lnTo>
                  <a:lnTo>
                    <a:pt x="549" y="711"/>
                  </a:lnTo>
                  <a:lnTo>
                    <a:pt x="549" y="711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48" y="712"/>
                  </a:lnTo>
                  <a:lnTo>
                    <a:pt x="536" y="703"/>
                  </a:lnTo>
                  <a:lnTo>
                    <a:pt x="525" y="696"/>
                  </a:lnTo>
                  <a:lnTo>
                    <a:pt x="514" y="688"/>
                  </a:lnTo>
                  <a:lnTo>
                    <a:pt x="504" y="680"/>
                  </a:lnTo>
                  <a:lnTo>
                    <a:pt x="504" y="680"/>
                  </a:lnTo>
                  <a:lnTo>
                    <a:pt x="508" y="685"/>
                  </a:lnTo>
                  <a:lnTo>
                    <a:pt x="514" y="690"/>
                  </a:lnTo>
                  <a:lnTo>
                    <a:pt x="525" y="699"/>
                  </a:lnTo>
                  <a:lnTo>
                    <a:pt x="525" y="699"/>
                  </a:lnTo>
                  <a:lnTo>
                    <a:pt x="523" y="700"/>
                  </a:lnTo>
                  <a:lnTo>
                    <a:pt x="522" y="703"/>
                  </a:lnTo>
                  <a:lnTo>
                    <a:pt x="522" y="703"/>
                  </a:lnTo>
                  <a:lnTo>
                    <a:pt x="510" y="700"/>
                  </a:lnTo>
                  <a:lnTo>
                    <a:pt x="504" y="700"/>
                  </a:lnTo>
                  <a:lnTo>
                    <a:pt x="497" y="700"/>
                  </a:lnTo>
                  <a:lnTo>
                    <a:pt x="497" y="700"/>
                  </a:lnTo>
                  <a:lnTo>
                    <a:pt x="455" y="676"/>
                  </a:lnTo>
                  <a:lnTo>
                    <a:pt x="455" y="676"/>
                  </a:lnTo>
                  <a:lnTo>
                    <a:pt x="468" y="688"/>
                  </a:lnTo>
                  <a:lnTo>
                    <a:pt x="484" y="703"/>
                  </a:lnTo>
                  <a:lnTo>
                    <a:pt x="499" y="717"/>
                  </a:lnTo>
                  <a:lnTo>
                    <a:pt x="511" y="731"/>
                  </a:lnTo>
                  <a:lnTo>
                    <a:pt x="511" y="731"/>
                  </a:lnTo>
                  <a:lnTo>
                    <a:pt x="510" y="732"/>
                  </a:lnTo>
                  <a:lnTo>
                    <a:pt x="507" y="732"/>
                  </a:lnTo>
                  <a:lnTo>
                    <a:pt x="500" y="731"/>
                  </a:lnTo>
                  <a:lnTo>
                    <a:pt x="496" y="728"/>
                  </a:lnTo>
                  <a:lnTo>
                    <a:pt x="490" y="725"/>
                  </a:lnTo>
                  <a:lnTo>
                    <a:pt x="490" y="725"/>
                  </a:lnTo>
                  <a:lnTo>
                    <a:pt x="493" y="729"/>
                  </a:lnTo>
                  <a:lnTo>
                    <a:pt x="499" y="732"/>
                  </a:lnTo>
                  <a:lnTo>
                    <a:pt x="504" y="735"/>
                  </a:lnTo>
                  <a:lnTo>
                    <a:pt x="507" y="740"/>
                  </a:lnTo>
                  <a:lnTo>
                    <a:pt x="507" y="740"/>
                  </a:lnTo>
                  <a:lnTo>
                    <a:pt x="502" y="740"/>
                  </a:lnTo>
                  <a:lnTo>
                    <a:pt x="497" y="740"/>
                  </a:lnTo>
                  <a:lnTo>
                    <a:pt x="488" y="737"/>
                  </a:lnTo>
                  <a:lnTo>
                    <a:pt x="479" y="731"/>
                  </a:lnTo>
                  <a:lnTo>
                    <a:pt x="472" y="726"/>
                  </a:lnTo>
                  <a:lnTo>
                    <a:pt x="472" y="726"/>
                  </a:lnTo>
                  <a:lnTo>
                    <a:pt x="461" y="717"/>
                  </a:lnTo>
                  <a:lnTo>
                    <a:pt x="455" y="714"/>
                  </a:lnTo>
                  <a:lnTo>
                    <a:pt x="450" y="711"/>
                  </a:lnTo>
                  <a:lnTo>
                    <a:pt x="450" y="711"/>
                  </a:lnTo>
                  <a:lnTo>
                    <a:pt x="458" y="719"/>
                  </a:lnTo>
                  <a:lnTo>
                    <a:pt x="468" y="725"/>
                  </a:lnTo>
                  <a:lnTo>
                    <a:pt x="478" y="732"/>
                  </a:lnTo>
                  <a:lnTo>
                    <a:pt x="485" y="740"/>
                  </a:lnTo>
                  <a:lnTo>
                    <a:pt x="485" y="740"/>
                  </a:lnTo>
                  <a:lnTo>
                    <a:pt x="493" y="746"/>
                  </a:lnTo>
                  <a:lnTo>
                    <a:pt x="494" y="751"/>
                  </a:lnTo>
                  <a:lnTo>
                    <a:pt x="494" y="755"/>
                  </a:lnTo>
                  <a:lnTo>
                    <a:pt x="494" y="755"/>
                  </a:lnTo>
                  <a:lnTo>
                    <a:pt x="491" y="755"/>
                  </a:lnTo>
                  <a:lnTo>
                    <a:pt x="490" y="755"/>
                  </a:lnTo>
                  <a:lnTo>
                    <a:pt x="488" y="754"/>
                  </a:lnTo>
                  <a:lnTo>
                    <a:pt x="485" y="752"/>
                  </a:lnTo>
                  <a:lnTo>
                    <a:pt x="485" y="752"/>
                  </a:lnTo>
                  <a:lnTo>
                    <a:pt x="484" y="754"/>
                  </a:lnTo>
                  <a:lnTo>
                    <a:pt x="485" y="754"/>
                  </a:lnTo>
                  <a:lnTo>
                    <a:pt x="485" y="755"/>
                  </a:lnTo>
                  <a:lnTo>
                    <a:pt x="484" y="755"/>
                  </a:lnTo>
                  <a:lnTo>
                    <a:pt x="484" y="755"/>
                  </a:lnTo>
                  <a:lnTo>
                    <a:pt x="475" y="751"/>
                  </a:lnTo>
                  <a:lnTo>
                    <a:pt x="470" y="749"/>
                  </a:lnTo>
                  <a:lnTo>
                    <a:pt x="464" y="751"/>
                  </a:lnTo>
                  <a:lnTo>
                    <a:pt x="464" y="751"/>
                  </a:lnTo>
                  <a:lnTo>
                    <a:pt x="472" y="757"/>
                  </a:lnTo>
                  <a:lnTo>
                    <a:pt x="479" y="763"/>
                  </a:lnTo>
                  <a:lnTo>
                    <a:pt x="485" y="769"/>
                  </a:lnTo>
                  <a:lnTo>
                    <a:pt x="488" y="773"/>
                  </a:lnTo>
                  <a:lnTo>
                    <a:pt x="490" y="779"/>
                  </a:lnTo>
                  <a:lnTo>
                    <a:pt x="490" y="779"/>
                  </a:lnTo>
                  <a:lnTo>
                    <a:pt x="484" y="779"/>
                  </a:lnTo>
                  <a:lnTo>
                    <a:pt x="479" y="778"/>
                  </a:lnTo>
                  <a:lnTo>
                    <a:pt x="468" y="773"/>
                  </a:lnTo>
                  <a:lnTo>
                    <a:pt x="468" y="773"/>
                  </a:lnTo>
                  <a:lnTo>
                    <a:pt x="470" y="776"/>
                  </a:lnTo>
                  <a:lnTo>
                    <a:pt x="473" y="779"/>
                  </a:lnTo>
                  <a:lnTo>
                    <a:pt x="476" y="783"/>
                  </a:lnTo>
                  <a:lnTo>
                    <a:pt x="479" y="786"/>
                  </a:lnTo>
                  <a:lnTo>
                    <a:pt x="479" y="786"/>
                  </a:lnTo>
                  <a:lnTo>
                    <a:pt x="479" y="789"/>
                  </a:lnTo>
                  <a:lnTo>
                    <a:pt x="478" y="789"/>
                  </a:lnTo>
                  <a:lnTo>
                    <a:pt x="475" y="790"/>
                  </a:lnTo>
                  <a:lnTo>
                    <a:pt x="475" y="790"/>
                  </a:lnTo>
                  <a:lnTo>
                    <a:pt x="478" y="795"/>
                  </a:lnTo>
                  <a:lnTo>
                    <a:pt x="482" y="799"/>
                  </a:lnTo>
                  <a:lnTo>
                    <a:pt x="485" y="804"/>
                  </a:lnTo>
                  <a:lnTo>
                    <a:pt x="487" y="810"/>
                  </a:lnTo>
                  <a:lnTo>
                    <a:pt x="487" y="810"/>
                  </a:lnTo>
                  <a:lnTo>
                    <a:pt x="482" y="810"/>
                  </a:lnTo>
                  <a:lnTo>
                    <a:pt x="479" y="810"/>
                  </a:lnTo>
                  <a:lnTo>
                    <a:pt x="470" y="805"/>
                  </a:lnTo>
                  <a:lnTo>
                    <a:pt x="462" y="801"/>
                  </a:lnTo>
                  <a:lnTo>
                    <a:pt x="455" y="796"/>
                  </a:lnTo>
                  <a:lnTo>
                    <a:pt x="455" y="796"/>
                  </a:lnTo>
                  <a:lnTo>
                    <a:pt x="462" y="805"/>
                  </a:lnTo>
                  <a:lnTo>
                    <a:pt x="470" y="813"/>
                  </a:lnTo>
                  <a:lnTo>
                    <a:pt x="478" y="822"/>
                  </a:lnTo>
                  <a:lnTo>
                    <a:pt x="481" y="827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3"/>
                  </a:lnTo>
                  <a:lnTo>
                    <a:pt x="481" y="833"/>
                  </a:lnTo>
                  <a:lnTo>
                    <a:pt x="481" y="833"/>
                  </a:lnTo>
                  <a:lnTo>
                    <a:pt x="479" y="834"/>
                  </a:lnTo>
                  <a:lnTo>
                    <a:pt x="479" y="834"/>
                  </a:lnTo>
                  <a:lnTo>
                    <a:pt x="473" y="831"/>
                  </a:lnTo>
                  <a:lnTo>
                    <a:pt x="465" y="828"/>
                  </a:lnTo>
                  <a:lnTo>
                    <a:pt x="452" y="824"/>
                  </a:lnTo>
                  <a:lnTo>
                    <a:pt x="452" y="824"/>
                  </a:lnTo>
                  <a:lnTo>
                    <a:pt x="455" y="830"/>
                  </a:lnTo>
                  <a:lnTo>
                    <a:pt x="461" y="836"/>
                  </a:lnTo>
                  <a:lnTo>
                    <a:pt x="464" y="842"/>
                  </a:lnTo>
                  <a:lnTo>
                    <a:pt x="465" y="845"/>
                  </a:lnTo>
                  <a:lnTo>
                    <a:pt x="467" y="850"/>
                  </a:lnTo>
                  <a:lnTo>
                    <a:pt x="467" y="850"/>
                  </a:lnTo>
                  <a:lnTo>
                    <a:pt x="464" y="850"/>
                  </a:lnTo>
                  <a:lnTo>
                    <a:pt x="464" y="851"/>
                  </a:lnTo>
                  <a:lnTo>
                    <a:pt x="464" y="851"/>
                  </a:lnTo>
                  <a:lnTo>
                    <a:pt x="458" y="848"/>
                  </a:lnTo>
                  <a:lnTo>
                    <a:pt x="452" y="845"/>
                  </a:lnTo>
                  <a:lnTo>
                    <a:pt x="446" y="844"/>
                  </a:lnTo>
                  <a:lnTo>
                    <a:pt x="443" y="839"/>
                  </a:lnTo>
                  <a:lnTo>
                    <a:pt x="443" y="839"/>
                  </a:lnTo>
                  <a:lnTo>
                    <a:pt x="444" y="845"/>
                  </a:lnTo>
                  <a:lnTo>
                    <a:pt x="447" y="851"/>
                  </a:lnTo>
                  <a:lnTo>
                    <a:pt x="447" y="851"/>
                  </a:lnTo>
                  <a:lnTo>
                    <a:pt x="443" y="854"/>
                  </a:lnTo>
                  <a:lnTo>
                    <a:pt x="439" y="854"/>
                  </a:lnTo>
                  <a:lnTo>
                    <a:pt x="435" y="851"/>
                  </a:lnTo>
                  <a:lnTo>
                    <a:pt x="432" y="848"/>
                  </a:lnTo>
                  <a:lnTo>
                    <a:pt x="432" y="848"/>
                  </a:lnTo>
                  <a:lnTo>
                    <a:pt x="420" y="839"/>
                  </a:lnTo>
                  <a:lnTo>
                    <a:pt x="411" y="830"/>
                  </a:lnTo>
                  <a:lnTo>
                    <a:pt x="411" y="830"/>
                  </a:lnTo>
                  <a:lnTo>
                    <a:pt x="418" y="842"/>
                  </a:lnTo>
                  <a:lnTo>
                    <a:pt x="427" y="853"/>
                  </a:lnTo>
                  <a:lnTo>
                    <a:pt x="444" y="873"/>
                  </a:lnTo>
                  <a:lnTo>
                    <a:pt x="444" y="873"/>
                  </a:lnTo>
                  <a:lnTo>
                    <a:pt x="444" y="874"/>
                  </a:lnTo>
                  <a:lnTo>
                    <a:pt x="443" y="876"/>
                  </a:lnTo>
                  <a:lnTo>
                    <a:pt x="441" y="877"/>
                  </a:lnTo>
                  <a:lnTo>
                    <a:pt x="441" y="877"/>
                  </a:lnTo>
                  <a:lnTo>
                    <a:pt x="436" y="874"/>
                  </a:lnTo>
                  <a:lnTo>
                    <a:pt x="432" y="871"/>
                  </a:lnTo>
                  <a:lnTo>
                    <a:pt x="432" y="871"/>
                  </a:lnTo>
                  <a:lnTo>
                    <a:pt x="435" y="877"/>
                  </a:lnTo>
                  <a:lnTo>
                    <a:pt x="433" y="880"/>
                  </a:lnTo>
                  <a:lnTo>
                    <a:pt x="430" y="882"/>
                  </a:lnTo>
                  <a:lnTo>
                    <a:pt x="430" y="882"/>
                  </a:lnTo>
                  <a:lnTo>
                    <a:pt x="414" y="860"/>
                  </a:lnTo>
                  <a:lnTo>
                    <a:pt x="406" y="850"/>
                  </a:lnTo>
                  <a:lnTo>
                    <a:pt x="404" y="844"/>
                  </a:lnTo>
                  <a:lnTo>
                    <a:pt x="401" y="836"/>
                  </a:lnTo>
                  <a:lnTo>
                    <a:pt x="401" y="836"/>
                  </a:lnTo>
                  <a:lnTo>
                    <a:pt x="403" y="834"/>
                  </a:lnTo>
                  <a:lnTo>
                    <a:pt x="406" y="834"/>
                  </a:lnTo>
                  <a:lnTo>
                    <a:pt x="406" y="834"/>
                  </a:lnTo>
                  <a:lnTo>
                    <a:pt x="398" y="824"/>
                  </a:lnTo>
                  <a:lnTo>
                    <a:pt x="395" y="818"/>
                  </a:lnTo>
                  <a:lnTo>
                    <a:pt x="395" y="815"/>
                  </a:lnTo>
                  <a:lnTo>
                    <a:pt x="397" y="812"/>
                  </a:lnTo>
                  <a:lnTo>
                    <a:pt x="397" y="812"/>
                  </a:lnTo>
                  <a:lnTo>
                    <a:pt x="403" y="813"/>
                  </a:lnTo>
                  <a:lnTo>
                    <a:pt x="407" y="816"/>
                  </a:lnTo>
                  <a:lnTo>
                    <a:pt x="412" y="821"/>
                  </a:lnTo>
                  <a:lnTo>
                    <a:pt x="417" y="824"/>
                  </a:lnTo>
                  <a:lnTo>
                    <a:pt x="417" y="824"/>
                  </a:lnTo>
                  <a:lnTo>
                    <a:pt x="412" y="818"/>
                  </a:lnTo>
                  <a:lnTo>
                    <a:pt x="406" y="810"/>
                  </a:lnTo>
                  <a:lnTo>
                    <a:pt x="401" y="802"/>
                  </a:lnTo>
                  <a:lnTo>
                    <a:pt x="400" y="798"/>
                  </a:lnTo>
                  <a:lnTo>
                    <a:pt x="401" y="793"/>
                  </a:lnTo>
                  <a:lnTo>
                    <a:pt x="401" y="793"/>
                  </a:lnTo>
                  <a:lnTo>
                    <a:pt x="395" y="786"/>
                  </a:lnTo>
                  <a:lnTo>
                    <a:pt x="388" y="778"/>
                  </a:lnTo>
                  <a:lnTo>
                    <a:pt x="382" y="769"/>
                  </a:lnTo>
                  <a:lnTo>
                    <a:pt x="377" y="758"/>
                  </a:lnTo>
                  <a:lnTo>
                    <a:pt x="377" y="758"/>
                  </a:lnTo>
                  <a:lnTo>
                    <a:pt x="383" y="758"/>
                  </a:lnTo>
                  <a:lnTo>
                    <a:pt x="388" y="760"/>
                  </a:lnTo>
                  <a:lnTo>
                    <a:pt x="397" y="766"/>
                  </a:lnTo>
                  <a:lnTo>
                    <a:pt x="397" y="766"/>
                  </a:lnTo>
                  <a:lnTo>
                    <a:pt x="394" y="763"/>
                  </a:lnTo>
                  <a:lnTo>
                    <a:pt x="391" y="758"/>
                  </a:lnTo>
                  <a:lnTo>
                    <a:pt x="380" y="752"/>
                  </a:lnTo>
                  <a:lnTo>
                    <a:pt x="380" y="752"/>
                  </a:lnTo>
                  <a:lnTo>
                    <a:pt x="371" y="744"/>
                  </a:lnTo>
                  <a:lnTo>
                    <a:pt x="368" y="740"/>
                  </a:lnTo>
                  <a:lnTo>
                    <a:pt x="366" y="735"/>
                  </a:lnTo>
                  <a:lnTo>
                    <a:pt x="366" y="735"/>
                  </a:lnTo>
                  <a:lnTo>
                    <a:pt x="374" y="737"/>
                  </a:lnTo>
                  <a:lnTo>
                    <a:pt x="380" y="741"/>
                  </a:lnTo>
                  <a:lnTo>
                    <a:pt x="386" y="746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83" y="737"/>
                  </a:lnTo>
                  <a:lnTo>
                    <a:pt x="374" y="720"/>
                  </a:lnTo>
                  <a:lnTo>
                    <a:pt x="374" y="720"/>
                  </a:lnTo>
                  <a:lnTo>
                    <a:pt x="368" y="717"/>
                  </a:lnTo>
                  <a:lnTo>
                    <a:pt x="363" y="712"/>
                  </a:lnTo>
                  <a:lnTo>
                    <a:pt x="359" y="709"/>
                  </a:lnTo>
                  <a:lnTo>
                    <a:pt x="357" y="706"/>
                  </a:lnTo>
                  <a:lnTo>
                    <a:pt x="356" y="703"/>
                  </a:lnTo>
                  <a:lnTo>
                    <a:pt x="356" y="703"/>
                  </a:lnTo>
                  <a:lnTo>
                    <a:pt x="362" y="703"/>
                  </a:lnTo>
                  <a:lnTo>
                    <a:pt x="365" y="705"/>
                  </a:lnTo>
                  <a:lnTo>
                    <a:pt x="372" y="709"/>
                  </a:lnTo>
                  <a:lnTo>
                    <a:pt x="380" y="715"/>
                  </a:lnTo>
                  <a:lnTo>
                    <a:pt x="386" y="722"/>
                  </a:lnTo>
                  <a:lnTo>
                    <a:pt x="386" y="722"/>
                  </a:lnTo>
                  <a:lnTo>
                    <a:pt x="395" y="726"/>
                  </a:lnTo>
                  <a:lnTo>
                    <a:pt x="404" y="732"/>
                  </a:lnTo>
                  <a:lnTo>
                    <a:pt x="412" y="738"/>
                  </a:lnTo>
                  <a:lnTo>
                    <a:pt x="423" y="743"/>
                  </a:lnTo>
                  <a:lnTo>
                    <a:pt x="423" y="743"/>
                  </a:lnTo>
                  <a:lnTo>
                    <a:pt x="411" y="731"/>
                  </a:lnTo>
                  <a:lnTo>
                    <a:pt x="395" y="719"/>
                  </a:lnTo>
                  <a:lnTo>
                    <a:pt x="395" y="719"/>
                  </a:lnTo>
                  <a:lnTo>
                    <a:pt x="380" y="703"/>
                  </a:lnTo>
                  <a:lnTo>
                    <a:pt x="372" y="697"/>
                  </a:lnTo>
                  <a:lnTo>
                    <a:pt x="363" y="691"/>
                  </a:lnTo>
                  <a:lnTo>
                    <a:pt x="363" y="691"/>
                  </a:lnTo>
                  <a:lnTo>
                    <a:pt x="363" y="690"/>
                  </a:lnTo>
                  <a:lnTo>
                    <a:pt x="362" y="688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2" y="685"/>
                  </a:lnTo>
                  <a:lnTo>
                    <a:pt x="365" y="683"/>
                  </a:lnTo>
                  <a:lnTo>
                    <a:pt x="368" y="680"/>
                  </a:lnTo>
                  <a:lnTo>
                    <a:pt x="368" y="680"/>
                  </a:lnTo>
                  <a:lnTo>
                    <a:pt x="375" y="683"/>
                  </a:lnTo>
                  <a:lnTo>
                    <a:pt x="383" y="688"/>
                  </a:lnTo>
                  <a:lnTo>
                    <a:pt x="398" y="697"/>
                  </a:lnTo>
                  <a:lnTo>
                    <a:pt x="398" y="697"/>
                  </a:lnTo>
                  <a:lnTo>
                    <a:pt x="432" y="715"/>
                  </a:lnTo>
                  <a:lnTo>
                    <a:pt x="432" y="715"/>
                  </a:lnTo>
                  <a:lnTo>
                    <a:pt x="429" y="711"/>
                  </a:lnTo>
                  <a:lnTo>
                    <a:pt x="424" y="706"/>
                  </a:lnTo>
                  <a:lnTo>
                    <a:pt x="412" y="697"/>
                  </a:lnTo>
                  <a:lnTo>
                    <a:pt x="412" y="697"/>
                  </a:lnTo>
                  <a:lnTo>
                    <a:pt x="414" y="696"/>
                  </a:lnTo>
                  <a:lnTo>
                    <a:pt x="414" y="696"/>
                  </a:lnTo>
                  <a:lnTo>
                    <a:pt x="407" y="693"/>
                  </a:lnTo>
                  <a:lnTo>
                    <a:pt x="403" y="690"/>
                  </a:lnTo>
                  <a:lnTo>
                    <a:pt x="395" y="680"/>
                  </a:lnTo>
                  <a:lnTo>
                    <a:pt x="395" y="680"/>
                  </a:lnTo>
                  <a:lnTo>
                    <a:pt x="388" y="676"/>
                  </a:lnTo>
                  <a:lnTo>
                    <a:pt x="382" y="670"/>
                  </a:lnTo>
                  <a:lnTo>
                    <a:pt x="382" y="670"/>
                  </a:lnTo>
                  <a:lnTo>
                    <a:pt x="377" y="668"/>
                  </a:lnTo>
                  <a:lnTo>
                    <a:pt x="374" y="667"/>
                  </a:lnTo>
                  <a:lnTo>
                    <a:pt x="374" y="667"/>
                  </a:lnTo>
                  <a:lnTo>
                    <a:pt x="374" y="664"/>
                  </a:lnTo>
                  <a:lnTo>
                    <a:pt x="374" y="664"/>
                  </a:lnTo>
                  <a:lnTo>
                    <a:pt x="366" y="661"/>
                  </a:lnTo>
                  <a:lnTo>
                    <a:pt x="360" y="658"/>
                  </a:lnTo>
                  <a:lnTo>
                    <a:pt x="350" y="648"/>
                  </a:lnTo>
                  <a:lnTo>
                    <a:pt x="339" y="639"/>
                  </a:lnTo>
                  <a:lnTo>
                    <a:pt x="327" y="630"/>
                  </a:lnTo>
                  <a:lnTo>
                    <a:pt x="327" y="630"/>
                  </a:lnTo>
                  <a:lnTo>
                    <a:pt x="339" y="642"/>
                  </a:lnTo>
                  <a:lnTo>
                    <a:pt x="351" y="654"/>
                  </a:lnTo>
                  <a:lnTo>
                    <a:pt x="351" y="654"/>
                  </a:lnTo>
                  <a:lnTo>
                    <a:pt x="359" y="661"/>
                  </a:lnTo>
                  <a:lnTo>
                    <a:pt x="363" y="664"/>
                  </a:lnTo>
                  <a:lnTo>
                    <a:pt x="365" y="668"/>
                  </a:lnTo>
                  <a:lnTo>
                    <a:pt x="365" y="668"/>
                  </a:lnTo>
                  <a:lnTo>
                    <a:pt x="359" y="670"/>
                  </a:lnTo>
                  <a:lnTo>
                    <a:pt x="354" y="668"/>
                  </a:lnTo>
                  <a:lnTo>
                    <a:pt x="345" y="662"/>
                  </a:lnTo>
                  <a:lnTo>
                    <a:pt x="345" y="662"/>
                  </a:lnTo>
                  <a:lnTo>
                    <a:pt x="346" y="665"/>
                  </a:lnTo>
                  <a:lnTo>
                    <a:pt x="350" y="668"/>
                  </a:lnTo>
                  <a:lnTo>
                    <a:pt x="353" y="671"/>
                  </a:lnTo>
                  <a:lnTo>
                    <a:pt x="354" y="676"/>
                  </a:lnTo>
                  <a:lnTo>
                    <a:pt x="354" y="676"/>
                  </a:lnTo>
                  <a:lnTo>
                    <a:pt x="353" y="679"/>
                  </a:lnTo>
                  <a:lnTo>
                    <a:pt x="353" y="679"/>
                  </a:lnTo>
                  <a:lnTo>
                    <a:pt x="345" y="676"/>
                  </a:lnTo>
                  <a:lnTo>
                    <a:pt x="337" y="671"/>
                  </a:lnTo>
                  <a:lnTo>
                    <a:pt x="325" y="662"/>
                  </a:lnTo>
                  <a:lnTo>
                    <a:pt x="325" y="662"/>
                  </a:lnTo>
                  <a:lnTo>
                    <a:pt x="325" y="665"/>
                  </a:lnTo>
                  <a:lnTo>
                    <a:pt x="325" y="667"/>
                  </a:lnTo>
                  <a:lnTo>
                    <a:pt x="328" y="671"/>
                  </a:lnTo>
                  <a:lnTo>
                    <a:pt x="333" y="674"/>
                  </a:lnTo>
                  <a:lnTo>
                    <a:pt x="336" y="679"/>
                  </a:lnTo>
                  <a:lnTo>
                    <a:pt x="336" y="679"/>
                  </a:lnTo>
                  <a:lnTo>
                    <a:pt x="334" y="680"/>
                  </a:lnTo>
                  <a:lnTo>
                    <a:pt x="334" y="680"/>
                  </a:lnTo>
                  <a:lnTo>
                    <a:pt x="333" y="682"/>
                  </a:lnTo>
                  <a:lnTo>
                    <a:pt x="333" y="682"/>
                  </a:lnTo>
                  <a:lnTo>
                    <a:pt x="325" y="680"/>
                  </a:lnTo>
                  <a:lnTo>
                    <a:pt x="319" y="677"/>
                  </a:lnTo>
                  <a:lnTo>
                    <a:pt x="308" y="668"/>
                  </a:lnTo>
                  <a:lnTo>
                    <a:pt x="308" y="668"/>
                  </a:lnTo>
                  <a:lnTo>
                    <a:pt x="308" y="670"/>
                  </a:lnTo>
                  <a:lnTo>
                    <a:pt x="310" y="673"/>
                  </a:lnTo>
                  <a:lnTo>
                    <a:pt x="314" y="677"/>
                  </a:lnTo>
                  <a:lnTo>
                    <a:pt x="319" y="680"/>
                  </a:lnTo>
                  <a:lnTo>
                    <a:pt x="322" y="685"/>
                  </a:lnTo>
                  <a:lnTo>
                    <a:pt x="322" y="685"/>
                  </a:lnTo>
                  <a:lnTo>
                    <a:pt x="319" y="686"/>
                  </a:lnTo>
                  <a:lnTo>
                    <a:pt x="316" y="688"/>
                  </a:lnTo>
                  <a:lnTo>
                    <a:pt x="310" y="686"/>
                  </a:lnTo>
                  <a:lnTo>
                    <a:pt x="305" y="682"/>
                  </a:lnTo>
                  <a:lnTo>
                    <a:pt x="299" y="677"/>
                  </a:lnTo>
                  <a:lnTo>
                    <a:pt x="299" y="677"/>
                  </a:lnTo>
                  <a:lnTo>
                    <a:pt x="273" y="656"/>
                  </a:lnTo>
                  <a:lnTo>
                    <a:pt x="249" y="636"/>
                  </a:lnTo>
                  <a:lnTo>
                    <a:pt x="249" y="636"/>
                  </a:lnTo>
                  <a:lnTo>
                    <a:pt x="257" y="645"/>
                  </a:lnTo>
                  <a:lnTo>
                    <a:pt x="266" y="654"/>
                  </a:lnTo>
                  <a:lnTo>
                    <a:pt x="273" y="664"/>
                  </a:lnTo>
                  <a:lnTo>
                    <a:pt x="281" y="673"/>
                  </a:lnTo>
                  <a:lnTo>
                    <a:pt x="281" y="673"/>
                  </a:lnTo>
                  <a:lnTo>
                    <a:pt x="289" y="679"/>
                  </a:lnTo>
                  <a:lnTo>
                    <a:pt x="298" y="685"/>
                  </a:lnTo>
                  <a:lnTo>
                    <a:pt x="311" y="700"/>
                  </a:lnTo>
                  <a:lnTo>
                    <a:pt x="311" y="700"/>
                  </a:lnTo>
                  <a:lnTo>
                    <a:pt x="308" y="705"/>
                  </a:lnTo>
                  <a:lnTo>
                    <a:pt x="305" y="709"/>
                  </a:lnTo>
                  <a:lnTo>
                    <a:pt x="305" y="709"/>
                  </a:lnTo>
                  <a:lnTo>
                    <a:pt x="301" y="708"/>
                  </a:lnTo>
                  <a:lnTo>
                    <a:pt x="299" y="706"/>
                  </a:lnTo>
                  <a:lnTo>
                    <a:pt x="299" y="703"/>
                  </a:lnTo>
                  <a:lnTo>
                    <a:pt x="299" y="703"/>
                  </a:lnTo>
                  <a:lnTo>
                    <a:pt x="276" y="686"/>
                  </a:lnTo>
                  <a:lnTo>
                    <a:pt x="255" y="668"/>
                  </a:lnTo>
                  <a:lnTo>
                    <a:pt x="255" y="668"/>
                  </a:lnTo>
                  <a:lnTo>
                    <a:pt x="266" y="682"/>
                  </a:lnTo>
                  <a:lnTo>
                    <a:pt x="279" y="696"/>
                  </a:lnTo>
                  <a:lnTo>
                    <a:pt x="293" y="709"/>
                  </a:lnTo>
                  <a:lnTo>
                    <a:pt x="305" y="725"/>
                  </a:lnTo>
                  <a:lnTo>
                    <a:pt x="305" y="725"/>
                  </a:lnTo>
                  <a:lnTo>
                    <a:pt x="302" y="728"/>
                  </a:lnTo>
                  <a:lnTo>
                    <a:pt x="301" y="729"/>
                  </a:lnTo>
                  <a:lnTo>
                    <a:pt x="295" y="731"/>
                  </a:lnTo>
                  <a:lnTo>
                    <a:pt x="295" y="731"/>
                  </a:lnTo>
                  <a:lnTo>
                    <a:pt x="282" y="720"/>
                  </a:lnTo>
                  <a:lnTo>
                    <a:pt x="270" y="711"/>
                  </a:lnTo>
                  <a:lnTo>
                    <a:pt x="246" y="690"/>
                  </a:lnTo>
                  <a:lnTo>
                    <a:pt x="246" y="690"/>
                  </a:lnTo>
                  <a:lnTo>
                    <a:pt x="267" y="714"/>
                  </a:lnTo>
                  <a:lnTo>
                    <a:pt x="276" y="726"/>
                  </a:lnTo>
                  <a:lnTo>
                    <a:pt x="285" y="740"/>
                  </a:lnTo>
                  <a:lnTo>
                    <a:pt x="285" y="740"/>
                  </a:lnTo>
                  <a:lnTo>
                    <a:pt x="282" y="743"/>
                  </a:lnTo>
                  <a:lnTo>
                    <a:pt x="279" y="744"/>
                  </a:lnTo>
                  <a:lnTo>
                    <a:pt x="279" y="744"/>
                  </a:lnTo>
                  <a:lnTo>
                    <a:pt x="281" y="747"/>
                  </a:lnTo>
                  <a:lnTo>
                    <a:pt x="282" y="752"/>
                  </a:lnTo>
                  <a:lnTo>
                    <a:pt x="285" y="755"/>
                  </a:lnTo>
                  <a:lnTo>
                    <a:pt x="287" y="760"/>
                  </a:lnTo>
                  <a:lnTo>
                    <a:pt x="287" y="760"/>
                  </a:lnTo>
                  <a:lnTo>
                    <a:pt x="279" y="764"/>
                  </a:lnTo>
                  <a:lnTo>
                    <a:pt x="279" y="764"/>
                  </a:lnTo>
                  <a:lnTo>
                    <a:pt x="269" y="758"/>
                  </a:lnTo>
                  <a:lnTo>
                    <a:pt x="260" y="751"/>
                  </a:lnTo>
                  <a:lnTo>
                    <a:pt x="260" y="751"/>
                  </a:lnTo>
                  <a:lnTo>
                    <a:pt x="261" y="757"/>
                  </a:lnTo>
                  <a:lnTo>
                    <a:pt x="266" y="763"/>
                  </a:lnTo>
                  <a:lnTo>
                    <a:pt x="269" y="769"/>
                  </a:lnTo>
                  <a:lnTo>
                    <a:pt x="270" y="772"/>
                  </a:lnTo>
                  <a:lnTo>
                    <a:pt x="270" y="775"/>
                  </a:lnTo>
                  <a:lnTo>
                    <a:pt x="270" y="775"/>
                  </a:lnTo>
                  <a:lnTo>
                    <a:pt x="269" y="775"/>
                  </a:lnTo>
                  <a:lnTo>
                    <a:pt x="267" y="776"/>
                  </a:lnTo>
                  <a:lnTo>
                    <a:pt x="267" y="776"/>
                  </a:lnTo>
                  <a:lnTo>
                    <a:pt x="264" y="775"/>
                  </a:lnTo>
                  <a:lnTo>
                    <a:pt x="261" y="772"/>
                  </a:lnTo>
                  <a:lnTo>
                    <a:pt x="257" y="767"/>
                  </a:lnTo>
                  <a:lnTo>
                    <a:pt x="253" y="763"/>
                  </a:lnTo>
                  <a:lnTo>
                    <a:pt x="250" y="760"/>
                  </a:lnTo>
                  <a:lnTo>
                    <a:pt x="246" y="758"/>
                  </a:lnTo>
                  <a:lnTo>
                    <a:pt x="246" y="758"/>
                  </a:lnTo>
                  <a:lnTo>
                    <a:pt x="250" y="766"/>
                  </a:lnTo>
                  <a:lnTo>
                    <a:pt x="255" y="773"/>
                  </a:lnTo>
                  <a:lnTo>
                    <a:pt x="260" y="781"/>
                  </a:lnTo>
                  <a:lnTo>
                    <a:pt x="263" y="789"/>
                  </a:lnTo>
                  <a:lnTo>
                    <a:pt x="263" y="789"/>
                  </a:lnTo>
                  <a:lnTo>
                    <a:pt x="260" y="792"/>
                  </a:lnTo>
                  <a:lnTo>
                    <a:pt x="260" y="792"/>
                  </a:lnTo>
                  <a:lnTo>
                    <a:pt x="247" y="779"/>
                  </a:lnTo>
                  <a:lnTo>
                    <a:pt x="235" y="767"/>
                  </a:lnTo>
                  <a:lnTo>
                    <a:pt x="214" y="741"/>
                  </a:lnTo>
                  <a:lnTo>
                    <a:pt x="214" y="741"/>
                  </a:lnTo>
                  <a:lnTo>
                    <a:pt x="223" y="763"/>
                  </a:lnTo>
                  <a:lnTo>
                    <a:pt x="232" y="784"/>
                  </a:lnTo>
                  <a:lnTo>
                    <a:pt x="232" y="784"/>
                  </a:lnTo>
                  <a:lnTo>
                    <a:pt x="238" y="796"/>
                  </a:lnTo>
                  <a:lnTo>
                    <a:pt x="240" y="802"/>
                  </a:lnTo>
                  <a:lnTo>
                    <a:pt x="240" y="808"/>
                  </a:lnTo>
                  <a:lnTo>
                    <a:pt x="240" y="808"/>
                  </a:lnTo>
                  <a:lnTo>
                    <a:pt x="235" y="807"/>
                  </a:lnTo>
                  <a:lnTo>
                    <a:pt x="234" y="805"/>
                  </a:lnTo>
                  <a:lnTo>
                    <a:pt x="229" y="799"/>
                  </a:lnTo>
                  <a:lnTo>
                    <a:pt x="226" y="793"/>
                  </a:lnTo>
                  <a:lnTo>
                    <a:pt x="221" y="789"/>
                  </a:lnTo>
                  <a:lnTo>
                    <a:pt x="221" y="789"/>
                  </a:lnTo>
                  <a:lnTo>
                    <a:pt x="225" y="798"/>
                  </a:lnTo>
                  <a:lnTo>
                    <a:pt x="228" y="805"/>
                  </a:lnTo>
                  <a:lnTo>
                    <a:pt x="231" y="813"/>
                  </a:lnTo>
                  <a:lnTo>
                    <a:pt x="231" y="819"/>
                  </a:lnTo>
                  <a:lnTo>
                    <a:pt x="231" y="819"/>
                  </a:lnTo>
                  <a:lnTo>
                    <a:pt x="228" y="819"/>
                  </a:lnTo>
                  <a:lnTo>
                    <a:pt x="225" y="816"/>
                  </a:lnTo>
                  <a:lnTo>
                    <a:pt x="220" y="810"/>
                  </a:lnTo>
                  <a:lnTo>
                    <a:pt x="215" y="802"/>
                  </a:lnTo>
                  <a:lnTo>
                    <a:pt x="211" y="796"/>
                  </a:lnTo>
                  <a:lnTo>
                    <a:pt x="211" y="796"/>
                  </a:lnTo>
                  <a:lnTo>
                    <a:pt x="214" y="805"/>
                  </a:lnTo>
                  <a:lnTo>
                    <a:pt x="217" y="816"/>
                  </a:lnTo>
                  <a:lnTo>
                    <a:pt x="221" y="825"/>
                  </a:lnTo>
                  <a:lnTo>
                    <a:pt x="223" y="836"/>
                  </a:lnTo>
                  <a:lnTo>
                    <a:pt x="223" y="836"/>
                  </a:lnTo>
                  <a:lnTo>
                    <a:pt x="221" y="836"/>
                  </a:lnTo>
                  <a:lnTo>
                    <a:pt x="220" y="836"/>
                  </a:lnTo>
                  <a:lnTo>
                    <a:pt x="220" y="837"/>
                  </a:lnTo>
                  <a:lnTo>
                    <a:pt x="220" y="837"/>
                  </a:lnTo>
                  <a:lnTo>
                    <a:pt x="212" y="822"/>
                  </a:lnTo>
                  <a:lnTo>
                    <a:pt x="208" y="815"/>
                  </a:lnTo>
                  <a:lnTo>
                    <a:pt x="203" y="808"/>
                  </a:lnTo>
                  <a:lnTo>
                    <a:pt x="203" y="808"/>
                  </a:lnTo>
                  <a:lnTo>
                    <a:pt x="206" y="808"/>
                  </a:lnTo>
                  <a:lnTo>
                    <a:pt x="206" y="807"/>
                  </a:lnTo>
                  <a:lnTo>
                    <a:pt x="205" y="807"/>
                  </a:lnTo>
                  <a:lnTo>
                    <a:pt x="205" y="807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8" y="808"/>
                  </a:lnTo>
                  <a:lnTo>
                    <a:pt x="206" y="801"/>
                  </a:lnTo>
                  <a:lnTo>
                    <a:pt x="203" y="795"/>
                  </a:lnTo>
                  <a:lnTo>
                    <a:pt x="202" y="787"/>
                  </a:lnTo>
                  <a:lnTo>
                    <a:pt x="200" y="779"/>
                  </a:lnTo>
                  <a:lnTo>
                    <a:pt x="200" y="779"/>
                  </a:lnTo>
                  <a:lnTo>
                    <a:pt x="205" y="779"/>
                  </a:lnTo>
                  <a:lnTo>
                    <a:pt x="208" y="783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12" y="783"/>
                  </a:lnTo>
                  <a:lnTo>
                    <a:pt x="209" y="776"/>
                  </a:lnTo>
                  <a:lnTo>
                    <a:pt x="203" y="766"/>
                  </a:lnTo>
                  <a:lnTo>
                    <a:pt x="203" y="766"/>
                  </a:lnTo>
                  <a:lnTo>
                    <a:pt x="197" y="755"/>
                  </a:lnTo>
                  <a:lnTo>
                    <a:pt x="196" y="749"/>
                  </a:lnTo>
                  <a:lnTo>
                    <a:pt x="192" y="743"/>
                  </a:lnTo>
                  <a:lnTo>
                    <a:pt x="192" y="743"/>
                  </a:lnTo>
                  <a:lnTo>
                    <a:pt x="199" y="744"/>
                  </a:lnTo>
                  <a:lnTo>
                    <a:pt x="203" y="749"/>
                  </a:lnTo>
                  <a:lnTo>
                    <a:pt x="209" y="758"/>
                  </a:lnTo>
                  <a:lnTo>
                    <a:pt x="209" y="758"/>
                  </a:lnTo>
                  <a:lnTo>
                    <a:pt x="215" y="769"/>
                  </a:lnTo>
                  <a:lnTo>
                    <a:pt x="221" y="776"/>
                  </a:lnTo>
                  <a:lnTo>
                    <a:pt x="221" y="776"/>
                  </a:lnTo>
                  <a:lnTo>
                    <a:pt x="209" y="747"/>
                  </a:lnTo>
                  <a:lnTo>
                    <a:pt x="209" y="747"/>
                  </a:lnTo>
                  <a:lnTo>
                    <a:pt x="202" y="732"/>
                  </a:lnTo>
                  <a:lnTo>
                    <a:pt x="199" y="725"/>
                  </a:lnTo>
                  <a:lnTo>
                    <a:pt x="196" y="717"/>
                  </a:lnTo>
                  <a:lnTo>
                    <a:pt x="196" y="717"/>
                  </a:lnTo>
                  <a:lnTo>
                    <a:pt x="202" y="720"/>
                  </a:lnTo>
                  <a:lnTo>
                    <a:pt x="205" y="722"/>
                  </a:lnTo>
                  <a:lnTo>
                    <a:pt x="211" y="729"/>
                  </a:lnTo>
                  <a:lnTo>
                    <a:pt x="217" y="735"/>
                  </a:lnTo>
                  <a:lnTo>
                    <a:pt x="223" y="743"/>
                  </a:lnTo>
                  <a:lnTo>
                    <a:pt x="223" y="743"/>
                  </a:lnTo>
                  <a:lnTo>
                    <a:pt x="221" y="737"/>
                  </a:lnTo>
                  <a:lnTo>
                    <a:pt x="220" y="732"/>
                  </a:lnTo>
                  <a:lnTo>
                    <a:pt x="212" y="723"/>
                  </a:lnTo>
                  <a:lnTo>
                    <a:pt x="206" y="714"/>
                  </a:lnTo>
                  <a:lnTo>
                    <a:pt x="203" y="709"/>
                  </a:lnTo>
                  <a:lnTo>
                    <a:pt x="203" y="703"/>
                  </a:lnTo>
                  <a:lnTo>
                    <a:pt x="203" y="703"/>
                  </a:lnTo>
                  <a:lnTo>
                    <a:pt x="208" y="706"/>
                  </a:lnTo>
                  <a:lnTo>
                    <a:pt x="212" y="709"/>
                  </a:lnTo>
                  <a:lnTo>
                    <a:pt x="220" y="717"/>
                  </a:lnTo>
                  <a:lnTo>
                    <a:pt x="228" y="725"/>
                  </a:lnTo>
                  <a:lnTo>
                    <a:pt x="235" y="732"/>
                  </a:lnTo>
                  <a:lnTo>
                    <a:pt x="235" y="732"/>
                  </a:lnTo>
                  <a:lnTo>
                    <a:pt x="229" y="725"/>
                  </a:lnTo>
                  <a:lnTo>
                    <a:pt x="221" y="715"/>
                  </a:lnTo>
                  <a:lnTo>
                    <a:pt x="221" y="715"/>
                  </a:lnTo>
                  <a:lnTo>
                    <a:pt x="221" y="714"/>
                  </a:lnTo>
                  <a:lnTo>
                    <a:pt x="221" y="714"/>
                  </a:lnTo>
                  <a:lnTo>
                    <a:pt x="215" y="702"/>
                  </a:lnTo>
                  <a:lnTo>
                    <a:pt x="206" y="693"/>
                  </a:lnTo>
                  <a:lnTo>
                    <a:pt x="199" y="682"/>
                  </a:lnTo>
                  <a:lnTo>
                    <a:pt x="194" y="671"/>
                  </a:lnTo>
                  <a:lnTo>
                    <a:pt x="194" y="671"/>
                  </a:lnTo>
                  <a:lnTo>
                    <a:pt x="199" y="671"/>
                  </a:lnTo>
                  <a:lnTo>
                    <a:pt x="202" y="673"/>
                  </a:lnTo>
                  <a:lnTo>
                    <a:pt x="209" y="679"/>
                  </a:lnTo>
                  <a:lnTo>
                    <a:pt x="220" y="691"/>
                  </a:lnTo>
                  <a:lnTo>
                    <a:pt x="220" y="691"/>
                  </a:lnTo>
                  <a:lnTo>
                    <a:pt x="229" y="696"/>
                  </a:lnTo>
                  <a:lnTo>
                    <a:pt x="237" y="702"/>
                  </a:lnTo>
                  <a:lnTo>
                    <a:pt x="243" y="708"/>
                  </a:lnTo>
                  <a:lnTo>
                    <a:pt x="249" y="714"/>
                  </a:lnTo>
                  <a:lnTo>
                    <a:pt x="249" y="714"/>
                  </a:lnTo>
                  <a:lnTo>
                    <a:pt x="238" y="699"/>
                  </a:lnTo>
                  <a:lnTo>
                    <a:pt x="228" y="683"/>
                  </a:lnTo>
                  <a:lnTo>
                    <a:pt x="203" y="653"/>
                  </a:lnTo>
                  <a:lnTo>
                    <a:pt x="203" y="653"/>
                  </a:lnTo>
                  <a:lnTo>
                    <a:pt x="203" y="651"/>
                  </a:lnTo>
                  <a:lnTo>
                    <a:pt x="203" y="650"/>
                  </a:lnTo>
                  <a:lnTo>
                    <a:pt x="202" y="648"/>
                  </a:lnTo>
                  <a:lnTo>
                    <a:pt x="203" y="647"/>
                  </a:lnTo>
                  <a:lnTo>
                    <a:pt x="203" y="647"/>
                  </a:lnTo>
                  <a:lnTo>
                    <a:pt x="208" y="648"/>
                  </a:lnTo>
                  <a:lnTo>
                    <a:pt x="214" y="651"/>
                  </a:lnTo>
                  <a:lnTo>
                    <a:pt x="221" y="659"/>
                  </a:lnTo>
                  <a:lnTo>
                    <a:pt x="221" y="659"/>
                  </a:lnTo>
                  <a:lnTo>
                    <a:pt x="270" y="705"/>
                  </a:lnTo>
                  <a:lnTo>
                    <a:pt x="270" y="705"/>
                  </a:lnTo>
                  <a:lnTo>
                    <a:pt x="273" y="705"/>
                  </a:lnTo>
                  <a:lnTo>
                    <a:pt x="275" y="706"/>
                  </a:lnTo>
                  <a:lnTo>
                    <a:pt x="279" y="711"/>
                  </a:lnTo>
                  <a:lnTo>
                    <a:pt x="279" y="711"/>
                  </a:lnTo>
                  <a:lnTo>
                    <a:pt x="263" y="690"/>
                  </a:lnTo>
                  <a:lnTo>
                    <a:pt x="246" y="670"/>
                  </a:lnTo>
                  <a:lnTo>
                    <a:pt x="229" y="651"/>
                  </a:lnTo>
                  <a:lnTo>
                    <a:pt x="211" y="633"/>
                  </a:lnTo>
                  <a:lnTo>
                    <a:pt x="211" y="633"/>
                  </a:lnTo>
                  <a:lnTo>
                    <a:pt x="211" y="632"/>
                  </a:lnTo>
                  <a:lnTo>
                    <a:pt x="211" y="630"/>
                  </a:lnTo>
                  <a:lnTo>
                    <a:pt x="211" y="629"/>
                  </a:lnTo>
                  <a:lnTo>
                    <a:pt x="211" y="627"/>
                  </a:lnTo>
                  <a:lnTo>
                    <a:pt x="211" y="627"/>
                  </a:lnTo>
                  <a:lnTo>
                    <a:pt x="221" y="632"/>
                  </a:lnTo>
                  <a:lnTo>
                    <a:pt x="229" y="638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53" y="659"/>
                  </a:lnTo>
                  <a:lnTo>
                    <a:pt x="263" y="667"/>
                  </a:lnTo>
                  <a:lnTo>
                    <a:pt x="282" y="682"/>
                  </a:lnTo>
                  <a:lnTo>
                    <a:pt x="282" y="682"/>
                  </a:lnTo>
                  <a:lnTo>
                    <a:pt x="264" y="661"/>
                  </a:lnTo>
                  <a:lnTo>
                    <a:pt x="244" y="641"/>
                  </a:lnTo>
                  <a:lnTo>
                    <a:pt x="202" y="603"/>
                  </a:lnTo>
                  <a:lnTo>
                    <a:pt x="202" y="603"/>
                  </a:lnTo>
                  <a:lnTo>
                    <a:pt x="202" y="601"/>
                  </a:lnTo>
                  <a:lnTo>
                    <a:pt x="202" y="600"/>
                  </a:lnTo>
                  <a:lnTo>
                    <a:pt x="202" y="600"/>
                  </a:lnTo>
                  <a:lnTo>
                    <a:pt x="200" y="598"/>
                  </a:lnTo>
                  <a:lnTo>
                    <a:pt x="202" y="597"/>
                  </a:lnTo>
                  <a:lnTo>
                    <a:pt x="203" y="597"/>
                  </a:lnTo>
                  <a:lnTo>
                    <a:pt x="203" y="597"/>
                  </a:lnTo>
                  <a:lnTo>
                    <a:pt x="191" y="572"/>
                  </a:lnTo>
                  <a:lnTo>
                    <a:pt x="180" y="549"/>
                  </a:lnTo>
                  <a:lnTo>
                    <a:pt x="165" y="528"/>
                  </a:lnTo>
                  <a:lnTo>
                    <a:pt x="157" y="517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76" y="563"/>
                  </a:lnTo>
                  <a:lnTo>
                    <a:pt x="188" y="59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6"/>
                  </a:lnTo>
                  <a:lnTo>
                    <a:pt x="200" y="629"/>
                  </a:lnTo>
                  <a:lnTo>
                    <a:pt x="199" y="630"/>
                  </a:lnTo>
                  <a:lnTo>
                    <a:pt x="199" y="630"/>
                  </a:lnTo>
                  <a:lnTo>
                    <a:pt x="197" y="630"/>
                  </a:lnTo>
                  <a:lnTo>
                    <a:pt x="196" y="632"/>
                  </a:lnTo>
                  <a:lnTo>
                    <a:pt x="196" y="632"/>
                  </a:lnTo>
                  <a:lnTo>
                    <a:pt x="191" y="622"/>
                  </a:lnTo>
                  <a:lnTo>
                    <a:pt x="186" y="615"/>
                  </a:lnTo>
                  <a:lnTo>
                    <a:pt x="183" y="606"/>
                  </a:lnTo>
                  <a:lnTo>
                    <a:pt x="179" y="597"/>
                  </a:lnTo>
                  <a:lnTo>
                    <a:pt x="179" y="597"/>
                  </a:lnTo>
                  <a:lnTo>
                    <a:pt x="170" y="578"/>
                  </a:lnTo>
                  <a:lnTo>
                    <a:pt x="159" y="561"/>
                  </a:lnTo>
                  <a:lnTo>
                    <a:pt x="138" y="528"/>
                  </a:lnTo>
                  <a:lnTo>
                    <a:pt x="138" y="528"/>
                  </a:lnTo>
                  <a:lnTo>
                    <a:pt x="147" y="552"/>
                  </a:lnTo>
                  <a:lnTo>
                    <a:pt x="157" y="578"/>
                  </a:lnTo>
                  <a:lnTo>
                    <a:pt x="167" y="604"/>
                  </a:lnTo>
                  <a:lnTo>
                    <a:pt x="170" y="616"/>
                  </a:lnTo>
                  <a:lnTo>
                    <a:pt x="173" y="629"/>
                  </a:lnTo>
                  <a:lnTo>
                    <a:pt x="173" y="629"/>
                  </a:lnTo>
                  <a:lnTo>
                    <a:pt x="174" y="635"/>
                  </a:lnTo>
                  <a:lnTo>
                    <a:pt x="174" y="638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64" y="627"/>
                  </a:lnTo>
                  <a:lnTo>
                    <a:pt x="160" y="619"/>
                  </a:lnTo>
                  <a:lnTo>
                    <a:pt x="159" y="613"/>
                  </a:lnTo>
                  <a:lnTo>
                    <a:pt x="159" y="613"/>
                  </a:lnTo>
                  <a:lnTo>
                    <a:pt x="150" y="601"/>
                  </a:lnTo>
                  <a:lnTo>
                    <a:pt x="144" y="587"/>
                  </a:lnTo>
                  <a:lnTo>
                    <a:pt x="136" y="575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42" y="603"/>
                  </a:lnTo>
                  <a:lnTo>
                    <a:pt x="150" y="624"/>
                  </a:lnTo>
                  <a:lnTo>
                    <a:pt x="151" y="635"/>
                  </a:lnTo>
                  <a:lnTo>
                    <a:pt x="153" y="645"/>
                  </a:lnTo>
                  <a:lnTo>
                    <a:pt x="153" y="645"/>
                  </a:lnTo>
                  <a:lnTo>
                    <a:pt x="151" y="647"/>
                  </a:lnTo>
                  <a:lnTo>
                    <a:pt x="150" y="647"/>
                  </a:lnTo>
                  <a:lnTo>
                    <a:pt x="150" y="647"/>
                  </a:lnTo>
                  <a:lnTo>
                    <a:pt x="147" y="644"/>
                  </a:lnTo>
                  <a:lnTo>
                    <a:pt x="144" y="639"/>
                  </a:lnTo>
                  <a:lnTo>
                    <a:pt x="139" y="629"/>
                  </a:lnTo>
                  <a:lnTo>
                    <a:pt x="139" y="629"/>
                  </a:lnTo>
                  <a:lnTo>
                    <a:pt x="130" y="609"/>
                  </a:lnTo>
                  <a:lnTo>
                    <a:pt x="119" y="590"/>
                  </a:lnTo>
                  <a:lnTo>
                    <a:pt x="119" y="590"/>
                  </a:lnTo>
                  <a:lnTo>
                    <a:pt x="124" y="607"/>
                  </a:lnTo>
                  <a:lnTo>
                    <a:pt x="131" y="626"/>
                  </a:lnTo>
                  <a:lnTo>
                    <a:pt x="138" y="645"/>
                  </a:lnTo>
                  <a:lnTo>
                    <a:pt x="141" y="667"/>
                  </a:lnTo>
                  <a:lnTo>
                    <a:pt x="141" y="667"/>
                  </a:lnTo>
                  <a:lnTo>
                    <a:pt x="135" y="668"/>
                  </a:lnTo>
                  <a:lnTo>
                    <a:pt x="135" y="668"/>
                  </a:lnTo>
                  <a:lnTo>
                    <a:pt x="124" y="642"/>
                  </a:lnTo>
                  <a:lnTo>
                    <a:pt x="118" y="630"/>
                  </a:lnTo>
                  <a:lnTo>
                    <a:pt x="110" y="619"/>
                  </a:lnTo>
                  <a:lnTo>
                    <a:pt x="110" y="619"/>
                  </a:lnTo>
                  <a:lnTo>
                    <a:pt x="112" y="626"/>
                  </a:lnTo>
                  <a:lnTo>
                    <a:pt x="113" y="632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61"/>
                  </a:lnTo>
                  <a:lnTo>
                    <a:pt x="118" y="667"/>
                  </a:lnTo>
                  <a:lnTo>
                    <a:pt x="115" y="671"/>
                  </a:lnTo>
                  <a:lnTo>
                    <a:pt x="115" y="671"/>
                  </a:lnTo>
                  <a:lnTo>
                    <a:pt x="110" y="667"/>
                  </a:lnTo>
                  <a:lnTo>
                    <a:pt x="107" y="661"/>
                  </a:lnTo>
                  <a:lnTo>
                    <a:pt x="104" y="653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61"/>
                  </a:lnTo>
                  <a:lnTo>
                    <a:pt x="103" y="667"/>
                  </a:lnTo>
                  <a:lnTo>
                    <a:pt x="101" y="674"/>
                  </a:lnTo>
                  <a:lnTo>
                    <a:pt x="101" y="674"/>
                  </a:lnTo>
                  <a:lnTo>
                    <a:pt x="98" y="674"/>
                  </a:lnTo>
                  <a:lnTo>
                    <a:pt x="95" y="676"/>
                  </a:lnTo>
                  <a:lnTo>
                    <a:pt x="95" y="676"/>
                  </a:lnTo>
                  <a:lnTo>
                    <a:pt x="90" y="664"/>
                  </a:lnTo>
                  <a:lnTo>
                    <a:pt x="87" y="659"/>
                  </a:lnTo>
                  <a:lnTo>
                    <a:pt x="84" y="654"/>
                  </a:lnTo>
                  <a:lnTo>
                    <a:pt x="84" y="654"/>
                  </a:lnTo>
                  <a:lnTo>
                    <a:pt x="84" y="661"/>
                  </a:lnTo>
                  <a:lnTo>
                    <a:pt x="84" y="668"/>
                  </a:lnTo>
                  <a:lnTo>
                    <a:pt x="84" y="676"/>
                  </a:lnTo>
                  <a:lnTo>
                    <a:pt x="83" y="677"/>
                  </a:lnTo>
                  <a:lnTo>
                    <a:pt x="80" y="680"/>
                  </a:lnTo>
                  <a:lnTo>
                    <a:pt x="80" y="680"/>
                  </a:lnTo>
                  <a:lnTo>
                    <a:pt x="78" y="679"/>
                  </a:lnTo>
                  <a:lnTo>
                    <a:pt x="75" y="676"/>
                  </a:lnTo>
                  <a:lnTo>
                    <a:pt x="75" y="673"/>
                  </a:lnTo>
                  <a:lnTo>
                    <a:pt x="72" y="671"/>
                  </a:lnTo>
                  <a:lnTo>
                    <a:pt x="72" y="671"/>
                  </a:lnTo>
                  <a:lnTo>
                    <a:pt x="75" y="683"/>
                  </a:lnTo>
                  <a:lnTo>
                    <a:pt x="75" y="690"/>
                  </a:lnTo>
                  <a:lnTo>
                    <a:pt x="74" y="696"/>
                  </a:lnTo>
                  <a:lnTo>
                    <a:pt x="74" y="696"/>
                  </a:lnTo>
                  <a:lnTo>
                    <a:pt x="71" y="696"/>
                  </a:lnTo>
                  <a:lnTo>
                    <a:pt x="71" y="696"/>
                  </a:lnTo>
                  <a:lnTo>
                    <a:pt x="69" y="694"/>
                  </a:lnTo>
                  <a:lnTo>
                    <a:pt x="67" y="693"/>
                  </a:lnTo>
                  <a:lnTo>
                    <a:pt x="66" y="686"/>
                  </a:lnTo>
                  <a:lnTo>
                    <a:pt x="66" y="686"/>
                  </a:lnTo>
                  <a:lnTo>
                    <a:pt x="60" y="677"/>
                  </a:lnTo>
                  <a:lnTo>
                    <a:pt x="58" y="671"/>
                  </a:lnTo>
                  <a:lnTo>
                    <a:pt x="57" y="667"/>
                  </a:lnTo>
                  <a:lnTo>
                    <a:pt x="57" y="667"/>
                  </a:lnTo>
                  <a:lnTo>
                    <a:pt x="60" y="667"/>
                  </a:lnTo>
                  <a:lnTo>
                    <a:pt x="61" y="670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4" y="676"/>
                  </a:lnTo>
                  <a:lnTo>
                    <a:pt x="66" y="677"/>
                  </a:lnTo>
                  <a:lnTo>
                    <a:pt x="66" y="677"/>
                  </a:lnTo>
                  <a:lnTo>
                    <a:pt x="66" y="674"/>
                  </a:lnTo>
                  <a:lnTo>
                    <a:pt x="66" y="671"/>
                  </a:lnTo>
                  <a:lnTo>
                    <a:pt x="64" y="664"/>
                  </a:lnTo>
                  <a:lnTo>
                    <a:pt x="64" y="656"/>
                  </a:lnTo>
                  <a:lnTo>
                    <a:pt x="64" y="651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7" y="650"/>
                  </a:lnTo>
                  <a:lnTo>
                    <a:pt x="71" y="650"/>
                  </a:lnTo>
                  <a:lnTo>
                    <a:pt x="72" y="653"/>
                  </a:lnTo>
                  <a:lnTo>
                    <a:pt x="74" y="658"/>
                  </a:lnTo>
                  <a:lnTo>
                    <a:pt x="77" y="661"/>
                  </a:lnTo>
                  <a:lnTo>
                    <a:pt x="77" y="661"/>
                  </a:lnTo>
                  <a:lnTo>
                    <a:pt x="77" y="658"/>
                  </a:lnTo>
                  <a:lnTo>
                    <a:pt x="78" y="651"/>
                  </a:lnTo>
                  <a:lnTo>
                    <a:pt x="75" y="642"/>
                  </a:lnTo>
                  <a:lnTo>
                    <a:pt x="74" y="633"/>
                  </a:lnTo>
                  <a:lnTo>
                    <a:pt x="74" y="629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8" y="626"/>
                  </a:lnTo>
                  <a:lnTo>
                    <a:pt x="80" y="627"/>
                  </a:lnTo>
                  <a:lnTo>
                    <a:pt x="81" y="633"/>
                  </a:lnTo>
                  <a:lnTo>
                    <a:pt x="81" y="633"/>
                  </a:lnTo>
                  <a:lnTo>
                    <a:pt x="92" y="653"/>
                  </a:lnTo>
                  <a:lnTo>
                    <a:pt x="92" y="653"/>
                  </a:lnTo>
                  <a:lnTo>
                    <a:pt x="92" y="647"/>
                  </a:lnTo>
                  <a:lnTo>
                    <a:pt x="92" y="641"/>
                  </a:lnTo>
                  <a:lnTo>
                    <a:pt x="87" y="629"/>
                  </a:lnTo>
                  <a:lnTo>
                    <a:pt x="84" y="618"/>
                  </a:lnTo>
                  <a:lnTo>
                    <a:pt x="83" y="612"/>
                  </a:lnTo>
                  <a:lnTo>
                    <a:pt x="83" y="607"/>
                  </a:lnTo>
                  <a:lnTo>
                    <a:pt x="83" y="607"/>
                  </a:lnTo>
                  <a:lnTo>
                    <a:pt x="89" y="610"/>
                  </a:lnTo>
                  <a:lnTo>
                    <a:pt x="92" y="615"/>
                  </a:lnTo>
                  <a:lnTo>
                    <a:pt x="98" y="629"/>
                  </a:lnTo>
                  <a:lnTo>
                    <a:pt x="98" y="629"/>
                  </a:lnTo>
                  <a:lnTo>
                    <a:pt x="104" y="641"/>
                  </a:lnTo>
                  <a:lnTo>
                    <a:pt x="110" y="651"/>
                  </a:lnTo>
                  <a:lnTo>
                    <a:pt x="110" y="651"/>
                  </a:lnTo>
                  <a:lnTo>
                    <a:pt x="110" y="644"/>
                  </a:lnTo>
                  <a:lnTo>
                    <a:pt x="109" y="636"/>
                  </a:lnTo>
                  <a:lnTo>
                    <a:pt x="104" y="621"/>
                  </a:lnTo>
                  <a:lnTo>
                    <a:pt x="99" y="606"/>
                  </a:lnTo>
                  <a:lnTo>
                    <a:pt x="99" y="598"/>
                  </a:lnTo>
                  <a:lnTo>
                    <a:pt x="99" y="589"/>
                  </a:lnTo>
                  <a:lnTo>
                    <a:pt x="99" y="589"/>
                  </a:lnTo>
                  <a:lnTo>
                    <a:pt x="104" y="593"/>
                  </a:lnTo>
                  <a:lnTo>
                    <a:pt x="109" y="598"/>
                  </a:lnTo>
                  <a:lnTo>
                    <a:pt x="113" y="610"/>
                  </a:lnTo>
                  <a:lnTo>
                    <a:pt x="113" y="610"/>
                  </a:lnTo>
                  <a:lnTo>
                    <a:pt x="119" y="624"/>
                  </a:lnTo>
                  <a:lnTo>
                    <a:pt x="125" y="635"/>
                  </a:lnTo>
                  <a:lnTo>
                    <a:pt x="125" y="635"/>
                  </a:lnTo>
                  <a:lnTo>
                    <a:pt x="124" y="626"/>
                  </a:lnTo>
                  <a:lnTo>
                    <a:pt x="122" y="616"/>
                  </a:lnTo>
                  <a:lnTo>
                    <a:pt x="115" y="600"/>
                  </a:lnTo>
                  <a:lnTo>
                    <a:pt x="107" y="581"/>
                  </a:lnTo>
                  <a:lnTo>
                    <a:pt x="106" y="574"/>
                  </a:lnTo>
                  <a:lnTo>
                    <a:pt x="104" y="565"/>
                  </a:lnTo>
                  <a:lnTo>
                    <a:pt x="104" y="565"/>
                  </a:lnTo>
                  <a:lnTo>
                    <a:pt x="107" y="566"/>
                  </a:lnTo>
                  <a:lnTo>
                    <a:pt x="110" y="568"/>
                  </a:lnTo>
                  <a:lnTo>
                    <a:pt x="115" y="574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31" y="601"/>
                  </a:lnTo>
                  <a:lnTo>
                    <a:pt x="139" y="616"/>
                  </a:lnTo>
                  <a:lnTo>
                    <a:pt x="139" y="616"/>
                  </a:lnTo>
                  <a:lnTo>
                    <a:pt x="136" y="604"/>
                  </a:lnTo>
                  <a:lnTo>
                    <a:pt x="131" y="590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15" y="552"/>
                  </a:lnTo>
                  <a:lnTo>
                    <a:pt x="112" y="546"/>
                  </a:lnTo>
                  <a:lnTo>
                    <a:pt x="112" y="540"/>
                  </a:lnTo>
                  <a:lnTo>
                    <a:pt x="112" y="540"/>
                  </a:lnTo>
                  <a:lnTo>
                    <a:pt x="119" y="543"/>
                  </a:lnTo>
                  <a:lnTo>
                    <a:pt x="121" y="545"/>
                  </a:lnTo>
                  <a:lnTo>
                    <a:pt x="122" y="548"/>
                  </a:lnTo>
                  <a:lnTo>
                    <a:pt x="122" y="548"/>
                  </a:lnTo>
                  <a:lnTo>
                    <a:pt x="133" y="561"/>
                  </a:lnTo>
                  <a:lnTo>
                    <a:pt x="142" y="577"/>
                  </a:lnTo>
                  <a:lnTo>
                    <a:pt x="150" y="590"/>
                  </a:lnTo>
                  <a:lnTo>
                    <a:pt x="159" y="606"/>
                  </a:lnTo>
                  <a:lnTo>
                    <a:pt x="159" y="606"/>
                  </a:lnTo>
                  <a:lnTo>
                    <a:pt x="156" y="592"/>
                  </a:lnTo>
                  <a:lnTo>
                    <a:pt x="151" y="580"/>
                  </a:lnTo>
                  <a:lnTo>
                    <a:pt x="142" y="555"/>
                  </a:lnTo>
                  <a:lnTo>
                    <a:pt x="131" y="531"/>
                  </a:lnTo>
                  <a:lnTo>
                    <a:pt x="128" y="519"/>
                  </a:lnTo>
                  <a:lnTo>
                    <a:pt x="125" y="505"/>
                  </a:lnTo>
                  <a:lnTo>
                    <a:pt x="125" y="505"/>
                  </a:lnTo>
                  <a:lnTo>
                    <a:pt x="128" y="507"/>
                  </a:lnTo>
                  <a:lnTo>
                    <a:pt x="131" y="510"/>
                  </a:lnTo>
                  <a:lnTo>
                    <a:pt x="136" y="516"/>
                  </a:lnTo>
                  <a:lnTo>
                    <a:pt x="136" y="516"/>
                  </a:lnTo>
                  <a:lnTo>
                    <a:pt x="147" y="532"/>
                  </a:lnTo>
                  <a:lnTo>
                    <a:pt x="147" y="532"/>
                  </a:lnTo>
                  <a:lnTo>
                    <a:pt x="177" y="583"/>
                  </a:lnTo>
                  <a:lnTo>
                    <a:pt x="177" y="583"/>
                  </a:lnTo>
                  <a:lnTo>
                    <a:pt x="164" y="552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1" y="507"/>
                  </a:lnTo>
                  <a:lnTo>
                    <a:pt x="138" y="499"/>
                  </a:lnTo>
                  <a:lnTo>
                    <a:pt x="136" y="491"/>
                  </a:lnTo>
                  <a:lnTo>
                    <a:pt x="136" y="491"/>
                  </a:lnTo>
                  <a:lnTo>
                    <a:pt x="144" y="494"/>
                  </a:lnTo>
                  <a:lnTo>
                    <a:pt x="148" y="497"/>
                  </a:lnTo>
                  <a:lnTo>
                    <a:pt x="157" y="508"/>
                  </a:lnTo>
                  <a:lnTo>
                    <a:pt x="165" y="517"/>
                  </a:lnTo>
                  <a:lnTo>
                    <a:pt x="173" y="528"/>
                  </a:lnTo>
                  <a:lnTo>
                    <a:pt x="173" y="528"/>
                  </a:lnTo>
                  <a:lnTo>
                    <a:pt x="168" y="517"/>
                  </a:lnTo>
                  <a:lnTo>
                    <a:pt x="164" y="507"/>
                  </a:lnTo>
                  <a:lnTo>
                    <a:pt x="160" y="494"/>
                  </a:lnTo>
                  <a:lnTo>
                    <a:pt x="157" y="482"/>
                  </a:lnTo>
                  <a:lnTo>
                    <a:pt x="157" y="482"/>
                  </a:lnTo>
                  <a:lnTo>
                    <a:pt x="164" y="482"/>
                  </a:lnTo>
                  <a:lnTo>
                    <a:pt x="168" y="484"/>
                  </a:lnTo>
                  <a:lnTo>
                    <a:pt x="173" y="487"/>
                  </a:lnTo>
                  <a:lnTo>
                    <a:pt x="179" y="490"/>
                  </a:lnTo>
                  <a:lnTo>
                    <a:pt x="179" y="490"/>
                  </a:lnTo>
                  <a:lnTo>
                    <a:pt x="177" y="485"/>
                  </a:lnTo>
                  <a:lnTo>
                    <a:pt x="176" y="482"/>
                  </a:lnTo>
                  <a:lnTo>
                    <a:pt x="173" y="478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3" y="464"/>
                  </a:lnTo>
                  <a:lnTo>
                    <a:pt x="173" y="459"/>
                  </a:lnTo>
                  <a:lnTo>
                    <a:pt x="173" y="455"/>
                  </a:lnTo>
                  <a:lnTo>
                    <a:pt x="173" y="455"/>
                  </a:lnTo>
                  <a:lnTo>
                    <a:pt x="177" y="453"/>
                  </a:lnTo>
                  <a:lnTo>
                    <a:pt x="182" y="453"/>
                  </a:lnTo>
                  <a:lnTo>
                    <a:pt x="186" y="455"/>
                  </a:lnTo>
                  <a:lnTo>
                    <a:pt x="189" y="458"/>
                  </a:lnTo>
                  <a:lnTo>
                    <a:pt x="189" y="458"/>
                  </a:lnTo>
                  <a:lnTo>
                    <a:pt x="194" y="455"/>
                  </a:lnTo>
                  <a:lnTo>
                    <a:pt x="197" y="453"/>
                  </a:lnTo>
                  <a:lnTo>
                    <a:pt x="200" y="455"/>
                  </a:lnTo>
                  <a:lnTo>
                    <a:pt x="200" y="455"/>
                  </a:lnTo>
                  <a:lnTo>
                    <a:pt x="196" y="449"/>
                  </a:lnTo>
                  <a:lnTo>
                    <a:pt x="189" y="443"/>
                  </a:lnTo>
                  <a:lnTo>
                    <a:pt x="176" y="435"/>
                  </a:lnTo>
                  <a:lnTo>
                    <a:pt x="176" y="435"/>
                  </a:lnTo>
                  <a:lnTo>
                    <a:pt x="176" y="432"/>
                  </a:lnTo>
                  <a:lnTo>
                    <a:pt x="174" y="430"/>
                  </a:lnTo>
                  <a:lnTo>
                    <a:pt x="174" y="430"/>
                  </a:lnTo>
                  <a:lnTo>
                    <a:pt x="177" y="429"/>
                  </a:lnTo>
                  <a:lnTo>
                    <a:pt x="180" y="429"/>
                  </a:lnTo>
                  <a:lnTo>
                    <a:pt x="186" y="432"/>
                  </a:lnTo>
                  <a:lnTo>
                    <a:pt x="186" y="432"/>
                  </a:lnTo>
                  <a:lnTo>
                    <a:pt x="185" y="427"/>
                  </a:lnTo>
                  <a:lnTo>
                    <a:pt x="180" y="426"/>
                  </a:lnTo>
                  <a:lnTo>
                    <a:pt x="176" y="423"/>
                  </a:lnTo>
                  <a:lnTo>
                    <a:pt x="173" y="418"/>
                  </a:lnTo>
                  <a:lnTo>
                    <a:pt x="173" y="418"/>
                  </a:lnTo>
                  <a:lnTo>
                    <a:pt x="168" y="424"/>
                  </a:lnTo>
                  <a:lnTo>
                    <a:pt x="167" y="432"/>
                  </a:lnTo>
                  <a:lnTo>
                    <a:pt x="164" y="439"/>
                  </a:lnTo>
                  <a:lnTo>
                    <a:pt x="160" y="444"/>
                  </a:lnTo>
                  <a:lnTo>
                    <a:pt x="160" y="444"/>
                  </a:lnTo>
                  <a:lnTo>
                    <a:pt x="157" y="453"/>
                  </a:lnTo>
                  <a:lnTo>
                    <a:pt x="154" y="461"/>
                  </a:lnTo>
                  <a:lnTo>
                    <a:pt x="148" y="467"/>
                  </a:lnTo>
                  <a:lnTo>
                    <a:pt x="145" y="468"/>
                  </a:lnTo>
                  <a:lnTo>
                    <a:pt x="141" y="470"/>
                  </a:lnTo>
                  <a:lnTo>
                    <a:pt x="141" y="470"/>
                  </a:lnTo>
                  <a:lnTo>
                    <a:pt x="141" y="467"/>
                  </a:lnTo>
                  <a:lnTo>
                    <a:pt x="139" y="464"/>
                  </a:lnTo>
                  <a:lnTo>
                    <a:pt x="141" y="455"/>
                  </a:lnTo>
                  <a:lnTo>
                    <a:pt x="141" y="455"/>
                  </a:lnTo>
                  <a:lnTo>
                    <a:pt x="136" y="464"/>
                  </a:lnTo>
                  <a:lnTo>
                    <a:pt x="133" y="475"/>
                  </a:lnTo>
                  <a:lnTo>
                    <a:pt x="128" y="485"/>
                  </a:lnTo>
                  <a:lnTo>
                    <a:pt x="125" y="490"/>
                  </a:lnTo>
                  <a:lnTo>
                    <a:pt x="122" y="493"/>
                  </a:lnTo>
                  <a:lnTo>
                    <a:pt x="122" y="493"/>
                  </a:lnTo>
                  <a:lnTo>
                    <a:pt x="118" y="491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5" y="491"/>
                  </a:lnTo>
                  <a:lnTo>
                    <a:pt x="112" y="496"/>
                  </a:lnTo>
                  <a:lnTo>
                    <a:pt x="109" y="499"/>
                  </a:lnTo>
                  <a:lnTo>
                    <a:pt x="107" y="500"/>
                  </a:lnTo>
                  <a:lnTo>
                    <a:pt x="104" y="500"/>
                  </a:lnTo>
                  <a:lnTo>
                    <a:pt x="104" y="500"/>
                  </a:lnTo>
                  <a:lnTo>
                    <a:pt x="103" y="493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99" y="485"/>
                  </a:lnTo>
                  <a:lnTo>
                    <a:pt x="96" y="491"/>
                  </a:lnTo>
                  <a:lnTo>
                    <a:pt x="93" y="496"/>
                  </a:lnTo>
                  <a:lnTo>
                    <a:pt x="93" y="496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79"/>
                  </a:lnTo>
                  <a:lnTo>
                    <a:pt x="86" y="461"/>
                  </a:lnTo>
                  <a:lnTo>
                    <a:pt x="86" y="461"/>
                  </a:lnTo>
                  <a:lnTo>
                    <a:pt x="78" y="481"/>
                  </a:lnTo>
                  <a:lnTo>
                    <a:pt x="78" y="481"/>
                  </a:lnTo>
                  <a:lnTo>
                    <a:pt x="75" y="491"/>
                  </a:lnTo>
                  <a:lnTo>
                    <a:pt x="72" y="496"/>
                  </a:lnTo>
                  <a:lnTo>
                    <a:pt x="69" y="497"/>
                  </a:lnTo>
                  <a:lnTo>
                    <a:pt x="67" y="497"/>
                  </a:lnTo>
                  <a:lnTo>
                    <a:pt x="67" y="497"/>
                  </a:lnTo>
                  <a:lnTo>
                    <a:pt x="67" y="485"/>
                  </a:lnTo>
                  <a:lnTo>
                    <a:pt x="67" y="473"/>
                  </a:lnTo>
                  <a:lnTo>
                    <a:pt x="69" y="447"/>
                  </a:lnTo>
                  <a:lnTo>
                    <a:pt x="69" y="447"/>
                  </a:lnTo>
                  <a:lnTo>
                    <a:pt x="66" y="452"/>
                  </a:lnTo>
                  <a:lnTo>
                    <a:pt x="64" y="458"/>
                  </a:lnTo>
                  <a:lnTo>
                    <a:pt x="61" y="470"/>
                  </a:lnTo>
                  <a:lnTo>
                    <a:pt x="61" y="470"/>
                  </a:lnTo>
                  <a:lnTo>
                    <a:pt x="58" y="482"/>
                  </a:lnTo>
                  <a:lnTo>
                    <a:pt x="55" y="487"/>
                  </a:lnTo>
                  <a:lnTo>
                    <a:pt x="52" y="488"/>
                  </a:lnTo>
                  <a:lnTo>
                    <a:pt x="49" y="488"/>
                  </a:lnTo>
                  <a:lnTo>
                    <a:pt x="49" y="488"/>
                  </a:lnTo>
                  <a:lnTo>
                    <a:pt x="49" y="482"/>
                  </a:lnTo>
                  <a:lnTo>
                    <a:pt x="49" y="476"/>
                  </a:lnTo>
                  <a:lnTo>
                    <a:pt x="51" y="472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8" y="472"/>
                  </a:lnTo>
                  <a:lnTo>
                    <a:pt x="46" y="478"/>
                  </a:lnTo>
                  <a:lnTo>
                    <a:pt x="43" y="482"/>
                  </a:lnTo>
                  <a:lnTo>
                    <a:pt x="40" y="488"/>
                  </a:lnTo>
                  <a:lnTo>
                    <a:pt x="40" y="488"/>
                  </a:lnTo>
                  <a:lnTo>
                    <a:pt x="35" y="488"/>
                  </a:lnTo>
                  <a:lnTo>
                    <a:pt x="35" y="488"/>
                  </a:lnTo>
                  <a:lnTo>
                    <a:pt x="37" y="481"/>
                  </a:lnTo>
                  <a:lnTo>
                    <a:pt x="37" y="472"/>
                  </a:lnTo>
                  <a:lnTo>
                    <a:pt x="38" y="464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5" y="462"/>
                  </a:lnTo>
                  <a:lnTo>
                    <a:pt x="32" y="468"/>
                  </a:lnTo>
                  <a:lnTo>
                    <a:pt x="29" y="475"/>
                  </a:lnTo>
                  <a:lnTo>
                    <a:pt x="28" y="476"/>
                  </a:lnTo>
                  <a:lnTo>
                    <a:pt x="25" y="478"/>
                  </a:lnTo>
                  <a:lnTo>
                    <a:pt x="25" y="478"/>
                  </a:lnTo>
                  <a:lnTo>
                    <a:pt x="23" y="475"/>
                  </a:lnTo>
                  <a:lnTo>
                    <a:pt x="23" y="472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0" y="468"/>
                  </a:lnTo>
                  <a:lnTo>
                    <a:pt x="17" y="475"/>
                  </a:lnTo>
                  <a:lnTo>
                    <a:pt x="17" y="475"/>
                  </a:lnTo>
                  <a:lnTo>
                    <a:pt x="14" y="475"/>
                  </a:lnTo>
                  <a:lnTo>
                    <a:pt x="11" y="473"/>
                  </a:lnTo>
                  <a:lnTo>
                    <a:pt x="11" y="473"/>
                  </a:lnTo>
                  <a:lnTo>
                    <a:pt x="8" y="478"/>
                  </a:lnTo>
                  <a:lnTo>
                    <a:pt x="8" y="482"/>
                  </a:lnTo>
                  <a:lnTo>
                    <a:pt x="5" y="485"/>
                  </a:lnTo>
                  <a:lnTo>
                    <a:pt x="3" y="487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8"/>
                  </a:lnTo>
                  <a:lnTo>
                    <a:pt x="3" y="458"/>
                  </a:lnTo>
                  <a:lnTo>
                    <a:pt x="6" y="458"/>
                  </a:lnTo>
                  <a:lnTo>
                    <a:pt x="8" y="459"/>
                  </a:lnTo>
                  <a:lnTo>
                    <a:pt x="8" y="459"/>
                  </a:lnTo>
                  <a:lnTo>
                    <a:pt x="11" y="455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7" y="452"/>
                  </a:lnTo>
                  <a:lnTo>
                    <a:pt x="19" y="453"/>
                  </a:lnTo>
                  <a:lnTo>
                    <a:pt x="19" y="456"/>
                  </a:lnTo>
                  <a:lnTo>
                    <a:pt x="19" y="456"/>
                  </a:lnTo>
                  <a:lnTo>
                    <a:pt x="22" y="452"/>
                  </a:lnTo>
                  <a:lnTo>
                    <a:pt x="23" y="447"/>
                  </a:lnTo>
                  <a:lnTo>
                    <a:pt x="28" y="436"/>
                  </a:lnTo>
                  <a:lnTo>
                    <a:pt x="28" y="436"/>
                  </a:lnTo>
                  <a:lnTo>
                    <a:pt x="29" y="436"/>
                  </a:lnTo>
                  <a:lnTo>
                    <a:pt x="31" y="438"/>
                  </a:lnTo>
                  <a:lnTo>
                    <a:pt x="31" y="438"/>
                  </a:lnTo>
                  <a:lnTo>
                    <a:pt x="32" y="438"/>
                  </a:lnTo>
                  <a:lnTo>
                    <a:pt x="32" y="438"/>
                  </a:lnTo>
                  <a:lnTo>
                    <a:pt x="34" y="446"/>
                  </a:lnTo>
                  <a:lnTo>
                    <a:pt x="34" y="446"/>
                  </a:lnTo>
                  <a:lnTo>
                    <a:pt x="37" y="438"/>
                  </a:lnTo>
                  <a:lnTo>
                    <a:pt x="38" y="435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3" y="433"/>
                  </a:lnTo>
                  <a:lnTo>
                    <a:pt x="45" y="436"/>
                  </a:lnTo>
                  <a:lnTo>
                    <a:pt x="46" y="443"/>
                  </a:lnTo>
                  <a:lnTo>
                    <a:pt x="45" y="450"/>
                  </a:lnTo>
                  <a:lnTo>
                    <a:pt x="45" y="458"/>
                  </a:lnTo>
                  <a:lnTo>
                    <a:pt x="45" y="458"/>
                  </a:lnTo>
                  <a:lnTo>
                    <a:pt x="48" y="447"/>
                  </a:lnTo>
                  <a:lnTo>
                    <a:pt x="51" y="436"/>
                  </a:lnTo>
                  <a:lnTo>
                    <a:pt x="52" y="424"/>
                  </a:lnTo>
                  <a:lnTo>
                    <a:pt x="55" y="414"/>
                  </a:lnTo>
                  <a:lnTo>
                    <a:pt x="55" y="414"/>
                  </a:lnTo>
                  <a:lnTo>
                    <a:pt x="58" y="414"/>
                  </a:lnTo>
                  <a:lnTo>
                    <a:pt x="60" y="415"/>
                  </a:lnTo>
                  <a:lnTo>
                    <a:pt x="60" y="415"/>
                  </a:lnTo>
                  <a:lnTo>
                    <a:pt x="58" y="438"/>
                  </a:lnTo>
                  <a:lnTo>
                    <a:pt x="57" y="450"/>
                  </a:lnTo>
                  <a:lnTo>
                    <a:pt x="57" y="461"/>
                  </a:lnTo>
                  <a:lnTo>
                    <a:pt x="57" y="461"/>
                  </a:lnTo>
                  <a:lnTo>
                    <a:pt x="61" y="447"/>
                  </a:lnTo>
                  <a:lnTo>
                    <a:pt x="66" y="432"/>
                  </a:lnTo>
                  <a:lnTo>
                    <a:pt x="69" y="418"/>
                  </a:lnTo>
                  <a:lnTo>
                    <a:pt x="75" y="404"/>
                  </a:lnTo>
                  <a:lnTo>
                    <a:pt x="75" y="404"/>
                  </a:lnTo>
                  <a:lnTo>
                    <a:pt x="77" y="406"/>
                  </a:lnTo>
                  <a:lnTo>
                    <a:pt x="78" y="409"/>
                  </a:lnTo>
                  <a:lnTo>
                    <a:pt x="78" y="414"/>
                  </a:lnTo>
                  <a:lnTo>
                    <a:pt x="77" y="429"/>
                  </a:lnTo>
                  <a:lnTo>
                    <a:pt x="77" y="429"/>
                  </a:lnTo>
                  <a:lnTo>
                    <a:pt x="75" y="453"/>
                  </a:lnTo>
                  <a:lnTo>
                    <a:pt x="72" y="476"/>
                  </a:lnTo>
                  <a:lnTo>
                    <a:pt x="72" y="476"/>
                  </a:lnTo>
                  <a:lnTo>
                    <a:pt x="78" y="468"/>
                  </a:lnTo>
                  <a:lnTo>
                    <a:pt x="81" y="45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9" y="421"/>
                  </a:lnTo>
                  <a:lnTo>
                    <a:pt x="90" y="412"/>
                  </a:lnTo>
                  <a:lnTo>
                    <a:pt x="95" y="404"/>
                  </a:lnTo>
                  <a:lnTo>
                    <a:pt x="95" y="404"/>
                  </a:lnTo>
                  <a:lnTo>
                    <a:pt x="96" y="406"/>
                  </a:lnTo>
                  <a:lnTo>
                    <a:pt x="98" y="407"/>
                  </a:lnTo>
                  <a:lnTo>
                    <a:pt x="98" y="412"/>
                  </a:lnTo>
                  <a:lnTo>
                    <a:pt x="96" y="421"/>
                  </a:lnTo>
                  <a:lnTo>
                    <a:pt x="96" y="421"/>
                  </a:lnTo>
                  <a:lnTo>
                    <a:pt x="92" y="450"/>
                  </a:lnTo>
                  <a:lnTo>
                    <a:pt x="92" y="467"/>
                  </a:lnTo>
                  <a:lnTo>
                    <a:pt x="93" y="482"/>
                  </a:lnTo>
                  <a:lnTo>
                    <a:pt x="93" y="482"/>
                  </a:lnTo>
                  <a:lnTo>
                    <a:pt x="99" y="468"/>
                  </a:lnTo>
                  <a:lnTo>
                    <a:pt x="104" y="452"/>
                  </a:lnTo>
                  <a:lnTo>
                    <a:pt x="107" y="435"/>
                  </a:lnTo>
                  <a:lnTo>
                    <a:pt x="110" y="417"/>
                  </a:lnTo>
                  <a:lnTo>
                    <a:pt x="110" y="417"/>
                  </a:lnTo>
                  <a:lnTo>
                    <a:pt x="112" y="407"/>
                  </a:lnTo>
                  <a:lnTo>
                    <a:pt x="113" y="404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8" y="403"/>
                  </a:lnTo>
                  <a:lnTo>
                    <a:pt x="119" y="40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3" y="447"/>
                  </a:lnTo>
                  <a:lnTo>
                    <a:pt x="109" y="484"/>
                  </a:lnTo>
                  <a:lnTo>
                    <a:pt x="109" y="484"/>
                  </a:lnTo>
                  <a:lnTo>
                    <a:pt x="113" y="476"/>
                  </a:lnTo>
                  <a:lnTo>
                    <a:pt x="118" y="465"/>
                  </a:lnTo>
                  <a:lnTo>
                    <a:pt x="121" y="453"/>
                  </a:lnTo>
                  <a:lnTo>
                    <a:pt x="122" y="439"/>
                  </a:lnTo>
                  <a:lnTo>
                    <a:pt x="122" y="439"/>
                  </a:lnTo>
                  <a:lnTo>
                    <a:pt x="124" y="418"/>
                  </a:lnTo>
                  <a:lnTo>
                    <a:pt x="125" y="409"/>
                  </a:lnTo>
                  <a:lnTo>
                    <a:pt x="127" y="404"/>
                  </a:lnTo>
                  <a:lnTo>
                    <a:pt x="130" y="401"/>
                  </a:lnTo>
                  <a:lnTo>
                    <a:pt x="130" y="401"/>
                  </a:lnTo>
                  <a:lnTo>
                    <a:pt x="131" y="403"/>
                  </a:lnTo>
                  <a:lnTo>
                    <a:pt x="133" y="404"/>
                  </a:lnTo>
                  <a:lnTo>
                    <a:pt x="133" y="409"/>
                  </a:lnTo>
                  <a:lnTo>
                    <a:pt x="131" y="420"/>
                  </a:lnTo>
                  <a:lnTo>
                    <a:pt x="131" y="420"/>
                  </a:lnTo>
                  <a:lnTo>
                    <a:pt x="127" y="449"/>
                  </a:lnTo>
                  <a:lnTo>
                    <a:pt x="124" y="476"/>
                  </a:lnTo>
                  <a:lnTo>
                    <a:pt x="124" y="476"/>
                  </a:lnTo>
                  <a:lnTo>
                    <a:pt x="127" y="472"/>
                  </a:lnTo>
                  <a:lnTo>
                    <a:pt x="130" y="465"/>
                  </a:lnTo>
                  <a:lnTo>
                    <a:pt x="135" y="453"/>
                  </a:lnTo>
                  <a:lnTo>
                    <a:pt x="135" y="453"/>
                  </a:lnTo>
                  <a:lnTo>
                    <a:pt x="141" y="429"/>
                  </a:lnTo>
                  <a:lnTo>
                    <a:pt x="145" y="401"/>
                  </a:lnTo>
                  <a:lnTo>
                    <a:pt x="145" y="401"/>
                  </a:lnTo>
                  <a:lnTo>
                    <a:pt x="148" y="400"/>
                  </a:lnTo>
                  <a:lnTo>
                    <a:pt x="150" y="397"/>
                  </a:lnTo>
                  <a:lnTo>
                    <a:pt x="150" y="397"/>
                  </a:lnTo>
                  <a:lnTo>
                    <a:pt x="150" y="395"/>
                  </a:lnTo>
                  <a:lnTo>
                    <a:pt x="151" y="397"/>
                  </a:lnTo>
                  <a:lnTo>
                    <a:pt x="154" y="398"/>
                  </a:lnTo>
                  <a:lnTo>
                    <a:pt x="154" y="398"/>
                  </a:lnTo>
                  <a:lnTo>
                    <a:pt x="148" y="427"/>
                  </a:lnTo>
                  <a:lnTo>
                    <a:pt x="145" y="459"/>
                  </a:lnTo>
                  <a:lnTo>
                    <a:pt x="145" y="459"/>
                  </a:lnTo>
                  <a:lnTo>
                    <a:pt x="150" y="453"/>
                  </a:lnTo>
                  <a:lnTo>
                    <a:pt x="154" y="446"/>
                  </a:lnTo>
                  <a:lnTo>
                    <a:pt x="162" y="429"/>
                  </a:lnTo>
                  <a:lnTo>
                    <a:pt x="168" y="412"/>
                  </a:lnTo>
                  <a:lnTo>
                    <a:pt x="174" y="397"/>
                  </a:lnTo>
                  <a:lnTo>
                    <a:pt x="174" y="397"/>
                  </a:lnTo>
                  <a:lnTo>
                    <a:pt x="173" y="392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80" y="383"/>
                  </a:lnTo>
                  <a:lnTo>
                    <a:pt x="182" y="377"/>
                  </a:lnTo>
                  <a:lnTo>
                    <a:pt x="183" y="371"/>
                  </a:lnTo>
                  <a:lnTo>
                    <a:pt x="183" y="371"/>
                  </a:lnTo>
                  <a:lnTo>
                    <a:pt x="186" y="371"/>
                  </a:lnTo>
                  <a:lnTo>
                    <a:pt x="189" y="371"/>
                  </a:lnTo>
                  <a:lnTo>
                    <a:pt x="194" y="372"/>
                  </a:lnTo>
                  <a:lnTo>
                    <a:pt x="194" y="372"/>
                  </a:lnTo>
                  <a:lnTo>
                    <a:pt x="192" y="371"/>
                  </a:lnTo>
                  <a:lnTo>
                    <a:pt x="191" y="368"/>
                  </a:lnTo>
                  <a:lnTo>
                    <a:pt x="191" y="365"/>
                  </a:lnTo>
                  <a:lnTo>
                    <a:pt x="191" y="362"/>
                  </a:lnTo>
                  <a:lnTo>
                    <a:pt x="191" y="362"/>
                  </a:lnTo>
                  <a:lnTo>
                    <a:pt x="182" y="356"/>
                  </a:lnTo>
                  <a:lnTo>
                    <a:pt x="174" y="351"/>
                  </a:lnTo>
                  <a:lnTo>
                    <a:pt x="167" y="345"/>
                  </a:lnTo>
                  <a:lnTo>
                    <a:pt x="164" y="340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5" y="334"/>
                  </a:lnTo>
                  <a:lnTo>
                    <a:pt x="168" y="336"/>
                  </a:lnTo>
                  <a:lnTo>
                    <a:pt x="173" y="337"/>
                  </a:lnTo>
                  <a:lnTo>
                    <a:pt x="177" y="340"/>
                  </a:lnTo>
                  <a:lnTo>
                    <a:pt x="183" y="342"/>
                  </a:lnTo>
                  <a:lnTo>
                    <a:pt x="183" y="342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64" y="328"/>
                  </a:lnTo>
                  <a:lnTo>
                    <a:pt x="160" y="334"/>
                  </a:lnTo>
                  <a:lnTo>
                    <a:pt x="156" y="339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7" y="314"/>
                  </a:lnTo>
                  <a:lnTo>
                    <a:pt x="171" y="287"/>
                  </a:lnTo>
                  <a:lnTo>
                    <a:pt x="171" y="287"/>
                  </a:lnTo>
                  <a:lnTo>
                    <a:pt x="176" y="275"/>
                  </a:lnTo>
                  <a:lnTo>
                    <a:pt x="177" y="270"/>
                  </a:lnTo>
                  <a:lnTo>
                    <a:pt x="179" y="264"/>
                  </a:lnTo>
                  <a:lnTo>
                    <a:pt x="179" y="264"/>
                  </a:lnTo>
                  <a:lnTo>
                    <a:pt x="170" y="278"/>
                  </a:lnTo>
                  <a:lnTo>
                    <a:pt x="162" y="292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2" y="330"/>
                  </a:lnTo>
                  <a:lnTo>
                    <a:pt x="139" y="334"/>
                  </a:lnTo>
                  <a:lnTo>
                    <a:pt x="135" y="337"/>
                  </a:lnTo>
                  <a:lnTo>
                    <a:pt x="135" y="337"/>
                  </a:lnTo>
                  <a:lnTo>
                    <a:pt x="135" y="333"/>
                  </a:lnTo>
                  <a:lnTo>
                    <a:pt x="136" y="327"/>
                  </a:lnTo>
                  <a:lnTo>
                    <a:pt x="141" y="316"/>
                  </a:lnTo>
                  <a:lnTo>
                    <a:pt x="153" y="296"/>
                  </a:lnTo>
                  <a:lnTo>
                    <a:pt x="153" y="296"/>
                  </a:lnTo>
                  <a:lnTo>
                    <a:pt x="156" y="290"/>
                  </a:lnTo>
                  <a:lnTo>
                    <a:pt x="159" y="282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2" y="273"/>
                  </a:lnTo>
                  <a:lnTo>
                    <a:pt x="159" y="278"/>
                  </a:lnTo>
                  <a:lnTo>
                    <a:pt x="151" y="290"/>
                  </a:lnTo>
                  <a:lnTo>
                    <a:pt x="145" y="304"/>
                  </a:lnTo>
                  <a:lnTo>
                    <a:pt x="139" y="316"/>
                  </a:lnTo>
                  <a:lnTo>
                    <a:pt x="139" y="316"/>
                  </a:lnTo>
                  <a:lnTo>
                    <a:pt x="138" y="316"/>
                  </a:lnTo>
                  <a:lnTo>
                    <a:pt x="135" y="316"/>
                  </a:lnTo>
                  <a:lnTo>
                    <a:pt x="135" y="316"/>
                  </a:lnTo>
                  <a:lnTo>
                    <a:pt x="135" y="310"/>
                  </a:lnTo>
                  <a:lnTo>
                    <a:pt x="136" y="302"/>
                  </a:lnTo>
                  <a:lnTo>
                    <a:pt x="139" y="295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47" y="279"/>
                  </a:lnTo>
                  <a:lnTo>
                    <a:pt x="150" y="269"/>
                  </a:lnTo>
                  <a:lnTo>
                    <a:pt x="154" y="260"/>
                  </a:lnTo>
                  <a:lnTo>
                    <a:pt x="157" y="247"/>
                  </a:lnTo>
                  <a:lnTo>
                    <a:pt x="157" y="247"/>
                  </a:lnTo>
                  <a:lnTo>
                    <a:pt x="138" y="282"/>
                  </a:lnTo>
                  <a:lnTo>
                    <a:pt x="118" y="319"/>
                  </a:lnTo>
                  <a:lnTo>
                    <a:pt x="118" y="319"/>
                  </a:lnTo>
                  <a:lnTo>
                    <a:pt x="112" y="319"/>
                  </a:lnTo>
                  <a:lnTo>
                    <a:pt x="112" y="319"/>
                  </a:lnTo>
                  <a:lnTo>
                    <a:pt x="115" y="310"/>
                  </a:lnTo>
                  <a:lnTo>
                    <a:pt x="119" y="302"/>
                  </a:lnTo>
                  <a:lnTo>
                    <a:pt x="127" y="285"/>
                  </a:lnTo>
                  <a:lnTo>
                    <a:pt x="136" y="270"/>
                  </a:lnTo>
                  <a:lnTo>
                    <a:pt x="139" y="26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35" y="261"/>
                  </a:lnTo>
                  <a:lnTo>
                    <a:pt x="130" y="272"/>
                  </a:lnTo>
                  <a:lnTo>
                    <a:pt x="121" y="295"/>
                  </a:lnTo>
                  <a:lnTo>
                    <a:pt x="121" y="295"/>
                  </a:lnTo>
                  <a:lnTo>
                    <a:pt x="115" y="295"/>
                  </a:lnTo>
                  <a:lnTo>
                    <a:pt x="115" y="295"/>
                  </a:lnTo>
                  <a:lnTo>
                    <a:pt x="115" y="289"/>
                  </a:lnTo>
                  <a:lnTo>
                    <a:pt x="118" y="284"/>
                  </a:lnTo>
                  <a:lnTo>
                    <a:pt x="118" y="284"/>
                  </a:lnTo>
                  <a:lnTo>
                    <a:pt x="110" y="292"/>
                  </a:lnTo>
                  <a:lnTo>
                    <a:pt x="106" y="302"/>
                  </a:lnTo>
                  <a:lnTo>
                    <a:pt x="106" y="302"/>
                  </a:lnTo>
                  <a:lnTo>
                    <a:pt x="99" y="304"/>
                  </a:lnTo>
                  <a:lnTo>
                    <a:pt x="99" y="304"/>
                  </a:lnTo>
                  <a:lnTo>
                    <a:pt x="99" y="296"/>
                  </a:lnTo>
                  <a:lnTo>
                    <a:pt x="101" y="287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3" y="276"/>
                  </a:lnTo>
                  <a:lnTo>
                    <a:pt x="99" y="284"/>
                  </a:lnTo>
                  <a:lnTo>
                    <a:pt x="95" y="292"/>
                  </a:lnTo>
                  <a:lnTo>
                    <a:pt x="92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9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90"/>
                  </a:lnTo>
                  <a:lnTo>
                    <a:pt x="84" y="293"/>
                  </a:lnTo>
                  <a:lnTo>
                    <a:pt x="81" y="295"/>
                  </a:lnTo>
                  <a:lnTo>
                    <a:pt x="77" y="295"/>
                  </a:lnTo>
                  <a:lnTo>
                    <a:pt x="77" y="295"/>
                  </a:lnTo>
                  <a:lnTo>
                    <a:pt x="77" y="278"/>
                  </a:lnTo>
                  <a:lnTo>
                    <a:pt x="77" y="278"/>
                  </a:lnTo>
                  <a:lnTo>
                    <a:pt x="72" y="281"/>
                  </a:lnTo>
                  <a:lnTo>
                    <a:pt x="69" y="285"/>
                  </a:lnTo>
                  <a:lnTo>
                    <a:pt x="66" y="290"/>
                  </a:lnTo>
                  <a:lnTo>
                    <a:pt x="63" y="292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8" y="287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7" y="281"/>
                  </a:lnTo>
                  <a:lnTo>
                    <a:pt x="55" y="281"/>
                  </a:lnTo>
                  <a:lnTo>
                    <a:pt x="54" y="282"/>
                  </a:lnTo>
                  <a:lnTo>
                    <a:pt x="52" y="281"/>
                  </a:lnTo>
                  <a:lnTo>
                    <a:pt x="52" y="281"/>
                  </a:lnTo>
                  <a:lnTo>
                    <a:pt x="51" y="279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49" y="278"/>
                  </a:lnTo>
                  <a:lnTo>
                    <a:pt x="48" y="281"/>
                  </a:lnTo>
                  <a:lnTo>
                    <a:pt x="45" y="282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40" y="276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37" y="275"/>
                  </a:lnTo>
                  <a:lnTo>
                    <a:pt x="35" y="276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1" y="270"/>
                  </a:lnTo>
                  <a:lnTo>
                    <a:pt x="34" y="264"/>
                  </a:lnTo>
                  <a:lnTo>
                    <a:pt x="35" y="25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9" y="249"/>
                  </a:lnTo>
                  <a:lnTo>
                    <a:pt x="49" y="249"/>
                  </a:lnTo>
                  <a:lnTo>
                    <a:pt x="49" y="257"/>
                  </a:lnTo>
                  <a:lnTo>
                    <a:pt x="48" y="263"/>
                  </a:lnTo>
                  <a:lnTo>
                    <a:pt x="48" y="263"/>
                  </a:lnTo>
                  <a:lnTo>
                    <a:pt x="51" y="258"/>
                  </a:lnTo>
                  <a:lnTo>
                    <a:pt x="54" y="253"/>
                  </a:lnTo>
                  <a:lnTo>
                    <a:pt x="55" y="247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60" y="244"/>
                  </a:lnTo>
                  <a:lnTo>
                    <a:pt x="61" y="246"/>
                  </a:lnTo>
                  <a:lnTo>
                    <a:pt x="61" y="252"/>
                  </a:lnTo>
                  <a:lnTo>
                    <a:pt x="60" y="258"/>
                  </a:lnTo>
                  <a:lnTo>
                    <a:pt x="60" y="261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64" y="260"/>
                  </a:lnTo>
                  <a:lnTo>
                    <a:pt x="66" y="255"/>
                  </a:lnTo>
                  <a:lnTo>
                    <a:pt x="69" y="243"/>
                  </a:lnTo>
                  <a:lnTo>
                    <a:pt x="69" y="243"/>
                  </a:lnTo>
                  <a:lnTo>
                    <a:pt x="74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5" y="252"/>
                  </a:lnTo>
                  <a:lnTo>
                    <a:pt x="72" y="258"/>
                  </a:lnTo>
                  <a:lnTo>
                    <a:pt x="71" y="264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69"/>
                  </a:lnTo>
                  <a:lnTo>
                    <a:pt x="74" y="264"/>
                  </a:lnTo>
                  <a:lnTo>
                    <a:pt x="78" y="257"/>
                  </a:lnTo>
                  <a:lnTo>
                    <a:pt x="81" y="247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9" y="240"/>
                  </a:lnTo>
                  <a:lnTo>
                    <a:pt x="92" y="241"/>
                  </a:lnTo>
                  <a:lnTo>
                    <a:pt x="92" y="241"/>
                  </a:lnTo>
                  <a:lnTo>
                    <a:pt x="86" y="260"/>
                  </a:lnTo>
                  <a:lnTo>
                    <a:pt x="84" y="269"/>
                  </a:lnTo>
                  <a:lnTo>
                    <a:pt x="83" y="279"/>
                  </a:lnTo>
                  <a:lnTo>
                    <a:pt x="83" y="279"/>
                  </a:lnTo>
                  <a:lnTo>
                    <a:pt x="87" y="275"/>
                  </a:lnTo>
                  <a:lnTo>
                    <a:pt x="90" y="270"/>
                  </a:lnTo>
                  <a:lnTo>
                    <a:pt x="96" y="260"/>
                  </a:lnTo>
                  <a:lnTo>
                    <a:pt x="104" y="237"/>
                  </a:lnTo>
                  <a:lnTo>
                    <a:pt x="104" y="237"/>
                  </a:lnTo>
                  <a:lnTo>
                    <a:pt x="107" y="237"/>
                  </a:lnTo>
                  <a:lnTo>
                    <a:pt x="109" y="238"/>
                  </a:lnTo>
                  <a:lnTo>
                    <a:pt x="109" y="241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18" y="232"/>
                  </a:lnTo>
                  <a:lnTo>
                    <a:pt x="119" y="23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19" y="246"/>
                  </a:lnTo>
                  <a:lnTo>
                    <a:pt x="118" y="257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8" y="266"/>
                  </a:lnTo>
                  <a:lnTo>
                    <a:pt x="124" y="25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9" y="231"/>
                  </a:lnTo>
                  <a:lnTo>
                    <a:pt x="141" y="235"/>
                  </a:lnTo>
                  <a:lnTo>
                    <a:pt x="141" y="235"/>
                  </a:lnTo>
                  <a:lnTo>
                    <a:pt x="142" y="234"/>
                  </a:lnTo>
                  <a:lnTo>
                    <a:pt x="144" y="232"/>
                  </a:lnTo>
                  <a:lnTo>
                    <a:pt x="145" y="231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0" y="234"/>
                  </a:lnTo>
                  <a:lnTo>
                    <a:pt x="150" y="238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51" y="246"/>
                  </a:lnTo>
                  <a:lnTo>
                    <a:pt x="154" y="240"/>
                  </a:lnTo>
                  <a:lnTo>
                    <a:pt x="157" y="235"/>
                  </a:lnTo>
                  <a:lnTo>
                    <a:pt x="160" y="229"/>
                  </a:lnTo>
                  <a:lnTo>
                    <a:pt x="160" y="229"/>
                  </a:lnTo>
                  <a:lnTo>
                    <a:pt x="165" y="232"/>
                  </a:lnTo>
                  <a:lnTo>
                    <a:pt x="165" y="232"/>
                  </a:lnTo>
                  <a:lnTo>
                    <a:pt x="165" y="241"/>
                  </a:lnTo>
                  <a:lnTo>
                    <a:pt x="162" y="25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2" y="263"/>
                  </a:lnTo>
                  <a:lnTo>
                    <a:pt x="168" y="255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40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6" y="237"/>
                  </a:lnTo>
                  <a:lnTo>
                    <a:pt x="188" y="232"/>
                  </a:lnTo>
                  <a:lnTo>
                    <a:pt x="191" y="228"/>
                  </a:lnTo>
                  <a:lnTo>
                    <a:pt x="194" y="225"/>
                  </a:lnTo>
                  <a:lnTo>
                    <a:pt x="194" y="225"/>
                  </a:lnTo>
                  <a:lnTo>
                    <a:pt x="196" y="229"/>
                  </a:lnTo>
                  <a:lnTo>
                    <a:pt x="196" y="234"/>
                  </a:lnTo>
                  <a:lnTo>
                    <a:pt x="192" y="243"/>
                  </a:lnTo>
                  <a:lnTo>
                    <a:pt x="188" y="252"/>
                  </a:lnTo>
                  <a:lnTo>
                    <a:pt x="186" y="257"/>
                  </a:lnTo>
                  <a:lnTo>
                    <a:pt x="186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8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6" y="258"/>
                  </a:lnTo>
                  <a:lnTo>
                    <a:pt x="197" y="255"/>
                  </a:lnTo>
                  <a:lnTo>
                    <a:pt x="196" y="252"/>
                  </a:lnTo>
                  <a:lnTo>
                    <a:pt x="196" y="252"/>
                  </a:lnTo>
                  <a:lnTo>
                    <a:pt x="200" y="249"/>
                  </a:lnTo>
                  <a:lnTo>
                    <a:pt x="203" y="244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11" y="237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1" y="249"/>
                  </a:lnTo>
                  <a:lnTo>
                    <a:pt x="211" y="253"/>
                  </a:lnTo>
                  <a:lnTo>
                    <a:pt x="211" y="253"/>
                  </a:lnTo>
                  <a:lnTo>
                    <a:pt x="215" y="252"/>
                  </a:lnTo>
                  <a:lnTo>
                    <a:pt x="217" y="250"/>
                  </a:lnTo>
                  <a:lnTo>
                    <a:pt x="221" y="246"/>
                  </a:lnTo>
                  <a:lnTo>
                    <a:pt x="221" y="246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8" y="253"/>
                  </a:lnTo>
                  <a:lnTo>
                    <a:pt x="228" y="260"/>
                  </a:lnTo>
                  <a:lnTo>
                    <a:pt x="228" y="260"/>
                  </a:lnTo>
                  <a:lnTo>
                    <a:pt x="229" y="261"/>
                  </a:lnTo>
                  <a:lnTo>
                    <a:pt x="234" y="263"/>
                  </a:lnTo>
                  <a:lnTo>
                    <a:pt x="237" y="264"/>
                  </a:lnTo>
                  <a:lnTo>
                    <a:pt x="240" y="266"/>
                  </a:lnTo>
                  <a:lnTo>
                    <a:pt x="240" y="266"/>
                  </a:lnTo>
                  <a:lnTo>
                    <a:pt x="240" y="263"/>
                  </a:lnTo>
                  <a:lnTo>
                    <a:pt x="238" y="260"/>
                  </a:lnTo>
                  <a:lnTo>
                    <a:pt x="235" y="255"/>
                  </a:lnTo>
                  <a:lnTo>
                    <a:pt x="231" y="249"/>
                  </a:lnTo>
                  <a:lnTo>
                    <a:pt x="229" y="246"/>
                  </a:lnTo>
                  <a:lnTo>
                    <a:pt x="229" y="241"/>
                  </a:lnTo>
                  <a:lnTo>
                    <a:pt x="229" y="241"/>
                  </a:lnTo>
                  <a:lnTo>
                    <a:pt x="235" y="240"/>
                  </a:lnTo>
                  <a:lnTo>
                    <a:pt x="243" y="240"/>
                  </a:lnTo>
                  <a:lnTo>
                    <a:pt x="243" y="240"/>
                  </a:lnTo>
                  <a:lnTo>
                    <a:pt x="243" y="238"/>
                  </a:lnTo>
                  <a:lnTo>
                    <a:pt x="240" y="237"/>
                  </a:lnTo>
                  <a:lnTo>
                    <a:pt x="238" y="234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46" y="231"/>
                  </a:lnTo>
                  <a:lnTo>
                    <a:pt x="253" y="234"/>
                  </a:lnTo>
                  <a:lnTo>
                    <a:pt x="270" y="241"/>
                  </a:lnTo>
                  <a:lnTo>
                    <a:pt x="270" y="241"/>
                  </a:lnTo>
                  <a:lnTo>
                    <a:pt x="264" y="235"/>
                  </a:lnTo>
                  <a:lnTo>
                    <a:pt x="258" y="231"/>
                  </a:lnTo>
                  <a:lnTo>
                    <a:pt x="252" y="226"/>
                  </a:lnTo>
                  <a:lnTo>
                    <a:pt x="249" y="221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7" y="217"/>
                  </a:lnTo>
                  <a:lnTo>
                    <a:pt x="273" y="218"/>
                  </a:lnTo>
                  <a:lnTo>
                    <a:pt x="273" y="218"/>
                  </a:lnTo>
                  <a:lnTo>
                    <a:pt x="273" y="215"/>
                  </a:lnTo>
                  <a:lnTo>
                    <a:pt x="272" y="214"/>
                  </a:lnTo>
                  <a:lnTo>
                    <a:pt x="272" y="212"/>
                  </a:lnTo>
                  <a:lnTo>
                    <a:pt x="270" y="211"/>
                  </a:lnTo>
                  <a:lnTo>
                    <a:pt x="270" y="211"/>
                  </a:lnTo>
                  <a:lnTo>
                    <a:pt x="276" y="211"/>
                  </a:lnTo>
                  <a:lnTo>
                    <a:pt x="282" y="212"/>
                  </a:lnTo>
                  <a:lnTo>
                    <a:pt x="293" y="217"/>
                  </a:lnTo>
                  <a:lnTo>
                    <a:pt x="304" y="220"/>
                  </a:lnTo>
                  <a:lnTo>
                    <a:pt x="310" y="221"/>
                  </a:lnTo>
                  <a:lnTo>
                    <a:pt x="318" y="223"/>
                  </a:lnTo>
                  <a:lnTo>
                    <a:pt x="318" y="223"/>
                  </a:lnTo>
                  <a:lnTo>
                    <a:pt x="322" y="225"/>
                  </a:lnTo>
                  <a:lnTo>
                    <a:pt x="327" y="228"/>
                  </a:lnTo>
                  <a:lnTo>
                    <a:pt x="339" y="231"/>
                  </a:lnTo>
                  <a:lnTo>
                    <a:pt x="339" y="231"/>
                  </a:lnTo>
                  <a:lnTo>
                    <a:pt x="333" y="228"/>
                  </a:lnTo>
                  <a:lnTo>
                    <a:pt x="327" y="225"/>
                  </a:lnTo>
                  <a:lnTo>
                    <a:pt x="321" y="221"/>
                  </a:lnTo>
                  <a:lnTo>
                    <a:pt x="319" y="218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298" y="212"/>
                  </a:lnTo>
                  <a:lnTo>
                    <a:pt x="287" y="209"/>
                  </a:lnTo>
                  <a:lnTo>
                    <a:pt x="278" y="208"/>
                  </a:lnTo>
                  <a:lnTo>
                    <a:pt x="278" y="208"/>
                  </a:lnTo>
                  <a:lnTo>
                    <a:pt x="273" y="205"/>
                  </a:lnTo>
                  <a:lnTo>
                    <a:pt x="269" y="202"/>
                  </a:lnTo>
                  <a:lnTo>
                    <a:pt x="266" y="199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0" y="191"/>
                  </a:lnTo>
                  <a:lnTo>
                    <a:pt x="257" y="189"/>
                  </a:lnTo>
                  <a:lnTo>
                    <a:pt x="257" y="186"/>
                  </a:lnTo>
                  <a:lnTo>
                    <a:pt x="257" y="186"/>
                  </a:lnTo>
                  <a:lnTo>
                    <a:pt x="261" y="183"/>
                  </a:lnTo>
                  <a:lnTo>
                    <a:pt x="269" y="183"/>
                  </a:lnTo>
                  <a:lnTo>
                    <a:pt x="282" y="185"/>
                  </a:lnTo>
                  <a:lnTo>
                    <a:pt x="282" y="185"/>
                  </a:lnTo>
                  <a:lnTo>
                    <a:pt x="282" y="183"/>
                  </a:lnTo>
                  <a:lnTo>
                    <a:pt x="281" y="182"/>
                  </a:lnTo>
                  <a:lnTo>
                    <a:pt x="281" y="179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64" y="174"/>
                  </a:lnTo>
                  <a:lnTo>
                    <a:pt x="247" y="173"/>
                  </a:lnTo>
                  <a:lnTo>
                    <a:pt x="232" y="170"/>
                  </a:lnTo>
                  <a:lnTo>
                    <a:pt x="217" y="165"/>
                  </a:lnTo>
                  <a:lnTo>
                    <a:pt x="217" y="165"/>
                  </a:lnTo>
                  <a:lnTo>
                    <a:pt x="215" y="160"/>
                  </a:lnTo>
                  <a:lnTo>
                    <a:pt x="214" y="157"/>
                  </a:lnTo>
                  <a:lnTo>
                    <a:pt x="214" y="154"/>
                  </a:lnTo>
                  <a:lnTo>
                    <a:pt x="214" y="154"/>
                  </a:lnTo>
                  <a:lnTo>
                    <a:pt x="211" y="154"/>
                  </a:lnTo>
                  <a:lnTo>
                    <a:pt x="206" y="153"/>
                  </a:lnTo>
                  <a:lnTo>
                    <a:pt x="206" y="153"/>
                  </a:lnTo>
                  <a:lnTo>
                    <a:pt x="206" y="151"/>
                  </a:lnTo>
                  <a:lnTo>
                    <a:pt x="205" y="150"/>
                  </a:lnTo>
                  <a:lnTo>
                    <a:pt x="205" y="148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3" y="145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8" y="138"/>
                  </a:lnTo>
                  <a:lnTo>
                    <a:pt x="215" y="135"/>
                  </a:lnTo>
                  <a:lnTo>
                    <a:pt x="226" y="133"/>
                  </a:lnTo>
                  <a:lnTo>
                    <a:pt x="235" y="133"/>
                  </a:lnTo>
                  <a:lnTo>
                    <a:pt x="257" y="131"/>
                  </a:lnTo>
                  <a:lnTo>
                    <a:pt x="266" y="130"/>
                  </a:lnTo>
                  <a:lnTo>
                    <a:pt x="275" y="127"/>
                  </a:lnTo>
                  <a:lnTo>
                    <a:pt x="275" y="127"/>
                  </a:lnTo>
                  <a:lnTo>
                    <a:pt x="232" y="125"/>
                  </a:lnTo>
                  <a:lnTo>
                    <a:pt x="188" y="125"/>
                  </a:lnTo>
                  <a:lnTo>
                    <a:pt x="188" y="125"/>
                  </a:lnTo>
                  <a:lnTo>
                    <a:pt x="186" y="124"/>
                  </a:lnTo>
                  <a:lnTo>
                    <a:pt x="183" y="119"/>
                  </a:lnTo>
                  <a:lnTo>
                    <a:pt x="183" y="119"/>
                  </a:lnTo>
                  <a:lnTo>
                    <a:pt x="191" y="118"/>
                  </a:lnTo>
                  <a:lnTo>
                    <a:pt x="199" y="116"/>
                  </a:lnTo>
                  <a:lnTo>
                    <a:pt x="215" y="118"/>
                  </a:lnTo>
                  <a:lnTo>
                    <a:pt x="231" y="118"/>
                  </a:lnTo>
                  <a:lnTo>
                    <a:pt x="238" y="116"/>
                  </a:lnTo>
                  <a:lnTo>
                    <a:pt x="244" y="113"/>
                  </a:lnTo>
                  <a:lnTo>
                    <a:pt x="244" y="113"/>
                  </a:lnTo>
                  <a:lnTo>
                    <a:pt x="232" y="113"/>
                  </a:lnTo>
                  <a:lnTo>
                    <a:pt x="217" y="113"/>
                  </a:lnTo>
                  <a:lnTo>
                    <a:pt x="200" y="115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0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9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0" y="106"/>
                  </a:lnTo>
                  <a:lnTo>
                    <a:pt x="179" y="104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9" y="101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191" y="93"/>
                  </a:lnTo>
                  <a:lnTo>
                    <a:pt x="180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0" y="95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68" y="96"/>
                  </a:lnTo>
                  <a:lnTo>
                    <a:pt x="164" y="95"/>
                  </a:lnTo>
                  <a:lnTo>
                    <a:pt x="160" y="95"/>
                  </a:lnTo>
                  <a:lnTo>
                    <a:pt x="159" y="93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77" y="89"/>
                  </a:lnTo>
                  <a:lnTo>
                    <a:pt x="196" y="89"/>
                  </a:lnTo>
                  <a:lnTo>
                    <a:pt x="214" y="90"/>
                  </a:lnTo>
                  <a:lnTo>
                    <a:pt x="231" y="95"/>
                  </a:lnTo>
                  <a:lnTo>
                    <a:pt x="231" y="95"/>
                  </a:lnTo>
                  <a:lnTo>
                    <a:pt x="229" y="98"/>
                  </a:lnTo>
                  <a:lnTo>
                    <a:pt x="226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21" y="103"/>
                  </a:lnTo>
                  <a:lnTo>
                    <a:pt x="228" y="103"/>
                  </a:lnTo>
                  <a:lnTo>
                    <a:pt x="238" y="104"/>
                  </a:lnTo>
                  <a:lnTo>
                    <a:pt x="238" y="104"/>
                  </a:lnTo>
                  <a:lnTo>
                    <a:pt x="240" y="106"/>
                  </a:lnTo>
                  <a:lnTo>
                    <a:pt x="240" y="109"/>
                  </a:lnTo>
                  <a:lnTo>
                    <a:pt x="240" y="109"/>
                  </a:lnTo>
                  <a:lnTo>
                    <a:pt x="250" y="109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58" y="113"/>
                  </a:lnTo>
                  <a:lnTo>
                    <a:pt x="255" y="116"/>
                  </a:lnTo>
                  <a:lnTo>
                    <a:pt x="247" y="119"/>
                  </a:lnTo>
                  <a:lnTo>
                    <a:pt x="247" y="119"/>
                  </a:lnTo>
                  <a:lnTo>
                    <a:pt x="258" y="121"/>
                  </a:lnTo>
                  <a:lnTo>
                    <a:pt x="269" y="122"/>
                  </a:lnTo>
                  <a:lnTo>
                    <a:pt x="279" y="122"/>
                  </a:lnTo>
                  <a:lnTo>
                    <a:pt x="290" y="124"/>
                  </a:lnTo>
                  <a:lnTo>
                    <a:pt x="290" y="124"/>
                  </a:lnTo>
                  <a:lnTo>
                    <a:pt x="290" y="127"/>
                  </a:lnTo>
                  <a:lnTo>
                    <a:pt x="287" y="130"/>
                  </a:lnTo>
                  <a:lnTo>
                    <a:pt x="282" y="131"/>
                  </a:lnTo>
                  <a:lnTo>
                    <a:pt x="282" y="131"/>
                  </a:lnTo>
                  <a:lnTo>
                    <a:pt x="284" y="133"/>
                  </a:lnTo>
                  <a:lnTo>
                    <a:pt x="289" y="135"/>
                  </a:lnTo>
                  <a:lnTo>
                    <a:pt x="295" y="133"/>
                  </a:lnTo>
                  <a:lnTo>
                    <a:pt x="302" y="131"/>
                  </a:lnTo>
                  <a:lnTo>
                    <a:pt x="305" y="131"/>
                  </a:lnTo>
                  <a:lnTo>
                    <a:pt x="308" y="131"/>
                  </a:lnTo>
                  <a:lnTo>
                    <a:pt x="308" y="131"/>
                  </a:lnTo>
                  <a:lnTo>
                    <a:pt x="307" y="136"/>
                  </a:lnTo>
                  <a:lnTo>
                    <a:pt x="302" y="138"/>
                  </a:lnTo>
                  <a:lnTo>
                    <a:pt x="293" y="141"/>
                  </a:lnTo>
                  <a:lnTo>
                    <a:pt x="293" y="141"/>
                  </a:lnTo>
                  <a:lnTo>
                    <a:pt x="296" y="144"/>
                  </a:lnTo>
                  <a:lnTo>
                    <a:pt x="296" y="144"/>
                  </a:lnTo>
                  <a:lnTo>
                    <a:pt x="289" y="142"/>
                  </a:lnTo>
                  <a:lnTo>
                    <a:pt x="281" y="145"/>
                  </a:lnTo>
                  <a:lnTo>
                    <a:pt x="281" y="145"/>
                  </a:lnTo>
                  <a:lnTo>
                    <a:pt x="285" y="145"/>
                  </a:lnTo>
                  <a:lnTo>
                    <a:pt x="292" y="147"/>
                  </a:lnTo>
                  <a:lnTo>
                    <a:pt x="301" y="147"/>
                  </a:lnTo>
                  <a:lnTo>
                    <a:pt x="301" y="147"/>
                  </a:lnTo>
                  <a:lnTo>
                    <a:pt x="302" y="145"/>
                  </a:lnTo>
                  <a:lnTo>
                    <a:pt x="301" y="145"/>
                  </a:lnTo>
                  <a:lnTo>
                    <a:pt x="301" y="144"/>
                  </a:lnTo>
                  <a:lnTo>
                    <a:pt x="301" y="144"/>
                  </a:lnTo>
                  <a:lnTo>
                    <a:pt x="308" y="147"/>
                  </a:lnTo>
                  <a:lnTo>
                    <a:pt x="318" y="147"/>
                  </a:lnTo>
                  <a:lnTo>
                    <a:pt x="328" y="147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3"/>
                  </a:lnTo>
                  <a:lnTo>
                    <a:pt x="334" y="156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31" y="162"/>
                  </a:lnTo>
                  <a:lnTo>
                    <a:pt x="339" y="164"/>
                  </a:lnTo>
                  <a:lnTo>
                    <a:pt x="354" y="164"/>
                  </a:lnTo>
                  <a:lnTo>
                    <a:pt x="354" y="164"/>
                  </a:lnTo>
                  <a:lnTo>
                    <a:pt x="356" y="162"/>
                  </a:lnTo>
                  <a:lnTo>
                    <a:pt x="354" y="160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60" y="157"/>
                  </a:lnTo>
                  <a:lnTo>
                    <a:pt x="366" y="159"/>
                  </a:lnTo>
                  <a:lnTo>
                    <a:pt x="382" y="167"/>
                  </a:lnTo>
                  <a:lnTo>
                    <a:pt x="382" y="167"/>
                  </a:lnTo>
                  <a:lnTo>
                    <a:pt x="397" y="174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29" y="189"/>
                  </a:lnTo>
                  <a:lnTo>
                    <a:pt x="447" y="199"/>
                  </a:lnTo>
                  <a:lnTo>
                    <a:pt x="467" y="209"/>
                  </a:lnTo>
                  <a:lnTo>
                    <a:pt x="484" y="218"/>
                  </a:lnTo>
                  <a:lnTo>
                    <a:pt x="484" y="218"/>
                  </a:lnTo>
                  <a:lnTo>
                    <a:pt x="487" y="217"/>
                  </a:lnTo>
                  <a:lnTo>
                    <a:pt x="490" y="217"/>
                  </a:lnTo>
                  <a:lnTo>
                    <a:pt x="490" y="217"/>
                  </a:lnTo>
                  <a:lnTo>
                    <a:pt x="510" y="229"/>
                  </a:lnTo>
                  <a:lnTo>
                    <a:pt x="531" y="24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2" y="258"/>
                  </a:lnTo>
                  <a:lnTo>
                    <a:pt x="568" y="255"/>
                  </a:lnTo>
                  <a:lnTo>
                    <a:pt x="563" y="252"/>
                  </a:lnTo>
                  <a:lnTo>
                    <a:pt x="560" y="247"/>
                  </a:lnTo>
                  <a:lnTo>
                    <a:pt x="560" y="247"/>
                  </a:lnTo>
                  <a:lnTo>
                    <a:pt x="554" y="243"/>
                  </a:lnTo>
                  <a:lnTo>
                    <a:pt x="549" y="240"/>
                  </a:lnTo>
                  <a:lnTo>
                    <a:pt x="543" y="235"/>
                  </a:lnTo>
                  <a:lnTo>
                    <a:pt x="536" y="232"/>
                  </a:lnTo>
                  <a:lnTo>
                    <a:pt x="536" y="232"/>
                  </a:lnTo>
                  <a:lnTo>
                    <a:pt x="536" y="231"/>
                  </a:lnTo>
                  <a:lnTo>
                    <a:pt x="534" y="229"/>
                  </a:lnTo>
                  <a:lnTo>
                    <a:pt x="534" y="229"/>
                  </a:lnTo>
                  <a:lnTo>
                    <a:pt x="526" y="226"/>
                  </a:lnTo>
                  <a:lnTo>
                    <a:pt x="523" y="225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517" y="221"/>
                  </a:lnTo>
                  <a:lnTo>
                    <a:pt x="514" y="220"/>
                  </a:lnTo>
                  <a:lnTo>
                    <a:pt x="510" y="218"/>
                  </a:lnTo>
                  <a:lnTo>
                    <a:pt x="507" y="215"/>
                  </a:lnTo>
                  <a:lnTo>
                    <a:pt x="507" y="215"/>
                  </a:lnTo>
                  <a:lnTo>
                    <a:pt x="500" y="214"/>
                  </a:lnTo>
                  <a:lnTo>
                    <a:pt x="496" y="211"/>
                  </a:lnTo>
                  <a:lnTo>
                    <a:pt x="490" y="208"/>
                  </a:lnTo>
                  <a:lnTo>
                    <a:pt x="485" y="206"/>
                  </a:lnTo>
                  <a:lnTo>
                    <a:pt x="485" y="206"/>
                  </a:lnTo>
                  <a:lnTo>
                    <a:pt x="484" y="205"/>
                  </a:lnTo>
                  <a:lnTo>
                    <a:pt x="484" y="205"/>
                  </a:lnTo>
                  <a:lnTo>
                    <a:pt x="484" y="203"/>
                  </a:lnTo>
                  <a:lnTo>
                    <a:pt x="484" y="203"/>
                  </a:lnTo>
                  <a:lnTo>
                    <a:pt x="479" y="203"/>
                  </a:lnTo>
                  <a:lnTo>
                    <a:pt x="479" y="203"/>
                  </a:lnTo>
                  <a:lnTo>
                    <a:pt x="472" y="199"/>
                  </a:lnTo>
                  <a:lnTo>
                    <a:pt x="464" y="19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30" y="180"/>
                  </a:lnTo>
                  <a:lnTo>
                    <a:pt x="427" y="179"/>
                  </a:lnTo>
                  <a:lnTo>
                    <a:pt x="426" y="177"/>
                  </a:lnTo>
                  <a:lnTo>
                    <a:pt x="426" y="174"/>
                  </a:lnTo>
                  <a:lnTo>
                    <a:pt x="427" y="171"/>
                  </a:lnTo>
                  <a:lnTo>
                    <a:pt x="427" y="171"/>
                  </a:lnTo>
                  <a:lnTo>
                    <a:pt x="411" y="160"/>
                  </a:lnTo>
                  <a:lnTo>
                    <a:pt x="395" y="148"/>
                  </a:lnTo>
                  <a:lnTo>
                    <a:pt x="388" y="142"/>
                  </a:lnTo>
                  <a:lnTo>
                    <a:pt x="382" y="135"/>
                  </a:lnTo>
                  <a:lnTo>
                    <a:pt x="375" y="125"/>
                  </a:lnTo>
                  <a:lnTo>
                    <a:pt x="372" y="116"/>
                  </a:lnTo>
                  <a:lnTo>
                    <a:pt x="372" y="116"/>
                  </a:lnTo>
                  <a:lnTo>
                    <a:pt x="375" y="115"/>
                  </a:lnTo>
                  <a:lnTo>
                    <a:pt x="378" y="115"/>
                  </a:lnTo>
                  <a:lnTo>
                    <a:pt x="385" y="118"/>
                  </a:lnTo>
                  <a:lnTo>
                    <a:pt x="385" y="118"/>
                  </a:lnTo>
                  <a:lnTo>
                    <a:pt x="382" y="115"/>
                  </a:lnTo>
                  <a:lnTo>
                    <a:pt x="378" y="113"/>
                  </a:lnTo>
                  <a:lnTo>
                    <a:pt x="371" y="110"/>
                  </a:lnTo>
                  <a:lnTo>
                    <a:pt x="363" y="107"/>
                  </a:lnTo>
                  <a:lnTo>
                    <a:pt x="360" y="104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72" y="103"/>
                  </a:lnTo>
                  <a:lnTo>
                    <a:pt x="385" y="107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23" y="122"/>
                  </a:lnTo>
                  <a:lnTo>
                    <a:pt x="436" y="12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36" y="124"/>
                  </a:lnTo>
                  <a:lnTo>
                    <a:pt x="409" y="110"/>
                  </a:lnTo>
                  <a:lnTo>
                    <a:pt x="409" y="110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83" y="99"/>
                  </a:lnTo>
                  <a:lnTo>
                    <a:pt x="372" y="93"/>
                  </a:lnTo>
                  <a:lnTo>
                    <a:pt x="372" y="93"/>
                  </a:lnTo>
                  <a:lnTo>
                    <a:pt x="362" y="90"/>
                  </a:lnTo>
                  <a:lnTo>
                    <a:pt x="357" y="87"/>
                  </a:lnTo>
                  <a:lnTo>
                    <a:pt x="354" y="83"/>
                  </a:lnTo>
                  <a:lnTo>
                    <a:pt x="354" y="83"/>
                  </a:lnTo>
                  <a:lnTo>
                    <a:pt x="357" y="83"/>
                  </a:lnTo>
                  <a:lnTo>
                    <a:pt x="362" y="81"/>
                  </a:lnTo>
                  <a:lnTo>
                    <a:pt x="369" y="84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94" y="96"/>
                  </a:lnTo>
                  <a:lnTo>
                    <a:pt x="404" y="99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11" y="99"/>
                  </a:lnTo>
                  <a:lnTo>
                    <a:pt x="397" y="93"/>
                  </a:lnTo>
                  <a:lnTo>
                    <a:pt x="382" y="86"/>
                  </a:lnTo>
                  <a:lnTo>
                    <a:pt x="368" y="78"/>
                  </a:lnTo>
                  <a:lnTo>
                    <a:pt x="368" y="78"/>
                  </a:lnTo>
                  <a:lnTo>
                    <a:pt x="363" y="78"/>
                  </a:lnTo>
                  <a:lnTo>
                    <a:pt x="360" y="75"/>
                  </a:lnTo>
                  <a:lnTo>
                    <a:pt x="359" y="72"/>
                  </a:lnTo>
                  <a:lnTo>
                    <a:pt x="359" y="69"/>
                  </a:lnTo>
                  <a:lnTo>
                    <a:pt x="359" y="69"/>
                  </a:lnTo>
                  <a:lnTo>
                    <a:pt x="368" y="69"/>
                  </a:lnTo>
                  <a:lnTo>
                    <a:pt x="378" y="71"/>
                  </a:lnTo>
                  <a:lnTo>
                    <a:pt x="398" y="77"/>
                  </a:lnTo>
                  <a:lnTo>
                    <a:pt x="417" y="84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20" y="81"/>
                  </a:lnTo>
                  <a:lnTo>
                    <a:pt x="400" y="72"/>
                  </a:lnTo>
                  <a:lnTo>
                    <a:pt x="382" y="64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2" y="49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57" y="45"/>
                  </a:lnTo>
                  <a:lnTo>
                    <a:pt x="354" y="42"/>
                  </a:lnTo>
                  <a:lnTo>
                    <a:pt x="354" y="38"/>
                  </a:lnTo>
                  <a:lnTo>
                    <a:pt x="354" y="38"/>
                  </a:lnTo>
                  <a:lnTo>
                    <a:pt x="374" y="43"/>
                  </a:lnTo>
                  <a:lnTo>
                    <a:pt x="394" y="51"/>
                  </a:lnTo>
                  <a:lnTo>
                    <a:pt x="414" y="58"/>
                  </a:lnTo>
                  <a:lnTo>
                    <a:pt x="435" y="64"/>
                  </a:lnTo>
                  <a:lnTo>
                    <a:pt x="435" y="64"/>
                  </a:lnTo>
                  <a:lnTo>
                    <a:pt x="418" y="55"/>
                  </a:lnTo>
                  <a:lnTo>
                    <a:pt x="400" y="4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1" y="29"/>
                  </a:lnTo>
                  <a:lnTo>
                    <a:pt x="348" y="26"/>
                  </a:lnTo>
                  <a:lnTo>
                    <a:pt x="348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66" y="26"/>
                  </a:lnTo>
                  <a:lnTo>
                    <a:pt x="385" y="34"/>
                  </a:lnTo>
                  <a:lnTo>
                    <a:pt x="403" y="40"/>
                  </a:lnTo>
                  <a:lnTo>
                    <a:pt x="420" y="48"/>
                  </a:lnTo>
                  <a:lnTo>
                    <a:pt x="420" y="48"/>
                  </a:lnTo>
                  <a:lnTo>
                    <a:pt x="388" y="29"/>
                  </a:lnTo>
                  <a:lnTo>
                    <a:pt x="354" y="13"/>
                  </a:lnTo>
                  <a:lnTo>
                    <a:pt x="354" y="13"/>
                  </a:lnTo>
                  <a:lnTo>
                    <a:pt x="353" y="8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60" y="2"/>
                  </a:lnTo>
                  <a:lnTo>
                    <a:pt x="369" y="3"/>
                  </a:lnTo>
                  <a:lnTo>
                    <a:pt x="385" y="10"/>
                  </a:lnTo>
                  <a:lnTo>
                    <a:pt x="401" y="17"/>
                  </a:lnTo>
                  <a:lnTo>
                    <a:pt x="418" y="22"/>
                  </a:lnTo>
                  <a:lnTo>
                    <a:pt x="418" y="22"/>
                  </a:lnTo>
                  <a:lnTo>
                    <a:pt x="417" y="26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8" y="31"/>
                  </a:lnTo>
                  <a:lnTo>
                    <a:pt x="423" y="34"/>
                  </a:lnTo>
                  <a:lnTo>
                    <a:pt x="423" y="34"/>
                  </a:lnTo>
                  <a:lnTo>
                    <a:pt x="421" y="37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4" y="43"/>
                  </a:lnTo>
                  <a:lnTo>
                    <a:pt x="430" y="46"/>
                  </a:lnTo>
                  <a:lnTo>
                    <a:pt x="438" y="51"/>
                  </a:lnTo>
                  <a:lnTo>
                    <a:pt x="444" y="54"/>
                  </a:lnTo>
                  <a:lnTo>
                    <a:pt x="444" y="54"/>
                  </a:lnTo>
                  <a:lnTo>
                    <a:pt x="441" y="57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8" y="58"/>
                  </a:lnTo>
                  <a:close/>
                  <a:moveTo>
                    <a:pt x="433" y="109"/>
                  </a:moveTo>
                  <a:lnTo>
                    <a:pt x="433" y="109"/>
                  </a:lnTo>
                  <a:lnTo>
                    <a:pt x="430" y="107"/>
                  </a:lnTo>
                  <a:lnTo>
                    <a:pt x="429" y="109"/>
                  </a:lnTo>
                  <a:lnTo>
                    <a:pt x="429" y="109"/>
                  </a:lnTo>
                  <a:lnTo>
                    <a:pt x="432" y="110"/>
                  </a:lnTo>
                  <a:lnTo>
                    <a:pt x="433" y="110"/>
                  </a:lnTo>
                  <a:lnTo>
                    <a:pt x="433" y="109"/>
                  </a:lnTo>
                  <a:lnTo>
                    <a:pt x="433" y="109"/>
                  </a:lnTo>
                  <a:close/>
                  <a:moveTo>
                    <a:pt x="667" y="141"/>
                  </a:moveTo>
                  <a:lnTo>
                    <a:pt x="667" y="141"/>
                  </a:lnTo>
                  <a:lnTo>
                    <a:pt x="658" y="128"/>
                  </a:lnTo>
                  <a:lnTo>
                    <a:pt x="645" y="119"/>
                  </a:lnTo>
                  <a:lnTo>
                    <a:pt x="645" y="119"/>
                  </a:lnTo>
                  <a:lnTo>
                    <a:pt x="650" y="125"/>
                  </a:lnTo>
                  <a:lnTo>
                    <a:pt x="654" y="131"/>
                  </a:lnTo>
                  <a:lnTo>
                    <a:pt x="659" y="138"/>
                  </a:lnTo>
                  <a:lnTo>
                    <a:pt x="662" y="139"/>
                  </a:lnTo>
                  <a:lnTo>
                    <a:pt x="667" y="141"/>
                  </a:lnTo>
                  <a:lnTo>
                    <a:pt x="667" y="141"/>
                  </a:lnTo>
                  <a:close/>
                  <a:moveTo>
                    <a:pt x="455" y="179"/>
                  </a:moveTo>
                  <a:lnTo>
                    <a:pt x="455" y="179"/>
                  </a:lnTo>
                  <a:lnTo>
                    <a:pt x="453" y="176"/>
                  </a:lnTo>
                  <a:lnTo>
                    <a:pt x="453" y="176"/>
                  </a:lnTo>
                  <a:lnTo>
                    <a:pt x="455" y="174"/>
                  </a:lnTo>
                  <a:lnTo>
                    <a:pt x="455" y="174"/>
                  </a:lnTo>
                  <a:lnTo>
                    <a:pt x="462" y="176"/>
                  </a:lnTo>
                  <a:lnTo>
                    <a:pt x="468" y="177"/>
                  </a:lnTo>
                  <a:lnTo>
                    <a:pt x="479" y="183"/>
                  </a:lnTo>
                  <a:lnTo>
                    <a:pt x="490" y="189"/>
                  </a:lnTo>
                  <a:lnTo>
                    <a:pt x="496" y="191"/>
                  </a:lnTo>
                  <a:lnTo>
                    <a:pt x="502" y="192"/>
                  </a:lnTo>
                  <a:lnTo>
                    <a:pt x="502" y="192"/>
                  </a:lnTo>
                  <a:lnTo>
                    <a:pt x="526" y="208"/>
                  </a:lnTo>
                  <a:lnTo>
                    <a:pt x="552" y="221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590" y="235"/>
                  </a:lnTo>
                  <a:lnTo>
                    <a:pt x="575" y="223"/>
                  </a:lnTo>
                  <a:lnTo>
                    <a:pt x="560" y="211"/>
                  </a:lnTo>
                  <a:lnTo>
                    <a:pt x="543" y="200"/>
                  </a:lnTo>
                  <a:lnTo>
                    <a:pt x="508" y="182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68" y="167"/>
                  </a:lnTo>
                  <a:lnTo>
                    <a:pt x="467" y="168"/>
                  </a:lnTo>
                  <a:lnTo>
                    <a:pt x="465" y="168"/>
                  </a:lnTo>
                  <a:lnTo>
                    <a:pt x="465" y="168"/>
                  </a:lnTo>
                  <a:lnTo>
                    <a:pt x="427" y="147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83" y="128"/>
                  </a:lnTo>
                  <a:lnTo>
                    <a:pt x="398" y="144"/>
                  </a:lnTo>
                  <a:lnTo>
                    <a:pt x="415" y="157"/>
                  </a:lnTo>
                  <a:lnTo>
                    <a:pt x="433" y="170"/>
                  </a:lnTo>
                  <a:lnTo>
                    <a:pt x="444" y="174"/>
                  </a:lnTo>
                  <a:lnTo>
                    <a:pt x="455" y="179"/>
                  </a:lnTo>
                  <a:lnTo>
                    <a:pt x="455" y="179"/>
                  </a:lnTo>
                  <a:close/>
                  <a:moveTo>
                    <a:pt x="676" y="139"/>
                  </a:moveTo>
                  <a:lnTo>
                    <a:pt x="676" y="139"/>
                  </a:lnTo>
                  <a:lnTo>
                    <a:pt x="671" y="135"/>
                  </a:lnTo>
                  <a:lnTo>
                    <a:pt x="670" y="131"/>
                  </a:lnTo>
                  <a:lnTo>
                    <a:pt x="667" y="131"/>
                  </a:lnTo>
                  <a:lnTo>
                    <a:pt x="667" y="131"/>
                  </a:lnTo>
                  <a:lnTo>
                    <a:pt x="671" y="136"/>
                  </a:lnTo>
                  <a:lnTo>
                    <a:pt x="674" y="138"/>
                  </a:lnTo>
                  <a:lnTo>
                    <a:pt x="676" y="139"/>
                  </a:lnTo>
                  <a:lnTo>
                    <a:pt x="676" y="139"/>
                  </a:lnTo>
                  <a:close/>
                  <a:moveTo>
                    <a:pt x="439" y="135"/>
                  </a:moveTo>
                  <a:lnTo>
                    <a:pt x="439" y="135"/>
                  </a:lnTo>
                  <a:lnTo>
                    <a:pt x="436" y="133"/>
                  </a:lnTo>
                  <a:lnTo>
                    <a:pt x="433" y="133"/>
                  </a:lnTo>
                  <a:lnTo>
                    <a:pt x="433" y="133"/>
                  </a:lnTo>
                  <a:lnTo>
                    <a:pt x="435" y="135"/>
                  </a:lnTo>
                  <a:lnTo>
                    <a:pt x="436" y="135"/>
                  </a:lnTo>
                  <a:lnTo>
                    <a:pt x="438" y="135"/>
                  </a:lnTo>
                  <a:lnTo>
                    <a:pt x="439" y="135"/>
                  </a:lnTo>
                  <a:lnTo>
                    <a:pt x="439" y="135"/>
                  </a:lnTo>
                  <a:close/>
                  <a:moveTo>
                    <a:pt x="270" y="135"/>
                  </a:moveTo>
                  <a:lnTo>
                    <a:pt x="270" y="135"/>
                  </a:lnTo>
                  <a:lnTo>
                    <a:pt x="275" y="135"/>
                  </a:lnTo>
                  <a:lnTo>
                    <a:pt x="276" y="135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3" y="133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70" y="135"/>
                  </a:lnTo>
                  <a:close/>
                  <a:moveTo>
                    <a:pt x="462" y="144"/>
                  </a:moveTo>
                  <a:lnTo>
                    <a:pt x="462" y="144"/>
                  </a:lnTo>
                  <a:lnTo>
                    <a:pt x="452" y="139"/>
                  </a:lnTo>
                  <a:lnTo>
                    <a:pt x="446" y="136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6" y="138"/>
                  </a:lnTo>
                  <a:lnTo>
                    <a:pt x="450" y="141"/>
                  </a:lnTo>
                  <a:lnTo>
                    <a:pt x="456" y="144"/>
                  </a:lnTo>
                  <a:lnTo>
                    <a:pt x="462" y="144"/>
                  </a:lnTo>
                  <a:lnTo>
                    <a:pt x="462" y="144"/>
                  </a:lnTo>
                  <a:close/>
                  <a:moveTo>
                    <a:pt x="456" y="153"/>
                  </a:moveTo>
                  <a:lnTo>
                    <a:pt x="456" y="153"/>
                  </a:lnTo>
                  <a:lnTo>
                    <a:pt x="452" y="148"/>
                  </a:lnTo>
                  <a:lnTo>
                    <a:pt x="446" y="147"/>
                  </a:lnTo>
                  <a:lnTo>
                    <a:pt x="435" y="144"/>
                  </a:lnTo>
                  <a:lnTo>
                    <a:pt x="435" y="144"/>
                  </a:lnTo>
                  <a:lnTo>
                    <a:pt x="446" y="148"/>
                  </a:lnTo>
                  <a:lnTo>
                    <a:pt x="450" y="151"/>
                  </a:lnTo>
                  <a:lnTo>
                    <a:pt x="456" y="153"/>
                  </a:lnTo>
                  <a:lnTo>
                    <a:pt x="456" y="153"/>
                  </a:lnTo>
                  <a:close/>
                  <a:moveTo>
                    <a:pt x="651" y="173"/>
                  </a:moveTo>
                  <a:lnTo>
                    <a:pt x="651" y="173"/>
                  </a:lnTo>
                  <a:lnTo>
                    <a:pt x="654" y="174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65" y="182"/>
                  </a:lnTo>
                  <a:lnTo>
                    <a:pt x="665" y="182"/>
                  </a:lnTo>
                  <a:lnTo>
                    <a:pt x="671" y="186"/>
                  </a:lnTo>
                  <a:lnTo>
                    <a:pt x="674" y="188"/>
                  </a:lnTo>
                  <a:lnTo>
                    <a:pt x="677" y="188"/>
                  </a:lnTo>
                  <a:lnTo>
                    <a:pt x="677" y="188"/>
                  </a:lnTo>
                  <a:lnTo>
                    <a:pt x="667" y="177"/>
                  </a:lnTo>
                  <a:lnTo>
                    <a:pt x="658" y="167"/>
                  </a:lnTo>
                  <a:lnTo>
                    <a:pt x="647" y="154"/>
                  </a:lnTo>
                  <a:lnTo>
                    <a:pt x="641" y="150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8" y="153"/>
                  </a:lnTo>
                  <a:lnTo>
                    <a:pt x="642" y="159"/>
                  </a:lnTo>
                  <a:lnTo>
                    <a:pt x="651" y="173"/>
                  </a:lnTo>
                  <a:lnTo>
                    <a:pt x="651" y="173"/>
                  </a:lnTo>
                  <a:close/>
                  <a:moveTo>
                    <a:pt x="676" y="168"/>
                  </a:moveTo>
                  <a:lnTo>
                    <a:pt x="676" y="168"/>
                  </a:lnTo>
                  <a:lnTo>
                    <a:pt x="667" y="157"/>
                  </a:lnTo>
                  <a:lnTo>
                    <a:pt x="654" y="147"/>
                  </a:lnTo>
                  <a:lnTo>
                    <a:pt x="654" y="147"/>
                  </a:lnTo>
                  <a:lnTo>
                    <a:pt x="664" y="159"/>
                  </a:lnTo>
                  <a:lnTo>
                    <a:pt x="670" y="164"/>
                  </a:lnTo>
                  <a:lnTo>
                    <a:pt x="676" y="168"/>
                  </a:lnTo>
                  <a:lnTo>
                    <a:pt x="676" y="168"/>
                  </a:lnTo>
                  <a:close/>
                  <a:moveTo>
                    <a:pt x="240" y="153"/>
                  </a:moveTo>
                  <a:lnTo>
                    <a:pt x="240" y="153"/>
                  </a:lnTo>
                  <a:lnTo>
                    <a:pt x="276" y="156"/>
                  </a:lnTo>
                  <a:lnTo>
                    <a:pt x="296" y="157"/>
                  </a:lnTo>
                  <a:lnTo>
                    <a:pt x="307" y="157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4"/>
                  </a:lnTo>
                  <a:lnTo>
                    <a:pt x="314" y="154"/>
                  </a:lnTo>
                  <a:lnTo>
                    <a:pt x="313" y="153"/>
                  </a:lnTo>
                  <a:lnTo>
                    <a:pt x="313" y="151"/>
                  </a:lnTo>
                  <a:lnTo>
                    <a:pt x="313" y="151"/>
                  </a:lnTo>
                  <a:lnTo>
                    <a:pt x="314" y="151"/>
                  </a:lnTo>
                  <a:lnTo>
                    <a:pt x="316" y="153"/>
                  </a:lnTo>
                  <a:lnTo>
                    <a:pt x="318" y="154"/>
                  </a:lnTo>
                  <a:lnTo>
                    <a:pt x="319" y="154"/>
                  </a:lnTo>
                  <a:lnTo>
                    <a:pt x="319" y="154"/>
                  </a:lnTo>
                  <a:lnTo>
                    <a:pt x="324" y="153"/>
                  </a:lnTo>
                  <a:lnTo>
                    <a:pt x="325" y="153"/>
                  </a:lnTo>
                  <a:lnTo>
                    <a:pt x="327" y="151"/>
                  </a:lnTo>
                  <a:lnTo>
                    <a:pt x="327" y="151"/>
                  </a:lnTo>
                  <a:lnTo>
                    <a:pt x="284" y="150"/>
                  </a:lnTo>
                  <a:lnTo>
                    <a:pt x="261" y="150"/>
                  </a:lnTo>
                  <a:lnTo>
                    <a:pt x="240" y="153"/>
                  </a:lnTo>
                  <a:lnTo>
                    <a:pt x="240" y="153"/>
                  </a:lnTo>
                  <a:close/>
                  <a:moveTo>
                    <a:pt x="318" y="160"/>
                  </a:moveTo>
                  <a:lnTo>
                    <a:pt x="318" y="160"/>
                  </a:lnTo>
                  <a:lnTo>
                    <a:pt x="322" y="162"/>
                  </a:lnTo>
                  <a:lnTo>
                    <a:pt x="325" y="162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2" y="159"/>
                  </a:lnTo>
                  <a:lnTo>
                    <a:pt x="319" y="159"/>
                  </a:lnTo>
                  <a:lnTo>
                    <a:pt x="318" y="160"/>
                  </a:lnTo>
                  <a:lnTo>
                    <a:pt x="318" y="160"/>
                  </a:lnTo>
                  <a:close/>
                  <a:moveTo>
                    <a:pt x="500" y="171"/>
                  </a:moveTo>
                  <a:lnTo>
                    <a:pt x="500" y="171"/>
                  </a:lnTo>
                  <a:lnTo>
                    <a:pt x="502" y="170"/>
                  </a:lnTo>
                  <a:lnTo>
                    <a:pt x="502" y="168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4" y="170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499" y="168"/>
                  </a:lnTo>
                  <a:lnTo>
                    <a:pt x="499" y="168"/>
                  </a:lnTo>
                  <a:lnTo>
                    <a:pt x="497" y="165"/>
                  </a:lnTo>
                  <a:lnTo>
                    <a:pt x="494" y="164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6" y="167"/>
                  </a:lnTo>
                  <a:lnTo>
                    <a:pt x="499" y="168"/>
                  </a:lnTo>
                  <a:lnTo>
                    <a:pt x="500" y="171"/>
                  </a:lnTo>
                  <a:lnTo>
                    <a:pt x="500" y="171"/>
                  </a:lnTo>
                  <a:close/>
                  <a:moveTo>
                    <a:pt x="253" y="165"/>
                  </a:moveTo>
                  <a:lnTo>
                    <a:pt x="253" y="165"/>
                  </a:lnTo>
                  <a:lnTo>
                    <a:pt x="261" y="170"/>
                  </a:lnTo>
                  <a:lnTo>
                    <a:pt x="270" y="171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324" y="179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1" y="182"/>
                  </a:lnTo>
                  <a:lnTo>
                    <a:pt x="345" y="179"/>
                  </a:lnTo>
                  <a:lnTo>
                    <a:pt x="340" y="174"/>
                  </a:lnTo>
                  <a:lnTo>
                    <a:pt x="339" y="171"/>
                  </a:lnTo>
                  <a:lnTo>
                    <a:pt x="339" y="168"/>
                  </a:lnTo>
                  <a:lnTo>
                    <a:pt x="339" y="168"/>
                  </a:lnTo>
                  <a:lnTo>
                    <a:pt x="318" y="168"/>
                  </a:lnTo>
                  <a:lnTo>
                    <a:pt x="298" y="165"/>
                  </a:lnTo>
                  <a:lnTo>
                    <a:pt x="276" y="165"/>
                  </a:lnTo>
                  <a:lnTo>
                    <a:pt x="253" y="165"/>
                  </a:lnTo>
                  <a:lnTo>
                    <a:pt x="253" y="165"/>
                  </a:lnTo>
                  <a:close/>
                  <a:moveTo>
                    <a:pt x="659" y="196"/>
                  </a:moveTo>
                  <a:lnTo>
                    <a:pt x="659" y="196"/>
                  </a:lnTo>
                  <a:lnTo>
                    <a:pt x="651" y="188"/>
                  </a:lnTo>
                  <a:lnTo>
                    <a:pt x="644" y="180"/>
                  </a:lnTo>
                  <a:lnTo>
                    <a:pt x="629" y="165"/>
                  </a:lnTo>
                  <a:lnTo>
                    <a:pt x="629" y="165"/>
                  </a:lnTo>
                  <a:lnTo>
                    <a:pt x="630" y="170"/>
                  </a:lnTo>
                  <a:lnTo>
                    <a:pt x="633" y="176"/>
                  </a:lnTo>
                  <a:lnTo>
                    <a:pt x="636" y="180"/>
                  </a:lnTo>
                  <a:lnTo>
                    <a:pt x="641" y="183"/>
                  </a:lnTo>
                  <a:lnTo>
                    <a:pt x="650" y="189"/>
                  </a:lnTo>
                  <a:lnTo>
                    <a:pt x="659" y="196"/>
                  </a:lnTo>
                  <a:lnTo>
                    <a:pt x="659" y="196"/>
                  </a:lnTo>
                  <a:close/>
                  <a:moveTo>
                    <a:pt x="365" y="168"/>
                  </a:moveTo>
                  <a:lnTo>
                    <a:pt x="365" y="168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56" y="170"/>
                  </a:lnTo>
                  <a:lnTo>
                    <a:pt x="353" y="170"/>
                  </a:lnTo>
                  <a:lnTo>
                    <a:pt x="350" y="171"/>
                  </a:lnTo>
                  <a:lnTo>
                    <a:pt x="350" y="171"/>
                  </a:lnTo>
                  <a:lnTo>
                    <a:pt x="382" y="186"/>
                  </a:lnTo>
                  <a:lnTo>
                    <a:pt x="397" y="194"/>
                  </a:lnTo>
                  <a:lnTo>
                    <a:pt x="414" y="200"/>
                  </a:lnTo>
                  <a:lnTo>
                    <a:pt x="414" y="200"/>
                  </a:lnTo>
                  <a:lnTo>
                    <a:pt x="414" y="199"/>
                  </a:lnTo>
                  <a:lnTo>
                    <a:pt x="414" y="197"/>
                  </a:lnTo>
                  <a:lnTo>
                    <a:pt x="412" y="196"/>
                  </a:lnTo>
                  <a:lnTo>
                    <a:pt x="414" y="194"/>
                  </a:lnTo>
                  <a:lnTo>
                    <a:pt x="414" y="194"/>
                  </a:lnTo>
                  <a:lnTo>
                    <a:pt x="417" y="194"/>
                  </a:lnTo>
                  <a:lnTo>
                    <a:pt x="418" y="192"/>
                  </a:lnTo>
                  <a:lnTo>
                    <a:pt x="418" y="192"/>
                  </a:lnTo>
                  <a:lnTo>
                    <a:pt x="392" y="180"/>
                  </a:lnTo>
                  <a:lnTo>
                    <a:pt x="378" y="174"/>
                  </a:lnTo>
                  <a:lnTo>
                    <a:pt x="365" y="168"/>
                  </a:lnTo>
                  <a:lnTo>
                    <a:pt x="365" y="168"/>
                  </a:lnTo>
                  <a:close/>
                  <a:moveTo>
                    <a:pt x="508" y="173"/>
                  </a:moveTo>
                  <a:lnTo>
                    <a:pt x="508" y="173"/>
                  </a:lnTo>
                  <a:lnTo>
                    <a:pt x="511" y="173"/>
                  </a:lnTo>
                  <a:lnTo>
                    <a:pt x="513" y="176"/>
                  </a:lnTo>
                  <a:lnTo>
                    <a:pt x="516" y="176"/>
                  </a:lnTo>
                  <a:lnTo>
                    <a:pt x="517" y="176"/>
                  </a:lnTo>
                  <a:lnTo>
                    <a:pt x="517" y="176"/>
                  </a:lnTo>
                  <a:lnTo>
                    <a:pt x="514" y="174"/>
                  </a:lnTo>
                  <a:lnTo>
                    <a:pt x="513" y="173"/>
                  </a:lnTo>
                  <a:lnTo>
                    <a:pt x="510" y="171"/>
                  </a:lnTo>
                  <a:lnTo>
                    <a:pt x="508" y="173"/>
                  </a:lnTo>
                  <a:lnTo>
                    <a:pt x="508" y="173"/>
                  </a:lnTo>
                  <a:close/>
                  <a:moveTo>
                    <a:pt x="536" y="179"/>
                  </a:moveTo>
                  <a:lnTo>
                    <a:pt x="536" y="179"/>
                  </a:lnTo>
                  <a:lnTo>
                    <a:pt x="534" y="179"/>
                  </a:lnTo>
                  <a:lnTo>
                    <a:pt x="532" y="177"/>
                  </a:lnTo>
                  <a:lnTo>
                    <a:pt x="529" y="176"/>
                  </a:lnTo>
                  <a:lnTo>
                    <a:pt x="528" y="176"/>
                  </a:lnTo>
                  <a:lnTo>
                    <a:pt x="528" y="176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4" y="180"/>
                  </a:lnTo>
                  <a:lnTo>
                    <a:pt x="536" y="179"/>
                  </a:lnTo>
                  <a:lnTo>
                    <a:pt x="536" y="179"/>
                  </a:lnTo>
                  <a:close/>
                  <a:moveTo>
                    <a:pt x="536" y="188"/>
                  </a:moveTo>
                  <a:lnTo>
                    <a:pt x="536" y="188"/>
                  </a:lnTo>
                  <a:lnTo>
                    <a:pt x="548" y="194"/>
                  </a:lnTo>
                  <a:lnTo>
                    <a:pt x="554" y="197"/>
                  </a:lnTo>
                  <a:lnTo>
                    <a:pt x="557" y="199"/>
                  </a:lnTo>
                  <a:lnTo>
                    <a:pt x="560" y="197"/>
                  </a:lnTo>
                  <a:lnTo>
                    <a:pt x="560" y="197"/>
                  </a:lnTo>
                  <a:lnTo>
                    <a:pt x="539" y="186"/>
                  </a:lnTo>
                  <a:lnTo>
                    <a:pt x="528" y="180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26" y="183"/>
                  </a:lnTo>
                  <a:lnTo>
                    <a:pt x="529" y="185"/>
                  </a:lnTo>
                  <a:lnTo>
                    <a:pt x="536" y="188"/>
                  </a:lnTo>
                  <a:lnTo>
                    <a:pt x="536" y="188"/>
                  </a:lnTo>
                  <a:close/>
                  <a:moveTo>
                    <a:pt x="354" y="189"/>
                  </a:moveTo>
                  <a:lnTo>
                    <a:pt x="354" y="189"/>
                  </a:lnTo>
                  <a:lnTo>
                    <a:pt x="340" y="185"/>
                  </a:lnTo>
                  <a:lnTo>
                    <a:pt x="325" y="182"/>
                  </a:lnTo>
                  <a:lnTo>
                    <a:pt x="295" y="179"/>
                  </a:lnTo>
                  <a:lnTo>
                    <a:pt x="295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305" y="185"/>
                  </a:lnTo>
                  <a:lnTo>
                    <a:pt x="321" y="188"/>
                  </a:lnTo>
                  <a:lnTo>
                    <a:pt x="336" y="189"/>
                  </a:lnTo>
                  <a:lnTo>
                    <a:pt x="354" y="189"/>
                  </a:lnTo>
                  <a:lnTo>
                    <a:pt x="354" y="189"/>
                  </a:lnTo>
                  <a:close/>
                  <a:moveTo>
                    <a:pt x="295" y="186"/>
                  </a:moveTo>
                  <a:lnTo>
                    <a:pt x="295" y="186"/>
                  </a:lnTo>
                  <a:lnTo>
                    <a:pt x="295" y="183"/>
                  </a:lnTo>
                  <a:lnTo>
                    <a:pt x="292" y="182"/>
                  </a:lnTo>
                  <a:lnTo>
                    <a:pt x="292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5" y="186"/>
                  </a:lnTo>
                  <a:lnTo>
                    <a:pt x="295" y="186"/>
                  </a:lnTo>
                  <a:close/>
                  <a:moveTo>
                    <a:pt x="586" y="206"/>
                  </a:moveTo>
                  <a:lnTo>
                    <a:pt x="586" y="206"/>
                  </a:lnTo>
                  <a:lnTo>
                    <a:pt x="597" y="214"/>
                  </a:lnTo>
                  <a:lnTo>
                    <a:pt x="597" y="214"/>
                  </a:lnTo>
                  <a:lnTo>
                    <a:pt x="609" y="220"/>
                  </a:lnTo>
                  <a:lnTo>
                    <a:pt x="619" y="225"/>
                  </a:lnTo>
                  <a:lnTo>
                    <a:pt x="619" y="225"/>
                  </a:lnTo>
                  <a:lnTo>
                    <a:pt x="606" y="214"/>
                  </a:lnTo>
                  <a:lnTo>
                    <a:pt x="592" y="205"/>
                  </a:lnTo>
                  <a:lnTo>
                    <a:pt x="578" y="197"/>
                  </a:lnTo>
                  <a:lnTo>
                    <a:pt x="561" y="188"/>
                  </a:lnTo>
                  <a:lnTo>
                    <a:pt x="561" y="188"/>
                  </a:lnTo>
                  <a:lnTo>
                    <a:pt x="568" y="194"/>
                  </a:lnTo>
                  <a:lnTo>
                    <a:pt x="574" y="199"/>
                  </a:lnTo>
                  <a:lnTo>
                    <a:pt x="586" y="206"/>
                  </a:lnTo>
                  <a:lnTo>
                    <a:pt x="586" y="206"/>
                  </a:lnTo>
                  <a:close/>
                  <a:moveTo>
                    <a:pt x="394" y="203"/>
                  </a:moveTo>
                  <a:lnTo>
                    <a:pt x="394" y="203"/>
                  </a:lnTo>
                  <a:lnTo>
                    <a:pt x="389" y="200"/>
                  </a:lnTo>
                  <a:lnTo>
                    <a:pt x="383" y="197"/>
                  </a:lnTo>
                  <a:lnTo>
                    <a:pt x="377" y="194"/>
                  </a:lnTo>
                  <a:lnTo>
                    <a:pt x="371" y="191"/>
                  </a:lnTo>
                  <a:lnTo>
                    <a:pt x="371" y="191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56" y="196"/>
                  </a:lnTo>
                  <a:lnTo>
                    <a:pt x="34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51" y="200"/>
                  </a:lnTo>
                  <a:lnTo>
                    <a:pt x="365" y="205"/>
                  </a:lnTo>
                  <a:lnTo>
                    <a:pt x="378" y="208"/>
                  </a:lnTo>
                  <a:lnTo>
                    <a:pt x="385" y="211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7" y="214"/>
                  </a:lnTo>
                  <a:lnTo>
                    <a:pt x="401" y="214"/>
                  </a:lnTo>
                  <a:lnTo>
                    <a:pt x="411" y="215"/>
                  </a:lnTo>
                  <a:lnTo>
                    <a:pt x="411" y="215"/>
                  </a:lnTo>
                  <a:lnTo>
                    <a:pt x="409" y="214"/>
                  </a:lnTo>
                  <a:lnTo>
                    <a:pt x="404" y="212"/>
                  </a:lnTo>
                  <a:lnTo>
                    <a:pt x="403" y="209"/>
                  </a:lnTo>
                  <a:lnTo>
                    <a:pt x="401" y="208"/>
                  </a:lnTo>
                  <a:lnTo>
                    <a:pt x="403" y="206"/>
                  </a:lnTo>
                  <a:lnTo>
                    <a:pt x="403" y="206"/>
                  </a:lnTo>
                  <a:lnTo>
                    <a:pt x="398" y="205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8" y="205"/>
                  </a:lnTo>
                  <a:lnTo>
                    <a:pt x="398" y="205"/>
                  </a:lnTo>
                  <a:lnTo>
                    <a:pt x="397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3"/>
                  </a:lnTo>
                  <a:lnTo>
                    <a:pt x="395" y="205"/>
                  </a:lnTo>
                  <a:lnTo>
                    <a:pt x="394" y="203"/>
                  </a:lnTo>
                  <a:lnTo>
                    <a:pt x="394" y="203"/>
                  </a:lnTo>
                  <a:close/>
                  <a:moveTo>
                    <a:pt x="490" y="200"/>
                  </a:moveTo>
                  <a:lnTo>
                    <a:pt x="490" y="200"/>
                  </a:lnTo>
                  <a:lnTo>
                    <a:pt x="494" y="202"/>
                  </a:lnTo>
                  <a:lnTo>
                    <a:pt x="499" y="203"/>
                  </a:lnTo>
                  <a:lnTo>
                    <a:pt x="508" y="209"/>
                  </a:lnTo>
                  <a:lnTo>
                    <a:pt x="508" y="209"/>
                  </a:lnTo>
                  <a:lnTo>
                    <a:pt x="519" y="214"/>
                  </a:lnTo>
                  <a:lnTo>
                    <a:pt x="523" y="215"/>
                  </a:lnTo>
                  <a:lnTo>
                    <a:pt x="528" y="215"/>
                  </a:lnTo>
                  <a:lnTo>
                    <a:pt x="528" y="215"/>
                  </a:lnTo>
                  <a:lnTo>
                    <a:pt x="516" y="211"/>
                  </a:lnTo>
                  <a:lnTo>
                    <a:pt x="504" y="205"/>
                  </a:lnTo>
                  <a:lnTo>
                    <a:pt x="493" y="199"/>
                  </a:lnTo>
                  <a:lnTo>
                    <a:pt x="481" y="194"/>
                  </a:lnTo>
                  <a:lnTo>
                    <a:pt x="481" y="194"/>
                  </a:lnTo>
                  <a:lnTo>
                    <a:pt x="485" y="197"/>
                  </a:lnTo>
                  <a:lnTo>
                    <a:pt x="490" y="200"/>
                  </a:lnTo>
                  <a:lnTo>
                    <a:pt x="490" y="200"/>
                  </a:lnTo>
                  <a:close/>
                  <a:moveTo>
                    <a:pt x="272" y="197"/>
                  </a:moveTo>
                  <a:lnTo>
                    <a:pt x="272" y="197"/>
                  </a:lnTo>
                  <a:lnTo>
                    <a:pt x="301" y="206"/>
                  </a:lnTo>
                  <a:lnTo>
                    <a:pt x="316" y="209"/>
                  </a:lnTo>
                  <a:lnTo>
                    <a:pt x="333" y="212"/>
                  </a:lnTo>
                  <a:lnTo>
                    <a:pt x="333" y="212"/>
                  </a:lnTo>
                  <a:lnTo>
                    <a:pt x="321" y="205"/>
                  </a:lnTo>
                  <a:lnTo>
                    <a:pt x="305" y="199"/>
                  </a:lnTo>
                  <a:lnTo>
                    <a:pt x="298" y="196"/>
                  </a:lnTo>
                  <a:lnTo>
                    <a:pt x="290" y="196"/>
                  </a:lnTo>
                  <a:lnTo>
                    <a:pt x="281" y="196"/>
                  </a:lnTo>
                  <a:lnTo>
                    <a:pt x="272" y="197"/>
                  </a:lnTo>
                  <a:lnTo>
                    <a:pt x="272" y="197"/>
                  </a:lnTo>
                  <a:close/>
                  <a:moveTo>
                    <a:pt x="650" y="200"/>
                  </a:moveTo>
                  <a:lnTo>
                    <a:pt x="650" y="200"/>
                  </a:lnTo>
                  <a:lnTo>
                    <a:pt x="647" y="197"/>
                  </a:lnTo>
                  <a:lnTo>
                    <a:pt x="642" y="194"/>
                  </a:lnTo>
                  <a:lnTo>
                    <a:pt x="642" y="194"/>
                  </a:lnTo>
                  <a:lnTo>
                    <a:pt x="647" y="199"/>
                  </a:lnTo>
                  <a:lnTo>
                    <a:pt x="648" y="200"/>
                  </a:lnTo>
                  <a:lnTo>
                    <a:pt x="650" y="200"/>
                  </a:lnTo>
                  <a:lnTo>
                    <a:pt x="650" y="200"/>
                  </a:lnTo>
                  <a:close/>
                  <a:moveTo>
                    <a:pt x="461" y="225"/>
                  </a:moveTo>
                  <a:lnTo>
                    <a:pt x="461" y="225"/>
                  </a:lnTo>
                  <a:lnTo>
                    <a:pt x="476" y="232"/>
                  </a:lnTo>
                  <a:lnTo>
                    <a:pt x="491" y="241"/>
                  </a:lnTo>
                  <a:lnTo>
                    <a:pt x="522" y="257"/>
                  </a:lnTo>
                  <a:lnTo>
                    <a:pt x="522" y="257"/>
                  </a:lnTo>
                  <a:lnTo>
                    <a:pt x="508" y="244"/>
                  </a:lnTo>
                  <a:lnTo>
                    <a:pt x="508" y="244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1" y="243"/>
                  </a:lnTo>
                  <a:lnTo>
                    <a:pt x="510" y="241"/>
                  </a:lnTo>
                  <a:lnTo>
                    <a:pt x="507" y="240"/>
                  </a:lnTo>
                  <a:lnTo>
                    <a:pt x="507" y="240"/>
                  </a:lnTo>
                  <a:lnTo>
                    <a:pt x="507" y="241"/>
                  </a:lnTo>
                  <a:lnTo>
                    <a:pt x="508" y="241"/>
                  </a:lnTo>
                  <a:lnTo>
                    <a:pt x="508" y="243"/>
                  </a:lnTo>
                  <a:lnTo>
                    <a:pt x="507" y="243"/>
                  </a:lnTo>
                  <a:lnTo>
                    <a:pt x="507" y="243"/>
                  </a:lnTo>
                  <a:lnTo>
                    <a:pt x="496" y="234"/>
                  </a:lnTo>
                  <a:lnTo>
                    <a:pt x="490" y="229"/>
                  </a:lnTo>
                  <a:lnTo>
                    <a:pt x="485" y="225"/>
                  </a:lnTo>
                  <a:lnTo>
                    <a:pt x="485" y="225"/>
                  </a:lnTo>
                  <a:lnTo>
                    <a:pt x="470" y="218"/>
                  </a:lnTo>
                  <a:lnTo>
                    <a:pt x="456" y="211"/>
                  </a:lnTo>
                  <a:lnTo>
                    <a:pt x="441" y="205"/>
                  </a:lnTo>
                  <a:lnTo>
                    <a:pt x="433" y="203"/>
                  </a:lnTo>
                  <a:lnTo>
                    <a:pt x="424" y="202"/>
                  </a:lnTo>
                  <a:lnTo>
                    <a:pt x="424" y="202"/>
                  </a:lnTo>
                  <a:lnTo>
                    <a:pt x="432" y="209"/>
                  </a:lnTo>
                  <a:lnTo>
                    <a:pt x="439" y="215"/>
                  </a:lnTo>
                  <a:lnTo>
                    <a:pt x="450" y="220"/>
                  </a:lnTo>
                  <a:lnTo>
                    <a:pt x="461" y="225"/>
                  </a:lnTo>
                  <a:lnTo>
                    <a:pt x="461" y="225"/>
                  </a:lnTo>
                  <a:close/>
                  <a:moveTo>
                    <a:pt x="714" y="217"/>
                  </a:moveTo>
                  <a:lnTo>
                    <a:pt x="714" y="217"/>
                  </a:lnTo>
                  <a:lnTo>
                    <a:pt x="709" y="214"/>
                  </a:lnTo>
                  <a:lnTo>
                    <a:pt x="705" y="209"/>
                  </a:lnTo>
                  <a:lnTo>
                    <a:pt x="700" y="205"/>
                  </a:lnTo>
                  <a:lnTo>
                    <a:pt x="696" y="203"/>
                  </a:lnTo>
                  <a:lnTo>
                    <a:pt x="696" y="203"/>
                  </a:lnTo>
                  <a:lnTo>
                    <a:pt x="703" y="211"/>
                  </a:lnTo>
                  <a:lnTo>
                    <a:pt x="709" y="215"/>
                  </a:lnTo>
                  <a:lnTo>
                    <a:pt x="714" y="217"/>
                  </a:lnTo>
                  <a:lnTo>
                    <a:pt x="714" y="21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41" y="209"/>
                  </a:lnTo>
                  <a:lnTo>
                    <a:pt x="636" y="206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41" y="211"/>
                  </a:lnTo>
                  <a:lnTo>
                    <a:pt x="645" y="214"/>
                  </a:lnTo>
                  <a:lnTo>
                    <a:pt x="648" y="215"/>
                  </a:lnTo>
                  <a:lnTo>
                    <a:pt x="648" y="215"/>
                  </a:lnTo>
                  <a:close/>
                  <a:moveTo>
                    <a:pt x="647" y="206"/>
                  </a:moveTo>
                  <a:lnTo>
                    <a:pt x="647" y="206"/>
                  </a:lnTo>
                  <a:lnTo>
                    <a:pt x="654" y="212"/>
                  </a:lnTo>
                  <a:lnTo>
                    <a:pt x="659" y="215"/>
                  </a:lnTo>
                  <a:lnTo>
                    <a:pt x="664" y="217"/>
                  </a:lnTo>
                  <a:lnTo>
                    <a:pt x="664" y="217"/>
                  </a:lnTo>
                  <a:lnTo>
                    <a:pt x="656" y="211"/>
                  </a:lnTo>
                  <a:lnTo>
                    <a:pt x="648" y="205"/>
                  </a:lnTo>
                  <a:lnTo>
                    <a:pt x="648" y="205"/>
                  </a:lnTo>
                  <a:lnTo>
                    <a:pt x="647" y="206"/>
                  </a:lnTo>
                  <a:lnTo>
                    <a:pt x="647" y="206"/>
                  </a:lnTo>
                  <a:close/>
                  <a:moveTo>
                    <a:pt x="345" y="214"/>
                  </a:moveTo>
                  <a:lnTo>
                    <a:pt x="345" y="214"/>
                  </a:lnTo>
                  <a:lnTo>
                    <a:pt x="342" y="211"/>
                  </a:lnTo>
                  <a:lnTo>
                    <a:pt x="337" y="209"/>
                  </a:lnTo>
                  <a:lnTo>
                    <a:pt x="330" y="206"/>
                  </a:lnTo>
                  <a:lnTo>
                    <a:pt x="330" y="206"/>
                  </a:lnTo>
                  <a:lnTo>
                    <a:pt x="336" y="211"/>
                  </a:lnTo>
                  <a:lnTo>
                    <a:pt x="345" y="214"/>
                  </a:lnTo>
                  <a:lnTo>
                    <a:pt x="345" y="214"/>
                  </a:lnTo>
                  <a:close/>
                  <a:moveTo>
                    <a:pt x="725" y="211"/>
                  </a:moveTo>
                  <a:lnTo>
                    <a:pt x="725" y="211"/>
                  </a:lnTo>
                  <a:lnTo>
                    <a:pt x="725" y="208"/>
                  </a:lnTo>
                  <a:lnTo>
                    <a:pt x="722" y="208"/>
                  </a:lnTo>
                  <a:lnTo>
                    <a:pt x="722" y="208"/>
                  </a:lnTo>
                  <a:lnTo>
                    <a:pt x="723" y="209"/>
                  </a:lnTo>
                  <a:lnTo>
                    <a:pt x="725" y="211"/>
                  </a:lnTo>
                  <a:lnTo>
                    <a:pt x="725" y="211"/>
                  </a:lnTo>
                  <a:close/>
                  <a:moveTo>
                    <a:pt x="443" y="225"/>
                  </a:moveTo>
                  <a:lnTo>
                    <a:pt x="443" y="225"/>
                  </a:lnTo>
                  <a:lnTo>
                    <a:pt x="444" y="226"/>
                  </a:lnTo>
                  <a:lnTo>
                    <a:pt x="446" y="226"/>
                  </a:lnTo>
                  <a:lnTo>
                    <a:pt x="447" y="225"/>
                  </a:lnTo>
                  <a:lnTo>
                    <a:pt x="447" y="225"/>
                  </a:lnTo>
                  <a:lnTo>
                    <a:pt x="441" y="221"/>
                  </a:lnTo>
                  <a:lnTo>
                    <a:pt x="433" y="217"/>
                  </a:lnTo>
                  <a:lnTo>
                    <a:pt x="427" y="214"/>
                  </a:lnTo>
                  <a:lnTo>
                    <a:pt x="420" y="212"/>
                  </a:lnTo>
                  <a:lnTo>
                    <a:pt x="420" y="212"/>
                  </a:lnTo>
                  <a:lnTo>
                    <a:pt x="430" y="218"/>
                  </a:lnTo>
                  <a:lnTo>
                    <a:pt x="443" y="225"/>
                  </a:lnTo>
                  <a:lnTo>
                    <a:pt x="443" y="225"/>
                  </a:lnTo>
                  <a:close/>
                  <a:moveTo>
                    <a:pt x="406" y="234"/>
                  </a:moveTo>
                  <a:lnTo>
                    <a:pt x="406" y="234"/>
                  </a:lnTo>
                  <a:lnTo>
                    <a:pt x="403" y="231"/>
                  </a:lnTo>
                  <a:lnTo>
                    <a:pt x="398" y="228"/>
                  </a:lnTo>
                  <a:lnTo>
                    <a:pt x="395" y="225"/>
                  </a:lnTo>
                  <a:lnTo>
                    <a:pt x="392" y="223"/>
                  </a:lnTo>
                  <a:lnTo>
                    <a:pt x="392" y="223"/>
                  </a:lnTo>
                  <a:lnTo>
                    <a:pt x="386" y="220"/>
                  </a:lnTo>
                  <a:lnTo>
                    <a:pt x="380" y="218"/>
                  </a:lnTo>
                  <a:lnTo>
                    <a:pt x="375" y="215"/>
                  </a:lnTo>
                  <a:lnTo>
                    <a:pt x="371" y="214"/>
                  </a:lnTo>
                  <a:lnTo>
                    <a:pt x="371" y="214"/>
                  </a:lnTo>
                  <a:lnTo>
                    <a:pt x="378" y="220"/>
                  </a:lnTo>
                  <a:lnTo>
                    <a:pt x="388" y="226"/>
                  </a:lnTo>
                  <a:lnTo>
                    <a:pt x="397" y="231"/>
                  </a:lnTo>
                  <a:lnTo>
                    <a:pt x="406" y="234"/>
                  </a:lnTo>
                  <a:lnTo>
                    <a:pt x="406" y="234"/>
                  </a:lnTo>
                  <a:close/>
                  <a:moveTo>
                    <a:pt x="699" y="226"/>
                  </a:moveTo>
                  <a:lnTo>
                    <a:pt x="699" y="226"/>
                  </a:lnTo>
                  <a:lnTo>
                    <a:pt x="694" y="223"/>
                  </a:lnTo>
                  <a:lnTo>
                    <a:pt x="690" y="220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85" y="217"/>
                  </a:lnTo>
                  <a:lnTo>
                    <a:pt x="690" y="221"/>
                  </a:lnTo>
                  <a:lnTo>
                    <a:pt x="694" y="225"/>
                  </a:lnTo>
                  <a:lnTo>
                    <a:pt x="699" y="226"/>
                  </a:lnTo>
                  <a:lnTo>
                    <a:pt x="699" y="226"/>
                  </a:lnTo>
                  <a:close/>
                  <a:moveTo>
                    <a:pt x="386" y="240"/>
                  </a:moveTo>
                  <a:lnTo>
                    <a:pt x="386" y="240"/>
                  </a:lnTo>
                  <a:lnTo>
                    <a:pt x="388" y="243"/>
                  </a:lnTo>
                  <a:lnTo>
                    <a:pt x="391" y="246"/>
                  </a:lnTo>
                  <a:lnTo>
                    <a:pt x="391" y="246"/>
                  </a:lnTo>
                  <a:lnTo>
                    <a:pt x="407" y="255"/>
                  </a:lnTo>
                  <a:lnTo>
                    <a:pt x="423" y="261"/>
                  </a:lnTo>
                  <a:lnTo>
                    <a:pt x="423" y="261"/>
                  </a:lnTo>
                  <a:lnTo>
                    <a:pt x="417" y="255"/>
                  </a:lnTo>
                  <a:lnTo>
                    <a:pt x="409" y="250"/>
                  </a:lnTo>
                  <a:lnTo>
                    <a:pt x="403" y="246"/>
                  </a:lnTo>
                  <a:lnTo>
                    <a:pt x="401" y="241"/>
                  </a:lnTo>
                  <a:lnTo>
                    <a:pt x="398" y="238"/>
                  </a:lnTo>
                  <a:lnTo>
                    <a:pt x="398" y="238"/>
                  </a:lnTo>
                  <a:lnTo>
                    <a:pt x="386" y="234"/>
                  </a:lnTo>
                  <a:lnTo>
                    <a:pt x="374" y="228"/>
                  </a:lnTo>
                  <a:lnTo>
                    <a:pt x="362" y="221"/>
                  </a:lnTo>
                  <a:lnTo>
                    <a:pt x="350" y="217"/>
                  </a:lnTo>
                  <a:lnTo>
                    <a:pt x="350" y="217"/>
                  </a:lnTo>
                  <a:lnTo>
                    <a:pt x="357" y="223"/>
                  </a:lnTo>
                  <a:lnTo>
                    <a:pt x="366" y="229"/>
                  </a:lnTo>
                  <a:lnTo>
                    <a:pt x="375" y="234"/>
                  </a:lnTo>
                  <a:lnTo>
                    <a:pt x="386" y="240"/>
                  </a:lnTo>
                  <a:lnTo>
                    <a:pt x="386" y="240"/>
                  </a:lnTo>
                  <a:close/>
                  <a:moveTo>
                    <a:pt x="458" y="238"/>
                  </a:moveTo>
                  <a:lnTo>
                    <a:pt x="458" y="238"/>
                  </a:lnTo>
                  <a:lnTo>
                    <a:pt x="438" y="226"/>
                  </a:lnTo>
                  <a:lnTo>
                    <a:pt x="418" y="215"/>
                  </a:lnTo>
                  <a:lnTo>
                    <a:pt x="418" y="215"/>
                  </a:lnTo>
                  <a:lnTo>
                    <a:pt x="426" y="223"/>
                  </a:lnTo>
                  <a:lnTo>
                    <a:pt x="436" y="228"/>
                  </a:lnTo>
                  <a:lnTo>
                    <a:pt x="447" y="234"/>
                  </a:lnTo>
                  <a:lnTo>
                    <a:pt x="458" y="238"/>
                  </a:lnTo>
                  <a:lnTo>
                    <a:pt x="458" y="238"/>
                  </a:lnTo>
                  <a:close/>
                  <a:moveTo>
                    <a:pt x="366" y="234"/>
                  </a:moveTo>
                  <a:lnTo>
                    <a:pt x="366" y="234"/>
                  </a:lnTo>
                  <a:lnTo>
                    <a:pt x="368" y="234"/>
                  </a:lnTo>
                  <a:lnTo>
                    <a:pt x="366" y="232"/>
                  </a:lnTo>
                  <a:lnTo>
                    <a:pt x="363" y="231"/>
                  </a:lnTo>
                  <a:lnTo>
                    <a:pt x="363" y="231"/>
                  </a:lnTo>
                  <a:lnTo>
                    <a:pt x="351" y="223"/>
                  </a:lnTo>
                  <a:lnTo>
                    <a:pt x="345" y="220"/>
                  </a:lnTo>
                  <a:lnTo>
                    <a:pt x="337" y="218"/>
                  </a:lnTo>
                  <a:lnTo>
                    <a:pt x="337" y="218"/>
                  </a:lnTo>
                  <a:lnTo>
                    <a:pt x="343" y="223"/>
                  </a:lnTo>
                  <a:lnTo>
                    <a:pt x="351" y="226"/>
                  </a:lnTo>
                  <a:lnTo>
                    <a:pt x="359" y="231"/>
                  </a:lnTo>
                  <a:lnTo>
                    <a:pt x="366" y="234"/>
                  </a:lnTo>
                  <a:lnTo>
                    <a:pt x="366" y="234"/>
                  </a:lnTo>
                  <a:close/>
                  <a:moveTo>
                    <a:pt x="314" y="243"/>
                  </a:moveTo>
                  <a:lnTo>
                    <a:pt x="314" y="243"/>
                  </a:lnTo>
                  <a:lnTo>
                    <a:pt x="302" y="237"/>
                  </a:lnTo>
                  <a:lnTo>
                    <a:pt x="290" y="229"/>
                  </a:lnTo>
                  <a:lnTo>
                    <a:pt x="284" y="226"/>
                  </a:lnTo>
                  <a:lnTo>
                    <a:pt x="276" y="223"/>
                  </a:lnTo>
                  <a:lnTo>
                    <a:pt x="267" y="221"/>
                  </a:lnTo>
                  <a:lnTo>
                    <a:pt x="260" y="223"/>
                  </a:lnTo>
                  <a:lnTo>
                    <a:pt x="260" y="223"/>
                  </a:lnTo>
                  <a:lnTo>
                    <a:pt x="270" y="234"/>
                  </a:lnTo>
                  <a:lnTo>
                    <a:pt x="284" y="244"/>
                  </a:lnTo>
                  <a:lnTo>
                    <a:pt x="298" y="253"/>
                  </a:lnTo>
                  <a:lnTo>
                    <a:pt x="311" y="263"/>
                  </a:lnTo>
                  <a:lnTo>
                    <a:pt x="343" y="278"/>
                  </a:lnTo>
                  <a:lnTo>
                    <a:pt x="374" y="295"/>
                  </a:lnTo>
                  <a:lnTo>
                    <a:pt x="374" y="295"/>
                  </a:lnTo>
                  <a:lnTo>
                    <a:pt x="397" y="308"/>
                  </a:lnTo>
                  <a:lnTo>
                    <a:pt x="409" y="314"/>
                  </a:lnTo>
                  <a:lnTo>
                    <a:pt x="423" y="321"/>
                  </a:lnTo>
                  <a:lnTo>
                    <a:pt x="423" y="321"/>
                  </a:lnTo>
                  <a:lnTo>
                    <a:pt x="404" y="307"/>
                  </a:lnTo>
                  <a:lnTo>
                    <a:pt x="383" y="292"/>
                  </a:lnTo>
                  <a:lnTo>
                    <a:pt x="339" y="264"/>
                  </a:lnTo>
                  <a:lnTo>
                    <a:pt x="339" y="264"/>
                  </a:lnTo>
                  <a:lnTo>
                    <a:pt x="330" y="261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4" y="257"/>
                  </a:lnTo>
                  <a:lnTo>
                    <a:pt x="324" y="252"/>
                  </a:lnTo>
                  <a:lnTo>
                    <a:pt x="324" y="249"/>
                  </a:lnTo>
                  <a:lnTo>
                    <a:pt x="324" y="249"/>
                  </a:lnTo>
                  <a:lnTo>
                    <a:pt x="322" y="249"/>
                  </a:lnTo>
                  <a:lnTo>
                    <a:pt x="319" y="247"/>
                  </a:lnTo>
                  <a:lnTo>
                    <a:pt x="314" y="243"/>
                  </a:lnTo>
                  <a:lnTo>
                    <a:pt x="314" y="243"/>
                  </a:lnTo>
                  <a:close/>
                  <a:moveTo>
                    <a:pt x="449" y="249"/>
                  </a:moveTo>
                  <a:lnTo>
                    <a:pt x="449" y="249"/>
                  </a:lnTo>
                  <a:lnTo>
                    <a:pt x="446" y="244"/>
                  </a:lnTo>
                  <a:lnTo>
                    <a:pt x="441" y="240"/>
                  </a:lnTo>
                  <a:lnTo>
                    <a:pt x="429" y="234"/>
                  </a:lnTo>
                  <a:lnTo>
                    <a:pt x="417" y="229"/>
                  </a:lnTo>
                  <a:lnTo>
                    <a:pt x="404" y="225"/>
                  </a:lnTo>
                  <a:lnTo>
                    <a:pt x="404" y="225"/>
                  </a:lnTo>
                  <a:lnTo>
                    <a:pt x="449" y="249"/>
                  </a:lnTo>
                  <a:lnTo>
                    <a:pt x="449" y="249"/>
                  </a:lnTo>
                  <a:close/>
                  <a:moveTo>
                    <a:pt x="642" y="231"/>
                  </a:moveTo>
                  <a:lnTo>
                    <a:pt x="642" y="231"/>
                  </a:lnTo>
                  <a:lnTo>
                    <a:pt x="641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8"/>
                  </a:lnTo>
                  <a:lnTo>
                    <a:pt x="639" y="229"/>
                  </a:lnTo>
                  <a:lnTo>
                    <a:pt x="642" y="231"/>
                  </a:lnTo>
                  <a:lnTo>
                    <a:pt x="642" y="231"/>
                  </a:lnTo>
                  <a:close/>
                  <a:moveTo>
                    <a:pt x="667" y="255"/>
                  </a:moveTo>
                  <a:lnTo>
                    <a:pt x="667" y="255"/>
                  </a:lnTo>
                  <a:lnTo>
                    <a:pt x="630" y="228"/>
                  </a:lnTo>
                  <a:lnTo>
                    <a:pt x="630" y="228"/>
                  </a:lnTo>
                  <a:lnTo>
                    <a:pt x="630" y="229"/>
                  </a:lnTo>
                  <a:lnTo>
                    <a:pt x="632" y="229"/>
                  </a:lnTo>
                  <a:lnTo>
                    <a:pt x="632" y="229"/>
                  </a:lnTo>
                  <a:lnTo>
                    <a:pt x="647" y="244"/>
                  </a:lnTo>
                  <a:lnTo>
                    <a:pt x="656" y="250"/>
                  </a:lnTo>
                  <a:lnTo>
                    <a:pt x="667" y="255"/>
                  </a:lnTo>
                  <a:lnTo>
                    <a:pt x="667" y="255"/>
                  </a:lnTo>
                  <a:close/>
                  <a:moveTo>
                    <a:pt x="690" y="269"/>
                  </a:moveTo>
                  <a:lnTo>
                    <a:pt x="690" y="269"/>
                  </a:lnTo>
                  <a:lnTo>
                    <a:pt x="699" y="275"/>
                  </a:lnTo>
                  <a:lnTo>
                    <a:pt x="706" y="281"/>
                  </a:lnTo>
                  <a:lnTo>
                    <a:pt x="714" y="287"/>
                  </a:lnTo>
                  <a:lnTo>
                    <a:pt x="719" y="290"/>
                  </a:lnTo>
                  <a:lnTo>
                    <a:pt x="723" y="292"/>
                  </a:lnTo>
                  <a:lnTo>
                    <a:pt x="723" y="292"/>
                  </a:lnTo>
                  <a:lnTo>
                    <a:pt x="699" y="26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68" y="246"/>
                  </a:lnTo>
                  <a:lnTo>
                    <a:pt x="659" y="240"/>
                  </a:lnTo>
                  <a:lnTo>
                    <a:pt x="651" y="235"/>
                  </a:lnTo>
                  <a:lnTo>
                    <a:pt x="642" y="231"/>
                  </a:lnTo>
                  <a:lnTo>
                    <a:pt x="642" y="231"/>
                  </a:lnTo>
                  <a:lnTo>
                    <a:pt x="654" y="240"/>
                  </a:lnTo>
                  <a:lnTo>
                    <a:pt x="667" y="249"/>
                  </a:lnTo>
                  <a:lnTo>
                    <a:pt x="679" y="260"/>
                  </a:lnTo>
                  <a:lnTo>
                    <a:pt x="690" y="269"/>
                  </a:lnTo>
                  <a:lnTo>
                    <a:pt x="690" y="269"/>
                  </a:lnTo>
                  <a:close/>
                  <a:moveTo>
                    <a:pt x="568" y="237"/>
                  </a:moveTo>
                  <a:lnTo>
                    <a:pt x="568" y="237"/>
                  </a:lnTo>
                  <a:lnTo>
                    <a:pt x="563" y="234"/>
                  </a:lnTo>
                  <a:lnTo>
                    <a:pt x="557" y="231"/>
                  </a:lnTo>
                  <a:lnTo>
                    <a:pt x="557" y="231"/>
                  </a:lnTo>
                  <a:lnTo>
                    <a:pt x="561" y="235"/>
                  </a:lnTo>
                  <a:lnTo>
                    <a:pt x="568" y="237"/>
                  </a:lnTo>
                  <a:lnTo>
                    <a:pt x="568" y="237"/>
                  </a:lnTo>
                  <a:close/>
                  <a:moveTo>
                    <a:pt x="618" y="246"/>
                  </a:moveTo>
                  <a:lnTo>
                    <a:pt x="618" y="246"/>
                  </a:lnTo>
                  <a:lnTo>
                    <a:pt x="629" y="253"/>
                  </a:lnTo>
                  <a:lnTo>
                    <a:pt x="635" y="257"/>
                  </a:lnTo>
                  <a:lnTo>
                    <a:pt x="639" y="257"/>
                  </a:lnTo>
                  <a:lnTo>
                    <a:pt x="639" y="257"/>
                  </a:lnTo>
                  <a:lnTo>
                    <a:pt x="622" y="243"/>
                  </a:lnTo>
                  <a:lnTo>
                    <a:pt x="603" y="232"/>
                  </a:lnTo>
                  <a:lnTo>
                    <a:pt x="603" y="232"/>
                  </a:lnTo>
                  <a:lnTo>
                    <a:pt x="618" y="246"/>
                  </a:lnTo>
                  <a:lnTo>
                    <a:pt x="618" y="246"/>
                  </a:lnTo>
                  <a:close/>
                  <a:moveTo>
                    <a:pt x="339" y="243"/>
                  </a:moveTo>
                  <a:lnTo>
                    <a:pt x="339" y="243"/>
                  </a:lnTo>
                  <a:lnTo>
                    <a:pt x="337" y="241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33" y="240"/>
                  </a:lnTo>
                  <a:lnTo>
                    <a:pt x="331" y="240"/>
                  </a:lnTo>
                  <a:lnTo>
                    <a:pt x="328" y="237"/>
                  </a:lnTo>
                  <a:lnTo>
                    <a:pt x="328" y="237"/>
                  </a:lnTo>
                  <a:lnTo>
                    <a:pt x="324" y="237"/>
                  </a:lnTo>
                  <a:lnTo>
                    <a:pt x="322" y="235"/>
                  </a:lnTo>
                  <a:lnTo>
                    <a:pt x="324" y="237"/>
                  </a:lnTo>
                  <a:lnTo>
                    <a:pt x="324" y="237"/>
                  </a:lnTo>
                  <a:lnTo>
                    <a:pt x="339" y="246"/>
                  </a:lnTo>
                  <a:lnTo>
                    <a:pt x="353" y="255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98" y="282"/>
                  </a:lnTo>
                  <a:lnTo>
                    <a:pt x="415" y="292"/>
                  </a:lnTo>
                  <a:lnTo>
                    <a:pt x="432" y="301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23" y="292"/>
                  </a:lnTo>
                  <a:lnTo>
                    <a:pt x="397" y="273"/>
                  </a:lnTo>
                  <a:lnTo>
                    <a:pt x="368" y="258"/>
                  </a:lnTo>
                  <a:lnTo>
                    <a:pt x="339" y="243"/>
                  </a:lnTo>
                  <a:lnTo>
                    <a:pt x="339" y="243"/>
                  </a:lnTo>
                  <a:close/>
                  <a:moveTo>
                    <a:pt x="552" y="302"/>
                  </a:moveTo>
                  <a:lnTo>
                    <a:pt x="552" y="302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51" y="304"/>
                  </a:lnTo>
                  <a:lnTo>
                    <a:pt x="540" y="295"/>
                  </a:lnTo>
                  <a:lnTo>
                    <a:pt x="528" y="287"/>
                  </a:lnTo>
                  <a:lnTo>
                    <a:pt x="516" y="279"/>
                  </a:lnTo>
                  <a:lnTo>
                    <a:pt x="505" y="270"/>
                  </a:lnTo>
                  <a:lnTo>
                    <a:pt x="505" y="270"/>
                  </a:lnTo>
                  <a:lnTo>
                    <a:pt x="488" y="263"/>
                  </a:lnTo>
                  <a:lnTo>
                    <a:pt x="481" y="258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68" y="252"/>
                  </a:lnTo>
                  <a:lnTo>
                    <a:pt x="462" y="250"/>
                  </a:lnTo>
                  <a:lnTo>
                    <a:pt x="456" y="247"/>
                  </a:lnTo>
                  <a:lnTo>
                    <a:pt x="452" y="246"/>
                  </a:lnTo>
                  <a:lnTo>
                    <a:pt x="452" y="246"/>
                  </a:lnTo>
                  <a:lnTo>
                    <a:pt x="456" y="249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5" y="257"/>
                  </a:lnTo>
                  <a:lnTo>
                    <a:pt x="455" y="257"/>
                  </a:lnTo>
                  <a:lnTo>
                    <a:pt x="446" y="252"/>
                  </a:lnTo>
                  <a:lnTo>
                    <a:pt x="435" y="247"/>
                  </a:lnTo>
                  <a:lnTo>
                    <a:pt x="418" y="237"/>
                  </a:lnTo>
                  <a:lnTo>
                    <a:pt x="418" y="237"/>
                  </a:lnTo>
                  <a:lnTo>
                    <a:pt x="420" y="240"/>
                  </a:lnTo>
                  <a:lnTo>
                    <a:pt x="421" y="243"/>
                  </a:lnTo>
                  <a:lnTo>
                    <a:pt x="427" y="247"/>
                  </a:lnTo>
                  <a:lnTo>
                    <a:pt x="427" y="247"/>
                  </a:lnTo>
                  <a:lnTo>
                    <a:pt x="441" y="253"/>
                  </a:lnTo>
                  <a:lnTo>
                    <a:pt x="456" y="261"/>
                  </a:lnTo>
                  <a:lnTo>
                    <a:pt x="482" y="278"/>
                  </a:lnTo>
                  <a:lnTo>
                    <a:pt x="482" y="278"/>
                  </a:lnTo>
                  <a:lnTo>
                    <a:pt x="487" y="279"/>
                  </a:lnTo>
                  <a:lnTo>
                    <a:pt x="488" y="279"/>
                  </a:lnTo>
                  <a:lnTo>
                    <a:pt x="490" y="279"/>
                  </a:lnTo>
                  <a:lnTo>
                    <a:pt x="490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69"/>
                  </a:lnTo>
                  <a:lnTo>
                    <a:pt x="476" y="264"/>
                  </a:lnTo>
                  <a:lnTo>
                    <a:pt x="476" y="264"/>
                  </a:lnTo>
                  <a:lnTo>
                    <a:pt x="478" y="263"/>
                  </a:lnTo>
                  <a:lnTo>
                    <a:pt x="482" y="263"/>
                  </a:lnTo>
                  <a:lnTo>
                    <a:pt x="482" y="263"/>
                  </a:lnTo>
                  <a:lnTo>
                    <a:pt x="510" y="287"/>
                  </a:lnTo>
                  <a:lnTo>
                    <a:pt x="540" y="308"/>
                  </a:lnTo>
                  <a:lnTo>
                    <a:pt x="571" y="330"/>
                  </a:lnTo>
                  <a:lnTo>
                    <a:pt x="603" y="348"/>
                  </a:lnTo>
                  <a:lnTo>
                    <a:pt x="603" y="348"/>
                  </a:lnTo>
                  <a:lnTo>
                    <a:pt x="590" y="337"/>
                  </a:lnTo>
                  <a:lnTo>
                    <a:pt x="577" y="325"/>
                  </a:lnTo>
                  <a:lnTo>
                    <a:pt x="563" y="314"/>
                  </a:lnTo>
                  <a:lnTo>
                    <a:pt x="552" y="302"/>
                  </a:lnTo>
                  <a:lnTo>
                    <a:pt x="552" y="302"/>
                  </a:lnTo>
                  <a:close/>
                  <a:moveTo>
                    <a:pt x="520" y="243"/>
                  </a:moveTo>
                  <a:lnTo>
                    <a:pt x="520" y="243"/>
                  </a:lnTo>
                  <a:lnTo>
                    <a:pt x="525" y="247"/>
                  </a:lnTo>
                  <a:lnTo>
                    <a:pt x="529" y="250"/>
                  </a:lnTo>
                  <a:lnTo>
                    <a:pt x="529" y="250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3" y="273"/>
                  </a:lnTo>
                  <a:lnTo>
                    <a:pt x="566" y="273"/>
                  </a:lnTo>
                  <a:lnTo>
                    <a:pt x="566" y="273"/>
                  </a:lnTo>
                  <a:lnTo>
                    <a:pt x="542" y="257"/>
                  </a:lnTo>
                  <a:lnTo>
                    <a:pt x="516" y="240"/>
                  </a:lnTo>
                  <a:lnTo>
                    <a:pt x="516" y="240"/>
                  </a:lnTo>
                  <a:lnTo>
                    <a:pt x="517" y="243"/>
                  </a:lnTo>
                  <a:lnTo>
                    <a:pt x="520" y="243"/>
                  </a:lnTo>
                  <a:lnTo>
                    <a:pt x="520" y="243"/>
                  </a:lnTo>
                  <a:close/>
                  <a:moveTo>
                    <a:pt x="420" y="247"/>
                  </a:moveTo>
                  <a:lnTo>
                    <a:pt x="420" y="247"/>
                  </a:lnTo>
                  <a:lnTo>
                    <a:pt x="412" y="244"/>
                  </a:lnTo>
                  <a:lnTo>
                    <a:pt x="409" y="243"/>
                  </a:lnTo>
                  <a:lnTo>
                    <a:pt x="406" y="243"/>
                  </a:lnTo>
                  <a:lnTo>
                    <a:pt x="406" y="243"/>
                  </a:lnTo>
                  <a:lnTo>
                    <a:pt x="427" y="260"/>
                  </a:lnTo>
                  <a:lnTo>
                    <a:pt x="438" y="267"/>
                  </a:lnTo>
                  <a:lnTo>
                    <a:pt x="449" y="275"/>
                  </a:lnTo>
                  <a:lnTo>
                    <a:pt x="449" y="275"/>
                  </a:lnTo>
                  <a:lnTo>
                    <a:pt x="420" y="247"/>
                  </a:lnTo>
                  <a:lnTo>
                    <a:pt x="420" y="247"/>
                  </a:lnTo>
                  <a:close/>
                  <a:moveTo>
                    <a:pt x="452" y="246"/>
                  </a:moveTo>
                  <a:lnTo>
                    <a:pt x="452" y="246"/>
                  </a:lnTo>
                  <a:lnTo>
                    <a:pt x="450" y="243"/>
                  </a:lnTo>
                  <a:lnTo>
                    <a:pt x="450" y="243"/>
                  </a:lnTo>
                  <a:lnTo>
                    <a:pt x="447" y="243"/>
                  </a:lnTo>
                  <a:lnTo>
                    <a:pt x="447" y="243"/>
                  </a:lnTo>
                  <a:lnTo>
                    <a:pt x="449" y="246"/>
                  </a:lnTo>
                  <a:lnTo>
                    <a:pt x="450" y="246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84" y="253"/>
                  </a:moveTo>
                  <a:lnTo>
                    <a:pt x="484" y="253"/>
                  </a:lnTo>
                  <a:lnTo>
                    <a:pt x="476" y="249"/>
                  </a:lnTo>
                  <a:lnTo>
                    <a:pt x="473" y="247"/>
                  </a:lnTo>
                  <a:lnTo>
                    <a:pt x="472" y="246"/>
                  </a:lnTo>
                  <a:lnTo>
                    <a:pt x="472" y="246"/>
                  </a:lnTo>
                  <a:lnTo>
                    <a:pt x="478" y="250"/>
                  </a:lnTo>
                  <a:lnTo>
                    <a:pt x="481" y="253"/>
                  </a:lnTo>
                  <a:lnTo>
                    <a:pt x="484" y="253"/>
                  </a:lnTo>
                  <a:lnTo>
                    <a:pt x="484" y="253"/>
                  </a:lnTo>
                  <a:close/>
                  <a:moveTo>
                    <a:pt x="549" y="276"/>
                  </a:moveTo>
                  <a:lnTo>
                    <a:pt x="549" y="276"/>
                  </a:lnTo>
                  <a:lnTo>
                    <a:pt x="534" y="269"/>
                  </a:lnTo>
                  <a:lnTo>
                    <a:pt x="517" y="260"/>
                  </a:lnTo>
                  <a:lnTo>
                    <a:pt x="504" y="252"/>
                  </a:lnTo>
                  <a:lnTo>
                    <a:pt x="488" y="246"/>
                  </a:lnTo>
                  <a:lnTo>
                    <a:pt x="488" y="246"/>
                  </a:lnTo>
                  <a:lnTo>
                    <a:pt x="522" y="270"/>
                  </a:lnTo>
                  <a:lnTo>
                    <a:pt x="557" y="292"/>
                  </a:lnTo>
                  <a:lnTo>
                    <a:pt x="557" y="292"/>
                  </a:lnTo>
                  <a:lnTo>
                    <a:pt x="555" y="289"/>
                  </a:lnTo>
                  <a:lnTo>
                    <a:pt x="557" y="287"/>
                  </a:lnTo>
                  <a:lnTo>
                    <a:pt x="557" y="285"/>
                  </a:lnTo>
                  <a:lnTo>
                    <a:pt x="557" y="284"/>
                  </a:lnTo>
                  <a:lnTo>
                    <a:pt x="557" y="284"/>
                  </a:lnTo>
                  <a:lnTo>
                    <a:pt x="552" y="281"/>
                  </a:lnTo>
                  <a:lnTo>
                    <a:pt x="551" y="279"/>
                  </a:lnTo>
                  <a:lnTo>
                    <a:pt x="549" y="276"/>
                  </a:lnTo>
                  <a:lnTo>
                    <a:pt x="549" y="276"/>
                  </a:lnTo>
                  <a:close/>
                  <a:moveTo>
                    <a:pt x="635" y="264"/>
                  </a:moveTo>
                  <a:lnTo>
                    <a:pt x="635" y="263"/>
                  </a:lnTo>
                  <a:lnTo>
                    <a:pt x="635" y="263"/>
                  </a:lnTo>
                  <a:lnTo>
                    <a:pt x="635" y="261"/>
                  </a:lnTo>
                  <a:lnTo>
                    <a:pt x="635" y="261"/>
                  </a:lnTo>
                  <a:lnTo>
                    <a:pt x="632" y="261"/>
                  </a:lnTo>
                  <a:lnTo>
                    <a:pt x="627" y="260"/>
                  </a:lnTo>
                  <a:lnTo>
                    <a:pt x="621" y="255"/>
                  </a:lnTo>
                  <a:lnTo>
                    <a:pt x="615" y="250"/>
                  </a:lnTo>
                  <a:lnTo>
                    <a:pt x="612" y="247"/>
                  </a:lnTo>
                  <a:lnTo>
                    <a:pt x="609" y="247"/>
                  </a:lnTo>
                  <a:lnTo>
                    <a:pt x="609" y="247"/>
                  </a:lnTo>
                  <a:lnTo>
                    <a:pt x="621" y="257"/>
                  </a:lnTo>
                  <a:lnTo>
                    <a:pt x="627" y="261"/>
                  </a:lnTo>
                  <a:lnTo>
                    <a:pt x="635" y="264"/>
                  </a:lnTo>
                  <a:lnTo>
                    <a:pt x="635" y="264"/>
                  </a:lnTo>
                  <a:close/>
                  <a:moveTo>
                    <a:pt x="238" y="247"/>
                  </a:moveTo>
                  <a:lnTo>
                    <a:pt x="238" y="247"/>
                  </a:lnTo>
                  <a:lnTo>
                    <a:pt x="240" y="250"/>
                  </a:lnTo>
                  <a:lnTo>
                    <a:pt x="241" y="253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60" y="263"/>
                  </a:lnTo>
                  <a:lnTo>
                    <a:pt x="270" y="267"/>
                  </a:lnTo>
                  <a:lnTo>
                    <a:pt x="290" y="278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5" y="276"/>
                  </a:lnTo>
                  <a:lnTo>
                    <a:pt x="299" y="278"/>
                  </a:lnTo>
                  <a:lnTo>
                    <a:pt x="305" y="279"/>
                  </a:lnTo>
                  <a:lnTo>
                    <a:pt x="310" y="279"/>
                  </a:lnTo>
                  <a:lnTo>
                    <a:pt x="310" y="279"/>
                  </a:lnTo>
                  <a:lnTo>
                    <a:pt x="293" y="270"/>
                  </a:lnTo>
                  <a:lnTo>
                    <a:pt x="278" y="258"/>
                  </a:lnTo>
                  <a:lnTo>
                    <a:pt x="269" y="253"/>
                  </a:lnTo>
                  <a:lnTo>
                    <a:pt x="260" y="250"/>
                  </a:lnTo>
                  <a:lnTo>
                    <a:pt x="249" y="247"/>
                  </a:lnTo>
                  <a:lnTo>
                    <a:pt x="238" y="247"/>
                  </a:lnTo>
                  <a:lnTo>
                    <a:pt x="238" y="247"/>
                  </a:lnTo>
                  <a:close/>
                  <a:moveTo>
                    <a:pt x="269" y="250"/>
                  </a:moveTo>
                  <a:lnTo>
                    <a:pt x="269" y="250"/>
                  </a:lnTo>
                  <a:lnTo>
                    <a:pt x="289" y="260"/>
                  </a:lnTo>
                  <a:lnTo>
                    <a:pt x="298" y="264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289" y="255"/>
                  </a:lnTo>
                  <a:lnTo>
                    <a:pt x="279" y="250"/>
                  </a:lnTo>
                  <a:lnTo>
                    <a:pt x="269" y="247"/>
                  </a:lnTo>
                  <a:lnTo>
                    <a:pt x="269" y="247"/>
                  </a:lnTo>
                  <a:lnTo>
                    <a:pt x="269" y="250"/>
                  </a:lnTo>
                  <a:lnTo>
                    <a:pt x="269" y="250"/>
                  </a:lnTo>
                  <a:close/>
                  <a:moveTo>
                    <a:pt x="612" y="281"/>
                  </a:moveTo>
                  <a:lnTo>
                    <a:pt x="612" y="281"/>
                  </a:lnTo>
                  <a:lnTo>
                    <a:pt x="609" y="278"/>
                  </a:lnTo>
                  <a:lnTo>
                    <a:pt x="604" y="275"/>
                  </a:lnTo>
                  <a:lnTo>
                    <a:pt x="601" y="272"/>
                  </a:lnTo>
                  <a:lnTo>
                    <a:pt x="600" y="269"/>
                  </a:lnTo>
                  <a:lnTo>
                    <a:pt x="600" y="269"/>
                  </a:lnTo>
                  <a:lnTo>
                    <a:pt x="592" y="266"/>
                  </a:lnTo>
                  <a:lnTo>
                    <a:pt x="589" y="263"/>
                  </a:lnTo>
                  <a:lnTo>
                    <a:pt x="586" y="258"/>
                  </a:lnTo>
                  <a:lnTo>
                    <a:pt x="586" y="258"/>
                  </a:lnTo>
                  <a:lnTo>
                    <a:pt x="581" y="258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50"/>
                  </a:lnTo>
                  <a:lnTo>
                    <a:pt x="569" y="250"/>
                  </a:lnTo>
                  <a:lnTo>
                    <a:pt x="569" y="250"/>
                  </a:lnTo>
                  <a:lnTo>
                    <a:pt x="589" y="267"/>
                  </a:lnTo>
                  <a:lnTo>
                    <a:pt x="600" y="275"/>
                  </a:lnTo>
                  <a:lnTo>
                    <a:pt x="606" y="278"/>
                  </a:lnTo>
                  <a:lnTo>
                    <a:pt x="612" y="281"/>
                  </a:lnTo>
                  <a:lnTo>
                    <a:pt x="612" y="281"/>
                  </a:lnTo>
                  <a:close/>
                  <a:moveTo>
                    <a:pt x="461" y="304"/>
                  </a:moveTo>
                  <a:lnTo>
                    <a:pt x="461" y="304"/>
                  </a:lnTo>
                  <a:lnTo>
                    <a:pt x="450" y="293"/>
                  </a:lnTo>
                  <a:lnTo>
                    <a:pt x="444" y="287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36" y="281"/>
                  </a:lnTo>
                  <a:lnTo>
                    <a:pt x="436" y="281"/>
                  </a:lnTo>
                  <a:lnTo>
                    <a:pt x="424" y="276"/>
                  </a:lnTo>
                  <a:lnTo>
                    <a:pt x="414" y="270"/>
                  </a:lnTo>
                  <a:lnTo>
                    <a:pt x="404" y="264"/>
                  </a:lnTo>
                  <a:lnTo>
                    <a:pt x="392" y="260"/>
                  </a:lnTo>
                  <a:lnTo>
                    <a:pt x="392" y="260"/>
                  </a:lnTo>
                  <a:lnTo>
                    <a:pt x="394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7"/>
                  </a:lnTo>
                  <a:lnTo>
                    <a:pt x="392" y="257"/>
                  </a:lnTo>
                  <a:lnTo>
                    <a:pt x="388" y="257"/>
                  </a:lnTo>
                  <a:lnTo>
                    <a:pt x="383" y="253"/>
                  </a:lnTo>
                  <a:lnTo>
                    <a:pt x="380" y="252"/>
                  </a:lnTo>
                  <a:lnTo>
                    <a:pt x="377" y="252"/>
                  </a:lnTo>
                  <a:lnTo>
                    <a:pt x="377" y="252"/>
                  </a:lnTo>
                  <a:lnTo>
                    <a:pt x="420" y="278"/>
                  </a:lnTo>
                  <a:lnTo>
                    <a:pt x="461" y="304"/>
                  </a:lnTo>
                  <a:lnTo>
                    <a:pt x="461" y="304"/>
                  </a:lnTo>
                  <a:close/>
                  <a:moveTo>
                    <a:pt x="525" y="252"/>
                  </a:moveTo>
                  <a:lnTo>
                    <a:pt x="525" y="252"/>
                  </a:lnTo>
                  <a:lnTo>
                    <a:pt x="534" y="260"/>
                  </a:lnTo>
                  <a:lnTo>
                    <a:pt x="543" y="267"/>
                  </a:lnTo>
                  <a:lnTo>
                    <a:pt x="554" y="275"/>
                  </a:lnTo>
                  <a:lnTo>
                    <a:pt x="565" y="279"/>
                  </a:lnTo>
                  <a:lnTo>
                    <a:pt x="565" y="279"/>
                  </a:lnTo>
                  <a:lnTo>
                    <a:pt x="545" y="264"/>
                  </a:lnTo>
                  <a:lnTo>
                    <a:pt x="534" y="258"/>
                  </a:lnTo>
                  <a:lnTo>
                    <a:pt x="525" y="252"/>
                  </a:lnTo>
                  <a:lnTo>
                    <a:pt x="525" y="252"/>
                  </a:lnTo>
                  <a:close/>
                  <a:moveTo>
                    <a:pt x="593" y="257"/>
                  </a:moveTo>
                  <a:lnTo>
                    <a:pt x="593" y="257"/>
                  </a:lnTo>
                  <a:lnTo>
                    <a:pt x="592" y="253"/>
                  </a:lnTo>
                  <a:lnTo>
                    <a:pt x="587" y="253"/>
                  </a:lnTo>
                  <a:lnTo>
                    <a:pt x="587" y="253"/>
                  </a:lnTo>
                  <a:lnTo>
                    <a:pt x="589" y="255"/>
                  </a:lnTo>
                  <a:lnTo>
                    <a:pt x="590" y="255"/>
                  </a:lnTo>
                  <a:lnTo>
                    <a:pt x="593" y="257"/>
                  </a:lnTo>
                  <a:lnTo>
                    <a:pt x="593" y="257"/>
                  </a:lnTo>
                  <a:close/>
                  <a:moveTo>
                    <a:pt x="656" y="328"/>
                  </a:moveTo>
                  <a:lnTo>
                    <a:pt x="656" y="328"/>
                  </a:lnTo>
                  <a:lnTo>
                    <a:pt x="645" y="318"/>
                  </a:lnTo>
                  <a:lnTo>
                    <a:pt x="639" y="313"/>
                  </a:lnTo>
                  <a:lnTo>
                    <a:pt x="635" y="310"/>
                  </a:lnTo>
                  <a:lnTo>
                    <a:pt x="635" y="310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27" y="304"/>
                  </a:lnTo>
                  <a:lnTo>
                    <a:pt x="624" y="299"/>
                  </a:lnTo>
                  <a:lnTo>
                    <a:pt x="624" y="299"/>
                  </a:lnTo>
                  <a:lnTo>
                    <a:pt x="600" y="284"/>
                  </a:lnTo>
                  <a:lnTo>
                    <a:pt x="587" y="278"/>
                  </a:lnTo>
                  <a:lnTo>
                    <a:pt x="575" y="272"/>
                  </a:lnTo>
                  <a:lnTo>
                    <a:pt x="575" y="272"/>
                  </a:lnTo>
                  <a:lnTo>
                    <a:pt x="569" y="266"/>
                  </a:lnTo>
                  <a:lnTo>
                    <a:pt x="563" y="261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8" y="263"/>
                  </a:lnTo>
                  <a:lnTo>
                    <a:pt x="569" y="270"/>
                  </a:lnTo>
                  <a:lnTo>
                    <a:pt x="590" y="285"/>
                  </a:lnTo>
                  <a:lnTo>
                    <a:pt x="590" y="285"/>
                  </a:lnTo>
                  <a:lnTo>
                    <a:pt x="615" y="305"/>
                  </a:lnTo>
                  <a:lnTo>
                    <a:pt x="627" y="316"/>
                  </a:lnTo>
                  <a:lnTo>
                    <a:pt x="641" y="324"/>
                  </a:lnTo>
                  <a:lnTo>
                    <a:pt x="641" y="324"/>
                  </a:lnTo>
                  <a:lnTo>
                    <a:pt x="642" y="327"/>
                  </a:lnTo>
                  <a:lnTo>
                    <a:pt x="644" y="328"/>
                  </a:lnTo>
                  <a:lnTo>
                    <a:pt x="644" y="328"/>
                  </a:lnTo>
                  <a:lnTo>
                    <a:pt x="651" y="331"/>
                  </a:lnTo>
                  <a:lnTo>
                    <a:pt x="658" y="336"/>
                  </a:lnTo>
                  <a:lnTo>
                    <a:pt x="664" y="339"/>
                  </a:lnTo>
                  <a:lnTo>
                    <a:pt x="670" y="340"/>
                  </a:lnTo>
                  <a:lnTo>
                    <a:pt x="670" y="340"/>
                  </a:lnTo>
                  <a:lnTo>
                    <a:pt x="668" y="336"/>
                  </a:lnTo>
                  <a:lnTo>
                    <a:pt x="665" y="333"/>
                  </a:lnTo>
                  <a:lnTo>
                    <a:pt x="656" y="328"/>
                  </a:lnTo>
                  <a:lnTo>
                    <a:pt x="656" y="328"/>
                  </a:lnTo>
                  <a:close/>
                  <a:moveTo>
                    <a:pt x="673" y="260"/>
                  </a:moveTo>
                  <a:lnTo>
                    <a:pt x="673" y="260"/>
                  </a:lnTo>
                  <a:lnTo>
                    <a:pt x="670" y="258"/>
                  </a:lnTo>
                  <a:lnTo>
                    <a:pt x="670" y="257"/>
                  </a:lnTo>
                  <a:lnTo>
                    <a:pt x="668" y="257"/>
                  </a:lnTo>
                  <a:lnTo>
                    <a:pt x="668" y="257"/>
                  </a:lnTo>
                  <a:lnTo>
                    <a:pt x="670" y="260"/>
                  </a:lnTo>
                  <a:lnTo>
                    <a:pt x="671" y="260"/>
                  </a:lnTo>
                  <a:lnTo>
                    <a:pt x="673" y="260"/>
                  </a:lnTo>
                  <a:lnTo>
                    <a:pt x="673" y="260"/>
                  </a:lnTo>
                  <a:close/>
                  <a:moveTo>
                    <a:pt x="723" y="263"/>
                  </a:moveTo>
                  <a:lnTo>
                    <a:pt x="723" y="263"/>
                  </a:lnTo>
                  <a:lnTo>
                    <a:pt x="741" y="276"/>
                  </a:lnTo>
                  <a:lnTo>
                    <a:pt x="741" y="276"/>
                  </a:lnTo>
                  <a:lnTo>
                    <a:pt x="737" y="266"/>
                  </a:lnTo>
                  <a:lnTo>
                    <a:pt x="731" y="257"/>
                  </a:lnTo>
                  <a:lnTo>
                    <a:pt x="731" y="257"/>
                  </a:lnTo>
                  <a:lnTo>
                    <a:pt x="728" y="260"/>
                  </a:lnTo>
                  <a:lnTo>
                    <a:pt x="723" y="263"/>
                  </a:lnTo>
                  <a:lnTo>
                    <a:pt x="723" y="263"/>
                  </a:lnTo>
                  <a:close/>
                  <a:moveTo>
                    <a:pt x="598" y="261"/>
                  </a:moveTo>
                  <a:lnTo>
                    <a:pt x="598" y="261"/>
                  </a:lnTo>
                  <a:lnTo>
                    <a:pt x="601" y="261"/>
                  </a:lnTo>
                  <a:lnTo>
                    <a:pt x="603" y="260"/>
                  </a:lnTo>
                  <a:lnTo>
                    <a:pt x="603" y="260"/>
                  </a:lnTo>
                  <a:lnTo>
                    <a:pt x="600" y="258"/>
                  </a:lnTo>
                  <a:lnTo>
                    <a:pt x="598" y="258"/>
                  </a:lnTo>
                  <a:lnTo>
                    <a:pt x="597" y="258"/>
                  </a:lnTo>
                  <a:lnTo>
                    <a:pt x="597" y="258"/>
                  </a:lnTo>
                  <a:lnTo>
                    <a:pt x="598" y="260"/>
                  </a:lnTo>
                  <a:lnTo>
                    <a:pt x="598" y="261"/>
                  </a:lnTo>
                  <a:lnTo>
                    <a:pt x="598" y="261"/>
                  </a:lnTo>
                  <a:close/>
                  <a:moveTo>
                    <a:pt x="520" y="302"/>
                  </a:moveTo>
                  <a:lnTo>
                    <a:pt x="520" y="302"/>
                  </a:lnTo>
                  <a:lnTo>
                    <a:pt x="510" y="298"/>
                  </a:lnTo>
                  <a:lnTo>
                    <a:pt x="500" y="292"/>
                  </a:lnTo>
                  <a:lnTo>
                    <a:pt x="490" y="285"/>
                  </a:lnTo>
                  <a:lnTo>
                    <a:pt x="478" y="281"/>
                  </a:lnTo>
                  <a:lnTo>
                    <a:pt x="478" y="281"/>
                  </a:lnTo>
                  <a:lnTo>
                    <a:pt x="478" y="278"/>
                  </a:lnTo>
                  <a:lnTo>
                    <a:pt x="478" y="278"/>
                  </a:lnTo>
                  <a:lnTo>
                    <a:pt x="468" y="273"/>
                  </a:lnTo>
                  <a:lnTo>
                    <a:pt x="459" y="269"/>
                  </a:lnTo>
                  <a:lnTo>
                    <a:pt x="450" y="263"/>
                  </a:lnTo>
                  <a:lnTo>
                    <a:pt x="439" y="260"/>
                  </a:lnTo>
                  <a:lnTo>
                    <a:pt x="439" y="260"/>
                  </a:lnTo>
                  <a:lnTo>
                    <a:pt x="459" y="278"/>
                  </a:lnTo>
                  <a:lnTo>
                    <a:pt x="470" y="287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2"/>
                  </a:lnTo>
                  <a:lnTo>
                    <a:pt x="484" y="290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93" y="293"/>
                  </a:lnTo>
                  <a:lnTo>
                    <a:pt x="499" y="299"/>
                  </a:lnTo>
                  <a:lnTo>
                    <a:pt x="499" y="299"/>
                  </a:lnTo>
                  <a:lnTo>
                    <a:pt x="526" y="318"/>
                  </a:lnTo>
                  <a:lnTo>
                    <a:pt x="555" y="336"/>
                  </a:lnTo>
                  <a:lnTo>
                    <a:pt x="555" y="336"/>
                  </a:lnTo>
                  <a:lnTo>
                    <a:pt x="560" y="339"/>
                  </a:lnTo>
                  <a:lnTo>
                    <a:pt x="566" y="340"/>
                  </a:lnTo>
                  <a:lnTo>
                    <a:pt x="566" y="340"/>
                  </a:lnTo>
                  <a:lnTo>
                    <a:pt x="561" y="334"/>
                  </a:lnTo>
                  <a:lnTo>
                    <a:pt x="557" y="330"/>
                  </a:lnTo>
                  <a:lnTo>
                    <a:pt x="545" y="321"/>
                  </a:lnTo>
                  <a:lnTo>
                    <a:pt x="531" y="311"/>
                  </a:lnTo>
                  <a:lnTo>
                    <a:pt x="520" y="302"/>
                  </a:lnTo>
                  <a:lnTo>
                    <a:pt x="520" y="302"/>
                  </a:lnTo>
                  <a:close/>
                  <a:moveTo>
                    <a:pt x="418" y="266"/>
                  </a:moveTo>
                  <a:lnTo>
                    <a:pt x="418" y="266"/>
                  </a:lnTo>
                  <a:lnTo>
                    <a:pt x="417" y="264"/>
                  </a:lnTo>
                  <a:lnTo>
                    <a:pt x="415" y="263"/>
                  </a:lnTo>
                  <a:lnTo>
                    <a:pt x="412" y="263"/>
                  </a:lnTo>
                  <a:lnTo>
                    <a:pt x="409" y="261"/>
                  </a:lnTo>
                  <a:lnTo>
                    <a:pt x="409" y="261"/>
                  </a:lnTo>
                  <a:lnTo>
                    <a:pt x="411" y="263"/>
                  </a:lnTo>
                  <a:lnTo>
                    <a:pt x="414" y="264"/>
                  </a:lnTo>
                  <a:lnTo>
                    <a:pt x="418" y="266"/>
                  </a:lnTo>
                  <a:lnTo>
                    <a:pt x="418" y="266"/>
                  </a:lnTo>
                  <a:close/>
                  <a:moveTo>
                    <a:pt x="616" y="269"/>
                  </a:moveTo>
                  <a:lnTo>
                    <a:pt x="616" y="269"/>
                  </a:lnTo>
                  <a:lnTo>
                    <a:pt x="612" y="266"/>
                  </a:lnTo>
                  <a:lnTo>
                    <a:pt x="609" y="264"/>
                  </a:lnTo>
                  <a:lnTo>
                    <a:pt x="607" y="264"/>
                  </a:lnTo>
                  <a:lnTo>
                    <a:pt x="607" y="264"/>
                  </a:lnTo>
                  <a:lnTo>
                    <a:pt x="616" y="269"/>
                  </a:lnTo>
                  <a:lnTo>
                    <a:pt x="616" y="269"/>
                  </a:lnTo>
                  <a:close/>
                  <a:moveTo>
                    <a:pt x="755" y="290"/>
                  </a:moveTo>
                  <a:lnTo>
                    <a:pt x="755" y="290"/>
                  </a:lnTo>
                  <a:lnTo>
                    <a:pt x="755" y="289"/>
                  </a:lnTo>
                  <a:lnTo>
                    <a:pt x="755" y="289"/>
                  </a:lnTo>
                  <a:lnTo>
                    <a:pt x="758" y="290"/>
                  </a:lnTo>
                  <a:lnTo>
                    <a:pt x="760" y="292"/>
                  </a:lnTo>
                  <a:lnTo>
                    <a:pt x="763" y="292"/>
                  </a:lnTo>
                  <a:lnTo>
                    <a:pt x="763" y="292"/>
                  </a:lnTo>
                  <a:lnTo>
                    <a:pt x="757" y="282"/>
                  </a:lnTo>
                  <a:lnTo>
                    <a:pt x="754" y="278"/>
                  </a:lnTo>
                  <a:lnTo>
                    <a:pt x="752" y="273"/>
                  </a:lnTo>
                  <a:lnTo>
                    <a:pt x="752" y="273"/>
                  </a:lnTo>
                  <a:lnTo>
                    <a:pt x="749" y="272"/>
                  </a:lnTo>
                  <a:lnTo>
                    <a:pt x="747" y="269"/>
                  </a:lnTo>
                  <a:lnTo>
                    <a:pt x="746" y="266"/>
                  </a:lnTo>
                  <a:lnTo>
                    <a:pt x="743" y="264"/>
                  </a:lnTo>
                  <a:lnTo>
                    <a:pt x="743" y="264"/>
                  </a:lnTo>
                  <a:lnTo>
                    <a:pt x="749" y="279"/>
                  </a:lnTo>
                  <a:lnTo>
                    <a:pt x="752" y="285"/>
                  </a:lnTo>
                  <a:lnTo>
                    <a:pt x="755" y="290"/>
                  </a:lnTo>
                  <a:lnTo>
                    <a:pt x="755" y="290"/>
                  </a:lnTo>
                  <a:close/>
                  <a:moveTo>
                    <a:pt x="211" y="270"/>
                  </a:moveTo>
                  <a:lnTo>
                    <a:pt x="211" y="270"/>
                  </a:lnTo>
                  <a:lnTo>
                    <a:pt x="212" y="272"/>
                  </a:lnTo>
                  <a:lnTo>
                    <a:pt x="214" y="272"/>
                  </a:lnTo>
                  <a:lnTo>
                    <a:pt x="215" y="273"/>
                  </a:lnTo>
                  <a:lnTo>
                    <a:pt x="218" y="273"/>
                  </a:lnTo>
                  <a:lnTo>
                    <a:pt x="218" y="273"/>
                  </a:lnTo>
                  <a:lnTo>
                    <a:pt x="218" y="272"/>
                  </a:lnTo>
                  <a:lnTo>
                    <a:pt x="220" y="270"/>
                  </a:lnTo>
                  <a:lnTo>
                    <a:pt x="221" y="270"/>
                  </a:lnTo>
                  <a:lnTo>
                    <a:pt x="221" y="270"/>
                  </a:lnTo>
                  <a:lnTo>
                    <a:pt x="220" y="269"/>
                  </a:lnTo>
                  <a:lnTo>
                    <a:pt x="218" y="267"/>
                  </a:lnTo>
                  <a:lnTo>
                    <a:pt x="214" y="266"/>
                  </a:lnTo>
                  <a:lnTo>
                    <a:pt x="211" y="267"/>
                  </a:lnTo>
                  <a:lnTo>
                    <a:pt x="211" y="269"/>
                  </a:lnTo>
                  <a:lnTo>
                    <a:pt x="211" y="270"/>
                  </a:lnTo>
                  <a:lnTo>
                    <a:pt x="211" y="270"/>
                  </a:lnTo>
                  <a:close/>
                  <a:moveTo>
                    <a:pt x="426" y="272"/>
                  </a:moveTo>
                  <a:lnTo>
                    <a:pt x="426" y="272"/>
                  </a:lnTo>
                  <a:lnTo>
                    <a:pt x="433" y="275"/>
                  </a:lnTo>
                  <a:lnTo>
                    <a:pt x="441" y="279"/>
                  </a:lnTo>
                  <a:lnTo>
                    <a:pt x="449" y="285"/>
                  </a:lnTo>
                  <a:lnTo>
                    <a:pt x="456" y="289"/>
                  </a:lnTo>
                  <a:lnTo>
                    <a:pt x="456" y="289"/>
                  </a:lnTo>
                  <a:lnTo>
                    <a:pt x="439" y="275"/>
                  </a:lnTo>
                  <a:lnTo>
                    <a:pt x="430" y="270"/>
                  </a:lnTo>
                  <a:lnTo>
                    <a:pt x="420" y="266"/>
                  </a:lnTo>
                  <a:lnTo>
                    <a:pt x="420" y="266"/>
                  </a:lnTo>
                  <a:lnTo>
                    <a:pt x="421" y="267"/>
                  </a:lnTo>
                  <a:lnTo>
                    <a:pt x="421" y="269"/>
                  </a:lnTo>
                  <a:lnTo>
                    <a:pt x="421" y="269"/>
                  </a:lnTo>
                  <a:lnTo>
                    <a:pt x="423" y="269"/>
                  </a:lnTo>
                  <a:lnTo>
                    <a:pt x="424" y="270"/>
                  </a:lnTo>
                  <a:lnTo>
                    <a:pt x="424" y="270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70"/>
                  </a:lnTo>
                  <a:lnTo>
                    <a:pt x="426" y="272"/>
                  </a:lnTo>
                  <a:lnTo>
                    <a:pt x="426" y="272"/>
                  </a:lnTo>
                  <a:close/>
                  <a:moveTo>
                    <a:pt x="249" y="281"/>
                  </a:moveTo>
                  <a:lnTo>
                    <a:pt x="249" y="281"/>
                  </a:lnTo>
                  <a:lnTo>
                    <a:pt x="246" y="276"/>
                  </a:lnTo>
                  <a:lnTo>
                    <a:pt x="241" y="272"/>
                  </a:lnTo>
                  <a:lnTo>
                    <a:pt x="235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49" y="281"/>
                  </a:lnTo>
                  <a:lnTo>
                    <a:pt x="249" y="281"/>
                  </a:lnTo>
                  <a:close/>
                  <a:moveTo>
                    <a:pt x="327" y="313"/>
                  </a:moveTo>
                  <a:lnTo>
                    <a:pt x="327" y="313"/>
                  </a:lnTo>
                  <a:lnTo>
                    <a:pt x="330" y="313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3" y="314"/>
                  </a:lnTo>
                  <a:lnTo>
                    <a:pt x="330" y="311"/>
                  </a:lnTo>
                  <a:lnTo>
                    <a:pt x="327" y="310"/>
                  </a:lnTo>
                  <a:lnTo>
                    <a:pt x="324" y="307"/>
                  </a:lnTo>
                  <a:lnTo>
                    <a:pt x="322" y="304"/>
                  </a:lnTo>
                  <a:lnTo>
                    <a:pt x="322" y="304"/>
                  </a:lnTo>
                  <a:lnTo>
                    <a:pt x="311" y="298"/>
                  </a:lnTo>
                  <a:lnTo>
                    <a:pt x="304" y="295"/>
                  </a:lnTo>
                  <a:lnTo>
                    <a:pt x="298" y="293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279" y="276"/>
                  </a:lnTo>
                  <a:lnTo>
                    <a:pt x="270" y="272"/>
                  </a:lnTo>
                  <a:lnTo>
                    <a:pt x="264" y="270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66" y="275"/>
                  </a:lnTo>
                  <a:lnTo>
                    <a:pt x="273" y="281"/>
                  </a:lnTo>
                  <a:lnTo>
                    <a:pt x="290" y="292"/>
                  </a:lnTo>
                  <a:lnTo>
                    <a:pt x="308" y="302"/>
                  </a:lnTo>
                  <a:lnTo>
                    <a:pt x="327" y="313"/>
                  </a:lnTo>
                  <a:lnTo>
                    <a:pt x="327" y="313"/>
                  </a:lnTo>
                  <a:close/>
                  <a:moveTo>
                    <a:pt x="627" y="273"/>
                  </a:moveTo>
                  <a:lnTo>
                    <a:pt x="627" y="273"/>
                  </a:lnTo>
                  <a:lnTo>
                    <a:pt x="621" y="272"/>
                  </a:lnTo>
                  <a:lnTo>
                    <a:pt x="619" y="270"/>
                  </a:lnTo>
                  <a:lnTo>
                    <a:pt x="618" y="270"/>
                  </a:lnTo>
                  <a:lnTo>
                    <a:pt x="618" y="270"/>
                  </a:lnTo>
                  <a:lnTo>
                    <a:pt x="622" y="273"/>
                  </a:lnTo>
                  <a:lnTo>
                    <a:pt x="624" y="273"/>
                  </a:lnTo>
                  <a:lnTo>
                    <a:pt x="627" y="273"/>
                  </a:lnTo>
                  <a:lnTo>
                    <a:pt x="627" y="273"/>
                  </a:lnTo>
                  <a:close/>
                  <a:moveTo>
                    <a:pt x="177" y="284"/>
                  </a:moveTo>
                  <a:lnTo>
                    <a:pt x="177" y="284"/>
                  </a:lnTo>
                  <a:lnTo>
                    <a:pt x="180" y="282"/>
                  </a:lnTo>
                  <a:lnTo>
                    <a:pt x="182" y="278"/>
                  </a:lnTo>
                  <a:lnTo>
                    <a:pt x="183" y="275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5" y="270"/>
                  </a:lnTo>
                  <a:lnTo>
                    <a:pt x="183" y="270"/>
                  </a:lnTo>
                  <a:lnTo>
                    <a:pt x="183" y="270"/>
                  </a:lnTo>
                  <a:lnTo>
                    <a:pt x="180" y="276"/>
                  </a:lnTo>
                  <a:lnTo>
                    <a:pt x="177" y="284"/>
                  </a:lnTo>
                  <a:lnTo>
                    <a:pt x="177" y="284"/>
                  </a:lnTo>
                  <a:close/>
                  <a:moveTo>
                    <a:pt x="612" y="273"/>
                  </a:moveTo>
                  <a:lnTo>
                    <a:pt x="612" y="273"/>
                  </a:lnTo>
                  <a:lnTo>
                    <a:pt x="610" y="272"/>
                  </a:lnTo>
                  <a:lnTo>
                    <a:pt x="610" y="272"/>
                  </a:lnTo>
                  <a:lnTo>
                    <a:pt x="607" y="270"/>
                  </a:lnTo>
                  <a:lnTo>
                    <a:pt x="607" y="270"/>
                  </a:lnTo>
                  <a:lnTo>
                    <a:pt x="607" y="272"/>
                  </a:lnTo>
                  <a:lnTo>
                    <a:pt x="609" y="272"/>
                  </a:lnTo>
                  <a:lnTo>
                    <a:pt x="612" y="273"/>
                  </a:lnTo>
                  <a:lnTo>
                    <a:pt x="612" y="273"/>
                  </a:lnTo>
                  <a:close/>
                  <a:moveTo>
                    <a:pt x="289" y="318"/>
                  </a:moveTo>
                  <a:lnTo>
                    <a:pt x="289" y="318"/>
                  </a:lnTo>
                  <a:lnTo>
                    <a:pt x="275" y="304"/>
                  </a:lnTo>
                  <a:lnTo>
                    <a:pt x="258" y="292"/>
                  </a:lnTo>
                  <a:lnTo>
                    <a:pt x="243" y="281"/>
                  </a:lnTo>
                  <a:lnTo>
                    <a:pt x="223" y="270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1" y="276"/>
                  </a:lnTo>
                  <a:lnTo>
                    <a:pt x="221" y="276"/>
                  </a:lnTo>
                  <a:lnTo>
                    <a:pt x="255" y="298"/>
                  </a:lnTo>
                  <a:lnTo>
                    <a:pt x="272" y="308"/>
                  </a:lnTo>
                  <a:lnTo>
                    <a:pt x="289" y="318"/>
                  </a:lnTo>
                  <a:lnTo>
                    <a:pt x="289" y="318"/>
                  </a:lnTo>
                  <a:close/>
                  <a:moveTo>
                    <a:pt x="639" y="296"/>
                  </a:moveTo>
                  <a:lnTo>
                    <a:pt x="639" y="296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674" y="314"/>
                  </a:lnTo>
                  <a:lnTo>
                    <a:pt x="670" y="311"/>
                  </a:lnTo>
                  <a:lnTo>
                    <a:pt x="667" y="308"/>
                  </a:lnTo>
                  <a:lnTo>
                    <a:pt x="667" y="307"/>
                  </a:lnTo>
                  <a:lnTo>
                    <a:pt x="667" y="304"/>
                  </a:lnTo>
                  <a:lnTo>
                    <a:pt x="667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4" y="298"/>
                  </a:lnTo>
                  <a:lnTo>
                    <a:pt x="650" y="293"/>
                  </a:lnTo>
                  <a:lnTo>
                    <a:pt x="638" y="287"/>
                  </a:lnTo>
                  <a:lnTo>
                    <a:pt x="625" y="279"/>
                  </a:lnTo>
                  <a:lnTo>
                    <a:pt x="613" y="273"/>
                  </a:lnTo>
                  <a:lnTo>
                    <a:pt x="613" y="273"/>
                  </a:lnTo>
                  <a:lnTo>
                    <a:pt x="618" y="279"/>
                  </a:lnTo>
                  <a:lnTo>
                    <a:pt x="625" y="285"/>
                  </a:lnTo>
                  <a:lnTo>
                    <a:pt x="632" y="290"/>
                  </a:lnTo>
                  <a:lnTo>
                    <a:pt x="639" y="296"/>
                  </a:lnTo>
                  <a:lnTo>
                    <a:pt x="639" y="296"/>
                  </a:lnTo>
                  <a:close/>
                  <a:moveTo>
                    <a:pt x="185" y="285"/>
                  </a:moveTo>
                  <a:lnTo>
                    <a:pt x="185" y="285"/>
                  </a:lnTo>
                  <a:lnTo>
                    <a:pt x="188" y="285"/>
                  </a:lnTo>
                  <a:lnTo>
                    <a:pt x="191" y="284"/>
                  </a:lnTo>
                  <a:lnTo>
                    <a:pt x="192" y="281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91" y="276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8" y="281"/>
                  </a:lnTo>
                  <a:lnTo>
                    <a:pt x="185" y="285"/>
                  </a:lnTo>
                  <a:lnTo>
                    <a:pt x="185" y="285"/>
                  </a:lnTo>
                  <a:close/>
                  <a:moveTo>
                    <a:pt x="580" y="285"/>
                  </a:moveTo>
                  <a:lnTo>
                    <a:pt x="580" y="285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77" y="282"/>
                  </a:lnTo>
                  <a:lnTo>
                    <a:pt x="575" y="281"/>
                  </a:lnTo>
                  <a:lnTo>
                    <a:pt x="574" y="279"/>
                  </a:lnTo>
                  <a:lnTo>
                    <a:pt x="571" y="279"/>
                  </a:lnTo>
                  <a:lnTo>
                    <a:pt x="571" y="279"/>
                  </a:lnTo>
                  <a:lnTo>
                    <a:pt x="580" y="285"/>
                  </a:lnTo>
                  <a:lnTo>
                    <a:pt x="580" y="285"/>
                  </a:lnTo>
                  <a:close/>
                  <a:moveTo>
                    <a:pt x="308" y="316"/>
                  </a:moveTo>
                  <a:lnTo>
                    <a:pt x="308" y="316"/>
                  </a:lnTo>
                  <a:lnTo>
                    <a:pt x="298" y="305"/>
                  </a:lnTo>
                  <a:lnTo>
                    <a:pt x="285" y="296"/>
                  </a:lnTo>
                  <a:lnTo>
                    <a:pt x="261" y="281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64" y="287"/>
                  </a:lnTo>
                  <a:lnTo>
                    <a:pt x="270" y="292"/>
                  </a:lnTo>
                  <a:lnTo>
                    <a:pt x="282" y="301"/>
                  </a:lnTo>
                  <a:lnTo>
                    <a:pt x="308" y="316"/>
                  </a:lnTo>
                  <a:lnTo>
                    <a:pt x="308" y="316"/>
                  </a:lnTo>
                  <a:close/>
                  <a:moveTo>
                    <a:pt x="755" y="308"/>
                  </a:moveTo>
                  <a:lnTo>
                    <a:pt x="755" y="308"/>
                  </a:lnTo>
                  <a:lnTo>
                    <a:pt x="754" y="305"/>
                  </a:lnTo>
                  <a:lnTo>
                    <a:pt x="751" y="304"/>
                  </a:lnTo>
                  <a:lnTo>
                    <a:pt x="747" y="301"/>
                  </a:lnTo>
                  <a:lnTo>
                    <a:pt x="746" y="298"/>
                  </a:lnTo>
                  <a:lnTo>
                    <a:pt x="746" y="298"/>
                  </a:lnTo>
                  <a:lnTo>
                    <a:pt x="740" y="293"/>
                  </a:lnTo>
                  <a:lnTo>
                    <a:pt x="734" y="289"/>
                  </a:lnTo>
                  <a:lnTo>
                    <a:pt x="726" y="284"/>
                  </a:lnTo>
                  <a:lnTo>
                    <a:pt x="720" y="282"/>
                  </a:lnTo>
                  <a:lnTo>
                    <a:pt x="720" y="282"/>
                  </a:lnTo>
                  <a:lnTo>
                    <a:pt x="728" y="290"/>
                  </a:lnTo>
                  <a:lnTo>
                    <a:pt x="735" y="298"/>
                  </a:lnTo>
                  <a:lnTo>
                    <a:pt x="744" y="305"/>
                  </a:lnTo>
                  <a:lnTo>
                    <a:pt x="751" y="308"/>
                  </a:lnTo>
                  <a:lnTo>
                    <a:pt x="755" y="308"/>
                  </a:lnTo>
                  <a:lnTo>
                    <a:pt x="755" y="308"/>
                  </a:lnTo>
                  <a:close/>
                  <a:moveTo>
                    <a:pt x="333" y="289"/>
                  </a:moveTo>
                  <a:lnTo>
                    <a:pt x="333" y="289"/>
                  </a:lnTo>
                  <a:lnTo>
                    <a:pt x="330" y="287"/>
                  </a:lnTo>
                  <a:lnTo>
                    <a:pt x="328" y="285"/>
                  </a:lnTo>
                  <a:lnTo>
                    <a:pt x="325" y="284"/>
                  </a:lnTo>
                  <a:lnTo>
                    <a:pt x="322" y="284"/>
                  </a:lnTo>
                  <a:lnTo>
                    <a:pt x="322" y="284"/>
                  </a:lnTo>
                  <a:lnTo>
                    <a:pt x="325" y="285"/>
                  </a:lnTo>
                  <a:lnTo>
                    <a:pt x="328" y="287"/>
                  </a:lnTo>
                  <a:lnTo>
                    <a:pt x="330" y="289"/>
                  </a:lnTo>
                  <a:lnTo>
                    <a:pt x="333" y="289"/>
                  </a:lnTo>
                  <a:lnTo>
                    <a:pt x="333" y="289"/>
                  </a:lnTo>
                  <a:close/>
                  <a:moveTo>
                    <a:pt x="278" y="325"/>
                  </a:moveTo>
                  <a:lnTo>
                    <a:pt x="278" y="325"/>
                  </a:lnTo>
                  <a:lnTo>
                    <a:pt x="278" y="324"/>
                  </a:lnTo>
                  <a:lnTo>
                    <a:pt x="278" y="322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49" y="302"/>
                  </a:lnTo>
                  <a:lnTo>
                    <a:pt x="234" y="293"/>
                  </a:lnTo>
                  <a:lnTo>
                    <a:pt x="218" y="284"/>
                  </a:lnTo>
                  <a:lnTo>
                    <a:pt x="217" y="284"/>
                  </a:lnTo>
                  <a:lnTo>
                    <a:pt x="217" y="284"/>
                  </a:lnTo>
                  <a:lnTo>
                    <a:pt x="231" y="296"/>
                  </a:lnTo>
                  <a:lnTo>
                    <a:pt x="246" y="307"/>
                  </a:lnTo>
                  <a:lnTo>
                    <a:pt x="261" y="316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430" y="313"/>
                  </a:moveTo>
                  <a:lnTo>
                    <a:pt x="430" y="313"/>
                  </a:lnTo>
                  <a:lnTo>
                    <a:pt x="418" y="304"/>
                  </a:lnTo>
                  <a:lnTo>
                    <a:pt x="414" y="298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11" y="295"/>
                  </a:lnTo>
                  <a:lnTo>
                    <a:pt x="409" y="295"/>
                  </a:lnTo>
                  <a:lnTo>
                    <a:pt x="409" y="295"/>
                  </a:lnTo>
                  <a:lnTo>
                    <a:pt x="401" y="289"/>
                  </a:lnTo>
                  <a:lnTo>
                    <a:pt x="397" y="285"/>
                  </a:lnTo>
                  <a:lnTo>
                    <a:pt x="392" y="285"/>
                  </a:lnTo>
                  <a:lnTo>
                    <a:pt x="392" y="285"/>
                  </a:lnTo>
                  <a:lnTo>
                    <a:pt x="411" y="299"/>
                  </a:lnTo>
                  <a:lnTo>
                    <a:pt x="421" y="307"/>
                  </a:lnTo>
                  <a:lnTo>
                    <a:pt x="430" y="313"/>
                  </a:lnTo>
                  <a:lnTo>
                    <a:pt x="430" y="313"/>
                  </a:lnTo>
                  <a:close/>
                  <a:moveTo>
                    <a:pt x="200" y="287"/>
                  </a:moveTo>
                  <a:lnTo>
                    <a:pt x="200" y="287"/>
                  </a:lnTo>
                  <a:lnTo>
                    <a:pt x="200" y="289"/>
                  </a:lnTo>
                  <a:lnTo>
                    <a:pt x="203" y="290"/>
                  </a:lnTo>
                  <a:lnTo>
                    <a:pt x="208" y="292"/>
                  </a:lnTo>
                  <a:lnTo>
                    <a:pt x="208" y="292"/>
                  </a:lnTo>
                  <a:lnTo>
                    <a:pt x="205" y="287"/>
                  </a:lnTo>
                  <a:lnTo>
                    <a:pt x="202" y="287"/>
                  </a:lnTo>
                  <a:lnTo>
                    <a:pt x="200" y="287"/>
                  </a:lnTo>
                  <a:lnTo>
                    <a:pt x="200" y="287"/>
                  </a:lnTo>
                  <a:close/>
                  <a:moveTo>
                    <a:pt x="624" y="328"/>
                  </a:moveTo>
                  <a:lnTo>
                    <a:pt x="624" y="328"/>
                  </a:lnTo>
                  <a:lnTo>
                    <a:pt x="610" y="314"/>
                  </a:lnTo>
                  <a:lnTo>
                    <a:pt x="597" y="302"/>
                  </a:lnTo>
                  <a:lnTo>
                    <a:pt x="597" y="302"/>
                  </a:lnTo>
                  <a:lnTo>
                    <a:pt x="592" y="301"/>
                  </a:lnTo>
                  <a:lnTo>
                    <a:pt x="587" y="298"/>
                  </a:lnTo>
                  <a:lnTo>
                    <a:pt x="583" y="295"/>
                  </a:lnTo>
                  <a:lnTo>
                    <a:pt x="577" y="293"/>
                  </a:lnTo>
                  <a:lnTo>
                    <a:pt x="577" y="293"/>
                  </a:lnTo>
                  <a:lnTo>
                    <a:pt x="575" y="292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68" y="289"/>
                  </a:lnTo>
                  <a:lnTo>
                    <a:pt x="595" y="308"/>
                  </a:lnTo>
                  <a:lnTo>
                    <a:pt x="624" y="328"/>
                  </a:lnTo>
                  <a:lnTo>
                    <a:pt x="624" y="328"/>
                  </a:lnTo>
                  <a:close/>
                  <a:moveTo>
                    <a:pt x="589" y="295"/>
                  </a:moveTo>
                  <a:lnTo>
                    <a:pt x="589" y="295"/>
                  </a:lnTo>
                  <a:lnTo>
                    <a:pt x="590" y="293"/>
                  </a:lnTo>
                  <a:lnTo>
                    <a:pt x="589" y="292"/>
                  </a:lnTo>
                  <a:lnTo>
                    <a:pt x="587" y="290"/>
                  </a:lnTo>
                  <a:lnTo>
                    <a:pt x="589" y="290"/>
                  </a:lnTo>
                  <a:lnTo>
                    <a:pt x="589" y="290"/>
                  </a:lnTo>
                  <a:lnTo>
                    <a:pt x="586" y="289"/>
                  </a:lnTo>
                  <a:lnTo>
                    <a:pt x="586" y="289"/>
                  </a:lnTo>
                  <a:lnTo>
                    <a:pt x="587" y="292"/>
                  </a:lnTo>
                  <a:lnTo>
                    <a:pt x="589" y="295"/>
                  </a:lnTo>
                  <a:lnTo>
                    <a:pt x="589" y="295"/>
                  </a:lnTo>
                  <a:close/>
                  <a:moveTo>
                    <a:pt x="345" y="305"/>
                  </a:moveTo>
                  <a:lnTo>
                    <a:pt x="345" y="305"/>
                  </a:lnTo>
                  <a:lnTo>
                    <a:pt x="343" y="304"/>
                  </a:lnTo>
                  <a:lnTo>
                    <a:pt x="340" y="301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33" y="295"/>
                  </a:lnTo>
                  <a:lnTo>
                    <a:pt x="328" y="293"/>
                  </a:lnTo>
                  <a:lnTo>
                    <a:pt x="325" y="292"/>
                  </a:lnTo>
                  <a:lnTo>
                    <a:pt x="321" y="290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31" y="298"/>
                  </a:lnTo>
                  <a:lnTo>
                    <a:pt x="345" y="305"/>
                  </a:lnTo>
                  <a:lnTo>
                    <a:pt x="345" y="305"/>
                  </a:lnTo>
                  <a:close/>
                  <a:moveTo>
                    <a:pt x="171" y="314"/>
                  </a:moveTo>
                  <a:lnTo>
                    <a:pt x="171" y="314"/>
                  </a:lnTo>
                  <a:lnTo>
                    <a:pt x="177" y="314"/>
                  </a:lnTo>
                  <a:lnTo>
                    <a:pt x="177" y="314"/>
                  </a:lnTo>
                  <a:lnTo>
                    <a:pt x="179" y="305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76" y="304"/>
                  </a:lnTo>
                  <a:lnTo>
                    <a:pt x="171" y="314"/>
                  </a:lnTo>
                  <a:lnTo>
                    <a:pt x="171" y="314"/>
                  </a:lnTo>
                  <a:close/>
                  <a:moveTo>
                    <a:pt x="595" y="298"/>
                  </a:moveTo>
                  <a:lnTo>
                    <a:pt x="595" y="298"/>
                  </a:lnTo>
                  <a:lnTo>
                    <a:pt x="595" y="296"/>
                  </a:lnTo>
                  <a:lnTo>
                    <a:pt x="595" y="295"/>
                  </a:lnTo>
                  <a:lnTo>
                    <a:pt x="590" y="295"/>
                  </a:lnTo>
                  <a:lnTo>
                    <a:pt x="590" y="295"/>
                  </a:lnTo>
                  <a:lnTo>
                    <a:pt x="593" y="296"/>
                  </a:lnTo>
                  <a:lnTo>
                    <a:pt x="595" y="298"/>
                  </a:lnTo>
                  <a:lnTo>
                    <a:pt x="595" y="298"/>
                  </a:lnTo>
                  <a:close/>
                  <a:moveTo>
                    <a:pt x="221" y="307"/>
                  </a:moveTo>
                  <a:lnTo>
                    <a:pt x="221" y="307"/>
                  </a:lnTo>
                  <a:lnTo>
                    <a:pt x="211" y="299"/>
                  </a:lnTo>
                  <a:lnTo>
                    <a:pt x="203" y="296"/>
                  </a:lnTo>
                  <a:lnTo>
                    <a:pt x="194" y="295"/>
                  </a:lnTo>
                  <a:lnTo>
                    <a:pt x="194" y="295"/>
                  </a:lnTo>
                  <a:lnTo>
                    <a:pt x="194" y="298"/>
                  </a:lnTo>
                  <a:lnTo>
                    <a:pt x="192" y="299"/>
                  </a:lnTo>
                  <a:lnTo>
                    <a:pt x="192" y="299"/>
                  </a:lnTo>
                  <a:lnTo>
                    <a:pt x="205" y="307"/>
                  </a:lnTo>
                  <a:lnTo>
                    <a:pt x="215" y="314"/>
                  </a:lnTo>
                  <a:lnTo>
                    <a:pt x="238" y="327"/>
                  </a:lnTo>
                  <a:lnTo>
                    <a:pt x="238" y="327"/>
                  </a:lnTo>
                  <a:lnTo>
                    <a:pt x="273" y="348"/>
                  </a:lnTo>
                  <a:lnTo>
                    <a:pt x="273" y="348"/>
                  </a:lnTo>
                  <a:lnTo>
                    <a:pt x="278" y="351"/>
                  </a:lnTo>
                  <a:lnTo>
                    <a:pt x="281" y="353"/>
                  </a:lnTo>
                  <a:lnTo>
                    <a:pt x="285" y="353"/>
                  </a:lnTo>
                  <a:lnTo>
                    <a:pt x="285" y="353"/>
                  </a:lnTo>
                  <a:lnTo>
                    <a:pt x="272" y="342"/>
                  </a:lnTo>
                  <a:lnTo>
                    <a:pt x="255" y="330"/>
                  </a:lnTo>
                  <a:lnTo>
                    <a:pt x="221" y="307"/>
                  </a:lnTo>
                  <a:lnTo>
                    <a:pt x="221" y="307"/>
                  </a:lnTo>
                  <a:close/>
                  <a:moveTo>
                    <a:pt x="465" y="301"/>
                  </a:moveTo>
                  <a:lnTo>
                    <a:pt x="465" y="301"/>
                  </a:lnTo>
                  <a:lnTo>
                    <a:pt x="465" y="299"/>
                  </a:lnTo>
                  <a:lnTo>
                    <a:pt x="464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9" y="296"/>
                  </a:lnTo>
                  <a:lnTo>
                    <a:pt x="465" y="301"/>
                  </a:lnTo>
                  <a:lnTo>
                    <a:pt x="465" y="301"/>
                  </a:lnTo>
                  <a:close/>
                  <a:moveTo>
                    <a:pt x="351" y="304"/>
                  </a:moveTo>
                  <a:lnTo>
                    <a:pt x="351" y="304"/>
                  </a:lnTo>
                  <a:lnTo>
                    <a:pt x="351" y="302"/>
                  </a:lnTo>
                  <a:lnTo>
                    <a:pt x="348" y="301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5" y="301"/>
                  </a:lnTo>
                  <a:lnTo>
                    <a:pt x="346" y="302"/>
                  </a:lnTo>
                  <a:lnTo>
                    <a:pt x="351" y="304"/>
                  </a:lnTo>
                  <a:lnTo>
                    <a:pt x="351" y="304"/>
                  </a:lnTo>
                  <a:close/>
                  <a:moveTo>
                    <a:pt x="529" y="330"/>
                  </a:moveTo>
                  <a:lnTo>
                    <a:pt x="529" y="330"/>
                  </a:lnTo>
                  <a:lnTo>
                    <a:pt x="517" y="322"/>
                  </a:lnTo>
                  <a:lnTo>
                    <a:pt x="505" y="313"/>
                  </a:lnTo>
                  <a:lnTo>
                    <a:pt x="494" y="305"/>
                  </a:lnTo>
                  <a:lnTo>
                    <a:pt x="482" y="298"/>
                  </a:lnTo>
                  <a:lnTo>
                    <a:pt x="482" y="298"/>
                  </a:lnTo>
                  <a:lnTo>
                    <a:pt x="491" y="308"/>
                  </a:lnTo>
                  <a:lnTo>
                    <a:pt x="504" y="316"/>
                  </a:lnTo>
                  <a:lnTo>
                    <a:pt x="516" y="324"/>
                  </a:lnTo>
                  <a:lnTo>
                    <a:pt x="529" y="330"/>
                  </a:lnTo>
                  <a:lnTo>
                    <a:pt x="529" y="330"/>
                  </a:lnTo>
                  <a:close/>
                  <a:moveTo>
                    <a:pt x="508" y="333"/>
                  </a:moveTo>
                  <a:lnTo>
                    <a:pt x="508" y="333"/>
                  </a:lnTo>
                  <a:lnTo>
                    <a:pt x="488" y="314"/>
                  </a:lnTo>
                  <a:lnTo>
                    <a:pt x="478" y="307"/>
                  </a:lnTo>
                  <a:lnTo>
                    <a:pt x="467" y="299"/>
                  </a:lnTo>
                  <a:lnTo>
                    <a:pt x="467" y="299"/>
                  </a:lnTo>
                  <a:lnTo>
                    <a:pt x="470" y="305"/>
                  </a:lnTo>
                  <a:lnTo>
                    <a:pt x="475" y="310"/>
                  </a:lnTo>
                  <a:lnTo>
                    <a:pt x="485" y="319"/>
                  </a:lnTo>
                  <a:lnTo>
                    <a:pt x="497" y="327"/>
                  </a:lnTo>
                  <a:lnTo>
                    <a:pt x="508" y="333"/>
                  </a:lnTo>
                  <a:lnTo>
                    <a:pt x="508" y="333"/>
                  </a:lnTo>
                  <a:close/>
                  <a:moveTo>
                    <a:pt x="424" y="301"/>
                  </a:moveTo>
                  <a:lnTo>
                    <a:pt x="424" y="301"/>
                  </a:lnTo>
                  <a:lnTo>
                    <a:pt x="436" y="313"/>
                  </a:lnTo>
                  <a:lnTo>
                    <a:pt x="447" y="325"/>
                  </a:lnTo>
                  <a:lnTo>
                    <a:pt x="447" y="325"/>
                  </a:lnTo>
                  <a:lnTo>
                    <a:pt x="465" y="336"/>
                  </a:lnTo>
                  <a:lnTo>
                    <a:pt x="484" y="346"/>
                  </a:lnTo>
                  <a:lnTo>
                    <a:pt x="484" y="346"/>
                  </a:lnTo>
                  <a:lnTo>
                    <a:pt x="484" y="345"/>
                  </a:lnTo>
                  <a:lnTo>
                    <a:pt x="485" y="343"/>
                  </a:lnTo>
                  <a:lnTo>
                    <a:pt x="488" y="343"/>
                  </a:lnTo>
                  <a:lnTo>
                    <a:pt x="488" y="343"/>
                  </a:lnTo>
                  <a:lnTo>
                    <a:pt x="482" y="337"/>
                  </a:lnTo>
                  <a:lnTo>
                    <a:pt x="475" y="331"/>
                  </a:lnTo>
                  <a:lnTo>
                    <a:pt x="458" y="321"/>
                  </a:lnTo>
                  <a:lnTo>
                    <a:pt x="424" y="301"/>
                  </a:lnTo>
                  <a:lnTo>
                    <a:pt x="424" y="301"/>
                  </a:lnTo>
                  <a:close/>
                  <a:moveTo>
                    <a:pt x="452" y="307"/>
                  </a:moveTo>
                  <a:lnTo>
                    <a:pt x="452" y="307"/>
                  </a:lnTo>
                  <a:lnTo>
                    <a:pt x="450" y="307"/>
                  </a:lnTo>
                  <a:lnTo>
                    <a:pt x="450" y="305"/>
                  </a:lnTo>
                  <a:lnTo>
                    <a:pt x="450" y="304"/>
                  </a:lnTo>
                  <a:lnTo>
                    <a:pt x="450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7" y="304"/>
                  </a:lnTo>
                  <a:lnTo>
                    <a:pt x="449" y="307"/>
                  </a:lnTo>
                  <a:lnTo>
                    <a:pt x="450" y="307"/>
                  </a:lnTo>
                  <a:lnTo>
                    <a:pt x="452" y="307"/>
                  </a:lnTo>
                  <a:lnTo>
                    <a:pt x="452" y="307"/>
                  </a:lnTo>
                  <a:close/>
                  <a:moveTo>
                    <a:pt x="180" y="316"/>
                  </a:moveTo>
                  <a:lnTo>
                    <a:pt x="180" y="316"/>
                  </a:lnTo>
                  <a:lnTo>
                    <a:pt x="185" y="318"/>
                  </a:lnTo>
                  <a:lnTo>
                    <a:pt x="191" y="321"/>
                  </a:lnTo>
                  <a:lnTo>
                    <a:pt x="196" y="324"/>
                  </a:lnTo>
                  <a:lnTo>
                    <a:pt x="202" y="327"/>
                  </a:lnTo>
                  <a:lnTo>
                    <a:pt x="202" y="327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5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7" y="330"/>
                  </a:lnTo>
                  <a:lnTo>
                    <a:pt x="217" y="330"/>
                  </a:lnTo>
                  <a:lnTo>
                    <a:pt x="203" y="318"/>
                  </a:lnTo>
                  <a:lnTo>
                    <a:pt x="189" y="304"/>
                  </a:lnTo>
                  <a:lnTo>
                    <a:pt x="189" y="304"/>
                  </a:lnTo>
                  <a:lnTo>
                    <a:pt x="185" y="310"/>
                  </a:lnTo>
                  <a:lnTo>
                    <a:pt x="180" y="316"/>
                  </a:lnTo>
                  <a:lnTo>
                    <a:pt x="180" y="316"/>
                  </a:lnTo>
                  <a:close/>
                  <a:moveTo>
                    <a:pt x="647" y="313"/>
                  </a:moveTo>
                  <a:lnTo>
                    <a:pt x="647" y="313"/>
                  </a:lnTo>
                  <a:lnTo>
                    <a:pt x="644" y="310"/>
                  </a:lnTo>
                  <a:lnTo>
                    <a:pt x="642" y="308"/>
                  </a:lnTo>
                  <a:lnTo>
                    <a:pt x="641" y="308"/>
                  </a:lnTo>
                  <a:lnTo>
                    <a:pt x="641" y="308"/>
                  </a:lnTo>
                  <a:lnTo>
                    <a:pt x="644" y="311"/>
                  </a:lnTo>
                  <a:lnTo>
                    <a:pt x="647" y="313"/>
                  </a:lnTo>
                  <a:lnTo>
                    <a:pt x="647" y="313"/>
                  </a:lnTo>
                  <a:close/>
                  <a:moveTo>
                    <a:pt x="318" y="316"/>
                  </a:moveTo>
                  <a:lnTo>
                    <a:pt x="318" y="316"/>
                  </a:lnTo>
                  <a:lnTo>
                    <a:pt x="339" y="333"/>
                  </a:lnTo>
                  <a:lnTo>
                    <a:pt x="351" y="339"/>
                  </a:lnTo>
                  <a:lnTo>
                    <a:pt x="363" y="345"/>
                  </a:lnTo>
                  <a:lnTo>
                    <a:pt x="363" y="345"/>
                  </a:lnTo>
                  <a:lnTo>
                    <a:pt x="366" y="348"/>
                  </a:lnTo>
                  <a:lnTo>
                    <a:pt x="371" y="351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74" y="348"/>
                  </a:lnTo>
                  <a:lnTo>
                    <a:pt x="366" y="340"/>
                  </a:lnTo>
                  <a:lnTo>
                    <a:pt x="359" y="334"/>
                  </a:lnTo>
                  <a:lnTo>
                    <a:pt x="350" y="330"/>
                  </a:lnTo>
                  <a:lnTo>
                    <a:pt x="331" y="319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11"/>
                  </a:lnTo>
                  <a:lnTo>
                    <a:pt x="314" y="313"/>
                  </a:lnTo>
                  <a:lnTo>
                    <a:pt x="318" y="316"/>
                  </a:lnTo>
                  <a:lnTo>
                    <a:pt x="318" y="316"/>
                  </a:lnTo>
                  <a:close/>
                  <a:moveTo>
                    <a:pt x="499" y="340"/>
                  </a:moveTo>
                  <a:lnTo>
                    <a:pt x="499" y="340"/>
                  </a:lnTo>
                  <a:lnTo>
                    <a:pt x="494" y="337"/>
                  </a:lnTo>
                  <a:lnTo>
                    <a:pt x="490" y="333"/>
                  </a:lnTo>
                  <a:lnTo>
                    <a:pt x="485" y="328"/>
                  </a:lnTo>
                  <a:lnTo>
                    <a:pt x="485" y="325"/>
                  </a:lnTo>
                  <a:lnTo>
                    <a:pt x="485" y="322"/>
                  </a:lnTo>
                  <a:lnTo>
                    <a:pt x="485" y="322"/>
                  </a:lnTo>
                  <a:lnTo>
                    <a:pt x="479" y="318"/>
                  </a:lnTo>
                  <a:lnTo>
                    <a:pt x="472" y="316"/>
                  </a:lnTo>
                  <a:lnTo>
                    <a:pt x="462" y="313"/>
                  </a:lnTo>
                  <a:lnTo>
                    <a:pt x="455" y="310"/>
                  </a:lnTo>
                  <a:lnTo>
                    <a:pt x="455" y="310"/>
                  </a:lnTo>
                  <a:lnTo>
                    <a:pt x="464" y="319"/>
                  </a:lnTo>
                  <a:lnTo>
                    <a:pt x="476" y="327"/>
                  </a:lnTo>
                  <a:lnTo>
                    <a:pt x="499" y="340"/>
                  </a:lnTo>
                  <a:lnTo>
                    <a:pt x="499" y="340"/>
                  </a:lnTo>
                  <a:close/>
                  <a:moveTo>
                    <a:pt x="345" y="346"/>
                  </a:moveTo>
                  <a:lnTo>
                    <a:pt x="345" y="346"/>
                  </a:lnTo>
                  <a:lnTo>
                    <a:pt x="333" y="337"/>
                  </a:lnTo>
                  <a:lnTo>
                    <a:pt x="319" y="328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302" y="322"/>
                  </a:lnTo>
                  <a:lnTo>
                    <a:pt x="314" y="333"/>
                  </a:lnTo>
                  <a:lnTo>
                    <a:pt x="328" y="340"/>
                  </a:lnTo>
                  <a:lnTo>
                    <a:pt x="337" y="345"/>
                  </a:lnTo>
                  <a:lnTo>
                    <a:pt x="345" y="346"/>
                  </a:lnTo>
                  <a:lnTo>
                    <a:pt x="345" y="346"/>
                  </a:lnTo>
                  <a:close/>
                  <a:moveTo>
                    <a:pt x="667" y="327"/>
                  </a:moveTo>
                  <a:lnTo>
                    <a:pt x="667" y="327"/>
                  </a:lnTo>
                  <a:lnTo>
                    <a:pt x="658" y="319"/>
                  </a:lnTo>
                  <a:lnTo>
                    <a:pt x="653" y="316"/>
                  </a:lnTo>
                  <a:lnTo>
                    <a:pt x="647" y="313"/>
                  </a:lnTo>
                  <a:lnTo>
                    <a:pt x="647" y="313"/>
                  </a:lnTo>
                  <a:lnTo>
                    <a:pt x="658" y="321"/>
                  </a:lnTo>
                  <a:lnTo>
                    <a:pt x="662" y="324"/>
                  </a:lnTo>
                  <a:lnTo>
                    <a:pt x="667" y="327"/>
                  </a:lnTo>
                  <a:lnTo>
                    <a:pt x="667" y="327"/>
                  </a:lnTo>
                  <a:close/>
                  <a:moveTo>
                    <a:pt x="395" y="316"/>
                  </a:moveTo>
                  <a:lnTo>
                    <a:pt x="395" y="316"/>
                  </a:lnTo>
                  <a:lnTo>
                    <a:pt x="391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89" y="314"/>
                  </a:lnTo>
                  <a:lnTo>
                    <a:pt x="391" y="314"/>
                  </a:lnTo>
                  <a:lnTo>
                    <a:pt x="392" y="316"/>
                  </a:lnTo>
                  <a:lnTo>
                    <a:pt x="394" y="318"/>
                  </a:lnTo>
                  <a:lnTo>
                    <a:pt x="395" y="316"/>
                  </a:lnTo>
                  <a:lnTo>
                    <a:pt x="395" y="316"/>
                  </a:lnTo>
                  <a:close/>
                  <a:moveTo>
                    <a:pt x="743" y="331"/>
                  </a:moveTo>
                  <a:lnTo>
                    <a:pt x="743" y="331"/>
                  </a:lnTo>
                  <a:lnTo>
                    <a:pt x="740" y="327"/>
                  </a:lnTo>
                  <a:lnTo>
                    <a:pt x="734" y="322"/>
                  </a:lnTo>
                  <a:lnTo>
                    <a:pt x="725" y="314"/>
                  </a:lnTo>
                  <a:lnTo>
                    <a:pt x="725" y="314"/>
                  </a:lnTo>
                  <a:lnTo>
                    <a:pt x="734" y="324"/>
                  </a:lnTo>
                  <a:lnTo>
                    <a:pt x="743" y="331"/>
                  </a:lnTo>
                  <a:lnTo>
                    <a:pt x="743" y="331"/>
                  </a:lnTo>
                  <a:close/>
                  <a:moveTo>
                    <a:pt x="670" y="357"/>
                  </a:moveTo>
                  <a:lnTo>
                    <a:pt x="670" y="357"/>
                  </a:lnTo>
                  <a:lnTo>
                    <a:pt x="667" y="356"/>
                  </a:lnTo>
                  <a:lnTo>
                    <a:pt x="665" y="353"/>
                  </a:lnTo>
                  <a:lnTo>
                    <a:pt x="665" y="353"/>
                  </a:lnTo>
                  <a:lnTo>
                    <a:pt x="653" y="343"/>
                  </a:lnTo>
                  <a:lnTo>
                    <a:pt x="642" y="334"/>
                  </a:lnTo>
                  <a:lnTo>
                    <a:pt x="632" y="325"/>
                  </a:lnTo>
                  <a:lnTo>
                    <a:pt x="619" y="318"/>
                  </a:lnTo>
                  <a:lnTo>
                    <a:pt x="619" y="318"/>
                  </a:lnTo>
                  <a:lnTo>
                    <a:pt x="630" y="328"/>
                  </a:lnTo>
                  <a:lnTo>
                    <a:pt x="642" y="339"/>
                  </a:lnTo>
                  <a:lnTo>
                    <a:pt x="656" y="350"/>
                  </a:lnTo>
                  <a:lnTo>
                    <a:pt x="670" y="357"/>
                  </a:lnTo>
                  <a:lnTo>
                    <a:pt x="670" y="357"/>
                  </a:lnTo>
                  <a:close/>
                  <a:moveTo>
                    <a:pt x="360" y="321"/>
                  </a:moveTo>
                  <a:lnTo>
                    <a:pt x="360" y="321"/>
                  </a:lnTo>
                  <a:lnTo>
                    <a:pt x="365" y="325"/>
                  </a:lnTo>
                  <a:lnTo>
                    <a:pt x="371" y="330"/>
                  </a:lnTo>
                  <a:lnTo>
                    <a:pt x="383" y="336"/>
                  </a:lnTo>
                  <a:lnTo>
                    <a:pt x="383" y="336"/>
                  </a:lnTo>
                  <a:lnTo>
                    <a:pt x="378" y="331"/>
                  </a:lnTo>
                  <a:lnTo>
                    <a:pt x="372" y="327"/>
                  </a:lnTo>
                  <a:lnTo>
                    <a:pt x="366" y="322"/>
                  </a:lnTo>
                  <a:lnTo>
                    <a:pt x="360" y="321"/>
                  </a:lnTo>
                  <a:lnTo>
                    <a:pt x="360" y="321"/>
                  </a:lnTo>
                  <a:close/>
                  <a:moveTo>
                    <a:pt x="743" y="357"/>
                  </a:moveTo>
                  <a:lnTo>
                    <a:pt x="743" y="357"/>
                  </a:lnTo>
                  <a:lnTo>
                    <a:pt x="719" y="336"/>
                  </a:lnTo>
                  <a:lnTo>
                    <a:pt x="705" y="327"/>
                  </a:lnTo>
                  <a:lnTo>
                    <a:pt x="690" y="321"/>
                  </a:lnTo>
                  <a:lnTo>
                    <a:pt x="690" y="321"/>
                  </a:lnTo>
                  <a:lnTo>
                    <a:pt x="700" y="331"/>
                  </a:lnTo>
                  <a:lnTo>
                    <a:pt x="714" y="342"/>
                  </a:lnTo>
                  <a:lnTo>
                    <a:pt x="728" y="350"/>
                  </a:lnTo>
                  <a:lnTo>
                    <a:pt x="743" y="357"/>
                  </a:lnTo>
                  <a:lnTo>
                    <a:pt x="743" y="357"/>
                  </a:lnTo>
                  <a:close/>
                  <a:moveTo>
                    <a:pt x="726" y="324"/>
                  </a:moveTo>
                  <a:lnTo>
                    <a:pt x="726" y="324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5" y="322"/>
                  </a:lnTo>
                  <a:lnTo>
                    <a:pt x="726" y="324"/>
                  </a:lnTo>
                  <a:lnTo>
                    <a:pt x="726" y="324"/>
                  </a:lnTo>
                  <a:lnTo>
                    <a:pt x="726" y="324"/>
                  </a:lnTo>
                  <a:close/>
                  <a:moveTo>
                    <a:pt x="263" y="380"/>
                  </a:moveTo>
                  <a:lnTo>
                    <a:pt x="263" y="380"/>
                  </a:lnTo>
                  <a:lnTo>
                    <a:pt x="263" y="377"/>
                  </a:lnTo>
                  <a:lnTo>
                    <a:pt x="263" y="374"/>
                  </a:lnTo>
                  <a:lnTo>
                    <a:pt x="263" y="374"/>
                  </a:lnTo>
                  <a:lnTo>
                    <a:pt x="232" y="351"/>
                  </a:lnTo>
                  <a:lnTo>
                    <a:pt x="200" y="330"/>
                  </a:lnTo>
                  <a:lnTo>
                    <a:pt x="200" y="330"/>
                  </a:lnTo>
                  <a:lnTo>
                    <a:pt x="194" y="328"/>
                  </a:lnTo>
                  <a:lnTo>
                    <a:pt x="188" y="325"/>
                  </a:lnTo>
                  <a:lnTo>
                    <a:pt x="182" y="324"/>
                  </a:lnTo>
                  <a:lnTo>
                    <a:pt x="176" y="324"/>
                  </a:lnTo>
                  <a:lnTo>
                    <a:pt x="176" y="324"/>
                  </a:lnTo>
                  <a:lnTo>
                    <a:pt x="183" y="334"/>
                  </a:lnTo>
                  <a:lnTo>
                    <a:pt x="191" y="343"/>
                  </a:lnTo>
                  <a:lnTo>
                    <a:pt x="202" y="351"/>
                  </a:lnTo>
                  <a:lnTo>
                    <a:pt x="214" y="357"/>
                  </a:lnTo>
                  <a:lnTo>
                    <a:pt x="238" y="369"/>
                  </a:lnTo>
                  <a:lnTo>
                    <a:pt x="263" y="380"/>
                  </a:lnTo>
                  <a:lnTo>
                    <a:pt x="263" y="380"/>
                  </a:lnTo>
                  <a:close/>
                  <a:moveTo>
                    <a:pt x="467" y="345"/>
                  </a:moveTo>
                  <a:lnTo>
                    <a:pt x="467" y="345"/>
                  </a:lnTo>
                  <a:lnTo>
                    <a:pt x="464" y="343"/>
                  </a:lnTo>
                  <a:lnTo>
                    <a:pt x="462" y="343"/>
                  </a:lnTo>
                  <a:lnTo>
                    <a:pt x="459" y="337"/>
                  </a:lnTo>
                  <a:lnTo>
                    <a:pt x="459" y="337"/>
                  </a:lnTo>
                  <a:lnTo>
                    <a:pt x="452" y="334"/>
                  </a:lnTo>
                  <a:lnTo>
                    <a:pt x="444" y="328"/>
                  </a:lnTo>
                  <a:lnTo>
                    <a:pt x="435" y="325"/>
                  </a:lnTo>
                  <a:lnTo>
                    <a:pt x="432" y="325"/>
                  </a:lnTo>
                  <a:lnTo>
                    <a:pt x="427" y="328"/>
                  </a:lnTo>
                  <a:lnTo>
                    <a:pt x="427" y="328"/>
                  </a:lnTo>
                  <a:lnTo>
                    <a:pt x="423" y="327"/>
                  </a:lnTo>
                  <a:lnTo>
                    <a:pt x="421" y="327"/>
                  </a:lnTo>
                  <a:lnTo>
                    <a:pt x="420" y="327"/>
                  </a:lnTo>
                  <a:lnTo>
                    <a:pt x="420" y="327"/>
                  </a:lnTo>
                  <a:lnTo>
                    <a:pt x="468" y="357"/>
                  </a:lnTo>
                  <a:lnTo>
                    <a:pt x="468" y="357"/>
                  </a:lnTo>
                  <a:lnTo>
                    <a:pt x="470" y="357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5" y="356"/>
                  </a:lnTo>
                  <a:lnTo>
                    <a:pt x="475" y="356"/>
                  </a:lnTo>
                  <a:lnTo>
                    <a:pt x="490" y="365"/>
                  </a:lnTo>
                  <a:lnTo>
                    <a:pt x="497" y="371"/>
                  </a:lnTo>
                  <a:lnTo>
                    <a:pt x="505" y="375"/>
                  </a:lnTo>
                  <a:lnTo>
                    <a:pt x="505" y="375"/>
                  </a:lnTo>
                  <a:lnTo>
                    <a:pt x="513" y="383"/>
                  </a:lnTo>
                  <a:lnTo>
                    <a:pt x="522" y="391"/>
                  </a:lnTo>
                  <a:lnTo>
                    <a:pt x="531" y="398"/>
                  </a:lnTo>
                  <a:lnTo>
                    <a:pt x="537" y="400"/>
                  </a:lnTo>
                  <a:lnTo>
                    <a:pt x="542" y="401"/>
                  </a:lnTo>
                  <a:lnTo>
                    <a:pt x="542" y="401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07" y="374"/>
                  </a:lnTo>
                  <a:lnTo>
                    <a:pt x="505" y="372"/>
                  </a:lnTo>
                  <a:lnTo>
                    <a:pt x="504" y="369"/>
                  </a:lnTo>
                  <a:lnTo>
                    <a:pt x="504" y="369"/>
                  </a:lnTo>
                  <a:lnTo>
                    <a:pt x="502" y="371"/>
                  </a:lnTo>
                  <a:lnTo>
                    <a:pt x="500" y="369"/>
                  </a:lnTo>
                  <a:lnTo>
                    <a:pt x="499" y="368"/>
                  </a:lnTo>
                  <a:lnTo>
                    <a:pt x="496" y="368"/>
                  </a:lnTo>
                  <a:lnTo>
                    <a:pt x="496" y="368"/>
                  </a:lnTo>
                  <a:lnTo>
                    <a:pt x="496" y="366"/>
                  </a:lnTo>
                  <a:lnTo>
                    <a:pt x="496" y="365"/>
                  </a:lnTo>
                  <a:lnTo>
                    <a:pt x="496" y="365"/>
                  </a:lnTo>
                  <a:lnTo>
                    <a:pt x="491" y="365"/>
                  </a:lnTo>
                  <a:lnTo>
                    <a:pt x="487" y="363"/>
                  </a:lnTo>
                  <a:lnTo>
                    <a:pt x="487" y="363"/>
                  </a:lnTo>
                  <a:lnTo>
                    <a:pt x="485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79" y="356"/>
                  </a:lnTo>
                  <a:lnTo>
                    <a:pt x="478" y="354"/>
                  </a:lnTo>
                  <a:lnTo>
                    <a:pt x="478" y="353"/>
                  </a:lnTo>
                  <a:lnTo>
                    <a:pt x="478" y="353"/>
                  </a:lnTo>
                  <a:lnTo>
                    <a:pt x="472" y="350"/>
                  </a:lnTo>
                  <a:lnTo>
                    <a:pt x="468" y="348"/>
                  </a:lnTo>
                  <a:lnTo>
                    <a:pt x="467" y="345"/>
                  </a:lnTo>
                  <a:lnTo>
                    <a:pt x="467" y="345"/>
                  </a:lnTo>
                  <a:close/>
                  <a:moveTo>
                    <a:pt x="700" y="339"/>
                  </a:moveTo>
                  <a:lnTo>
                    <a:pt x="700" y="339"/>
                  </a:lnTo>
                  <a:lnTo>
                    <a:pt x="696" y="336"/>
                  </a:lnTo>
                  <a:lnTo>
                    <a:pt x="691" y="333"/>
                  </a:lnTo>
                  <a:lnTo>
                    <a:pt x="686" y="330"/>
                  </a:lnTo>
                  <a:lnTo>
                    <a:pt x="685" y="328"/>
                  </a:lnTo>
                  <a:lnTo>
                    <a:pt x="686" y="328"/>
                  </a:lnTo>
                  <a:lnTo>
                    <a:pt x="686" y="328"/>
                  </a:lnTo>
                  <a:lnTo>
                    <a:pt x="682" y="327"/>
                  </a:lnTo>
                  <a:lnTo>
                    <a:pt x="680" y="325"/>
                  </a:lnTo>
                  <a:lnTo>
                    <a:pt x="680" y="327"/>
                  </a:lnTo>
                  <a:lnTo>
                    <a:pt x="680" y="327"/>
                  </a:lnTo>
                  <a:lnTo>
                    <a:pt x="685" y="330"/>
                  </a:lnTo>
                  <a:lnTo>
                    <a:pt x="690" y="334"/>
                  </a:lnTo>
                  <a:lnTo>
                    <a:pt x="694" y="337"/>
                  </a:lnTo>
                  <a:lnTo>
                    <a:pt x="700" y="339"/>
                  </a:lnTo>
                  <a:lnTo>
                    <a:pt x="700" y="339"/>
                  </a:lnTo>
                  <a:close/>
                  <a:moveTo>
                    <a:pt x="429" y="336"/>
                  </a:moveTo>
                  <a:lnTo>
                    <a:pt x="429" y="336"/>
                  </a:lnTo>
                  <a:lnTo>
                    <a:pt x="420" y="331"/>
                  </a:lnTo>
                  <a:lnTo>
                    <a:pt x="415" y="328"/>
                  </a:lnTo>
                  <a:lnTo>
                    <a:pt x="411" y="328"/>
                  </a:lnTo>
                  <a:lnTo>
                    <a:pt x="411" y="328"/>
                  </a:lnTo>
                  <a:lnTo>
                    <a:pt x="420" y="333"/>
                  </a:lnTo>
                  <a:lnTo>
                    <a:pt x="424" y="336"/>
                  </a:lnTo>
                  <a:lnTo>
                    <a:pt x="429" y="336"/>
                  </a:lnTo>
                  <a:lnTo>
                    <a:pt x="429" y="336"/>
                  </a:lnTo>
                  <a:close/>
                  <a:moveTo>
                    <a:pt x="429" y="354"/>
                  </a:moveTo>
                  <a:lnTo>
                    <a:pt x="429" y="354"/>
                  </a:lnTo>
                  <a:lnTo>
                    <a:pt x="465" y="377"/>
                  </a:lnTo>
                  <a:lnTo>
                    <a:pt x="500" y="398"/>
                  </a:lnTo>
                  <a:lnTo>
                    <a:pt x="500" y="398"/>
                  </a:lnTo>
                  <a:lnTo>
                    <a:pt x="500" y="395"/>
                  </a:lnTo>
                  <a:lnTo>
                    <a:pt x="499" y="394"/>
                  </a:lnTo>
                  <a:lnTo>
                    <a:pt x="499" y="394"/>
                  </a:lnTo>
                  <a:lnTo>
                    <a:pt x="502" y="392"/>
                  </a:lnTo>
                  <a:lnTo>
                    <a:pt x="505" y="391"/>
                  </a:lnTo>
                  <a:lnTo>
                    <a:pt x="505" y="391"/>
                  </a:lnTo>
                  <a:lnTo>
                    <a:pt x="475" y="371"/>
                  </a:lnTo>
                  <a:lnTo>
                    <a:pt x="443" y="354"/>
                  </a:lnTo>
                  <a:lnTo>
                    <a:pt x="443" y="354"/>
                  </a:lnTo>
                  <a:lnTo>
                    <a:pt x="443" y="353"/>
                  </a:lnTo>
                  <a:lnTo>
                    <a:pt x="443" y="351"/>
                  </a:lnTo>
                  <a:lnTo>
                    <a:pt x="443" y="351"/>
                  </a:lnTo>
                  <a:lnTo>
                    <a:pt x="436" y="350"/>
                  </a:lnTo>
                  <a:lnTo>
                    <a:pt x="433" y="348"/>
                  </a:lnTo>
                  <a:lnTo>
                    <a:pt x="429" y="343"/>
                  </a:lnTo>
                  <a:lnTo>
                    <a:pt x="429" y="343"/>
                  </a:lnTo>
                  <a:lnTo>
                    <a:pt x="424" y="343"/>
                  </a:lnTo>
                  <a:lnTo>
                    <a:pt x="421" y="342"/>
                  </a:lnTo>
                  <a:lnTo>
                    <a:pt x="414" y="337"/>
                  </a:lnTo>
                  <a:lnTo>
                    <a:pt x="407" y="334"/>
                  </a:lnTo>
                  <a:lnTo>
                    <a:pt x="401" y="331"/>
                  </a:lnTo>
                  <a:lnTo>
                    <a:pt x="401" y="331"/>
                  </a:lnTo>
                  <a:lnTo>
                    <a:pt x="401" y="330"/>
                  </a:lnTo>
                  <a:lnTo>
                    <a:pt x="403" y="330"/>
                  </a:lnTo>
                  <a:lnTo>
                    <a:pt x="403" y="330"/>
                  </a:lnTo>
                  <a:lnTo>
                    <a:pt x="400" y="328"/>
                  </a:lnTo>
                  <a:lnTo>
                    <a:pt x="398" y="328"/>
                  </a:lnTo>
                  <a:lnTo>
                    <a:pt x="398" y="328"/>
                  </a:lnTo>
                  <a:lnTo>
                    <a:pt x="404" y="336"/>
                  </a:lnTo>
                  <a:lnTo>
                    <a:pt x="412" y="343"/>
                  </a:lnTo>
                  <a:lnTo>
                    <a:pt x="429" y="354"/>
                  </a:lnTo>
                  <a:lnTo>
                    <a:pt x="429" y="354"/>
                  </a:lnTo>
                  <a:close/>
                  <a:moveTo>
                    <a:pt x="656" y="449"/>
                  </a:moveTo>
                  <a:lnTo>
                    <a:pt x="656" y="449"/>
                  </a:lnTo>
                  <a:lnTo>
                    <a:pt x="653" y="444"/>
                  </a:lnTo>
                  <a:lnTo>
                    <a:pt x="648" y="439"/>
                  </a:lnTo>
                  <a:lnTo>
                    <a:pt x="639" y="432"/>
                  </a:lnTo>
                  <a:lnTo>
                    <a:pt x="639" y="432"/>
                  </a:lnTo>
                  <a:lnTo>
                    <a:pt x="639" y="430"/>
                  </a:lnTo>
                  <a:lnTo>
                    <a:pt x="641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39" y="427"/>
                  </a:lnTo>
                  <a:lnTo>
                    <a:pt x="641" y="426"/>
                  </a:lnTo>
                  <a:lnTo>
                    <a:pt x="641" y="424"/>
                  </a:lnTo>
                  <a:lnTo>
                    <a:pt x="641" y="423"/>
                  </a:lnTo>
                  <a:lnTo>
                    <a:pt x="641" y="423"/>
                  </a:lnTo>
                  <a:lnTo>
                    <a:pt x="627" y="411"/>
                  </a:lnTo>
                  <a:lnTo>
                    <a:pt x="613" y="400"/>
                  </a:lnTo>
                  <a:lnTo>
                    <a:pt x="613" y="400"/>
                  </a:lnTo>
                  <a:lnTo>
                    <a:pt x="615" y="398"/>
                  </a:lnTo>
                  <a:lnTo>
                    <a:pt x="613" y="398"/>
                  </a:lnTo>
                  <a:lnTo>
                    <a:pt x="613" y="398"/>
                  </a:lnTo>
                  <a:lnTo>
                    <a:pt x="571" y="369"/>
                  </a:lnTo>
                  <a:lnTo>
                    <a:pt x="571" y="369"/>
                  </a:lnTo>
                  <a:lnTo>
                    <a:pt x="554" y="359"/>
                  </a:lnTo>
                  <a:lnTo>
                    <a:pt x="545" y="351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40" y="343"/>
                  </a:lnTo>
                  <a:lnTo>
                    <a:pt x="540" y="342"/>
                  </a:lnTo>
                  <a:lnTo>
                    <a:pt x="540" y="342"/>
                  </a:lnTo>
                  <a:lnTo>
                    <a:pt x="534" y="339"/>
                  </a:lnTo>
                  <a:lnTo>
                    <a:pt x="528" y="336"/>
                  </a:lnTo>
                  <a:lnTo>
                    <a:pt x="523" y="333"/>
                  </a:lnTo>
                  <a:lnTo>
                    <a:pt x="517" y="330"/>
                  </a:lnTo>
                  <a:lnTo>
                    <a:pt x="517" y="330"/>
                  </a:lnTo>
                  <a:lnTo>
                    <a:pt x="549" y="363"/>
                  </a:lnTo>
                  <a:lnTo>
                    <a:pt x="583" y="394"/>
                  </a:lnTo>
                  <a:lnTo>
                    <a:pt x="618" y="423"/>
                  </a:lnTo>
                  <a:lnTo>
                    <a:pt x="656" y="449"/>
                  </a:lnTo>
                  <a:lnTo>
                    <a:pt x="656" y="449"/>
                  </a:lnTo>
                  <a:close/>
                  <a:moveTo>
                    <a:pt x="534" y="333"/>
                  </a:moveTo>
                  <a:lnTo>
                    <a:pt x="534" y="333"/>
                  </a:lnTo>
                  <a:lnTo>
                    <a:pt x="532" y="331"/>
                  </a:lnTo>
                  <a:lnTo>
                    <a:pt x="529" y="330"/>
                  </a:lnTo>
                  <a:lnTo>
                    <a:pt x="529" y="330"/>
                  </a:lnTo>
                  <a:lnTo>
                    <a:pt x="531" y="333"/>
                  </a:lnTo>
                  <a:lnTo>
                    <a:pt x="532" y="333"/>
                  </a:lnTo>
                  <a:lnTo>
                    <a:pt x="534" y="333"/>
                  </a:lnTo>
                  <a:lnTo>
                    <a:pt x="534" y="333"/>
                  </a:lnTo>
                  <a:close/>
                  <a:moveTo>
                    <a:pt x="282" y="371"/>
                  </a:moveTo>
                  <a:lnTo>
                    <a:pt x="282" y="371"/>
                  </a:lnTo>
                  <a:lnTo>
                    <a:pt x="276" y="365"/>
                  </a:lnTo>
                  <a:lnTo>
                    <a:pt x="270" y="360"/>
                  </a:lnTo>
                  <a:lnTo>
                    <a:pt x="257" y="351"/>
                  </a:lnTo>
                  <a:lnTo>
                    <a:pt x="257" y="351"/>
                  </a:lnTo>
                  <a:lnTo>
                    <a:pt x="241" y="340"/>
                  </a:lnTo>
                  <a:lnTo>
                    <a:pt x="235" y="336"/>
                  </a:lnTo>
                  <a:lnTo>
                    <a:pt x="228" y="333"/>
                  </a:lnTo>
                  <a:lnTo>
                    <a:pt x="228" y="333"/>
                  </a:lnTo>
                  <a:lnTo>
                    <a:pt x="240" y="343"/>
                  </a:lnTo>
                  <a:lnTo>
                    <a:pt x="253" y="354"/>
                  </a:lnTo>
                  <a:lnTo>
                    <a:pt x="282" y="371"/>
                  </a:lnTo>
                  <a:lnTo>
                    <a:pt x="282" y="371"/>
                  </a:lnTo>
                  <a:close/>
                  <a:moveTo>
                    <a:pt x="597" y="337"/>
                  </a:moveTo>
                  <a:lnTo>
                    <a:pt x="597" y="337"/>
                  </a:lnTo>
                  <a:lnTo>
                    <a:pt x="593" y="334"/>
                  </a:lnTo>
                  <a:lnTo>
                    <a:pt x="592" y="333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93" y="334"/>
                  </a:lnTo>
                  <a:lnTo>
                    <a:pt x="597" y="337"/>
                  </a:lnTo>
                  <a:lnTo>
                    <a:pt x="597" y="337"/>
                  </a:lnTo>
                  <a:close/>
                  <a:moveTo>
                    <a:pt x="246" y="337"/>
                  </a:moveTo>
                  <a:lnTo>
                    <a:pt x="246" y="337"/>
                  </a:lnTo>
                  <a:lnTo>
                    <a:pt x="244" y="334"/>
                  </a:lnTo>
                  <a:lnTo>
                    <a:pt x="243" y="334"/>
                  </a:lnTo>
                  <a:lnTo>
                    <a:pt x="241" y="334"/>
                  </a:lnTo>
                  <a:lnTo>
                    <a:pt x="241" y="334"/>
                  </a:lnTo>
                  <a:lnTo>
                    <a:pt x="243" y="337"/>
                  </a:lnTo>
                  <a:lnTo>
                    <a:pt x="244" y="337"/>
                  </a:lnTo>
                  <a:lnTo>
                    <a:pt x="246" y="337"/>
                  </a:lnTo>
                  <a:lnTo>
                    <a:pt x="246" y="337"/>
                  </a:lnTo>
                  <a:close/>
                  <a:moveTo>
                    <a:pt x="635" y="397"/>
                  </a:moveTo>
                  <a:lnTo>
                    <a:pt x="635" y="397"/>
                  </a:lnTo>
                  <a:lnTo>
                    <a:pt x="615" y="380"/>
                  </a:lnTo>
                  <a:lnTo>
                    <a:pt x="593" y="363"/>
                  </a:lnTo>
                  <a:lnTo>
                    <a:pt x="571" y="350"/>
                  </a:lnTo>
                  <a:lnTo>
                    <a:pt x="548" y="334"/>
                  </a:lnTo>
                  <a:lnTo>
                    <a:pt x="548" y="334"/>
                  </a:lnTo>
                  <a:lnTo>
                    <a:pt x="568" y="351"/>
                  </a:lnTo>
                  <a:lnTo>
                    <a:pt x="589" y="368"/>
                  </a:lnTo>
                  <a:lnTo>
                    <a:pt x="635" y="397"/>
                  </a:lnTo>
                  <a:lnTo>
                    <a:pt x="635" y="397"/>
                  </a:lnTo>
                  <a:close/>
                  <a:moveTo>
                    <a:pt x="391" y="342"/>
                  </a:moveTo>
                  <a:lnTo>
                    <a:pt x="391" y="342"/>
                  </a:lnTo>
                  <a:lnTo>
                    <a:pt x="407" y="353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3" y="359"/>
                  </a:lnTo>
                  <a:lnTo>
                    <a:pt x="421" y="357"/>
                  </a:lnTo>
                  <a:lnTo>
                    <a:pt x="423" y="354"/>
                  </a:lnTo>
                  <a:lnTo>
                    <a:pt x="423" y="354"/>
                  </a:lnTo>
                  <a:lnTo>
                    <a:pt x="406" y="345"/>
                  </a:lnTo>
                  <a:lnTo>
                    <a:pt x="389" y="336"/>
                  </a:lnTo>
                  <a:lnTo>
                    <a:pt x="389" y="336"/>
                  </a:lnTo>
                  <a:lnTo>
                    <a:pt x="391" y="337"/>
                  </a:lnTo>
                  <a:lnTo>
                    <a:pt x="391" y="339"/>
                  </a:lnTo>
                  <a:lnTo>
                    <a:pt x="391" y="342"/>
                  </a:lnTo>
                  <a:lnTo>
                    <a:pt x="391" y="342"/>
                  </a:lnTo>
                  <a:close/>
                  <a:moveTo>
                    <a:pt x="311" y="362"/>
                  </a:moveTo>
                  <a:lnTo>
                    <a:pt x="311" y="362"/>
                  </a:lnTo>
                  <a:lnTo>
                    <a:pt x="304" y="354"/>
                  </a:lnTo>
                  <a:lnTo>
                    <a:pt x="296" y="34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85" y="343"/>
                  </a:lnTo>
                  <a:lnTo>
                    <a:pt x="295" y="351"/>
                  </a:lnTo>
                  <a:lnTo>
                    <a:pt x="302" y="357"/>
                  </a:lnTo>
                  <a:lnTo>
                    <a:pt x="311" y="362"/>
                  </a:lnTo>
                  <a:lnTo>
                    <a:pt x="311" y="362"/>
                  </a:lnTo>
                  <a:close/>
                  <a:moveTo>
                    <a:pt x="331" y="403"/>
                  </a:moveTo>
                  <a:lnTo>
                    <a:pt x="331" y="403"/>
                  </a:lnTo>
                  <a:lnTo>
                    <a:pt x="375" y="433"/>
                  </a:lnTo>
                  <a:lnTo>
                    <a:pt x="375" y="433"/>
                  </a:lnTo>
                  <a:lnTo>
                    <a:pt x="398" y="450"/>
                  </a:lnTo>
                  <a:lnTo>
                    <a:pt x="411" y="456"/>
                  </a:lnTo>
                  <a:lnTo>
                    <a:pt x="418" y="459"/>
                  </a:lnTo>
                  <a:lnTo>
                    <a:pt x="424" y="461"/>
                  </a:lnTo>
                  <a:lnTo>
                    <a:pt x="424" y="461"/>
                  </a:lnTo>
                  <a:lnTo>
                    <a:pt x="421" y="453"/>
                  </a:lnTo>
                  <a:lnTo>
                    <a:pt x="417" y="449"/>
                  </a:lnTo>
                  <a:lnTo>
                    <a:pt x="404" y="438"/>
                  </a:lnTo>
                  <a:lnTo>
                    <a:pt x="378" y="421"/>
                  </a:lnTo>
                  <a:lnTo>
                    <a:pt x="378" y="421"/>
                  </a:lnTo>
                  <a:lnTo>
                    <a:pt x="374" y="421"/>
                  </a:lnTo>
                  <a:lnTo>
                    <a:pt x="372" y="423"/>
                  </a:lnTo>
                  <a:lnTo>
                    <a:pt x="371" y="423"/>
                  </a:lnTo>
                  <a:lnTo>
                    <a:pt x="371" y="423"/>
                  </a:lnTo>
                  <a:lnTo>
                    <a:pt x="365" y="418"/>
                  </a:lnTo>
                  <a:lnTo>
                    <a:pt x="360" y="414"/>
                  </a:lnTo>
                  <a:lnTo>
                    <a:pt x="356" y="407"/>
                  </a:lnTo>
                  <a:lnTo>
                    <a:pt x="351" y="403"/>
                  </a:lnTo>
                  <a:lnTo>
                    <a:pt x="351" y="403"/>
                  </a:lnTo>
                  <a:lnTo>
                    <a:pt x="342" y="398"/>
                  </a:lnTo>
                  <a:lnTo>
                    <a:pt x="333" y="392"/>
                  </a:lnTo>
                  <a:lnTo>
                    <a:pt x="333" y="392"/>
                  </a:lnTo>
                  <a:lnTo>
                    <a:pt x="325" y="386"/>
                  </a:lnTo>
                  <a:lnTo>
                    <a:pt x="325" y="386"/>
                  </a:lnTo>
                  <a:lnTo>
                    <a:pt x="298" y="369"/>
                  </a:lnTo>
                  <a:lnTo>
                    <a:pt x="298" y="369"/>
                  </a:lnTo>
                  <a:lnTo>
                    <a:pt x="290" y="365"/>
                  </a:lnTo>
                  <a:lnTo>
                    <a:pt x="282" y="360"/>
                  </a:lnTo>
                  <a:lnTo>
                    <a:pt x="282" y="360"/>
                  </a:lnTo>
                  <a:lnTo>
                    <a:pt x="282" y="359"/>
                  </a:lnTo>
                  <a:lnTo>
                    <a:pt x="282" y="357"/>
                  </a:lnTo>
                  <a:lnTo>
                    <a:pt x="282" y="357"/>
                  </a:lnTo>
                  <a:lnTo>
                    <a:pt x="273" y="353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55" y="343"/>
                  </a:lnTo>
                  <a:lnTo>
                    <a:pt x="246" y="337"/>
                  </a:lnTo>
                  <a:lnTo>
                    <a:pt x="246" y="337"/>
                  </a:lnTo>
                  <a:lnTo>
                    <a:pt x="269" y="354"/>
                  </a:lnTo>
                  <a:lnTo>
                    <a:pt x="289" y="371"/>
                  </a:lnTo>
                  <a:lnTo>
                    <a:pt x="310" y="388"/>
                  </a:lnTo>
                  <a:lnTo>
                    <a:pt x="331" y="403"/>
                  </a:lnTo>
                  <a:lnTo>
                    <a:pt x="331" y="403"/>
                  </a:lnTo>
                  <a:close/>
                  <a:moveTo>
                    <a:pt x="438" y="343"/>
                  </a:moveTo>
                  <a:lnTo>
                    <a:pt x="438" y="343"/>
                  </a:lnTo>
                  <a:lnTo>
                    <a:pt x="435" y="340"/>
                  </a:lnTo>
                  <a:lnTo>
                    <a:pt x="432" y="339"/>
                  </a:lnTo>
                  <a:lnTo>
                    <a:pt x="430" y="339"/>
                  </a:lnTo>
                  <a:lnTo>
                    <a:pt x="430" y="339"/>
                  </a:lnTo>
                  <a:lnTo>
                    <a:pt x="435" y="342"/>
                  </a:lnTo>
                  <a:lnTo>
                    <a:pt x="438" y="343"/>
                  </a:lnTo>
                  <a:lnTo>
                    <a:pt x="438" y="343"/>
                  </a:lnTo>
                  <a:close/>
                  <a:moveTo>
                    <a:pt x="324" y="351"/>
                  </a:moveTo>
                  <a:lnTo>
                    <a:pt x="324" y="351"/>
                  </a:lnTo>
                  <a:lnTo>
                    <a:pt x="321" y="348"/>
                  </a:lnTo>
                  <a:lnTo>
                    <a:pt x="319" y="346"/>
                  </a:lnTo>
                  <a:lnTo>
                    <a:pt x="319" y="345"/>
                  </a:lnTo>
                  <a:lnTo>
                    <a:pt x="319" y="345"/>
                  </a:lnTo>
                  <a:lnTo>
                    <a:pt x="316" y="345"/>
                  </a:lnTo>
                  <a:lnTo>
                    <a:pt x="314" y="343"/>
                  </a:lnTo>
                  <a:lnTo>
                    <a:pt x="313" y="343"/>
                  </a:lnTo>
                  <a:lnTo>
                    <a:pt x="310" y="343"/>
                  </a:lnTo>
                  <a:lnTo>
                    <a:pt x="310" y="343"/>
                  </a:lnTo>
                  <a:lnTo>
                    <a:pt x="313" y="345"/>
                  </a:lnTo>
                  <a:lnTo>
                    <a:pt x="318" y="348"/>
                  </a:lnTo>
                  <a:lnTo>
                    <a:pt x="321" y="350"/>
                  </a:lnTo>
                  <a:lnTo>
                    <a:pt x="324" y="351"/>
                  </a:lnTo>
                  <a:lnTo>
                    <a:pt x="324" y="351"/>
                  </a:lnTo>
                  <a:close/>
                  <a:moveTo>
                    <a:pt x="607" y="362"/>
                  </a:moveTo>
                  <a:lnTo>
                    <a:pt x="607" y="362"/>
                  </a:lnTo>
                  <a:lnTo>
                    <a:pt x="632" y="383"/>
                  </a:lnTo>
                  <a:lnTo>
                    <a:pt x="644" y="394"/>
                  </a:lnTo>
                  <a:lnTo>
                    <a:pt x="656" y="401"/>
                  </a:lnTo>
                  <a:lnTo>
                    <a:pt x="656" y="401"/>
                  </a:lnTo>
                  <a:lnTo>
                    <a:pt x="650" y="395"/>
                  </a:lnTo>
                  <a:lnTo>
                    <a:pt x="647" y="392"/>
                  </a:lnTo>
                  <a:lnTo>
                    <a:pt x="644" y="388"/>
                  </a:lnTo>
                  <a:lnTo>
                    <a:pt x="644" y="388"/>
                  </a:lnTo>
                  <a:lnTo>
                    <a:pt x="642" y="385"/>
                  </a:lnTo>
                  <a:lnTo>
                    <a:pt x="641" y="380"/>
                  </a:lnTo>
                  <a:lnTo>
                    <a:pt x="641" y="380"/>
                  </a:lnTo>
                  <a:lnTo>
                    <a:pt x="638" y="377"/>
                  </a:lnTo>
                  <a:lnTo>
                    <a:pt x="632" y="372"/>
                  </a:lnTo>
                  <a:lnTo>
                    <a:pt x="619" y="365"/>
                  </a:lnTo>
                  <a:lnTo>
                    <a:pt x="619" y="365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0" y="346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3"/>
                  </a:lnTo>
                  <a:lnTo>
                    <a:pt x="586" y="345"/>
                  </a:lnTo>
                  <a:lnTo>
                    <a:pt x="586" y="345"/>
                  </a:lnTo>
                  <a:lnTo>
                    <a:pt x="597" y="353"/>
                  </a:lnTo>
                  <a:lnTo>
                    <a:pt x="607" y="362"/>
                  </a:lnTo>
                  <a:lnTo>
                    <a:pt x="607" y="362"/>
                  </a:lnTo>
                  <a:close/>
                  <a:moveTo>
                    <a:pt x="446" y="346"/>
                  </a:moveTo>
                  <a:lnTo>
                    <a:pt x="446" y="346"/>
                  </a:lnTo>
                  <a:lnTo>
                    <a:pt x="443" y="345"/>
                  </a:lnTo>
                  <a:lnTo>
                    <a:pt x="441" y="343"/>
                  </a:lnTo>
                  <a:lnTo>
                    <a:pt x="439" y="345"/>
                  </a:lnTo>
                  <a:lnTo>
                    <a:pt x="439" y="345"/>
                  </a:lnTo>
                  <a:lnTo>
                    <a:pt x="443" y="346"/>
                  </a:lnTo>
                  <a:lnTo>
                    <a:pt x="444" y="348"/>
                  </a:lnTo>
                  <a:lnTo>
                    <a:pt x="446" y="346"/>
                  </a:lnTo>
                  <a:lnTo>
                    <a:pt x="446" y="346"/>
                  </a:lnTo>
                  <a:close/>
                  <a:moveTo>
                    <a:pt x="560" y="389"/>
                  </a:moveTo>
                  <a:lnTo>
                    <a:pt x="560" y="389"/>
                  </a:lnTo>
                  <a:lnTo>
                    <a:pt x="546" y="377"/>
                  </a:lnTo>
                  <a:lnTo>
                    <a:pt x="531" y="365"/>
                  </a:lnTo>
                  <a:lnTo>
                    <a:pt x="497" y="343"/>
                  </a:lnTo>
                  <a:lnTo>
                    <a:pt x="497" y="343"/>
                  </a:lnTo>
                  <a:lnTo>
                    <a:pt x="496" y="343"/>
                  </a:lnTo>
                  <a:lnTo>
                    <a:pt x="494" y="345"/>
                  </a:lnTo>
                  <a:lnTo>
                    <a:pt x="494" y="345"/>
                  </a:lnTo>
                  <a:lnTo>
                    <a:pt x="500" y="351"/>
                  </a:lnTo>
                  <a:lnTo>
                    <a:pt x="508" y="359"/>
                  </a:lnTo>
                  <a:lnTo>
                    <a:pt x="525" y="369"/>
                  </a:lnTo>
                  <a:lnTo>
                    <a:pt x="542" y="378"/>
                  </a:lnTo>
                  <a:lnTo>
                    <a:pt x="560" y="389"/>
                  </a:lnTo>
                  <a:lnTo>
                    <a:pt x="560" y="389"/>
                  </a:lnTo>
                  <a:close/>
                  <a:moveTo>
                    <a:pt x="610" y="346"/>
                  </a:moveTo>
                  <a:lnTo>
                    <a:pt x="610" y="346"/>
                  </a:lnTo>
                  <a:lnTo>
                    <a:pt x="609" y="345"/>
                  </a:lnTo>
                  <a:lnTo>
                    <a:pt x="607" y="343"/>
                  </a:lnTo>
                  <a:lnTo>
                    <a:pt x="606" y="343"/>
                  </a:lnTo>
                  <a:lnTo>
                    <a:pt x="606" y="343"/>
                  </a:lnTo>
                  <a:lnTo>
                    <a:pt x="606" y="345"/>
                  </a:lnTo>
                  <a:lnTo>
                    <a:pt x="607" y="346"/>
                  </a:lnTo>
                  <a:lnTo>
                    <a:pt x="609" y="346"/>
                  </a:lnTo>
                  <a:lnTo>
                    <a:pt x="610" y="346"/>
                  </a:lnTo>
                  <a:lnTo>
                    <a:pt x="610" y="346"/>
                  </a:lnTo>
                  <a:close/>
                  <a:moveTo>
                    <a:pt x="354" y="386"/>
                  </a:moveTo>
                  <a:lnTo>
                    <a:pt x="354" y="386"/>
                  </a:lnTo>
                  <a:lnTo>
                    <a:pt x="357" y="386"/>
                  </a:lnTo>
                  <a:lnTo>
                    <a:pt x="360" y="386"/>
                  </a:lnTo>
                  <a:lnTo>
                    <a:pt x="360" y="386"/>
                  </a:lnTo>
                  <a:lnTo>
                    <a:pt x="365" y="391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404" y="417"/>
                  </a:lnTo>
                  <a:lnTo>
                    <a:pt x="438" y="439"/>
                  </a:lnTo>
                  <a:lnTo>
                    <a:pt x="470" y="464"/>
                  </a:lnTo>
                  <a:lnTo>
                    <a:pt x="500" y="490"/>
                  </a:lnTo>
                  <a:lnTo>
                    <a:pt x="500" y="490"/>
                  </a:lnTo>
                  <a:lnTo>
                    <a:pt x="508" y="493"/>
                  </a:lnTo>
                  <a:lnTo>
                    <a:pt x="514" y="497"/>
                  </a:lnTo>
                  <a:lnTo>
                    <a:pt x="526" y="505"/>
                  </a:lnTo>
                  <a:lnTo>
                    <a:pt x="526" y="505"/>
                  </a:lnTo>
                  <a:lnTo>
                    <a:pt x="510" y="488"/>
                  </a:lnTo>
                  <a:lnTo>
                    <a:pt x="493" y="475"/>
                  </a:lnTo>
                  <a:lnTo>
                    <a:pt x="476" y="461"/>
                  </a:lnTo>
                  <a:lnTo>
                    <a:pt x="459" y="446"/>
                  </a:lnTo>
                  <a:lnTo>
                    <a:pt x="459" y="446"/>
                  </a:lnTo>
                  <a:lnTo>
                    <a:pt x="455" y="444"/>
                  </a:lnTo>
                  <a:lnTo>
                    <a:pt x="449" y="441"/>
                  </a:lnTo>
                  <a:lnTo>
                    <a:pt x="444" y="438"/>
                  </a:lnTo>
                  <a:lnTo>
                    <a:pt x="439" y="435"/>
                  </a:lnTo>
                  <a:lnTo>
                    <a:pt x="439" y="435"/>
                  </a:lnTo>
                  <a:lnTo>
                    <a:pt x="441" y="433"/>
                  </a:lnTo>
                  <a:lnTo>
                    <a:pt x="441" y="433"/>
                  </a:lnTo>
                  <a:lnTo>
                    <a:pt x="436" y="432"/>
                  </a:lnTo>
                  <a:lnTo>
                    <a:pt x="435" y="432"/>
                  </a:lnTo>
                  <a:lnTo>
                    <a:pt x="430" y="427"/>
                  </a:lnTo>
                  <a:lnTo>
                    <a:pt x="430" y="427"/>
                  </a:lnTo>
                  <a:lnTo>
                    <a:pt x="424" y="424"/>
                  </a:lnTo>
                  <a:lnTo>
                    <a:pt x="418" y="421"/>
                  </a:lnTo>
                  <a:lnTo>
                    <a:pt x="414" y="418"/>
                  </a:lnTo>
                  <a:lnTo>
                    <a:pt x="407" y="415"/>
                  </a:lnTo>
                  <a:lnTo>
                    <a:pt x="407" y="415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394" y="406"/>
                  </a:lnTo>
                  <a:lnTo>
                    <a:pt x="382" y="397"/>
                  </a:lnTo>
                  <a:lnTo>
                    <a:pt x="382" y="397"/>
                  </a:lnTo>
                  <a:lnTo>
                    <a:pt x="372" y="392"/>
                  </a:lnTo>
                  <a:lnTo>
                    <a:pt x="363" y="386"/>
                  </a:lnTo>
                  <a:lnTo>
                    <a:pt x="354" y="380"/>
                  </a:lnTo>
                  <a:lnTo>
                    <a:pt x="345" y="374"/>
                  </a:lnTo>
                  <a:lnTo>
                    <a:pt x="345" y="374"/>
                  </a:lnTo>
                  <a:lnTo>
                    <a:pt x="345" y="371"/>
                  </a:lnTo>
                  <a:lnTo>
                    <a:pt x="345" y="371"/>
                  </a:lnTo>
                  <a:lnTo>
                    <a:pt x="333" y="365"/>
                  </a:lnTo>
                  <a:lnTo>
                    <a:pt x="322" y="357"/>
                  </a:lnTo>
                  <a:lnTo>
                    <a:pt x="311" y="351"/>
                  </a:lnTo>
                  <a:lnTo>
                    <a:pt x="299" y="345"/>
                  </a:lnTo>
                  <a:lnTo>
                    <a:pt x="299" y="345"/>
                  </a:lnTo>
                  <a:lnTo>
                    <a:pt x="327" y="365"/>
                  </a:lnTo>
                  <a:lnTo>
                    <a:pt x="354" y="386"/>
                  </a:lnTo>
                  <a:lnTo>
                    <a:pt x="354" y="386"/>
                  </a:lnTo>
                  <a:close/>
                  <a:moveTo>
                    <a:pt x="685" y="363"/>
                  </a:moveTo>
                  <a:lnTo>
                    <a:pt x="685" y="363"/>
                  </a:lnTo>
                  <a:lnTo>
                    <a:pt x="680" y="357"/>
                  </a:lnTo>
                  <a:lnTo>
                    <a:pt x="676" y="353"/>
                  </a:lnTo>
                  <a:lnTo>
                    <a:pt x="664" y="345"/>
                  </a:lnTo>
                  <a:lnTo>
                    <a:pt x="664" y="345"/>
                  </a:lnTo>
                  <a:lnTo>
                    <a:pt x="674" y="356"/>
                  </a:lnTo>
                  <a:lnTo>
                    <a:pt x="679" y="360"/>
                  </a:lnTo>
                  <a:lnTo>
                    <a:pt x="685" y="363"/>
                  </a:lnTo>
                  <a:lnTo>
                    <a:pt x="685" y="363"/>
                  </a:lnTo>
                  <a:close/>
                  <a:moveTo>
                    <a:pt x="391" y="365"/>
                  </a:moveTo>
                  <a:lnTo>
                    <a:pt x="391" y="365"/>
                  </a:lnTo>
                  <a:lnTo>
                    <a:pt x="398" y="368"/>
                  </a:lnTo>
                  <a:lnTo>
                    <a:pt x="406" y="372"/>
                  </a:lnTo>
                  <a:lnTo>
                    <a:pt x="414" y="377"/>
                  </a:lnTo>
                  <a:lnTo>
                    <a:pt x="421" y="380"/>
                  </a:lnTo>
                  <a:lnTo>
                    <a:pt x="421" y="380"/>
                  </a:lnTo>
                  <a:lnTo>
                    <a:pt x="401" y="363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3" y="351"/>
                  </a:lnTo>
                  <a:lnTo>
                    <a:pt x="386" y="356"/>
                  </a:lnTo>
                  <a:lnTo>
                    <a:pt x="389" y="359"/>
                  </a:lnTo>
                  <a:lnTo>
                    <a:pt x="391" y="365"/>
                  </a:lnTo>
                  <a:lnTo>
                    <a:pt x="391" y="365"/>
                  </a:lnTo>
                  <a:close/>
                  <a:moveTo>
                    <a:pt x="435" y="388"/>
                  </a:moveTo>
                  <a:lnTo>
                    <a:pt x="435" y="388"/>
                  </a:lnTo>
                  <a:lnTo>
                    <a:pt x="439" y="392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55" y="404"/>
                  </a:lnTo>
                  <a:lnTo>
                    <a:pt x="467" y="412"/>
                  </a:lnTo>
                  <a:lnTo>
                    <a:pt x="467" y="412"/>
                  </a:lnTo>
                  <a:lnTo>
                    <a:pt x="497" y="435"/>
                  </a:lnTo>
                  <a:lnTo>
                    <a:pt x="497" y="435"/>
                  </a:lnTo>
                  <a:lnTo>
                    <a:pt x="502" y="435"/>
                  </a:lnTo>
                  <a:lnTo>
                    <a:pt x="507" y="436"/>
                  </a:lnTo>
                  <a:lnTo>
                    <a:pt x="511" y="439"/>
                  </a:lnTo>
                  <a:lnTo>
                    <a:pt x="514" y="441"/>
                  </a:lnTo>
                  <a:lnTo>
                    <a:pt x="514" y="441"/>
                  </a:lnTo>
                  <a:lnTo>
                    <a:pt x="504" y="432"/>
                  </a:lnTo>
                  <a:lnTo>
                    <a:pt x="493" y="423"/>
                  </a:lnTo>
                  <a:lnTo>
                    <a:pt x="484" y="412"/>
                  </a:lnTo>
                  <a:lnTo>
                    <a:pt x="476" y="401"/>
                  </a:lnTo>
                  <a:lnTo>
                    <a:pt x="476" y="401"/>
                  </a:lnTo>
                  <a:lnTo>
                    <a:pt x="467" y="397"/>
                  </a:lnTo>
                  <a:lnTo>
                    <a:pt x="458" y="391"/>
                  </a:lnTo>
                  <a:lnTo>
                    <a:pt x="447" y="383"/>
                  </a:lnTo>
                  <a:lnTo>
                    <a:pt x="436" y="377"/>
                  </a:lnTo>
                  <a:lnTo>
                    <a:pt x="436" y="377"/>
                  </a:lnTo>
                  <a:lnTo>
                    <a:pt x="435" y="374"/>
                  </a:lnTo>
                  <a:lnTo>
                    <a:pt x="435" y="374"/>
                  </a:lnTo>
                  <a:lnTo>
                    <a:pt x="429" y="372"/>
                  </a:lnTo>
                  <a:lnTo>
                    <a:pt x="426" y="371"/>
                  </a:lnTo>
                  <a:lnTo>
                    <a:pt x="424" y="368"/>
                  </a:lnTo>
                  <a:lnTo>
                    <a:pt x="424" y="368"/>
                  </a:lnTo>
                  <a:lnTo>
                    <a:pt x="420" y="366"/>
                  </a:lnTo>
                  <a:lnTo>
                    <a:pt x="417" y="365"/>
                  </a:lnTo>
                  <a:lnTo>
                    <a:pt x="414" y="362"/>
                  </a:lnTo>
                  <a:lnTo>
                    <a:pt x="409" y="360"/>
                  </a:lnTo>
                  <a:lnTo>
                    <a:pt x="409" y="360"/>
                  </a:lnTo>
                  <a:lnTo>
                    <a:pt x="409" y="359"/>
                  </a:lnTo>
                  <a:lnTo>
                    <a:pt x="409" y="359"/>
                  </a:lnTo>
                  <a:lnTo>
                    <a:pt x="404" y="356"/>
                  </a:lnTo>
                  <a:lnTo>
                    <a:pt x="398" y="353"/>
                  </a:lnTo>
                  <a:lnTo>
                    <a:pt x="394" y="350"/>
                  </a:lnTo>
                  <a:lnTo>
                    <a:pt x="389" y="348"/>
                  </a:lnTo>
                  <a:lnTo>
                    <a:pt x="389" y="348"/>
                  </a:lnTo>
                  <a:lnTo>
                    <a:pt x="412" y="368"/>
                  </a:lnTo>
                  <a:lnTo>
                    <a:pt x="435" y="388"/>
                  </a:lnTo>
                  <a:lnTo>
                    <a:pt x="435" y="388"/>
                  </a:lnTo>
                  <a:close/>
                  <a:moveTo>
                    <a:pt x="505" y="366"/>
                  </a:moveTo>
                  <a:lnTo>
                    <a:pt x="505" y="366"/>
                  </a:lnTo>
                  <a:lnTo>
                    <a:pt x="494" y="357"/>
                  </a:lnTo>
                  <a:lnTo>
                    <a:pt x="487" y="353"/>
                  </a:lnTo>
                  <a:lnTo>
                    <a:pt x="481" y="350"/>
                  </a:lnTo>
                  <a:lnTo>
                    <a:pt x="481" y="350"/>
                  </a:lnTo>
                  <a:lnTo>
                    <a:pt x="493" y="360"/>
                  </a:lnTo>
                  <a:lnTo>
                    <a:pt x="499" y="365"/>
                  </a:lnTo>
                  <a:lnTo>
                    <a:pt x="505" y="366"/>
                  </a:lnTo>
                  <a:lnTo>
                    <a:pt x="505" y="366"/>
                  </a:lnTo>
                  <a:close/>
                  <a:moveTo>
                    <a:pt x="420" y="394"/>
                  </a:moveTo>
                  <a:lnTo>
                    <a:pt x="420" y="394"/>
                  </a:lnTo>
                  <a:lnTo>
                    <a:pt x="403" y="383"/>
                  </a:lnTo>
                  <a:lnTo>
                    <a:pt x="388" y="372"/>
                  </a:lnTo>
                  <a:lnTo>
                    <a:pt x="388" y="372"/>
                  </a:lnTo>
                  <a:lnTo>
                    <a:pt x="377" y="369"/>
                  </a:lnTo>
                  <a:lnTo>
                    <a:pt x="368" y="363"/>
                  </a:lnTo>
                  <a:lnTo>
                    <a:pt x="360" y="357"/>
                  </a:lnTo>
                  <a:lnTo>
                    <a:pt x="353" y="351"/>
                  </a:lnTo>
                  <a:lnTo>
                    <a:pt x="353" y="351"/>
                  </a:lnTo>
                  <a:lnTo>
                    <a:pt x="348" y="353"/>
                  </a:lnTo>
                  <a:lnTo>
                    <a:pt x="345" y="353"/>
                  </a:lnTo>
                  <a:lnTo>
                    <a:pt x="345" y="353"/>
                  </a:lnTo>
                  <a:lnTo>
                    <a:pt x="356" y="360"/>
                  </a:lnTo>
                  <a:lnTo>
                    <a:pt x="369" y="368"/>
                  </a:lnTo>
                  <a:lnTo>
                    <a:pt x="395" y="383"/>
                  </a:lnTo>
                  <a:lnTo>
                    <a:pt x="395" y="383"/>
                  </a:lnTo>
                  <a:lnTo>
                    <a:pt x="407" y="391"/>
                  </a:lnTo>
                  <a:lnTo>
                    <a:pt x="414" y="395"/>
                  </a:lnTo>
                  <a:lnTo>
                    <a:pt x="421" y="398"/>
                  </a:lnTo>
                  <a:lnTo>
                    <a:pt x="421" y="398"/>
                  </a:lnTo>
                  <a:lnTo>
                    <a:pt x="420" y="397"/>
                  </a:lnTo>
                  <a:lnTo>
                    <a:pt x="420" y="394"/>
                  </a:lnTo>
                  <a:lnTo>
                    <a:pt x="420" y="394"/>
                  </a:lnTo>
                  <a:close/>
                  <a:moveTo>
                    <a:pt x="708" y="365"/>
                  </a:moveTo>
                  <a:lnTo>
                    <a:pt x="708" y="365"/>
                  </a:lnTo>
                  <a:lnTo>
                    <a:pt x="700" y="359"/>
                  </a:lnTo>
                  <a:lnTo>
                    <a:pt x="693" y="353"/>
                  </a:lnTo>
                  <a:lnTo>
                    <a:pt x="693" y="353"/>
                  </a:lnTo>
                  <a:lnTo>
                    <a:pt x="700" y="360"/>
                  </a:lnTo>
                  <a:lnTo>
                    <a:pt x="703" y="363"/>
                  </a:lnTo>
                  <a:lnTo>
                    <a:pt x="708" y="365"/>
                  </a:lnTo>
                  <a:lnTo>
                    <a:pt x="708" y="365"/>
                  </a:lnTo>
                  <a:close/>
                  <a:moveTo>
                    <a:pt x="715" y="360"/>
                  </a:moveTo>
                  <a:lnTo>
                    <a:pt x="715" y="360"/>
                  </a:lnTo>
                  <a:lnTo>
                    <a:pt x="726" y="371"/>
                  </a:lnTo>
                  <a:lnTo>
                    <a:pt x="737" y="383"/>
                  </a:lnTo>
                  <a:lnTo>
                    <a:pt x="737" y="383"/>
                  </a:lnTo>
                  <a:lnTo>
                    <a:pt x="743" y="388"/>
                  </a:lnTo>
                  <a:lnTo>
                    <a:pt x="747" y="391"/>
                  </a:lnTo>
                  <a:lnTo>
                    <a:pt x="751" y="391"/>
                  </a:lnTo>
                  <a:lnTo>
                    <a:pt x="751" y="391"/>
                  </a:lnTo>
                  <a:lnTo>
                    <a:pt x="749" y="388"/>
                  </a:lnTo>
                  <a:lnTo>
                    <a:pt x="746" y="385"/>
                  </a:lnTo>
                  <a:lnTo>
                    <a:pt x="741" y="378"/>
                  </a:lnTo>
                  <a:lnTo>
                    <a:pt x="741" y="378"/>
                  </a:lnTo>
                  <a:lnTo>
                    <a:pt x="735" y="374"/>
                  </a:lnTo>
                  <a:lnTo>
                    <a:pt x="734" y="372"/>
                  </a:lnTo>
                  <a:lnTo>
                    <a:pt x="734" y="369"/>
                  </a:lnTo>
                  <a:lnTo>
                    <a:pt x="734" y="369"/>
                  </a:lnTo>
                  <a:lnTo>
                    <a:pt x="728" y="368"/>
                  </a:lnTo>
                  <a:lnTo>
                    <a:pt x="728" y="368"/>
                  </a:lnTo>
                  <a:lnTo>
                    <a:pt x="725" y="365"/>
                  </a:lnTo>
                  <a:lnTo>
                    <a:pt x="723" y="362"/>
                  </a:lnTo>
                  <a:lnTo>
                    <a:pt x="723" y="362"/>
                  </a:lnTo>
                  <a:lnTo>
                    <a:pt x="717" y="359"/>
                  </a:lnTo>
                  <a:lnTo>
                    <a:pt x="715" y="357"/>
                  </a:lnTo>
                  <a:lnTo>
                    <a:pt x="715" y="356"/>
                  </a:lnTo>
                  <a:lnTo>
                    <a:pt x="715" y="356"/>
                  </a:lnTo>
                  <a:lnTo>
                    <a:pt x="712" y="356"/>
                  </a:lnTo>
                  <a:lnTo>
                    <a:pt x="709" y="354"/>
                  </a:lnTo>
                  <a:lnTo>
                    <a:pt x="709" y="354"/>
                  </a:lnTo>
                  <a:lnTo>
                    <a:pt x="711" y="356"/>
                  </a:lnTo>
                  <a:lnTo>
                    <a:pt x="712" y="357"/>
                  </a:lnTo>
                  <a:lnTo>
                    <a:pt x="715" y="360"/>
                  </a:lnTo>
                  <a:lnTo>
                    <a:pt x="715" y="360"/>
                  </a:lnTo>
                  <a:close/>
                  <a:moveTo>
                    <a:pt x="638" y="360"/>
                  </a:moveTo>
                  <a:lnTo>
                    <a:pt x="638" y="360"/>
                  </a:lnTo>
                  <a:lnTo>
                    <a:pt x="636" y="357"/>
                  </a:lnTo>
                  <a:lnTo>
                    <a:pt x="635" y="357"/>
                  </a:lnTo>
                  <a:lnTo>
                    <a:pt x="633" y="357"/>
                  </a:lnTo>
                  <a:lnTo>
                    <a:pt x="633" y="357"/>
                  </a:lnTo>
                  <a:lnTo>
                    <a:pt x="633" y="359"/>
                  </a:lnTo>
                  <a:lnTo>
                    <a:pt x="635" y="360"/>
                  </a:lnTo>
                  <a:lnTo>
                    <a:pt x="636" y="360"/>
                  </a:lnTo>
                  <a:lnTo>
                    <a:pt x="638" y="360"/>
                  </a:lnTo>
                  <a:lnTo>
                    <a:pt x="638" y="360"/>
                  </a:lnTo>
                  <a:close/>
                  <a:moveTo>
                    <a:pt x="382" y="386"/>
                  </a:moveTo>
                  <a:lnTo>
                    <a:pt x="382" y="386"/>
                  </a:lnTo>
                  <a:lnTo>
                    <a:pt x="420" y="411"/>
                  </a:lnTo>
                  <a:lnTo>
                    <a:pt x="439" y="423"/>
                  </a:lnTo>
                  <a:lnTo>
                    <a:pt x="459" y="433"/>
                  </a:lnTo>
                  <a:lnTo>
                    <a:pt x="459" y="433"/>
                  </a:lnTo>
                  <a:lnTo>
                    <a:pt x="449" y="421"/>
                  </a:lnTo>
                  <a:lnTo>
                    <a:pt x="435" y="412"/>
                  </a:lnTo>
                  <a:lnTo>
                    <a:pt x="406" y="395"/>
                  </a:lnTo>
                  <a:lnTo>
                    <a:pt x="406" y="395"/>
                  </a:lnTo>
                  <a:lnTo>
                    <a:pt x="377" y="377"/>
                  </a:lnTo>
                  <a:lnTo>
                    <a:pt x="363" y="368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56" y="368"/>
                  </a:lnTo>
                  <a:lnTo>
                    <a:pt x="363" y="374"/>
                  </a:lnTo>
                  <a:lnTo>
                    <a:pt x="382" y="386"/>
                  </a:lnTo>
                  <a:lnTo>
                    <a:pt x="382" y="386"/>
                  </a:lnTo>
                  <a:close/>
                  <a:moveTo>
                    <a:pt x="668" y="365"/>
                  </a:moveTo>
                  <a:lnTo>
                    <a:pt x="668" y="365"/>
                  </a:lnTo>
                  <a:lnTo>
                    <a:pt x="667" y="362"/>
                  </a:lnTo>
                  <a:lnTo>
                    <a:pt x="664" y="362"/>
                  </a:lnTo>
                  <a:lnTo>
                    <a:pt x="664" y="362"/>
                  </a:lnTo>
                  <a:lnTo>
                    <a:pt x="665" y="363"/>
                  </a:lnTo>
                  <a:lnTo>
                    <a:pt x="667" y="365"/>
                  </a:lnTo>
                  <a:lnTo>
                    <a:pt x="668" y="365"/>
                  </a:lnTo>
                  <a:lnTo>
                    <a:pt x="668" y="365"/>
                  </a:lnTo>
                  <a:close/>
                  <a:moveTo>
                    <a:pt x="630" y="366"/>
                  </a:moveTo>
                  <a:lnTo>
                    <a:pt x="630" y="366"/>
                  </a:lnTo>
                  <a:lnTo>
                    <a:pt x="635" y="369"/>
                  </a:lnTo>
                  <a:lnTo>
                    <a:pt x="641" y="374"/>
                  </a:lnTo>
                  <a:lnTo>
                    <a:pt x="647" y="377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48" y="377"/>
                  </a:lnTo>
                  <a:lnTo>
                    <a:pt x="647" y="375"/>
                  </a:lnTo>
                  <a:lnTo>
                    <a:pt x="647" y="374"/>
                  </a:lnTo>
                  <a:lnTo>
                    <a:pt x="647" y="374"/>
                  </a:lnTo>
                  <a:lnTo>
                    <a:pt x="642" y="371"/>
                  </a:lnTo>
                  <a:lnTo>
                    <a:pt x="639" y="368"/>
                  </a:lnTo>
                  <a:lnTo>
                    <a:pt x="632" y="363"/>
                  </a:lnTo>
                  <a:lnTo>
                    <a:pt x="632" y="363"/>
                  </a:lnTo>
                  <a:lnTo>
                    <a:pt x="630" y="365"/>
                  </a:lnTo>
                  <a:lnTo>
                    <a:pt x="630" y="365"/>
                  </a:lnTo>
                  <a:lnTo>
                    <a:pt x="630" y="366"/>
                  </a:lnTo>
                  <a:lnTo>
                    <a:pt x="630" y="366"/>
                  </a:lnTo>
                  <a:close/>
                  <a:moveTo>
                    <a:pt x="763" y="382"/>
                  </a:moveTo>
                  <a:lnTo>
                    <a:pt x="763" y="382"/>
                  </a:lnTo>
                  <a:lnTo>
                    <a:pt x="761" y="369"/>
                  </a:lnTo>
                  <a:lnTo>
                    <a:pt x="761" y="369"/>
                  </a:lnTo>
                  <a:lnTo>
                    <a:pt x="751" y="368"/>
                  </a:lnTo>
                  <a:lnTo>
                    <a:pt x="741" y="363"/>
                  </a:lnTo>
                  <a:lnTo>
                    <a:pt x="741" y="363"/>
                  </a:lnTo>
                  <a:lnTo>
                    <a:pt x="746" y="368"/>
                  </a:lnTo>
                  <a:lnTo>
                    <a:pt x="752" y="372"/>
                  </a:lnTo>
                  <a:lnTo>
                    <a:pt x="763" y="382"/>
                  </a:lnTo>
                  <a:lnTo>
                    <a:pt x="763" y="382"/>
                  </a:lnTo>
                  <a:close/>
                  <a:moveTo>
                    <a:pt x="668" y="383"/>
                  </a:moveTo>
                  <a:lnTo>
                    <a:pt x="668" y="383"/>
                  </a:lnTo>
                  <a:lnTo>
                    <a:pt x="665" y="380"/>
                  </a:lnTo>
                  <a:lnTo>
                    <a:pt x="664" y="378"/>
                  </a:lnTo>
                  <a:lnTo>
                    <a:pt x="662" y="375"/>
                  </a:lnTo>
                  <a:lnTo>
                    <a:pt x="662" y="375"/>
                  </a:lnTo>
                  <a:lnTo>
                    <a:pt x="658" y="374"/>
                  </a:lnTo>
                  <a:lnTo>
                    <a:pt x="651" y="371"/>
                  </a:lnTo>
                  <a:lnTo>
                    <a:pt x="642" y="365"/>
                  </a:lnTo>
                  <a:lnTo>
                    <a:pt x="642" y="365"/>
                  </a:lnTo>
                  <a:lnTo>
                    <a:pt x="647" y="371"/>
                  </a:lnTo>
                  <a:lnTo>
                    <a:pt x="654" y="377"/>
                  </a:lnTo>
                  <a:lnTo>
                    <a:pt x="661" y="382"/>
                  </a:lnTo>
                  <a:lnTo>
                    <a:pt x="668" y="383"/>
                  </a:lnTo>
                  <a:lnTo>
                    <a:pt x="668" y="383"/>
                  </a:lnTo>
                  <a:close/>
                  <a:moveTo>
                    <a:pt x="316" y="368"/>
                  </a:moveTo>
                  <a:lnTo>
                    <a:pt x="316" y="368"/>
                  </a:lnTo>
                  <a:lnTo>
                    <a:pt x="333" y="382"/>
                  </a:lnTo>
                  <a:lnTo>
                    <a:pt x="353" y="394"/>
                  </a:lnTo>
                  <a:lnTo>
                    <a:pt x="353" y="394"/>
                  </a:lnTo>
                  <a:lnTo>
                    <a:pt x="351" y="391"/>
                  </a:lnTo>
                  <a:lnTo>
                    <a:pt x="350" y="388"/>
                  </a:lnTo>
                  <a:lnTo>
                    <a:pt x="343" y="383"/>
                  </a:lnTo>
                  <a:lnTo>
                    <a:pt x="339" y="380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27" y="369"/>
                  </a:lnTo>
                  <a:lnTo>
                    <a:pt x="319" y="365"/>
                  </a:lnTo>
                  <a:lnTo>
                    <a:pt x="319" y="365"/>
                  </a:lnTo>
                  <a:lnTo>
                    <a:pt x="318" y="365"/>
                  </a:lnTo>
                  <a:lnTo>
                    <a:pt x="318" y="365"/>
                  </a:lnTo>
                  <a:lnTo>
                    <a:pt x="316" y="368"/>
                  </a:lnTo>
                  <a:lnTo>
                    <a:pt x="316" y="368"/>
                  </a:lnTo>
                  <a:close/>
                  <a:moveTo>
                    <a:pt x="680" y="374"/>
                  </a:moveTo>
                  <a:lnTo>
                    <a:pt x="680" y="374"/>
                  </a:lnTo>
                  <a:lnTo>
                    <a:pt x="674" y="369"/>
                  </a:lnTo>
                  <a:lnTo>
                    <a:pt x="671" y="368"/>
                  </a:lnTo>
                  <a:lnTo>
                    <a:pt x="668" y="366"/>
                  </a:lnTo>
                  <a:lnTo>
                    <a:pt x="668" y="366"/>
                  </a:lnTo>
                  <a:lnTo>
                    <a:pt x="674" y="371"/>
                  </a:lnTo>
                  <a:lnTo>
                    <a:pt x="677" y="374"/>
                  </a:lnTo>
                  <a:lnTo>
                    <a:pt x="680" y="374"/>
                  </a:lnTo>
                  <a:lnTo>
                    <a:pt x="680" y="374"/>
                  </a:lnTo>
                  <a:close/>
                  <a:moveTo>
                    <a:pt x="592" y="473"/>
                  </a:moveTo>
                  <a:lnTo>
                    <a:pt x="592" y="473"/>
                  </a:lnTo>
                  <a:lnTo>
                    <a:pt x="587" y="468"/>
                  </a:lnTo>
                  <a:lnTo>
                    <a:pt x="583" y="464"/>
                  </a:lnTo>
                  <a:lnTo>
                    <a:pt x="578" y="459"/>
                  </a:lnTo>
                  <a:lnTo>
                    <a:pt x="575" y="455"/>
                  </a:lnTo>
                  <a:lnTo>
                    <a:pt x="575" y="455"/>
                  </a:lnTo>
                  <a:lnTo>
                    <a:pt x="543" y="432"/>
                  </a:lnTo>
                  <a:lnTo>
                    <a:pt x="510" y="409"/>
                  </a:lnTo>
                  <a:lnTo>
                    <a:pt x="478" y="388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3" y="366"/>
                  </a:lnTo>
                  <a:lnTo>
                    <a:pt x="441" y="366"/>
                  </a:lnTo>
                  <a:lnTo>
                    <a:pt x="441" y="366"/>
                  </a:lnTo>
                  <a:lnTo>
                    <a:pt x="459" y="382"/>
                  </a:lnTo>
                  <a:lnTo>
                    <a:pt x="478" y="395"/>
                  </a:lnTo>
                  <a:lnTo>
                    <a:pt x="514" y="423"/>
                  </a:lnTo>
                  <a:lnTo>
                    <a:pt x="554" y="447"/>
                  </a:lnTo>
                  <a:lnTo>
                    <a:pt x="592" y="473"/>
                  </a:lnTo>
                  <a:lnTo>
                    <a:pt x="592" y="473"/>
                  </a:lnTo>
                  <a:close/>
                  <a:moveTo>
                    <a:pt x="697" y="366"/>
                  </a:moveTo>
                  <a:lnTo>
                    <a:pt x="697" y="366"/>
                  </a:lnTo>
                  <a:lnTo>
                    <a:pt x="702" y="371"/>
                  </a:lnTo>
                  <a:lnTo>
                    <a:pt x="705" y="372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3" y="369"/>
                  </a:lnTo>
                  <a:lnTo>
                    <a:pt x="700" y="368"/>
                  </a:lnTo>
                  <a:lnTo>
                    <a:pt x="697" y="366"/>
                  </a:lnTo>
                  <a:lnTo>
                    <a:pt x="697" y="366"/>
                  </a:lnTo>
                  <a:close/>
                  <a:moveTo>
                    <a:pt x="331" y="430"/>
                  </a:moveTo>
                  <a:lnTo>
                    <a:pt x="331" y="430"/>
                  </a:lnTo>
                  <a:lnTo>
                    <a:pt x="319" y="421"/>
                  </a:lnTo>
                  <a:lnTo>
                    <a:pt x="307" y="412"/>
                  </a:lnTo>
                  <a:lnTo>
                    <a:pt x="279" y="395"/>
                  </a:lnTo>
                  <a:lnTo>
                    <a:pt x="250" y="382"/>
                  </a:lnTo>
                  <a:lnTo>
                    <a:pt x="221" y="366"/>
                  </a:lnTo>
                  <a:lnTo>
                    <a:pt x="221" y="366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21" y="368"/>
                  </a:lnTo>
                  <a:lnTo>
                    <a:pt x="253" y="38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314" y="430"/>
                  </a:lnTo>
                  <a:lnTo>
                    <a:pt x="328" y="441"/>
                  </a:lnTo>
                  <a:lnTo>
                    <a:pt x="345" y="450"/>
                  </a:lnTo>
                  <a:lnTo>
                    <a:pt x="345" y="450"/>
                  </a:lnTo>
                  <a:lnTo>
                    <a:pt x="340" y="446"/>
                  </a:lnTo>
                  <a:lnTo>
                    <a:pt x="336" y="443"/>
                  </a:lnTo>
                  <a:lnTo>
                    <a:pt x="333" y="436"/>
                  </a:lnTo>
                  <a:lnTo>
                    <a:pt x="331" y="430"/>
                  </a:lnTo>
                  <a:lnTo>
                    <a:pt x="331" y="430"/>
                  </a:lnTo>
                  <a:close/>
                  <a:moveTo>
                    <a:pt x="781" y="375"/>
                  </a:moveTo>
                  <a:lnTo>
                    <a:pt x="781" y="375"/>
                  </a:lnTo>
                  <a:lnTo>
                    <a:pt x="778" y="372"/>
                  </a:lnTo>
                  <a:lnTo>
                    <a:pt x="776" y="371"/>
                  </a:lnTo>
                  <a:lnTo>
                    <a:pt x="775" y="371"/>
                  </a:lnTo>
                  <a:lnTo>
                    <a:pt x="775" y="371"/>
                  </a:lnTo>
                  <a:lnTo>
                    <a:pt x="778" y="375"/>
                  </a:lnTo>
                  <a:lnTo>
                    <a:pt x="779" y="375"/>
                  </a:lnTo>
                  <a:lnTo>
                    <a:pt x="781" y="375"/>
                  </a:lnTo>
                  <a:lnTo>
                    <a:pt x="781" y="375"/>
                  </a:lnTo>
                  <a:close/>
                  <a:moveTo>
                    <a:pt x="220" y="385"/>
                  </a:moveTo>
                  <a:lnTo>
                    <a:pt x="220" y="385"/>
                  </a:lnTo>
                  <a:lnTo>
                    <a:pt x="220" y="383"/>
                  </a:lnTo>
                  <a:lnTo>
                    <a:pt x="218" y="382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17" y="380"/>
                  </a:lnTo>
                  <a:lnTo>
                    <a:pt x="214" y="378"/>
                  </a:lnTo>
                  <a:lnTo>
                    <a:pt x="211" y="375"/>
                  </a:lnTo>
                  <a:lnTo>
                    <a:pt x="206" y="372"/>
                  </a:lnTo>
                  <a:lnTo>
                    <a:pt x="203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206" y="378"/>
                  </a:lnTo>
                  <a:lnTo>
                    <a:pt x="211" y="383"/>
                  </a:lnTo>
                  <a:lnTo>
                    <a:pt x="223" y="392"/>
                  </a:lnTo>
                  <a:lnTo>
                    <a:pt x="223" y="392"/>
                  </a:lnTo>
                  <a:lnTo>
                    <a:pt x="234" y="398"/>
                  </a:lnTo>
                  <a:lnTo>
                    <a:pt x="243" y="401"/>
                  </a:lnTo>
                  <a:lnTo>
                    <a:pt x="243" y="401"/>
                  </a:lnTo>
                  <a:lnTo>
                    <a:pt x="231" y="392"/>
                  </a:lnTo>
                  <a:lnTo>
                    <a:pt x="225" y="386"/>
                  </a:lnTo>
                  <a:lnTo>
                    <a:pt x="221" y="383"/>
                  </a:lnTo>
                  <a:lnTo>
                    <a:pt x="221" y="383"/>
                  </a:lnTo>
                  <a:lnTo>
                    <a:pt x="220" y="385"/>
                  </a:lnTo>
                  <a:lnTo>
                    <a:pt x="220" y="385"/>
                  </a:lnTo>
                  <a:close/>
                  <a:moveTo>
                    <a:pt x="289" y="375"/>
                  </a:moveTo>
                  <a:lnTo>
                    <a:pt x="289" y="375"/>
                  </a:lnTo>
                  <a:lnTo>
                    <a:pt x="285" y="372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82" y="372"/>
                  </a:lnTo>
                  <a:lnTo>
                    <a:pt x="289" y="375"/>
                  </a:lnTo>
                  <a:lnTo>
                    <a:pt x="289" y="375"/>
                  </a:lnTo>
                  <a:close/>
                  <a:moveTo>
                    <a:pt x="532" y="383"/>
                  </a:moveTo>
                  <a:lnTo>
                    <a:pt x="532" y="383"/>
                  </a:lnTo>
                  <a:lnTo>
                    <a:pt x="531" y="382"/>
                  </a:lnTo>
                  <a:lnTo>
                    <a:pt x="528" y="380"/>
                  </a:lnTo>
                  <a:lnTo>
                    <a:pt x="526" y="378"/>
                  </a:lnTo>
                  <a:lnTo>
                    <a:pt x="525" y="375"/>
                  </a:lnTo>
                  <a:lnTo>
                    <a:pt x="525" y="375"/>
                  </a:lnTo>
                  <a:lnTo>
                    <a:pt x="522" y="375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19" y="374"/>
                  </a:lnTo>
                  <a:lnTo>
                    <a:pt x="519" y="374"/>
                  </a:lnTo>
                  <a:lnTo>
                    <a:pt x="522" y="377"/>
                  </a:lnTo>
                  <a:lnTo>
                    <a:pt x="525" y="380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2" y="383"/>
                  </a:lnTo>
                  <a:lnTo>
                    <a:pt x="532" y="383"/>
                  </a:lnTo>
                  <a:close/>
                  <a:moveTo>
                    <a:pt x="807" y="378"/>
                  </a:moveTo>
                  <a:lnTo>
                    <a:pt x="807" y="378"/>
                  </a:lnTo>
                  <a:lnTo>
                    <a:pt x="807" y="375"/>
                  </a:lnTo>
                  <a:lnTo>
                    <a:pt x="804" y="372"/>
                  </a:lnTo>
                  <a:lnTo>
                    <a:pt x="804" y="372"/>
                  </a:lnTo>
                  <a:lnTo>
                    <a:pt x="805" y="377"/>
                  </a:lnTo>
                  <a:lnTo>
                    <a:pt x="805" y="377"/>
                  </a:lnTo>
                  <a:lnTo>
                    <a:pt x="807" y="378"/>
                  </a:lnTo>
                  <a:lnTo>
                    <a:pt x="807" y="378"/>
                  </a:lnTo>
                  <a:close/>
                  <a:moveTo>
                    <a:pt x="723" y="385"/>
                  </a:moveTo>
                  <a:lnTo>
                    <a:pt x="723" y="385"/>
                  </a:lnTo>
                  <a:lnTo>
                    <a:pt x="734" y="392"/>
                  </a:lnTo>
                  <a:lnTo>
                    <a:pt x="746" y="401"/>
                  </a:lnTo>
                  <a:lnTo>
                    <a:pt x="764" y="417"/>
                  </a:lnTo>
                  <a:lnTo>
                    <a:pt x="764" y="417"/>
                  </a:lnTo>
                  <a:lnTo>
                    <a:pt x="763" y="414"/>
                  </a:lnTo>
                  <a:lnTo>
                    <a:pt x="761" y="414"/>
                  </a:lnTo>
                  <a:lnTo>
                    <a:pt x="761" y="411"/>
                  </a:lnTo>
                  <a:lnTo>
                    <a:pt x="761" y="411"/>
                  </a:lnTo>
                  <a:lnTo>
                    <a:pt x="755" y="406"/>
                  </a:lnTo>
                  <a:lnTo>
                    <a:pt x="749" y="400"/>
                  </a:lnTo>
                  <a:lnTo>
                    <a:pt x="743" y="395"/>
                  </a:lnTo>
                  <a:lnTo>
                    <a:pt x="737" y="391"/>
                  </a:lnTo>
                  <a:lnTo>
                    <a:pt x="737" y="391"/>
                  </a:lnTo>
                  <a:lnTo>
                    <a:pt x="728" y="380"/>
                  </a:lnTo>
                  <a:lnTo>
                    <a:pt x="722" y="377"/>
                  </a:lnTo>
                  <a:lnTo>
                    <a:pt x="715" y="375"/>
                  </a:lnTo>
                  <a:lnTo>
                    <a:pt x="715" y="375"/>
                  </a:lnTo>
                  <a:lnTo>
                    <a:pt x="720" y="380"/>
                  </a:lnTo>
                  <a:lnTo>
                    <a:pt x="722" y="382"/>
                  </a:lnTo>
                  <a:lnTo>
                    <a:pt x="723" y="385"/>
                  </a:lnTo>
                  <a:lnTo>
                    <a:pt x="723" y="385"/>
                  </a:lnTo>
                  <a:close/>
                  <a:moveTo>
                    <a:pt x="411" y="382"/>
                  </a:moveTo>
                  <a:lnTo>
                    <a:pt x="411" y="382"/>
                  </a:lnTo>
                  <a:lnTo>
                    <a:pt x="407" y="378"/>
                  </a:lnTo>
                  <a:lnTo>
                    <a:pt x="404" y="377"/>
                  </a:lnTo>
                  <a:lnTo>
                    <a:pt x="404" y="377"/>
                  </a:lnTo>
                  <a:lnTo>
                    <a:pt x="407" y="380"/>
                  </a:lnTo>
                  <a:lnTo>
                    <a:pt x="411" y="382"/>
                  </a:lnTo>
                  <a:lnTo>
                    <a:pt x="411" y="382"/>
                  </a:lnTo>
                  <a:close/>
                  <a:moveTo>
                    <a:pt x="188" y="391"/>
                  </a:moveTo>
                  <a:lnTo>
                    <a:pt x="188" y="391"/>
                  </a:lnTo>
                  <a:lnTo>
                    <a:pt x="200" y="398"/>
                  </a:lnTo>
                  <a:lnTo>
                    <a:pt x="211" y="404"/>
                  </a:lnTo>
                  <a:lnTo>
                    <a:pt x="223" y="412"/>
                  </a:lnTo>
                  <a:lnTo>
                    <a:pt x="235" y="420"/>
                  </a:lnTo>
                  <a:lnTo>
                    <a:pt x="235" y="420"/>
                  </a:lnTo>
                  <a:lnTo>
                    <a:pt x="225" y="407"/>
                  </a:lnTo>
                  <a:lnTo>
                    <a:pt x="214" y="397"/>
                  </a:lnTo>
                  <a:lnTo>
                    <a:pt x="202" y="388"/>
                  </a:lnTo>
                  <a:lnTo>
                    <a:pt x="186" y="378"/>
                  </a:lnTo>
                  <a:lnTo>
                    <a:pt x="186" y="378"/>
                  </a:lnTo>
                  <a:lnTo>
                    <a:pt x="188" y="385"/>
                  </a:lnTo>
                  <a:lnTo>
                    <a:pt x="188" y="391"/>
                  </a:lnTo>
                  <a:lnTo>
                    <a:pt x="188" y="391"/>
                  </a:lnTo>
                  <a:close/>
                  <a:moveTo>
                    <a:pt x="778" y="392"/>
                  </a:moveTo>
                  <a:lnTo>
                    <a:pt x="778" y="392"/>
                  </a:lnTo>
                  <a:lnTo>
                    <a:pt x="775" y="391"/>
                  </a:lnTo>
                  <a:lnTo>
                    <a:pt x="775" y="388"/>
                  </a:lnTo>
                  <a:lnTo>
                    <a:pt x="773" y="386"/>
                  </a:lnTo>
                  <a:lnTo>
                    <a:pt x="775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2" y="382"/>
                  </a:lnTo>
                  <a:lnTo>
                    <a:pt x="772" y="380"/>
                  </a:lnTo>
                  <a:lnTo>
                    <a:pt x="769" y="378"/>
                  </a:lnTo>
                  <a:lnTo>
                    <a:pt x="769" y="378"/>
                  </a:lnTo>
                  <a:lnTo>
                    <a:pt x="769" y="385"/>
                  </a:lnTo>
                  <a:lnTo>
                    <a:pt x="770" y="389"/>
                  </a:lnTo>
                  <a:lnTo>
                    <a:pt x="773" y="391"/>
                  </a:lnTo>
                  <a:lnTo>
                    <a:pt x="778" y="392"/>
                  </a:lnTo>
                  <a:lnTo>
                    <a:pt x="778" y="392"/>
                  </a:lnTo>
                  <a:close/>
                  <a:moveTo>
                    <a:pt x="728" y="397"/>
                  </a:moveTo>
                  <a:lnTo>
                    <a:pt x="728" y="397"/>
                  </a:lnTo>
                  <a:lnTo>
                    <a:pt x="731" y="401"/>
                  </a:lnTo>
                  <a:lnTo>
                    <a:pt x="732" y="401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23" y="389"/>
                  </a:lnTo>
                  <a:lnTo>
                    <a:pt x="711" y="380"/>
                  </a:lnTo>
                  <a:lnTo>
                    <a:pt x="711" y="380"/>
                  </a:lnTo>
                  <a:lnTo>
                    <a:pt x="719" y="389"/>
                  </a:lnTo>
                  <a:lnTo>
                    <a:pt x="728" y="397"/>
                  </a:lnTo>
                  <a:lnTo>
                    <a:pt x="728" y="397"/>
                  </a:lnTo>
                  <a:close/>
                  <a:moveTo>
                    <a:pt x="322" y="406"/>
                  </a:moveTo>
                  <a:lnTo>
                    <a:pt x="322" y="406"/>
                  </a:lnTo>
                  <a:lnTo>
                    <a:pt x="314" y="398"/>
                  </a:lnTo>
                  <a:lnTo>
                    <a:pt x="305" y="391"/>
                  </a:lnTo>
                  <a:lnTo>
                    <a:pt x="295" y="386"/>
                  </a:lnTo>
                  <a:lnTo>
                    <a:pt x="285" y="382"/>
                  </a:lnTo>
                  <a:lnTo>
                    <a:pt x="285" y="382"/>
                  </a:lnTo>
                  <a:lnTo>
                    <a:pt x="302" y="395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715" y="411"/>
                  </a:moveTo>
                  <a:lnTo>
                    <a:pt x="715" y="411"/>
                  </a:lnTo>
                  <a:lnTo>
                    <a:pt x="711" y="406"/>
                  </a:lnTo>
                  <a:lnTo>
                    <a:pt x="705" y="401"/>
                  </a:lnTo>
                  <a:lnTo>
                    <a:pt x="700" y="397"/>
                  </a:lnTo>
                  <a:lnTo>
                    <a:pt x="696" y="391"/>
                  </a:lnTo>
                  <a:lnTo>
                    <a:pt x="696" y="391"/>
                  </a:lnTo>
                  <a:lnTo>
                    <a:pt x="693" y="391"/>
                  </a:lnTo>
                  <a:lnTo>
                    <a:pt x="688" y="388"/>
                  </a:lnTo>
                  <a:lnTo>
                    <a:pt x="685" y="385"/>
                  </a:lnTo>
                  <a:lnTo>
                    <a:pt x="682" y="383"/>
                  </a:lnTo>
                  <a:lnTo>
                    <a:pt x="682" y="383"/>
                  </a:lnTo>
                  <a:lnTo>
                    <a:pt x="697" y="400"/>
                  </a:lnTo>
                  <a:lnTo>
                    <a:pt x="706" y="406"/>
                  </a:lnTo>
                  <a:lnTo>
                    <a:pt x="711" y="409"/>
                  </a:lnTo>
                  <a:lnTo>
                    <a:pt x="715" y="411"/>
                  </a:lnTo>
                  <a:lnTo>
                    <a:pt x="715" y="411"/>
                  </a:lnTo>
                  <a:close/>
                  <a:moveTo>
                    <a:pt x="561" y="401"/>
                  </a:moveTo>
                  <a:lnTo>
                    <a:pt x="561" y="401"/>
                  </a:lnTo>
                  <a:lnTo>
                    <a:pt x="563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52" y="389"/>
                  </a:lnTo>
                  <a:lnTo>
                    <a:pt x="539" y="383"/>
                  </a:lnTo>
                  <a:lnTo>
                    <a:pt x="539" y="383"/>
                  </a:lnTo>
                  <a:lnTo>
                    <a:pt x="545" y="388"/>
                  </a:lnTo>
                  <a:lnTo>
                    <a:pt x="551" y="392"/>
                  </a:lnTo>
                  <a:lnTo>
                    <a:pt x="555" y="397"/>
                  </a:lnTo>
                  <a:lnTo>
                    <a:pt x="561" y="401"/>
                  </a:lnTo>
                  <a:lnTo>
                    <a:pt x="561" y="401"/>
                  </a:lnTo>
                  <a:close/>
                  <a:moveTo>
                    <a:pt x="439" y="401"/>
                  </a:moveTo>
                  <a:lnTo>
                    <a:pt x="439" y="401"/>
                  </a:lnTo>
                  <a:lnTo>
                    <a:pt x="441" y="401"/>
                  </a:lnTo>
                  <a:lnTo>
                    <a:pt x="443" y="401"/>
                  </a:lnTo>
                  <a:lnTo>
                    <a:pt x="443" y="403"/>
                  </a:lnTo>
                  <a:lnTo>
                    <a:pt x="444" y="401"/>
                  </a:lnTo>
                  <a:lnTo>
                    <a:pt x="444" y="401"/>
                  </a:lnTo>
                  <a:lnTo>
                    <a:pt x="429" y="392"/>
                  </a:lnTo>
                  <a:lnTo>
                    <a:pt x="421" y="388"/>
                  </a:lnTo>
                  <a:lnTo>
                    <a:pt x="415" y="385"/>
                  </a:lnTo>
                  <a:lnTo>
                    <a:pt x="415" y="385"/>
                  </a:lnTo>
                  <a:lnTo>
                    <a:pt x="427" y="392"/>
                  </a:lnTo>
                  <a:lnTo>
                    <a:pt x="433" y="397"/>
                  </a:lnTo>
                  <a:lnTo>
                    <a:pt x="439" y="401"/>
                  </a:lnTo>
                  <a:lnTo>
                    <a:pt x="439" y="401"/>
                  </a:lnTo>
                  <a:close/>
                  <a:moveTo>
                    <a:pt x="613" y="388"/>
                  </a:moveTo>
                  <a:lnTo>
                    <a:pt x="613" y="388"/>
                  </a:lnTo>
                  <a:lnTo>
                    <a:pt x="612" y="386"/>
                  </a:lnTo>
                  <a:lnTo>
                    <a:pt x="610" y="386"/>
                  </a:lnTo>
                  <a:lnTo>
                    <a:pt x="609" y="386"/>
                  </a:lnTo>
                  <a:lnTo>
                    <a:pt x="609" y="386"/>
                  </a:lnTo>
                  <a:lnTo>
                    <a:pt x="609" y="388"/>
                  </a:lnTo>
                  <a:lnTo>
                    <a:pt x="610" y="388"/>
                  </a:lnTo>
                  <a:lnTo>
                    <a:pt x="612" y="389"/>
                  </a:lnTo>
                  <a:lnTo>
                    <a:pt x="613" y="388"/>
                  </a:lnTo>
                  <a:lnTo>
                    <a:pt x="613" y="388"/>
                  </a:lnTo>
                  <a:close/>
                  <a:moveTo>
                    <a:pt x="779" y="389"/>
                  </a:moveTo>
                  <a:lnTo>
                    <a:pt x="779" y="389"/>
                  </a:lnTo>
                  <a:lnTo>
                    <a:pt x="783" y="394"/>
                  </a:lnTo>
                  <a:lnTo>
                    <a:pt x="784" y="400"/>
                  </a:lnTo>
                  <a:lnTo>
                    <a:pt x="784" y="400"/>
                  </a:lnTo>
                  <a:lnTo>
                    <a:pt x="787" y="401"/>
                  </a:lnTo>
                  <a:lnTo>
                    <a:pt x="789" y="400"/>
                  </a:lnTo>
                  <a:lnTo>
                    <a:pt x="789" y="400"/>
                  </a:lnTo>
                  <a:lnTo>
                    <a:pt x="789" y="401"/>
                  </a:lnTo>
                  <a:lnTo>
                    <a:pt x="789" y="403"/>
                  </a:lnTo>
                  <a:lnTo>
                    <a:pt x="792" y="403"/>
                  </a:lnTo>
                  <a:lnTo>
                    <a:pt x="792" y="403"/>
                  </a:lnTo>
                  <a:lnTo>
                    <a:pt x="790" y="398"/>
                  </a:lnTo>
                  <a:lnTo>
                    <a:pt x="787" y="395"/>
                  </a:lnTo>
                  <a:lnTo>
                    <a:pt x="779" y="389"/>
                  </a:lnTo>
                  <a:lnTo>
                    <a:pt x="779" y="389"/>
                  </a:lnTo>
                  <a:close/>
                  <a:moveTo>
                    <a:pt x="633" y="403"/>
                  </a:moveTo>
                  <a:lnTo>
                    <a:pt x="633" y="403"/>
                  </a:lnTo>
                  <a:lnTo>
                    <a:pt x="638" y="409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50" y="418"/>
                  </a:lnTo>
                  <a:lnTo>
                    <a:pt x="656" y="423"/>
                  </a:lnTo>
                  <a:lnTo>
                    <a:pt x="656" y="423"/>
                  </a:lnTo>
                  <a:lnTo>
                    <a:pt x="665" y="430"/>
                  </a:lnTo>
                  <a:lnTo>
                    <a:pt x="671" y="433"/>
                  </a:lnTo>
                  <a:lnTo>
                    <a:pt x="677" y="435"/>
                  </a:lnTo>
                  <a:lnTo>
                    <a:pt x="677" y="435"/>
                  </a:lnTo>
                  <a:lnTo>
                    <a:pt x="658" y="420"/>
                  </a:lnTo>
                  <a:lnTo>
                    <a:pt x="647" y="412"/>
                  </a:lnTo>
                  <a:lnTo>
                    <a:pt x="635" y="404"/>
                  </a:lnTo>
                  <a:lnTo>
                    <a:pt x="635" y="404"/>
                  </a:lnTo>
                  <a:lnTo>
                    <a:pt x="635" y="403"/>
                  </a:lnTo>
                  <a:lnTo>
                    <a:pt x="635" y="401"/>
                  </a:lnTo>
                  <a:lnTo>
                    <a:pt x="635" y="401"/>
                  </a:lnTo>
                  <a:lnTo>
                    <a:pt x="629" y="400"/>
                  </a:lnTo>
                  <a:lnTo>
                    <a:pt x="624" y="395"/>
                  </a:lnTo>
                  <a:lnTo>
                    <a:pt x="619" y="392"/>
                  </a:lnTo>
                  <a:lnTo>
                    <a:pt x="613" y="391"/>
                  </a:lnTo>
                  <a:lnTo>
                    <a:pt x="613" y="391"/>
                  </a:lnTo>
                  <a:lnTo>
                    <a:pt x="633" y="403"/>
                  </a:lnTo>
                  <a:lnTo>
                    <a:pt x="633" y="403"/>
                  </a:lnTo>
                  <a:close/>
                  <a:moveTo>
                    <a:pt x="694" y="407"/>
                  </a:moveTo>
                  <a:lnTo>
                    <a:pt x="694" y="407"/>
                  </a:lnTo>
                  <a:lnTo>
                    <a:pt x="690" y="403"/>
                  </a:lnTo>
                  <a:lnTo>
                    <a:pt x="685" y="397"/>
                  </a:lnTo>
                  <a:lnTo>
                    <a:pt x="677" y="394"/>
                  </a:lnTo>
                  <a:lnTo>
                    <a:pt x="671" y="392"/>
                  </a:lnTo>
                  <a:lnTo>
                    <a:pt x="671" y="392"/>
                  </a:lnTo>
                  <a:lnTo>
                    <a:pt x="676" y="397"/>
                  </a:lnTo>
                  <a:lnTo>
                    <a:pt x="682" y="401"/>
                  </a:lnTo>
                  <a:lnTo>
                    <a:pt x="686" y="406"/>
                  </a:lnTo>
                  <a:lnTo>
                    <a:pt x="694" y="407"/>
                  </a:lnTo>
                  <a:lnTo>
                    <a:pt x="694" y="407"/>
                  </a:lnTo>
                  <a:close/>
                  <a:moveTo>
                    <a:pt x="755" y="400"/>
                  </a:moveTo>
                  <a:lnTo>
                    <a:pt x="755" y="400"/>
                  </a:lnTo>
                  <a:lnTo>
                    <a:pt x="763" y="409"/>
                  </a:lnTo>
                  <a:lnTo>
                    <a:pt x="770" y="415"/>
                  </a:lnTo>
                  <a:lnTo>
                    <a:pt x="770" y="415"/>
                  </a:lnTo>
                  <a:lnTo>
                    <a:pt x="769" y="407"/>
                  </a:lnTo>
                  <a:lnTo>
                    <a:pt x="767" y="400"/>
                  </a:lnTo>
                  <a:lnTo>
                    <a:pt x="767" y="400"/>
                  </a:lnTo>
                  <a:lnTo>
                    <a:pt x="763" y="397"/>
                  </a:lnTo>
                  <a:lnTo>
                    <a:pt x="758" y="394"/>
                  </a:lnTo>
                  <a:lnTo>
                    <a:pt x="758" y="394"/>
                  </a:lnTo>
                  <a:lnTo>
                    <a:pt x="758" y="398"/>
                  </a:lnTo>
                  <a:lnTo>
                    <a:pt x="757" y="400"/>
                  </a:lnTo>
                  <a:lnTo>
                    <a:pt x="755" y="400"/>
                  </a:lnTo>
                  <a:lnTo>
                    <a:pt x="755" y="400"/>
                  </a:lnTo>
                  <a:close/>
                  <a:moveTo>
                    <a:pt x="590" y="406"/>
                  </a:moveTo>
                  <a:lnTo>
                    <a:pt x="590" y="406"/>
                  </a:lnTo>
                  <a:lnTo>
                    <a:pt x="575" y="395"/>
                  </a:lnTo>
                  <a:lnTo>
                    <a:pt x="575" y="395"/>
                  </a:lnTo>
                  <a:lnTo>
                    <a:pt x="578" y="398"/>
                  </a:lnTo>
                  <a:lnTo>
                    <a:pt x="581" y="403"/>
                  </a:lnTo>
                  <a:lnTo>
                    <a:pt x="590" y="406"/>
                  </a:lnTo>
                  <a:lnTo>
                    <a:pt x="590" y="406"/>
                  </a:lnTo>
                  <a:close/>
                  <a:moveTo>
                    <a:pt x="798" y="401"/>
                  </a:moveTo>
                  <a:lnTo>
                    <a:pt x="798" y="401"/>
                  </a:lnTo>
                  <a:lnTo>
                    <a:pt x="799" y="400"/>
                  </a:lnTo>
                  <a:lnTo>
                    <a:pt x="798" y="397"/>
                  </a:lnTo>
                  <a:lnTo>
                    <a:pt x="796" y="395"/>
                  </a:lnTo>
                  <a:lnTo>
                    <a:pt x="795" y="395"/>
                  </a:lnTo>
                  <a:lnTo>
                    <a:pt x="795" y="395"/>
                  </a:lnTo>
                  <a:lnTo>
                    <a:pt x="796" y="397"/>
                  </a:lnTo>
                  <a:lnTo>
                    <a:pt x="796" y="398"/>
                  </a:lnTo>
                  <a:lnTo>
                    <a:pt x="796" y="400"/>
                  </a:lnTo>
                  <a:lnTo>
                    <a:pt x="798" y="401"/>
                  </a:lnTo>
                  <a:lnTo>
                    <a:pt x="798" y="401"/>
                  </a:lnTo>
                  <a:close/>
                  <a:moveTo>
                    <a:pt x="255" y="403"/>
                  </a:moveTo>
                  <a:lnTo>
                    <a:pt x="255" y="403"/>
                  </a:lnTo>
                  <a:lnTo>
                    <a:pt x="252" y="400"/>
                  </a:lnTo>
                  <a:lnTo>
                    <a:pt x="250" y="398"/>
                  </a:lnTo>
                  <a:lnTo>
                    <a:pt x="247" y="398"/>
                  </a:lnTo>
                  <a:lnTo>
                    <a:pt x="247" y="398"/>
                  </a:lnTo>
                  <a:lnTo>
                    <a:pt x="252" y="401"/>
                  </a:lnTo>
                  <a:lnTo>
                    <a:pt x="255" y="403"/>
                  </a:lnTo>
                  <a:lnTo>
                    <a:pt x="255" y="403"/>
                  </a:lnTo>
                  <a:close/>
                  <a:moveTo>
                    <a:pt x="561" y="433"/>
                  </a:moveTo>
                  <a:lnTo>
                    <a:pt x="561" y="433"/>
                  </a:lnTo>
                  <a:lnTo>
                    <a:pt x="561" y="430"/>
                  </a:lnTo>
                  <a:lnTo>
                    <a:pt x="558" y="429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6"/>
                  </a:lnTo>
                  <a:lnTo>
                    <a:pt x="555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4"/>
                  </a:lnTo>
                  <a:lnTo>
                    <a:pt x="554" y="423"/>
                  </a:lnTo>
                  <a:lnTo>
                    <a:pt x="554" y="423"/>
                  </a:lnTo>
                  <a:lnTo>
                    <a:pt x="545" y="417"/>
                  </a:lnTo>
                  <a:lnTo>
                    <a:pt x="537" y="411"/>
                  </a:lnTo>
                  <a:lnTo>
                    <a:pt x="529" y="404"/>
                  </a:lnTo>
                  <a:lnTo>
                    <a:pt x="525" y="401"/>
                  </a:lnTo>
                  <a:lnTo>
                    <a:pt x="522" y="400"/>
                  </a:lnTo>
                  <a:lnTo>
                    <a:pt x="522" y="400"/>
                  </a:lnTo>
                  <a:lnTo>
                    <a:pt x="540" y="418"/>
                  </a:lnTo>
                  <a:lnTo>
                    <a:pt x="549" y="426"/>
                  </a:lnTo>
                  <a:lnTo>
                    <a:pt x="561" y="433"/>
                  </a:lnTo>
                  <a:lnTo>
                    <a:pt x="561" y="433"/>
                  </a:lnTo>
                  <a:close/>
                  <a:moveTo>
                    <a:pt x="566" y="406"/>
                  </a:moveTo>
                  <a:lnTo>
                    <a:pt x="566" y="406"/>
                  </a:lnTo>
                  <a:lnTo>
                    <a:pt x="578" y="417"/>
                  </a:lnTo>
                  <a:lnTo>
                    <a:pt x="593" y="426"/>
                  </a:lnTo>
                  <a:lnTo>
                    <a:pt x="621" y="444"/>
                  </a:lnTo>
                  <a:lnTo>
                    <a:pt x="621" y="444"/>
                  </a:lnTo>
                  <a:lnTo>
                    <a:pt x="619" y="447"/>
                  </a:lnTo>
                  <a:lnTo>
                    <a:pt x="619" y="447"/>
                  </a:lnTo>
                  <a:lnTo>
                    <a:pt x="622" y="447"/>
                  </a:lnTo>
                  <a:lnTo>
                    <a:pt x="624" y="447"/>
                  </a:lnTo>
                  <a:lnTo>
                    <a:pt x="627" y="449"/>
                  </a:lnTo>
                  <a:lnTo>
                    <a:pt x="627" y="449"/>
                  </a:lnTo>
                  <a:lnTo>
                    <a:pt x="615" y="436"/>
                  </a:lnTo>
                  <a:lnTo>
                    <a:pt x="601" y="423"/>
                  </a:lnTo>
                  <a:lnTo>
                    <a:pt x="586" y="411"/>
                  </a:lnTo>
                  <a:lnTo>
                    <a:pt x="569" y="400"/>
                  </a:lnTo>
                  <a:lnTo>
                    <a:pt x="569" y="400"/>
                  </a:lnTo>
                  <a:lnTo>
                    <a:pt x="569" y="404"/>
                  </a:lnTo>
                  <a:lnTo>
                    <a:pt x="566" y="406"/>
                  </a:lnTo>
                  <a:lnTo>
                    <a:pt x="566" y="406"/>
                  </a:lnTo>
                  <a:close/>
                  <a:moveTo>
                    <a:pt x="173" y="417"/>
                  </a:moveTo>
                  <a:lnTo>
                    <a:pt x="173" y="417"/>
                  </a:lnTo>
                  <a:lnTo>
                    <a:pt x="177" y="417"/>
                  </a:lnTo>
                  <a:lnTo>
                    <a:pt x="183" y="418"/>
                  </a:lnTo>
                  <a:lnTo>
                    <a:pt x="183" y="418"/>
                  </a:lnTo>
                  <a:lnTo>
                    <a:pt x="183" y="407"/>
                  </a:lnTo>
                  <a:lnTo>
                    <a:pt x="182" y="404"/>
                  </a:lnTo>
                  <a:lnTo>
                    <a:pt x="177" y="401"/>
                  </a:lnTo>
                  <a:lnTo>
                    <a:pt x="177" y="401"/>
                  </a:lnTo>
                  <a:lnTo>
                    <a:pt x="173" y="417"/>
                  </a:lnTo>
                  <a:lnTo>
                    <a:pt x="173" y="417"/>
                  </a:lnTo>
                  <a:close/>
                  <a:moveTo>
                    <a:pt x="725" y="404"/>
                  </a:moveTo>
                  <a:lnTo>
                    <a:pt x="725" y="404"/>
                  </a:lnTo>
                  <a:lnTo>
                    <a:pt x="729" y="409"/>
                  </a:lnTo>
                  <a:lnTo>
                    <a:pt x="735" y="414"/>
                  </a:lnTo>
                  <a:lnTo>
                    <a:pt x="749" y="426"/>
                  </a:lnTo>
                  <a:lnTo>
                    <a:pt x="749" y="426"/>
                  </a:lnTo>
                  <a:lnTo>
                    <a:pt x="764" y="439"/>
                  </a:lnTo>
                  <a:lnTo>
                    <a:pt x="772" y="447"/>
                  </a:lnTo>
                  <a:lnTo>
                    <a:pt x="781" y="452"/>
                  </a:lnTo>
                  <a:lnTo>
                    <a:pt x="781" y="452"/>
                  </a:lnTo>
                  <a:lnTo>
                    <a:pt x="779" y="449"/>
                  </a:lnTo>
                  <a:lnTo>
                    <a:pt x="775" y="446"/>
                  </a:lnTo>
                  <a:lnTo>
                    <a:pt x="769" y="439"/>
                  </a:lnTo>
                  <a:lnTo>
                    <a:pt x="769" y="439"/>
                  </a:lnTo>
                  <a:lnTo>
                    <a:pt x="758" y="430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3" y="418"/>
                  </a:lnTo>
                  <a:lnTo>
                    <a:pt x="740" y="415"/>
                  </a:lnTo>
                  <a:lnTo>
                    <a:pt x="732" y="407"/>
                  </a:lnTo>
                  <a:lnTo>
                    <a:pt x="732" y="407"/>
                  </a:lnTo>
                  <a:lnTo>
                    <a:pt x="731" y="407"/>
                  </a:lnTo>
                  <a:lnTo>
                    <a:pt x="728" y="404"/>
                  </a:lnTo>
                  <a:lnTo>
                    <a:pt x="725" y="403"/>
                  </a:lnTo>
                  <a:lnTo>
                    <a:pt x="725" y="404"/>
                  </a:lnTo>
                  <a:lnTo>
                    <a:pt x="725" y="404"/>
                  </a:lnTo>
                  <a:close/>
                  <a:moveTo>
                    <a:pt x="465" y="468"/>
                  </a:moveTo>
                  <a:lnTo>
                    <a:pt x="465" y="468"/>
                  </a:lnTo>
                  <a:lnTo>
                    <a:pt x="465" y="467"/>
                  </a:lnTo>
                  <a:lnTo>
                    <a:pt x="465" y="465"/>
                  </a:lnTo>
                  <a:lnTo>
                    <a:pt x="462" y="464"/>
                  </a:lnTo>
                  <a:lnTo>
                    <a:pt x="459" y="461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2" y="455"/>
                  </a:lnTo>
                  <a:lnTo>
                    <a:pt x="446" y="450"/>
                  </a:lnTo>
                  <a:lnTo>
                    <a:pt x="435" y="441"/>
                  </a:lnTo>
                  <a:lnTo>
                    <a:pt x="435" y="441"/>
                  </a:lnTo>
                  <a:lnTo>
                    <a:pt x="432" y="439"/>
                  </a:lnTo>
                  <a:lnTo>
                    <a:pt x="429" y="438"/>
                  </a:lnTo>
                  <a:lnTo>
                    <a:pt x="424" y="433"/>
                  </a:lnTo>
                  <a:lnTo>
                    <a:pt x="424" y="433"/>
                  </a:lnTo>
                  <a:lnTo>
                    <a:pt x="417" y="430"/>
                  </a:lnTo>
                  <a:lnTo>
                    <a:pt x="411" y="426"/>
                  </a:lnTo>
                  <a:lnTo>
                    <a:pt x="404" y="421"/>
                  </a:lnTo>
                  <a:lnTo>
                    <a:pt x="397" y="418"/>
                  </a:lnTo>
                  <a:lnTo>
                    <a:pt x="397" y="418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1" y="414"/>
                  </a:lnTo>
                  <a:lnTo>
                    <a:pt x="386" y="409"/>
                  </a:lnTo>
                  <a:lnTo>
                    <a:pt x="382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97" y="423"/>
                  </a:lnTo>
                  <a:lnTo>
                    <a:pt x="418" y="439"/>
                  </a:lnTo>
                  <a:lnTo>
                    <a:pt x="441" y="453"/>
                  </a:lnTo>
                  <a:lnTo>
                    <a:pt x="465" y="468"/>
                  </a:lnTo>
                  <a:lnTo>
                    <a:pt x="465" y="468"/>
                  </a:lnTo>
                  <a:close/>
                  <a:moveTo>
                    <a:pt x="743" y="411"/>
                  </a:moveTo>
                  <a:lnTo>
                    <a:pt x="743" y="411"/>
                  </a:lnTo>
                  <a:lnTo>
                    <a:pt x="744" y="414"/>
                  </a:lnTo>
                  <a:lnTo>
                    <a:pt x="746" y="417"/>
                  </a:lnTo>
                  <a:lnTo>
                    <a:pt x="746" y="417"/>
                  </a:lnTo>
                  <a:lnTo>
                    <a:pt x="757" y="423"/>
                  </a:lnTo>
                  <a:lnTo>
                    <a:pt x="764" y="429"/>
                  </a:lnTo>
                  <a:lnTo>
                    <a:pt x="772" y="438"/>
                  </a:lnTo>
                  <a:lnTo>
                    <a:pt x="781" y="444"/>
                  </a:lnTo>
                  <a:lnTo>
                    <a:pt x="781" y="444"/>
                  </a:lnTo>
                  <a:lnTo>
                    <a:pt x="781" y="441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63" y="421"/>
                  </a:lnTo>
                  <a:lnTo>
                    <a:pt x="744" y="404"/>
                  </a:lnTo>
                  <a:lnTo>
                    <a:pt x="744" y="404"/>
                  </a:lnTo>
                  <a:lnTo>
                    <a:pt x="744" y="407"/>
                  </a:lnTo>
                  <a:lnTo>
                    <a:pt x="743" y="407"/>
                  </a:lnTo>
                  <a:lnTo>
                    <a:pt x="743" y="411"/>
                  </a:lnTo>
                  <a:lnTo>
                    <a:pt x="743" y="411"/>
                  </a:lnTo>
                  <a:close/>
                  <a:moveTo>
                    <a:pt x="700" y="439"/>
                  </a:moveTo>
                  <a:lnTo>
                    <a:pt x="700" y="439"/>
                  </a:lnTo>
                  <a:lnTo>
                    <a:pt x="700" y="438"/>
                  </a:lnTo>
                  <a:lnTo>
                    <a:pt x="700" y="436"/>
                  </a:lnTo>
                  <a:lnTo>
                    <a:pt x="696" y="433"/>
                  </a:lnTo>
                  <a:lnTo>
                    <a:pt x="696" y="433"/>
                  </a:lnTo>
                  <a:lnTo>
                    <a:pt x="682" y="420"/>
                  </a:lnTo>
                  <a:lnTo>
                    <a:pt x="676" y="414"/>
                  </a:lnTo>
                  <a:lnTo>
                    <a:pt x="670" y="409"/>
                  </a:lnTo>
                  <a:lnTo>
                    <a:pt x="670" y="409"/>
                  </a:lnTo>
                  <a:lnTo>
                    <a:pt x="700" y="439"/>
                  </a:lnTo>
                  <a:lnTo>
                    <a:pt x="700" y="439"/>
                  </a:lnTo>
                  <a:close/>
                  <a:moveTo>
                    <a:pt x="683" y="414"/>
                  </a:moveTo>
                  <a:lnTo>
                    <a:pt x="683" y="414"/>
                  </a:lnTo>
                  <a:lnTo>
                    <a:pt x="680" y="411"/>
                  </a:lnTo>
                  <a:lnTo>
                    <a:pt x="679" y="409"/>
                  </a:lnTo>
                  <a:lnTo>
                    <a:pt x="676" y="409"/>
                  </a:lnTo>
                  <a:lnTo>
                    <a:pt x="676" y="409"/>
                  </a:lnTo>
                  <a:lnTo>
                    <a:pt x="680" y="412"/>
                  </a:lnTo>
                  <a:lnTo>
                    <a:pt x="683" y="414"/>
                  </a:lnTo>
                  <a:lnTo>
                    <a:pt x="683" y="414"/>
                  </a:lnTo>
                  <a:close/>
                  <a:moveTo>
                    <a:pt x="723" y="412"/>
                  </a:moveTo>
                  <a:lnTo>
                    <a:pt x="723" y="412"/>
                  </a:lnTo>
                  <a:lnTo>
                    <a:pt x="747" y="435"/>
                  </a:lnTo>
                  <a:lnTo>
                    <a:pt x="772" y="456"/>
                  </a:lnTo>
                  <a:lnTo>
                    <a:pt x="772" y="456"/>
                  </a:lnTo>
                  <a:lnTo>
                    <a:pt x="776" y="461"/>
                  </a:lnTo>
                  <a:lnTo>
                    <a:pt x="779" y="462"/>
                  </a:lnTo>
                  <a:lnTo>
                    <a:pt x="781" y="464"/>
                  </a:lnTo>
                  <a:lnTo>
                    <a:pt x="781" y="464"/>
                  </a:lnTo>
                  <a:lnTo>
                    <a:pt x="779" y="459"/>
                  </a:lnTo>
                  <a:lnTo>
                    <a:pt x="776" y="455"/>
                  </a:lnTo>
                  <a:lnTo>
                    <a:pt x="767" y="449"/>
                  </a:lnTo>
                  <a:lnTo>
                    <a:pt x="767" y="449"/>
                  </a:lnTo>
                  <a:lnTo>
                    <a:pt x="722" y="407"/>
                  </a:lnTo>
                  <a:lnTo>
                    <a:pt x="722" y="407"/>
                  </a:lnTo>
                  <a:lnTo>
                    <a:pt x="722" y="409"/>
                  </a:lnTo>
                  <a:lnTo>
                    <a:pt x="722" y="411"/>
                  </a:lnTo>
                  <a:lnTo>
                    <a:pt x="723" y="411"/>
                  </a:lnTo>
                  <a:lnTo>
                    <a:pt x="723" y="412"/>
                  </a:lnTo>
                  <a:lnTo>
                    <a:pt x="723" y="412"/>
                  </a:lnTo>
                  <a:close/>
                  <a:moveTo>
                    <a:pt x="792" y="441"/>
                  </a:moveTo>
                  <a:lnTo>
                    <a:pt x="792" y="441"/>
                  </a:lnTo>
                  <a:lnTo>
                    <a:pt x="787" y="423"/>
                  </a:lnTo>
                  <a:lnTo>
                    <a:pt x="784" y="415"/>
                  </a:lnTo>
                  <a:lnTo>
                    <a:pt x="779" y="407"/>
                  </a:lnTo>
                  <a:lnTo>
                    <a:pt x="779" y="407"/>
                  </a:lnTo>
                  <a:lnTo>
                    <a:pt x="775" y="407"/>
                  </a:lnTo>
                  <a:lnTo>
                    <a:pt x="775" y="407"/>
                  </a:lnTo>
                  <a:lnTo>
                    <a:pt x="776" y="418"/>
                  </a:lnTo>
                  <a:lnTo>
                    <a:pt x="781" y="427"/>
                  </a:lnTo>
                  <a:lnTo>
                    <a:pt x="786" y="435"/>
                  </a:lnTo>
                  <a:lnTo>
                    <a:pt x="792" y="441"/>
                  </a:lnTo>
                  <a:lnTo>
                    <a:pt x="792" y="441"/>
                  </a:lnTo>
                  <a:close/>
                  <a:moveTo>
                    <a:pt x="255" y="432"/>
                  </a:moveTo>
                  <a:lnTo>
                    <a:pt x="253" y="430"/>
                  </a:lnTo>
                  <a:lnTo>
                    <a:pt x="253" y="430"/>
                  </a:lnTo>
                  <a:lnTo>
                    <a:pt x="253" y="433"/>
                  </a:lnTo>
                  <a:lnTo>
                    <a:pt x="257" y="433"/>
                  </a:lnTo>
                  <a:lnTo>
                    <a:pt x="258" y="433"/>
                  </a:lnTo>
                  <a:lnTo>
                    <a:pt x="261" y="433"/>
                  </a:lnTo>
                  <a:lnTo>
                    <a:pt x="261" y="433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87" y="444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66" y="429"/>
                  </a:lnTo>
                  <a:lnTo>
                    <a:pt x="255" y="423"/>
                  </a:lnTo>
                  <a:lnTo>
                    <a:pt x="246" y="417"/>
                  </a:lnTo>
                  <a:lnTo>
                    <a:pt x="235" y="411"/>
                  </a:lnTo>
                  <a:lnTo>
                    <a:pt x="235" y="411"/>
                  </a:lnTo>
                  <a:lnTo>
                    <a:pt x="240" y="415"/>
                  </a:lnTo>
                  <a:lnTo>
                    <a:pt x="246" y="423"/>
                  </a:lnTo>
                  <a:lnTo>
                    <a:pt x="252" y="429"/>
                  </a:lnTo>
                  <a:lnTo>
                    <a:pt x="253" y="430"/>
                  </a:lnTo>
                  <a:lnTo>
                    <a:pt x="255" y="432"/>
                  </a:lnTo>
                  <a:lnTo>
                    <a:pt x="255" y="432"/>
                  </a:lnTo>
                  <a:close/>
                  <a:moveTo>
                    <a:pt x="322" y="453"/>
                  </a:moveTo>
                  <a:lnTo>
                    <a:pt x="322" y="453"/>
                  </a:lnTo>
                  <a:lnTo>
                    <a:pt x="308" y="439"/>
                  </a:lnTo>
                  <a:lnTo>
                    <a:pt x="295" y="429"/>
                  </a:lnTo>
                  <a:lnTo>
                    <a:pt x="278" y="420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75" y="423"/>
                  </a:lnTo>
                  <a:lnTo>
                    <a:pt x="289" y="435"/>
                  </a:lnTo>
                  <a:lnTo>
                    <a:pt x="304" y="446"/>
                  </a:lnTo>
                  <a:lnTo>
                    <a:pt x="311" y="450"/>
                  </a:lnTo>
                  <a:lnTo>
                    <a:pt x="322" y="453"/>
                  </a:lnTo>
                  <a:lnTo>
                    <a:pt x="322" y="453"/>
                  </a:lnTo>
                  <a:close/>
                  <a:moveTo>
                    <a:pt x="351" y="424"/>
                  </a:moveTo>
                  <a:lnTo>
                    <a:pt x="351" y="424"/>
                  </a:lnTo>
                  <a:lnTo>
                    <a:pt x="360" y="430"/>
                  </a:lnTo>
                  <a:lnTo>
                    <a:pt x="365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0" y="427"/>
                  </a:lnTo>
                  <a:lnTo>
                    <a:pt x="351" y="421"/>
                  </a:lnTo>
                  <a:lnTo>
                    <a:pt x="342" y="415"/>
                  </a:lnTo>
                  <a:lnTo>
                    <a:pt x="333" y="411"/>
                  </a:lnTo>
                  <a:lnTo>
                    <a:pt x="333" y="411"/>
                  </a:lnTo>
                  <a:lnTo>
                    <a:pt x="334" y="412"/>
                  </a:lnTo>
                  <a:lnTo>
                    <a:pt x="334" y="414"/>
                  </a:lnTo>
                  <a:lnTo>
                    <a:pt x="334" y="414"/>
                  </a:lnTo>
                  <a:lnTo>
                    <a:pt x="351" y="424"/>
                  </a:lnTo>
                  <a:lnTo>
                    <a:pt x="351" y="424"/>
                  </a:lnTo>
                  <a:close/>
                  <a:moveTo>
                    <a:pt x="700" y="412"/>
                  </a:moveTo>
                  <a:lnTo>
                    <a:pt x="700" y="412"/>
                  </a:lnTo>
                  <a:lnTo>
                    <a:pt x="699" y="412"/>
                  </a:lnTo>
                  <a:lnTo>
                    <a:pt x="696" y="414"/>
                  </a:lnTo>
                  <a:lnTo>
                    <a:pt x="696" y="414"/>
                  </a:lnTo>
                  <a:lnTo>
                    <a:pt x="712" y="430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15" y="427"/>
                  </a:lnTo>
                  <a:lnTo>
                    <a:pt x="700" y="412"/>
                  </a:lnTo>
                  <a:lnTo>
                    <a:pt x="700" y="412"/>
                  </a:lnTo>
                  <a:close/>
                  <a:moveTo>
                    <a:pt x="279" y="470"/>
                  </a:moveTo>
                  <a:lnTo>
                    <a:pt x="279" y="470"/>
                  </a:lnTo>
                  <a:lnTo>
                    <a:pt x="269" y="462"/>
                  </a:lnTo>
                  <a:lnTo>
                    <a:pt x="260" y="453"/>
                  </a:lnTo>
                  <a:lnTo>
                    <a:pt x="249" y="446"/>
                  </a:lnTo>
                  <a:lnTo>
                    <a:pt x="240" y="436"/>
                  </a:lnTo>
                  <a:lnTo>
                    <a:pt x="240" y="436"/>
                  </a:lnTo>
                  <a:lnTo>
                    <a:pt x="200" y="414"/>
                  </a:lnTo>
                  <a:lnTo>
                    <a:pt x="200" y="414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220" y="438"/>
                  </a:lnTo>
                  <a:lnTo>
                    <a:pt x="232" y="449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52" y="459"/>
                  </a:lnTo>
                  <a:lnTo>
                    <a:pt x="257" y="461"/>
                  </a:lnTo>
                  <a:lnTo>
                    <a:pt x="267" y="467"/>
                  </a:lnTo>
                  <a:lnTo>
                    <a:pt x="278" y="473"/>
                  </a:lnTo>
                  <a:lnTo>
                    <a:pt x="289" y="479"/>
                  </a:lnTo>
                  <a:lnTo>
                    <a:pt x="289" y="479"/>
                  </a:lnTo>
                  <a:lnTo>
                    <a:pt x="287" y="476"/>
                  </a:lnTo>
                  <a:lnTo>
                    <a:pt x="284" y="473"/>
                  </a:lnTo>
                  <a:lnTo>
                    <a:pt x="279" y="470"/>
                  </a:lnTo>
                  <a:lnTo>
                    <a:pt x="279" y="470"/>
                  </a:lnTo>
                  <a:close/>
                  <a:moveTo>
                    <a:pt x="590" y="435"/>
                  </a:moveTo>
                  <a:lnTo>
                    <a:pt x="590" y="435"/>
                  </a:lnTo>
                  <a:lnTo>
                    <a:pt x="584" y="429"/>
                  </a:lnTo>
                  <a:lnTo>
                    <a:pt x="577" y="423"/>
                  </a:lnTo>
                  <a:lnTo>
                    <a:pt x="561" y="412"/>
                  </a:lnTo>
                  <a:lnTo>
                    <a:pt x="561" y="412"/>
                  </a:lnTo>
                  <a:lnTo>
                    <a:pt x="568" y="420"/>
                  </a:lnTo>
                  <a:lnTo>
                    <a:pt x="575" y="426"/>
                  </a:lnTo>
                  <a:lnTo>
                    <a:pt x="583" y="430"/>
                  </a:lnTo>
                  <a:lnTo>
                    <a:pt x="590" y="435"/>
                  </a:lnTo>
                  <a:lnTo>
                    <a:pt x="590" y="435"/>
                  </a:lnTo>
                  <a:close/>
                  <a:moveTo>
                    <a:pt x="799" y="418"/>
                  </a:moveTo>
                  <a:lnTo>
                    <a:pt x="799" y="418"/>
                  </a:lnTo>
                  <a:lnTo>
                    <a:pt x="801" y="418"/>
                  </a:lnTo>
                  <a:lnTo>
                    <a:pt x="802" y="417"/>
                  </a:lnTo>
                  <a:lnTo>
                    <a:pt x="802" y="417"/>
                  </a:lnTo>
                  <a:lnTo>
                    <a:pt x="802" y="415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9" y="418"/>
                  </a:lnTo>
                  <a:lnTo>
                    <a:pt x="799" y="418"/>
                  </a:lnTo>
                  <a:close/>
                  <a:moveTo>
                    <a:pt x="456" y="421"/>
                  </a:moveTo>
                  <a:lnTo>
                    <a:pt x="456" y="421"/>
                  </a:lnTo>
                  <a:lnTo>
                    <a:pt x="452" y="418"/>
                  </a:lnTo>
                  <a:lnTo>
                    <a:pt x="449" y="417"/>
                  </a:lnTo>
                  <a:lnTo>
                    <a:pt x="449" y="417"/>
                  </a:lnTo>
                  <a:lnTo>
                    <a:pt x="452" y="420"/>
                  </a:lnTo>
                  <a:lnTo>
                    <a:pt x="456" y="421"/>
                  </a:lnTo>
                  <a:lnTo>
                    <a:pt x="456" y="421"/>
                  </a:lnTo>
                  <a:close/>
                  <a:moveTo>
                    <a:pt x="340" y="423"/>
                  </a:moveTo>
                  <a:lnTo>
                    <a:pt x="340" y="423"/>
                  </a:lnTo>
                  <a:lnTo>
                    <a:pt x="336" y="420"/>
                  </a:lnTo>
                  <a:lnTo>
                    <a:pt x="333" y="418"/>
                  </a:lnTo>
                  <a:lnTo>
                    <a:pt x="330" y="418"/>
                  </a:lnTo>
                  <a:lnTo>
                    <a:pt x="330" y="418"/>
                  </a:lnTo>
                  <a:lnTo>
                    <a:pt x="333" y="420"/>
                  </a:lnTo>
                  <a:lnTo>
                    <a:pt x="336" y="421"/>
                  </a:lnTo>
                  <a:lnTo>
                    <a:pt x="339" y="423"/>
                  </a:lnTo>
                  <a:lnTo>
                    <a:pt x="340" y="423"/>
                  </a:lnTo>
                  <a:lnTo>
                    <a:pt x="340" y="423"/>
                  </a:lnTo>
                  <a:close/>
                  <a:moveTo>
                    <a:pt x="188" y="421"/>
                  </a:moveTo>
                  <a:lnTo>
                    <a:pt x="188" y="421"/>
                  </a:lnTo>
                  <a:lnTo>
                    <a:pt x="194" y="426"/>
                  </a:lnTo>
                  <a:lnTo>
                    <a:pt x="203" y="430"/>
                  </a:lnTo>
                  <a:lnTo>
                    <a:pt x="203" y="430"/>
                  </a:lnTo>
                  <a:lnTo>
                    <a:pt x="202" y="427"/>
                  </a:lnTo>
                  <a:lnTo>
                    <a:pt x="200" y="426"/>
                  </a:lnTo>
                  <a:lnTo>
                    <a:pt x="197" y="424"/>
                  </a:lnTo>
                  <a:lnTo>
                    <a:pt x="197" y="421"/>
                  </a:lnTo>
                  <a:lnTo>
                    <a:pt x="197" y="421"/>
                  </a:lnTo>
                  <a:lnTo>
                    <a:pt x="192" y="420"/>
                  </a:lnTo>
                  <a:lnTo>
                    <a:pt x="188" y="421"/>
                  </a:lnTo>
                  <a:lnTo>
                    <a:pt x="188" y="421"/>
                  </a:lnTo>
                  <a:close/>
                  <a:moveTo>
                    <a:pt x="690" y="420"/>
                  </a:moveTo>
                  <a:lnTo>
                    <a:pt x="690" y="420"/>
                  </a:lnTo>
                  <a:lnTo>
                    <a:pt x="690" y="421"/>
                  </a:lnTo>
                  <a:lnTo>
                    <a:pt x="690" y="421"/>
                  </a:lnTo>
                  <a:lnTo>
                    <a:pt x="694" y="426"/>
                  </a:lnTo>
                  <a:lnTo>
                    <a:pt x="696" y="427"/>
                  </a:lnTo>
                  <a:lnTo>
                    <a:pt x="699" y="429"/>
                  </a:lnTo>
                  <a:lnTo>
                    <a:pt x="699" y="429"/>
                  </a:lnTo>
                  <a:lnTo>
                    <a:pt x="712" y="444"/>
                  </a:lnTo>
                  <a:lnTo>
                    <a:pt x="720" y="452"/>
                  </a:lnTo>
                  <a:lnTo>
                    <a:pt x="728" y="458"/>
                  </a:lnTo>
                  <a:lnTo>
                    <a:pt x="728" y="458"/>
                  </a:lnTo>
                  <a:lnTo>
                    <a:pt x="709" y="436"/>
                  </a:lnTo>
                  <a:lnTo>
                    <a:pt x="699" y="427"/>
                  </a:lnTo>
                  <a:lnTo>
                    <a:pt x="690" y="420"/>
                  </a:lnTo>
                  <a:lnTo>
                    <a:pt x="690" y="420"/>
                  </a:lnTo>
                  <a:close/>
                  <a:moveTo>
                    <a:pt x="795" y="426"/>
                  </a:moveTo>
                  <a:lnTo>
                    <a:pt x="795" y="426"/>
                  </a:lnTo>
                  <a:lnTo>
                    <a:pt x="795" y="423"/>
                  </a:lnTo>
                  <a:lnTo>
                    <a:pt x="793" y="421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3" y="424"/>
                  </a:lnTo>
                  <a:lnTo>
                    <a:pt x="793" y="426"/>
                  </a:lnTo>
                  <a:lnTo>
                    <a:pt x="795" y="426"/>
                  </a:lnTo>
                  <a:lnTo>
                    <a:pt x="795" y="426"/>
                  </a:lnTo>
                  <a:close/>
                  <a:moveTo>
                    <a:pt x="561" y="475"/>
                  </a:moveTo>
                  <a:lnTo>
                    <a:pt x="561" y="475"/>
                  </a:lnTo>
                  <a:lnTo>
                    <a:pt x="551" y="464"/>
                  </a:lnTo>
                  <a:lnTo>
                    <a:pt x="539" y="455"/>
                  </a:lnTo>
                  <a:lnTo>
                    <a:pt x="528" y="446"/>
                  </a:lnTo>
                  <a:lnTo>
                    <a:pt x="517" y="435"/>
                  </a:lnTo>
                  <a:lnTo>
                    <a:pt x="517" y="435"/>
                  </a:lnTo>
                  <a:lnTo>
                    <a:pt x="513" y="432"/>
                  </a:lnTo>
                  <a:lnTo>
                    <a:pt x="508" y="427"/>
                  </a:lnTo>
                  <a:lnTo>
                    <a:pt x="504" y="424"/>
                  </a:lnTo>
                  <a:lnTo>
                    <a:pt x="500" y="423"/>
                  </a:lnTo>
                  <a:lnTo>
                    <a:pt x="500" y="423"/>
                  </a:lnTo>
                  <a:lnTo>
                    <a:pt x="516" y="436"/>
                  </a:lnTo>
                  <a:lnTo>
                    <a:pt x="529" y="450"/>
                  </a:lnTo>
                  <a:lnTo>
                    <a:pt x="545" y="464"/>
                  </a:lnTo>
                  <a:lnTo>
                    <a:pt x="561" y="475"/>
                  </a:lnTo>
                  <a:lnTo>
                    <a:pt x="561" y="475"/>
                  </a:lnTo>
                  <a:close/>
                  <a:moveTo>
                    <a:pt x="561" y="423"/>
                  </a:moveTo>
                  <a:lnTo>
                    <a:pt x="561" y="423"/>
                  </a:lnTo>
                  <a:lnTo>
                    <a:pt x="560" y="423"/>
                  </a:lnTo>
                  <a:lnTo>
                    <a:pt x="560" y="424"/>
                  </a:lnTo>
                  <a:lnTo>
                    <a:pt x="560" y="424"/>
                  </a:lnTo>
                  <a:lnTo>
                    <a:pt x="590" y="452"/>
                  </a:lnTo>
                  <a:lnTo>
                    <a:pt x="606" y="465"/>
                  </a:lnTo>
                  <a:lnTo>
                    <a:pt x="621" y="478"/>
                  </a:lnTo>
                  <a:lnTo>
                    <a:pt x="621" y="478"/>
                  </a:lnTo>
                  <a:lnTo>
                    <a:pt x="607" y="462"/>
                  </a:lnTo>
                  <a:lnTo>
                    <a:pt x="592" y="449"/>
                  </a:lnTo>
                  <a:lnTo>
                    <a:pt x="561" y="423"/>
                  </a:lnTo>
                  <a:lnTo>
                    <a:pt x="561" y="423"/>
                  </a:lnTo>
                  <a:close/>
                  <a:moveTo>
                    <a:pt x="360" y="438"/>
                  </a:moveTo>
                  <a:lnTo>
                    <a:pt x="360" y="438"/>
                  </a:lnTo>
                  <a:lnTo>
                    <a:pt x="365" y="439"/>
                  </a:lnTo>
                  <a:lnTo>
                    <a:pt x="369" y="443"/>
                  </a:lnTo>
                  <a:lnTo>
                    <a:pt x="372" y="446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68" y="441"/>
                  </a:lnTo>
                  <a:lnTo>
                    <a:pt x="360" y="435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6" y="427"/>
                  </a:lnTo>
                  <a:lnTo>
                    <a:pt x="351" y="430"/>
                  </a:lnTo>
                  <a:lnTo>
                    <a:pt x="357" y="435"/>
                  </a:lnTo>
                  <a:lnTo>
                    <a:pt x="360" y="438"/>
                  </a:lnTo>
                  <a:lnTo>
                    <a:pt x="360" y="438"/>
                  </a:lnTo>
                  <a:close/>
                  <a:moveTo>
                    <a:pt x="763" y="455"/>
                  </a:moveTo>
                  <a:lnTo>
                    <a:pt x="763" y="455"/>
                  </a:lnTo>
                  <a:lnTo>
                    <a:pt x="763" y="453"/>
                  </a:lnTo>
                  <a:lnTo>
                    <a:pt x="763" y="453"/>
                  </a:lnTo>
                  <a:lnTo>
                    <a:pt x="761" y="453"/>
                  </a:lnTo>
                  <a:lnTo>
                    <a:pt x="760" y="455"/>
                  </a:lnTo>
                  <a:lnTo>
                    <a:pt x="760" y="455"/>
                  </a:lnTo>
                  <a:lnTo>
                    <a:pt x="743" y="438"/>
                  </a:lnTo>
                  <a:lnTo>
                    <a:pt x="725" y="424"/>
                  </a:lnTo>
                  <a:lnTo>
                    <a:pt x="725" y="424"/>
                  </a:lnTo>
                  <a:lnTo>
                    <a:pt x="746" y="446"/>
                  </a:lnTo>
                  <a:lnTo>
                    <a:pt x="757" y="456"/>
                  </a:lnTo>
                  <a:lnTo>
                    <a:pt x="769" y="465"/>
                  </a:lnTo>
                  <a:lnTo>
                    <a:pt x="769" y="465"/>
                  </a:lnTo>
                  <a:lnTo>
                    <a:pt x="766" y="462"/>
                  </a:lnTo>
                  <a:lnTo>
                    <a:pt x="764" y="459"/>
                  </a:lnTo>
                  <a:lnTo>
                    <a:pt x="761" y="456"/>
                  </a:lnTo>
                  <a:lnTo>
                    <a:pt x="761" y="455"/>
                  </a:lnTo>
                  <a:lnTo>
                    <a:pt x="763" y="455"/>
                  </a:lnTo>
                  <a:lnTo>
                    <a:pt x="763" y="455"/>
                  </a:lnTo>
                  <a:close/>
                  <a:moveTo>
                    <a:pt x="648" y="458"/>
                  </a:moveTo>
                  <a:lnTo>
                    <a:pt x="648" y="458"/>
                  </a:lnTo>
                  <a:lnTo>
                    <a:pt x="630" y="441"/>
                  </a:lnTo>
                  <a:lnTo>
                    <a:pt x="621" y="432"/>
                  </a:lnTo>
                  <a:lnTo>
                    <a:pt x="610" y="426"/>
                  </a:lnTo>
                  <a:lnTo>
                    <a:pt x="610" y="426"/>
                  </a:lnTo>
                  <a:lnTo>
                    <a:pt x="619" y="435"/>
                  </a:lnTo>
                  <a:lnTo>
                    <a:pt x="629" y="444"/>
                  </a:lnTo>
                  <a:lnTo>
                    <a:pt x="638" y="452"/>
                  </a:lnTo>
                  <a:lnTo>
                    <a:pt x="644" y="456"/>
                  </a:lnTo>
                  <a:lnTo>
                    <a:pt x="648" y="458"/>
                  </a:lnTo>
                  <a:lnTo>
                    <a:pt x="648" y="458"/>
                  </a:lnTo>
                  <a:close/>
                  <a:moveTo>
                    <a:pt x="346" y="438"/>
                  </a:moveTo>
                  <a:lnTo>
                    <a:pt x="346" y="438"/>
                  </a:lnTo>
                  <a:lnTo>
                    <a:pt x="365" y="449"/>
                  </a:lnTo>
                  <a:lnTo>
                    <a:pt x="382" y="459"/>
                  </a:lnTo>
                  <a:lnTo>
                    <a:pt x="414" y="485"/>
                  </a:lnTo>
                  <a:lnTo>
                    <a:pt x="443" y="511"/>
                  </a:lnTo>
                  <a:lnTo>
                    <a:pt x="475" y="537"/>
                  </a:lnTo>
                  <a:lnTo>
                    <a:pt x="475" y="537"/>
                  </a:lnTo>
                  <a:lnTo>
                    <a:pt x="450" y="513"/>
                  </a:lnTo>
                  <a:lnTo>
                    <a:pt x="424" y="488"/>
                  </a:lnTo>
                  <a:lnTo>
                    <a:pt x="411" y="478"/>
                  </a:lnTo>
                  <a:lnTo>
                    <a:pt x="397" y="467"/>
                  </a:lnTo>
                  <a:lnTo>
                    <a:pt x="382" y="456"/>
                  </a:lnTo>
                  <a:lnTo>
                    <a:pt x="366" y="449"/>
                  </a:lnTo>
                  <a:lnTo>
                    <a:pt x="366" y="449"/>
                  </a:lnTo>
                  <a:lnTo>
                    <a:pt x="366" y="447"/>
                  </a:lnTo>
                  <a:lnTo>
                    <a:pt x="365" y="446"/>
                  </a:lnTo>
                  <a:lnTo>
                    <a:pt x="363" y="444"/>
                  </a:lnTo>
                  <a:lnTo>
                    <a:pt x="362" y="441"/>
                  </a:lnTo>
                  <a:lnTo>
                    <a:pt x="362" y="441"/>
                  </a:lnTo>
                  <a:lnTo>
                    <a:pt x="359" y="443"/>
                  </a:lnTo>
                  <a:lnTo>
                    <a:pt x="359" y="443"/>
                  </a:lnTo>
                  <a:lnTo>
                    <a:pt x="357" y="439"/>
                  </a:lnTo>
                  <a:lnTo>
                    <a:pt x="354" y="438"/>
                  </a:lnTo>
                  <a:lnTo>
                    <a:pt x="353" y="436"/>
                  </a:lnTo>
                  <a:lnTo>
                    <a:pt x="351" y="435"/>
                  </a:lnTo>
                  <a:lnTo>
                    <a:pt x="351" y="435"/>
                  </a:lnTo>
                  <a:lnTo>
                    <a:pt x="346" y="435"/>
                  </a:lnTo>
                  <a:lnTo>
                    <a:pt x="343" y="432"/>
                  </a:lnTo>
                  <a:lnTo>
                    <a:pt x="342" y="430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42" y="433"/>
                  </a:lnTo>
                  <a:lnTo>
                    <a:pt x="346" y="438"/>
                  </a:lnTo>
                  <a:lnTo>
                    <a:pt x="346" y="438"/>
                  </a:lnTo>
                  <a:close/>
                  <a:moveTo>
                    <a:pt x="192" y="435"/>
                  </a:moveTo>
                  <a:lnTo>
                    <a:pt x="192" y="435"/>
                  </a:lnTo>
                  <a:lnTo>
                    <a:pt x="192" y="435"/>
                  </a:lnTo>
                  <a:lnTo>
                    <a:pt x="192" y="433"/>
                  </a:lnTo>
                  <a:lnTo>
                    <a:pt x="192" y="433"/>
                  </a:lnTo>
                  <a:lnTo>
                    <a:pt x="191" y="432"/>
                  </a:lnTo>
                  <a:lnTo>
                    <a:pt x="188" y="433"/>
                  </a:lnTo>
                  <a:lnTo>
                    <a:pt x="188" y="433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5"/>
                  </a:lnTo>
                  <a:lnTo>
                    <a:pt x="192" y="435"/>
                  </a:lnTo>
                  <a:close/>
                  <a:moveTo>
                    <a:pt x="691" y="470"/>
                  </a:moveTo>
                  <a:lnTo>
                    <a:pt x="691" y="470"/>
                  </a:lnTo>
                  <a:lnTo>
                    <a:pt x="670" y="450"/>
                  </a:lnTo>
                  <a:lnTo>
                    <a:pt x="661" y="441"/>
                  </a:lnTo>
                  <a:lnTo>
                    <a:pt x="648" y="432"/>
                  </a:lnTo>
                  <a:lnTo>
                    <a:pt x="648" y="432"/>
                  </a:lnTo>
                  <a:lnTo>
                    <a:pt x="668" y="453"/>
                  </a:lnTo>
                  <a:lnTo>
                    <a:pt x="679" y="464"/>
                  </a:lnTo>
                  <a:lnTo>
                    <a:pt x="685" y="467"/>
                  </a:lnTo>
                  <a:lnTo>
                    <a:pt x="691" y="470"/>
                  </a:lnTo>
                  <a:lnTo>
                    <a:pt x="691" y="470"/>
                  </a:lnTo>
                  <a:close/>
                  <a:moveTo>
                    <a:pt x="485" y="456"/>
                  </a:moveTo>
                  <a:lnTo>
                    <a:pt x="485" y="456"/>
                  </a:lnTo>
                  <a:lnTo>
                    <a:pt x="478" y="449"/>
                  </a:lnTo>
                  <a:lnTo>
                    <a:pt x="470" y="443"/>
                  </a:lnTo>
                  <a:lnTo>
                    <a:pt x="461" y="438"/>
                  </a:lnTo>
                  <a:lnTo>
                    <a:pt x="450" y="435"/>
                  </a:lnTo>
                  <a:lnTo>
                    <a:pt x="450" y="435"/>
                  </a:lnTo>
                  <a:lnTo>
                    <a:pt x="467" y="446"/>
                  </a:lnTo>
                  <a:lnTo>
                    <a:pt x="485" y="456"/>
                  </a:lnTo>
                  <a:lnTo>
                    <a:pt x="485" y="456"/>
                  </a:lnTo>
                  <a:close/>
                  <a:moveTo>
                    <a:pt x="600" y="484"/>
                  </a:moveTo>
                  <a:lnTo>
                    <a:pt x="600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2" y="479"/>
                  </a:lnTo>
                  <a:lnTo>
                    <a:pt x="586" y="476"/>
                  </a:lnTo>
                  <a:lnTo>
                    <a:pt x="580" y="472"/>
                  </a:lnTo>
                  <a:lnTo>
                    <a:pt x="575" y="467"/>
                  </a:lnTo>
                  <a:lnTo>
                    <a:pt x="575" y="467"/>
                  </a:lnTo>
                  <a:lnTo>
                    <a:pt x="557" y="456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1" y="438"/>
                  </a:lnTo>
                  <a:lnTo>
                    <a:pt x="526" y="436"/>
                  </a:lnTo>
                  <a:lnTo>
                    <a:pt x="523" y="435"/>
                  </a:lnTo>
                  <a:lnTo>
                    <a:pt x="523" y="435"/>
                  </a:lnTo>
                  <a:lnTo>
                    <a:pt x="554" y="461"/>
                  </a:lnTo>
                  <a:lnTo>
                    <a:pt x="584" y="488"/>
                  </a:lnTo>
                  <a:lnTo>
                    <a:pt x="584" y="488"/>
                  </a:lnTo>
                  <a:lnTo>
                    <a:pt x="595" y="497"/>
                  </a:lnTo>
                  <a:lnTo>
                    <a:pt x="600" y="502"/>
                  </a:lnTo>
                  <a:lnTo>
                    <a:pt x="606" y="505"/>
                  </a:lnTo>
                  <a:lnTo>
                    <a:pt x="606" y="505"/>
                  </a:lnTo>
                  <a:lnTo>
                    <a:pt x="612" y="505"/>
                  </a:lnTo>
                  <a:lnTo>
                    <a:pt x="618" y="505"/>
                  </a:lnTo>
                  <a:lnTo>
                    <a:pt x="618" y="505"/>
                  </a:lnTo>
                  <a:lnTo>
                    <a:pt x="624" y="508"/>
                  </a:lnTo>
                  <a:lnTo>
                    <a:pt x="625" y="510"/>
                  </a:lnTo>
                  <a:lnTo>
                    <a:pt x="629" y="510"/>
                  </a:lnTo>
                  <a:lnTo>
                    <a:pt x="629" y="510"/>
                  </a:lnTo>
                  <a:lnTo>
                    <a:pt x="622" y="502"/>
                  </a:lnTo>
                  <a:lnTo>
                    <a:pt x="615" y="496"/>
                  </a:lnTo>
                  <a:lnTo>
                    <a:pt x="600" y="484"/>
                  </a:lnTo>
                  <a:lnTo>
                    <a:pt x="600" y="484"/>
                  </a:lnTo>
                  <a:close/>
                  <a:moveTo>
                    <a:pt x="609" y="537"/>
                  </a:moveTo>
                  <a:lnTo>
                    <a:pt x="609" y="537"/>
                  </a:lnTo>
                  <a:lnTo>
                    <a:pt x="593" y="519"/>
                  </a:lnTo>
                  <a:lnTo>
                    <a:pt x="575" y="504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540" y="472"/>
                  </a:lnTo>
                  <a:lnTo>
                    <a:pt x="540" y="470"/>
                  </a:lnTo>
                  <a:lnTo>
                    <a:pt x="540" y="470"/>
                  </a:lnTo>
                  <a:lnTo>
                    <a:pt x="539" y="470"/>
                  </a:lnTo>
                  <a:lnTo>
                    <a:pt x="537" y="470"/>
                  </a:lnTo>
                  <a:lnTo>
                    <a:pt x="537" y="470"/>
                  </a:lnTo>
                  <a:lnTo>
                    <a:pt x="536" y="468"/>
                  </a:lnTo>
                  <a:lnTo>
                    <a:pt x="534" y="465"/>
                  </a:lnTo>
                  <a:lnTo>
                    <a:pt x="534" y="465"/>
                  </a:lnTo>
                  <a:lnTo>
                    <a:pt x="511" y="452"/>
                  </a:lnTo>
                  <a:lnTo>
                    <a:pt x="488" y="436"/>
                  </a:lnTo>
                  <a:lnTo>
                    <a:pt x="488" y="436"/>
                  </a:lnTo>
                  <a:lnTo>
                    <a:pt x="519" y="462"/>
                  </a:lnTo>
                  <a:lnTo>
                    <a:pt x="549" y="487"/>
                  </a:lnTo>
                  <a:lnTo>
                    <a:pt x="580" y="511"/>
                  </a:lnTo>
                  <a:lnTo>
                    <a:pt x="609" y="537"/>
                  </a:lnTo>
                  <a:lnTo>
                    <a:pt x="609" y="537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68" y="438"/>
                  </a:lnTo>
                  <a:lnTo>
                    <a:pt x="667" y="438"/>
                  </a:lnTo>
                  <a:lnTo>
                    <a:pt x="665" y="438"/>
                  </a:lnTo>
                  <a:lnTo>
                    <a:pt x="665" y="438"/>
                  </a:lnTo>
                  <a:lnTo>
                    <a:pt x="667" y="438"/>
                  </a:lnTo>
                  <a:lnTo>
                    <a:pt x="667" y="439"/>
                  </a:lnTo>
                  <a:lnTo>
                    <a:pt x="668" y="441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558" y="504"/>
                  </a:moveTo>
                  <a:lnTo>
                    <a:pt x="558" y="50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1"/>
                  </a:lnTo>
                  <a:lnTo>
                    <a:pt x="536" y="481"/>
                  </a:lnTo>
                  <a:lnTo>
                    <a:pt x="528" y="476"/>
                  </a:lnTo>
                  <a:lnTo>
                    <a:pt x="520" y="470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491" y="449"/>
                  </a:lnTo>
                  <a:lnTo>
                    <a:pt x="476" y="439"/>
                  </a:lnTo>
                  <a:lnTo>
                    <a:pt x="476" y="439"/>
                  </a:lnTo>
                  <a:lnTo>
                    <a:pt x="484" y="449"/>
                  </a:lnTo>
                  <a:lnTo>
                    <a:pt x="493" y="458"/>
                  </a:lnTo>
                  <a:lnTo>
                    <a:pt x="514" y="475"/>
                  </a:lnTo>
                  <a:lnTo>
                    <a:pt x="536" y="490"/>
                  </a:lnTo>
                  <a:lnTo>
                    <a:pt x="558" y="504"/>
                  </a:lnTo>
                  <a:lnTo>
                    <a:pt x="558" y="504"/>
                  </a:lnTo>
                  <a:close/>
                  <a:moveTo>
                    <a:pt x="670" y="441"/>
                  </a:moveTo>
                  <a:lnTo>
                    <a:pt x="670" y="441"/>
                  </a:lnTo>
                  <a:lnTo>
                    <a:pt x="671" y="444"/>
                  </a:lnTo>
                  <a:lnTo>
                    <a:pt x="674" y="447"/>
                  </a:lnTo>
                  <a:lnTo>
                    <a:pt x="677" y="449"/>
                  </a:lnTo>
                  <a:lnTo>
                    <a:pt x="677" y="452"/>
                  </a:lnTo>
                  <a:lnTo>
                    <a:pt x="677" y="452"/>
                  </a:lnTo>
                  <a:lnTo>
                    <a:pt x="685" y="456"/>
                  </a:lnTo>
                  <a:lnTo>
                    <a:pt x="691" y="462"/>
                  </a:lnTo>
                  <a:lnTo>
                    <a:pt x="702" y="475"/>
                  </a:lnTo>
                  <a:lnTo>
                    <a:pt x="714" y="487"/>
                  </a:lnTo>
                  <a:lnTo>
                    <a:pt x="720" y="491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06" y="475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3"/>
                  </a:lnTo>
                  <a:lnTo>
                    <a:pt x="685" y="452"/>
                  </a:lnTo>
                  <a:lnTo>
                    <a:pt x="685" y="452"/>
                  </a:lnTo>
                  <a:lnTo>
                    <a:pt x="682" y="450"/>
                  </a:lnTo>
                  <a:lnTo>
                    <a:pt x="677" y="447"/>
                  </a:lnTo>
                  <a:lnTo>
                    <a:pt x="674" y="444"/>
                  </a:lnTo>
                  <a:lnTo>
                    <a:pt x="670" y="441"/>
                  </a:lnTo>
                  <a:lnTo>
                    <a:pt x="670" y="441"/>
                  </a:lnTo>
                  <a:close/>
                  <a:moveTo>
                    <a:pt x="226" y="458"/>
                  </a:moveTo>
                  <a:lnTo>
                    <a:pt x="226" y="458"/>
                  </a:lnTo>
                  <a:lnTo>
                    <a:pt x="225" y="456"/>
                  </a:lnTo>
                  <a:lnTo>
                    <a:pt x="225" y="455"/>
                  </a:lnTo>
                  <a:lnTo>
                    <a:pt x="225" y="455"/>
                  </a:lnTo>
                  <a:lnTo>
                    <a:pt x="221" y="453"/>
                  </a:lnTo>
                  <a:lnTo>
                    <a:pt x="218" y="452"/>
                  </a:lnTo>
                  <a:lnTo>
                    <a:pt x="214" y="449"/>
                  </a:lnTo>
                  <a:lnTo>
                    <a:pt x="209" y="444"/>
                  </a:lnTo>
                  <a:lnTo>
                    <a:pt x="206" y="444"/>
                  </a:lnTo>
                  <a:lnTo>
                    <a:pt x="203" y="444"/>
                  </a:lnTo>
                  <a:lnTo>
                    <a:pt x="203" y="444"/>
                  </a:lnTo>
                  <a:lnTo>
                    <a:pt x="209" y="449"/>
                  </a:lnTo>
                  <a:lnTo>
                    <a:pt x="215" y="453"/>
                  </a:lnTo>
                  <a:lnTo>
                    <a:pt x="221" y="456"/>
                  </a:lnTo>
                  <a:lnTo>
                    <a:pt x="225" y="458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8" y="456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6" y="458"/>
                  </a:lnTo>
                  <a:lnTo>
                    <a:pt x="226" y="458"/>
                  </a:lnTo>
                  <a:close/>
                  <a:moveTo>
                    <a:pt x="264" y="447"/>
                  </a:moveTo>
                  <a:lnTo>
                    <a:pt x="264" y="447"/>
                  </a:lnTo>
                  <a:lnTo>
                    <a:pt x="263" y="447"/>
                  </a:lnTo>
                  <a:lnTo>
                    <a:pt x="261" y="446"/>
                  </a:lnTo>
                  <a:lnTo>
                    <a:pt x="260" y="444"/>
                  </a:lnTo>
                  <a:lnTo>
                    <a:pt x="258" y="443"/>
                  </a:lnTo>
                  <a:lnTo>
                    <a:pt x="258" y="443"/>
                  </a:lnTo>
                  <a:lnTo>
                    <a:pt x="258" y="444"/>
                  </a:lnTo>
                  <a:lnTo>
                    <a:pt x="260" y="447"/>
                  </a:lnTo>
                  <a:lnTo>
                    <a:pt x="263" y="449"/>
                  </a:lnTo>
                  <a:lnTo>
                    <a:pt x="264" y="447"/>
                  </a:lnTo>
                  <a:lnTo>
                    <a:pt x="264" y="447"/>
                  </a:lnTo>
                  <a:close/>
                  <a:moveTo>
                    <a:pt x="789" y="452"/>
                  </a:moveTo>
                  <a:lnTo>
                    <a:pt x="789" y="452"/>
                  </a:lnTo>
                  <a:lnTo>
                    <a:pt x="790" y="452"/>
                  </a:lnTo>
                  <a:lnTo>
                    <a:pt x="792" y="452"/>
                  </a:lnTo>
                  <a:lnTo>
                    <a:pt x="792" y="452"/>
                  </a:lnTo>
                  <a:lnTo>
                    <a:pt x="793" y="452"/>
                  </a:lnTo>
                  <a:lnTo>
                    <a:pt x="793" y="452"/>
                  </a:lnTo>
                  <a:lnTo>
                    <a:pt x="792" y="449"/>
                  </a:lnTo>
                  <a:lnTo>
                    <a:pt x="790" y="449"/>
                  </a:lnTo>
                  <a:lnTo>
                    <a:pt x="789" y="449"/>
                  </a:lnTo>
                  <a:lnTo>
                    <a:pt x="789" y="449"/>
                  </a:lnTo>
                  <a:lnTo>
                    <a:pt x="789" y="452"/>
                  </a:lnTo>
                  <a:lnTo>
                    <a:pt x="789" y="452"/>
                  </a:lnTo>
                  <a:close/>
                  <a:moveTo>
                    <a:pt x="740" y="470"/>
                  </a:moveTo>
                  <a:lnTo>
                    <a:pt x="740" y="470"/>
                  </a:lnTo>
                  <a:lnTo>
                    <a:pt x="740" y="470"/>
                  </a:lnTo>
                  <a:lnTo>
                    <a:pt x="738" y="470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37" y="472"/>
                  </a:lnTo>
                  <a:lnTo>
                    <a:pt x="749" y="487"/>
                  </a:lnTo>
                  <a:lnTo>
                    <a:pt x="757" y="493"/>
                  </a:lnTo>
                  <a:lnTo>
                    <a:pt x="763" y="497"/>
                  </a:lnTo>
                  <a:lnTo>
                    <a:pt x="763" y="497"/>
                  </a:lnTo>
                  <a:lnTo>
                    <a:pt x="757" y="482"/>
                  </a:lnTo>
                  <a:lnTo>
                    <a:pt x="751" y="468"/>
                  </a:lnTo>
                  <a:lnTo>
                    <a:pt x="746" y="464"/>
                  </a:lnTo>
                  <a:lnTo>
                    <a:pt x="740" y="458"/>
                  </a:lnTo>
                  <a:lnTo>
                    <a:pt x="735" y="455"/>
                  </a:lnTo>
                  <a:lnTo>
                    <a:pt x="728" y="452"/>
                  </a:lnTo>
                  <a:lnTo>
                    <a:pt x="728" y="452"/>
                  </a:lnTo>
                  <a:lnTo>
                    <a:pt x="735" y="459"/>
                  </a:lnTo>
                  <a:lnTo>
                    <a:pt x="738" y="464"/>
                  </a:lnTo>
                  <a:lnTo>
                    <a:pt x="740" y="470"/>
                  </a:lnTo>
                  <a:lnTo>
                    <a:pt x="740" y="470"/>
                  </a:lnTo>
                  <a:close/>
                  <a:moveTo>
                    <a:pt x="702" y="462"/>
                  </a:moveTo>
                  <a:lnTo>
                    <a:pt x="702" y="462"/>
                  </a:lnTo>
                  <a:lnTo>
                    <a:pt x="700" y="459"/>
                  </a:lnTo>
                  <a:lnTo>
                    <a:pt x="697" y="456"/>
                  </a:lnTo>
                  <a:lnTo>
                    <a:pt x="694" y="453"/>
                  </a:lnTo>
                  <a:lnTo>
                    <a:pt x="694" y="453"/>
                  </a:lnTo>
                  <a:lnTo>
                    <a:pt x="699" y="458"/>
                  </a:lnTo>
                  <a:lnTo>
                    <a:pt x="702" y="462"/>
                  </a:lnTo>
                  <a:lnTo>
                    <a:pt x="702" y="462"/>
                  </a:lnTo>
                  <a:close/>
                  <a:moveTo>
                    <a:pt x="377" y="467"/>
                  </a:moveTo>
                  <a:lnTo>
                    <a:pt x="377" y="467"/>
                  </a:lnTo>
                  <a:lnTo>
                    <a:pt x="374" y="468"/>
                  </a:lnTo>
                  <a:lnTo>
                    <a:pt x="372" y="468"/>
                  </a:lnTo>
                  <a:lnTo>
                    <a:pt x="371" y="468"/>
                  </a:lnTo>
                  <a:lnTo>
                    <a:pt x="371" y="468"/>
                  </a:lnTo>
                  <a:lnTo>
                    <a:pt x="374" y="472"/>
                  </a:lnTo>
                  <a:lnTo>
                    <a:pt x="377" y="475"/>
                  </a:lnTo>
                  <a:lnTo>
                    <a:pt x="386" y="481"/>
                  </a:lnTo>
                  <a:lnTo>
                    <a:pt x="386" y="481"/>
                  </a:lnTo>
                  <a:lnTo>
                    <a:pt x="391" y="479"/>
                  </a:lnTo>
                  <a:lnTo>
                    <a:pt x="394" y="478"/>
                  </a:lnTo>
                  <a:lnTo>
                    <a:pt x="394" y="478"/>
                  </a:lnTo>
                  <a:lnTo>
                    <a:pt x="398" y="482"/>
                  </a:lnTo>
                  <a:lnTo>
                    <a:pt x="403" y="487"/>
                  </a:lnTo>
                  <a:lnTo>
                    <a:pt x="409" y="490"/>
                  </a:lnTo>
                  <a:lnTo>
                    <a:pt x="415" y="493"/>
                  </a:lnTo>
                  <a:lnTo>
                    <a:pt x="415" y="493"/>
                  </a:lnTo>
                  <a:lnTo>
                    <a:pt x="407" y="487"/>
                  </a:lnTo>
                  <a:lnTo>
                    <a:pt x="403" y="484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95" y="476"/>
                  </a:lnTo>
                  <a:lnTo>
                    <a:pt x="391" y="473"/>
                  </a:lnTo>
                  <a:lnTo>
                    <a:pt x="386" y="468"/>
                  </a:lnTo>
                  <a:lnTo>
                    <a:pt x="383" y="465"/>
                  </a:lnTo>
                  <a:lnTo>
                    <a:pt x="383" y="465"/>
                  </a:lnTo>
                  <a:lnTo>
                    <a:pt x="377" y="462"/>
                  </a:lnTo>
                  <a:lnTo>
                    <a:pt x="374" y="461"/>
                  </a:lnTo>
                  <a:lnTo>
                    <a:pt x="372" y="458"/>
                  </a:lnTo>
                  <a:lnTo>
                    <a:pt x="372" y="458"/>
                  </a:lnTo>
                  <a:lnTo>
                    <a:pt x="371" y="458"/>
                  </a:lnTo>
                  <a:lnTo>
                    <a:pt x="369" y="456"/>
                  </a:lnTo>
                  <a:lnTo>
                    <a:pt x="368" y="455"/>
                  </a:lnTo>
                  <a:lnTo>
                    <a:pt x="366" y="453"/>
                  </a:lnTo>
                  <a:lnTo>
                    <a:pt x="365" y="453"/>
                  </a:lnTo>
                  <a:lnTo>
                    <a:pt x="365" y="453"/>
                  </a:lnTo>
                  <a:lnTo>
                    <a:pt x="368" y="456"/>
                  </a:lnTo>
                  <a:lnTo>
                    <a:pt x="371" y="459"/>
                  </a:lnTo>
                  <a:lnTo>
                    <a:pt x="374" y="462"/>
                  </a:lnTo>
                  <a:lnTo>
                    <a:pt x="377" y="467"/>
                  </a:lnTo>
                  <a:lnTo>
                    <a:pt x="377" y="467"/>
                  </a:lnTo>
                  <a:close/>
                  <a:moveTo>
                    <a:pt x="769" y="500"/>
                  </a:moveTo>
                  <a:lnTo>
                    <a:pt x="769" y="500"/>
                  </a:lnTo>
                  <a:lnTo>
                    <a:pt x="767" y="502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70" y="508"/>
                  </a:lnTo>
                  <a:lnTo>
                    <a:pt x="775" y="513"/>
                  </a:lnTo>
                  <a:lnTo>
                    <a:pt x="775" y="513"/>
                  </a:lnTo>
                  <a:lnTo>
                    <a:pt x="776" y="508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1" y="505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6" y="510"/>
                  </a:lnTo>
                  <a:lnTo>
                    <a:pt x="784" y="499"/>
                  </a:lnTo>
                  <a:lnTo>
                    <a:pt x="784" y="487"/>
                  </a:lnTo>
                  <a:lnTo>
                    <a:pt x="783" y="478"/>
                  </a:lnTo>
                  <a:lnTo>
                    <a:pt x="779" y="473"/>
                  </a:lnTo>
                  <a:lnTo>
                    <a:pt x="776" y="470"/>
                  </a:lnTo>
                  <a:lnTo>
                    <a:pt x="776" y="470"/>
                  </a:lnTo>
                  <a:lnTo>
                    <a:pt x="775" y="473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64" y="470"/>
                  </a:lnTo>
                  <a:lnTo>
                    <a:pt x="758" y="464"/>
                  </a:lnTo>
                  <a:lnTo>
                    <a:pt x="744" y="453"/>
                  </a:lnTo>
                  <a:lnTo>
                    <a:pt x="744" y="453"/>
                  </a:lnTo>
                  <a:lnTo>
                    <a:pt x="758" y="475"/>
                  </a:lnTo>
                  <a:lnTo>
                    <a:pt x="764" y="487"/>
                  </a:lnTo>
                  <a:lnTo>
                    <a:pt x="769" y="500"/>
                  </a:lnTo>
                  <a:lnTo>
                    <a:pt x="769" y="500"/>
                  </a:lnTo>
                  <a:close/>
                  <a:moveTo>
                    <a:pt x="497" y="514"/>
                  </a:moveTo>
                  <a:lnTo>
                    <a:pt x="497" y="514"/>
                  </a:lnTo>
                  <a:lnTo>
                    <a:pt x="528" y="536"/>
                  </a:lnTo>
                  <a:lnTo>
                    <a:pt x="558" y="560"/>
                  </a:lnTo>
                  <a:lnTo>
                    <a:pt x="587" y="583"/>
                  </a:lnTo>
                  <a:lnTo>
                    <a:pt x="618" y="606"/>
                  </a:lnTo>
                  <a:lnTo>
                    <a:pt x="618" y="606"/>
                  </a:lnTo>
                  <a:lnTo>
                    <a:pt x="583" y="571"/>
                  </a:lnTo>
                  <a:lnTo>
                    <a:pt x="546" y="537"/>
                  </a:lnTo>
                  <a:lnTo>
                    <a:pt x="508" y="507"/>
                  </a:lnTo>
                  <a:lnTo>
                    <a:pt x="467" y="478"/>
                  </a:lnTo>
                  <a:lnTo>
                    <a:pt x="467" y="478"/>
                  </a:lnTo>
                  <a:lnTo>
                    <a:pt x="467" y="476"/>
                  </a:lnTo>
                  <a:lnTo>
                    <a:pt x="468" y="475"/>
                  </a:lnTo>
                  <a:lnTo>
                    <a:pt x="468" y="475"/>
                  </a:lnTo>
                  <a:lnTo>
                    <a:pt x="458" y="470"/>
                  </a:lnTo>
                  <a:lnTo>
                    <a:pt x="449" y="464"/>
                  </a:lnTo>
                  <a:lnTo>
                    <a:pt x="439" y="459"/>
                  </a:lnTo>
                  <a:lnTo>
                    <a:pt x="430" y="455"/>
                  </a:lnTo>
                  <a:lnTo>
                    <a:pt x="430" y="455"/>
                  </a:lnTo>
                  <a:lnTo>
                    <a:pt x="447" y="470"/>
                  </a:lnTo>
                  <a:lnTo>
                    <a:pt x="462" y="485"/>
                  </a:lnTo>
                  <a:lnTo>
                    <a:pt x="479" y="500"/>
                  </a:lnTo>
                  <a:lnTo>
                    <a:pt x="497" y="514"/>
                  </a:lnTo>
                  <a:lnTo>
                    <a:pt x="497" y="514"/>
                  </a:lnTo>
                  <a:close/>
                  <a:moveTo>
                    <a:pt x="601" y="468"/>
                  </a:moveTo>
                  <a:lnTo>
                    <a:pt x="601" y="468"/>
                  </a:lnTo>
                  <a:lnTo>
                    <a:pt x="592" y="461"/>
                  </a:lnTo>
                  <a:lnTo>
                    <a:pt x="587" y="458"/>
                  </a:lnTo>
                  <a:lnTo>
                    <a:pt x="584" y="456"/>
                  </a:lnTo>
                  <a:lnTo>
                    <a:pt x="584" y="456"/>
                  </a:lnTo>
                  <a:lnTo>
                    <a:pt x="592" y="464"/>
                  </a:lnTo>
                  <a:lnTo>
                    <a:pt x="597" y="467"/>
                  </a:lnTo>
                  <a:lnTo>
                    <a:pt x="601" y="468"/>
                  </a:lnTo>
                  <a:lnTo>
                    <a:pt x="601" y="468"/>
                  </a:lnTo>
                  <a:close/>
                  <a:moveTo>
                    <a:pt x="327" y="456"/>
                  </a:moveTo>
                  <a:lnTo>
                    <a:pt x="327" y="456"/>
                  </a:lnTo>
                  <a:lnTo>
                    <a:pt x="325" y="458"/>
                  </a:lnTo>
                  <a:lnTo>
                    <a:pt x="322" y="458"/>
                  </a:lnTo>
                  <a:lnTo>
                    <a:pt x="321" y="458"/>
                  </a:lnTo>
                  <a:lnTo>
                    <a:pt x="318" y="458"/>
                  </a:lnTo>
                  <a:lnTo>
                    <a:pt x="318" y="458"/>
                  </a:lnTo>
                  <a:lnTo>
                    <a:pt x="324" y="464"/>
                  </a:lnTo>
                  <a:lnTo>
                    <a:pt x="331" y="470"/>
                  </a:lnTo>
                  <a:lnTo>
                    <a:pt x="331" y="470"/>
                  </a:lnTo>
                  <a:lnTo>
                    <a:pt x="337" y="478"/>
                  </a:lnTo>
                  <a:lnTo>
                    <a:pt x="345" y="484"/>
                  </a:lnTo>
                  <a:lnTo>
                    <a:pt x="345" y="484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8"/>
                  </a:lnTo>
                  <a:lnTo>
                    <a:pt x="348" y="479"/>
                  </a:lnTo>
                  <a:lnTo>
                    <a:pt x="353" y="481"/>
                  </a:lnTo>
                  <a:lnTo>
                    <a:pt x="356" y="484"/>
                  </a:lnTo>
                  <a:lnTo>
                    <a:pt x="360" y="485"/>
                  </a:lnTo>
                  <a:lnTo>
                    <a:pt x="360" y="485"/>
                  </a:lnTo>
                  <a:lnTo>
                    <a:pt x="353" y="478"/>
                  </a:lnTo>
                  <a:lnTo>
                    <a:pt x="345" y="470"/>
                  </a:lnTo>
                  <a:lnTo>
                    <a:pt x="327" y="456"/>
                  </a:lnTo>
                  <a:lnTo>
                    <a:pt x="327" y="456"/>
                  </a:lnTo>
                  <a:close/>
                  <a:moveTo>
                    <a:pt x="196" y="476"/>
                  </a:moveTo>
                  <a:lnTo>
                    <a:pt x="196" y="476"/>
                  </a:lnTo>
                  <a:lnTo>
                    <a:pt x="192" y="470"/>
                  </a:lnTo>
                  <a:lnTo>
                    <a:pt x="191" y="462"/>
                  </a:lnTo>
                  <a:lnTo>
                    <a:pt x="191" y="462"/>
                  </a:lnTo>
                  <a:lnTo>
                    <a:pt x="185" y="46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82" y="465"/>
                  </a:lnTo>
                  <a:lnTo>
                    <a:pt x="186" y="470"/>
                  </a:lnTo>
                  <a:lnTo>
                    <a:pt x="191" y="473"/>
                  </a:lnTo>
                  <a:lnTo>
                    <a:pt x="196" y="476"/>
                  </a:lnTo>
                  <a:lnTo>
                    <a:pt x="196" y="476"/>
                  </a:lnTo>
                  <a:close/>
                  <a:moveTo>
                    <a:pt x="241" y="490"/>
                  </a:moveTo>
                  <a:lnTo>
                    <a:pt x="241" y="490"/>
                  </a:lnTo>
                  <a:lnTo>
                    <a:pt x="247" y="494"/>
                  </a:lnTo>
                  <a:lnTo>
                    <a:pt x="253" y="499"/>
                  </a:lnTo>
                  <a:lnTo>
                    <a:pt x="267" y="505"/>
                  </a:lnTo>
                  <a:lnTo>
                    <a:pt x="267" y="505"/>
                  </a:lnTo>
                  <a:lnTo>
                    <a:pt x="278" y="513"/>
                  </a:lnTo>
                  <a:lnTo>
                    <a:pt x="282" y="517"/>
                  </a:lnTo>
                  <a:lnTo>
                    <a:pt x="289" y="519"/>
                  </a:lnTo>
                  <a:lnTo>
                    <a:pt x="289" y="519"/>
                  </a:lnTo>
                  <a:lnTo>
                    <a:pt x="285" y="513"/>
                  </a:lnTo>
                  <a:lnTo>
                    <a:pt x="279" y="508"/>
                  </a:lnTo>
                  <a:lnTo>
                    <a:pt x="279" y="508"/>
                  </a:lnTo>
                  <a:lnTo>
                    <a:pt x="247" y="485"/>
                  </a:lnTo>
                  <a:lnTo>
                    <a:pt x="231" y="473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28" y="476"/>
                  </a:lnTo>
                  <a:lnTo>
                    <a:pt x="241" y="490"/>
                  </a:lnTo>
                  <a:lnTo>
                    <a:pt x="241" y="490"/>
                  </a:lnTo>
                  <a:close/>
                  <a:moveTo>
                    <a:pt x="215" y="472"/>
                  </a:moveTo>
                  <a:lnTo>
                    <a:pt x="215" y="472"/>
                  </a:lnTo>
                  <a:lnTo>
                    <a:pt x="208" y="465"/>
                  </a:lnTo>
                  <a:lnTo>
                    <a:pt x="203" y="462"/>
                  </a:lnTo>
                  <a:lnTo>
                    <a:pt x="199" y="462"/>
                  </a:lnTo>
                  <a:lnTo>
                    <a:pt x="199" y="462"/>
                  </a:lnTo>
                  <a:lnTo>
                    <a:pt x="203" y="464"/>
                  </a:lnTo>
                  <a:lnTo>
                    <a:pt x="208" y="468"/>
                  </a:lnTo>
                  <a:lnTo>
                    <a:pt x="211" y="472"/>
                  </a:lnTo>
                  <a:lnTo>
                    <a:pt x="215" y="472"/>
                  </a:lnTo>
                  <a:lnTo>
                    <a:pt x="215" y="472"/>
                  </a:lnTo>
                  <a:close/>
                  <a:moveTo>
                    <a:pt x="464" y="491"/>
                  </a:moveTo>
                  <a:lnTo>
                    <a:pt x="464" y="491"/>
                  </a:lnTo>
                  <a:lnTo>
                    <a:pt x="449" y="476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30" y="464"/>
                  </a:lnTo>
                  <a:lnTo>
                    <a:pt x="429" y="464"/>
                  </a:lnTo>
                  <a:lnTo>
                    <a:pt x="427" y="467"/>
                  </a:lnTo>
                  <a:lnTo>
                    <a:pt x="427" y="467"/>
                  </a:lnTo>
                  <a:lnTo>
                    <a:pt x="446" y="479"/>
                  </a:lnTo>
                  <a:lnTo>
                    <a:pt x="455" y="487"/>
                  </a:lnTo>
                  <a:lnTo>
                    <a:pt x="464" y="491"/>
                  </a:lnTo>
                  <a:lnTo>
                    <a:pt x="464" y="491"/>
                  </a:lnTo>
                  <a:close/>
                  <a:moveTo>
                    <a:pt x="420" y="473"/>
                  </a:moveTo>
                  <a:lnTo>
                    <a:pt x="420" y="473"/>
                  </a:lnTo>
                  <a:lnTo>
                    <a:pt x="412" y="468"/>
                  </a:lnTo>
                  <a:lnTo>
                    <a:pt x="404" y="464"/>
                  </a:lnTo>
                  <a:lnTo>
                    <a:pt x="404" y="464"/>
                  </a:lnTo>
                  <a:lnTo>
                    <a:pt x="412" y="470"/>
                  </a:lnTo>
                  <a:lnTo>
                    <a:pt x="415" y="473"/>
                  </a:lnTo>
                  <a:lnTo>
                    <a:pt x="420" y="473"/>
                  </a:lnTo>
                  <a:lnTo>
                    <a:pt x="420" y="473"/>
                  </a:lnTo>
                  <a:close/>
                  <a:moveTo>
                    <a:pt x="793" y="465"/>
                  </a:moveTo>
                  <a:lnTo>
                    <a:pt x="793" y="465"/>
                  </a:lnTo>
                  <a:lnTo>
                    <a:pt x="795" y="475"/>
                  </a:lnTo>
                  <a:lnTo>
                    <a:pt x="796" y="479"/>
                  </a:lnTo>
                  <a:lnTo>
                    <a:pt x="799" y="482"/>
                  </a:lnTo>
                  <a:lnTo>
                    <a:pt x="799" y="482"/>
                  </a:lnTo>
                  <a:lnTo>
                    <a:pt x="796" y="464"/>
                  </a:lnTo>
                  <a:lnTo>
                    <a:pt x="796" y="464"/>
                  </a:lnTo>
                  <a:lnTo>
                    <a:pt x="795" y="464"/>
                  </a:lnTo>
                  <a:lnTo>
                    <a:pt x="793" y="465"/>
                  </a:lnTo>
                  <a:lnTo>
                    <a:pt x="793" y="465"/>
                  </a:lnTo>
                  <a:close/>
                  <a:moveTo>
                    <a:pt x="673" y="473"/>
                  </a:moveTo>
                  <a:lnTo>
                    <a:pt x="673" y="473"/>
                  </a:lnTo>
                  <a:lnTo>
                    <a:pt x="671" y="470"/>
                  </a:lnTo>
                  <a:lnTo>
                    <a:pt x="667" y="467"/>
                  </a:lnTo>
                  <a:lnTo>
                    <a:pt x="667" y="467"/>
                  </a:lnTo>
                  <a:lnTo>
                    <a:pt x="668" y="470"/>
                  </a:lnTo>
                  <a:lnTo>
                    <a:pt x="671" y="472"/>
                  </a:lnTo>
                  <a:lnTo>
                    <a:pt x="673" y="473"/>
                  </a:lnTo>
                  <a:lnTo>
                    <a:pt x="673" y="473"/>
                  </a:lnTo>
                  <a:close/>
                  <a:moveTo>
                    <a:pt x="214" y="499"/>
                  </a:moveTo>
                  <a:lnTo>
                    <a:pt x="214" y="499"/>
                  </a:lnTo>
                  <a:lnTo>
                    <a:pt x="220" y="500"/>
                  </a:lnTo>
                  <a:lnTo>
                    <a:pt x="226" y="504"/>
                  </a:lnTo>
                  <a:lnTo>
                    <a:pt x="231" y="507"/>
                  </a:lnTo>
                  <a:lnTo>
                    <a:pt x="235" y="510"/>
                  </a:lnTo>
                  <a:lnTo>
                    <a:pt x="235" y="510"/>
                  </a:lnTo>
                  <a:lnTo>
                    <a:pt x="234" y="505"/>
                  </a:lnTo>
                  <a:lnTo>
                    <a:pt x="232" y="502"/>
                  </a:lnTo>
                  <a:lnTo>
                    <a:pt x="229" y="500"/>
                  </a:lnTo>
                  <a:lnTo>
                    <a:pt x="228" y="497"/>
                  </a:lnTo>
                  <a:lnTo>
                    <a:pt x="228" y="497"/>
                  </a:lnTo>
                  <a:lnTo>
                    <a:pt x="221" y="494"/>
                  </a:lnTo>
                  <a:lnTo>
                    <a:pt x="215" y="490"/>
                  </a:lnTo>
                  <a:lnTo>
                    <a:pt x="214" y="487"/>
                  </a:lnTo>
                  <a:lnTo>
                    <a:pt x="212" y="484"/>
                  </a:lnTo>
                  <a:lnTo>
                    <a:pt x="212" y="481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9" y="475"/>
                  </a:lnTo>
                  <a:lnTo>
                    <a:pt x="206" y="472"/>
                  </a:lnTo>
                  <a:lnTo>
                    <a:pt x="202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214" y="499"/>
                  </a:lnTo>
                  <a:lnTo>
                    <a:pt x="214" y="499"/>
                  </a:lnTo>
                  <a:close/>
                  <a:moveTo>
                    <a:pt x="331" y="496"/>
                  </a:moveTo>
                  <a:lnTo>
                    <a:pt x="331" y="496"/>
                  </a:lnTo>
                  <a:lnTo>
                    <a:pt x="322" y="490"/>
                  </a:lnTo>
                  <a:lnTo>
                    <a:pt x="311" y="481"/>
                  </a:lnTo>
                  <a:lnTo>
                    <a:pt x="302" y="475"/>
                  </a:lnTo>
                  <a:lnTo>
                    <a:pt x="293" y="468"/>
                  </a:lnTo>
                  <a:lnTo>
                    <a:pt x="293" y="468"/>
                  </a:lnTo>
                  <a:lnTo>
                    <a:pt x="301" y="478"/>
                  </a:lnTo>
                  <a:lnTo>
                    <a:pt x="310" y="485"/>
                  </a:lnTo>
                  <a:lnTo>
                    <a:pt x="321" y="491"/>
                  </a:lnTo>
                  <a:lnTo>
                    <a:pt x="331" y="496"/>
                  </a:lnTo>
                  <a:lnTo>
                    <a:pt x="331" y="496"/>
                  </a:lnTo>
                  <a:close/>
                  <a:moveTo>
                    <a:pt x="690" y="499"/>
                  </a:moveTo>
                  <a:lnTo>
                    <a:pt x="690" y="499"/>
                  </a:lnTo>
                  <a:lnTo>
                    <a:pt x="682" y="490"/>
                  </a:lnTo>
                  <a:lnTo>
                    <a:pt x="674" y="482"/>
                  </a:lnTo>
                  <a:lnTo>
                    <a:pt x="656" y="468"/>
                  </a:lnTo>
                  <a:lnTo>
                    <a:pt x="656" y="468"/>
                  </a:lnTo>
                  <a:lnTo>
                    <a:pt x="662" y="476"/>
                  </a:lnTo>
                  <a:lnTo>
                    <a:pt x="671" y="484"/>
                  </a:lnTo>
                  <a:lnTo>
                    <a:pt x="690" y="499"/>
                  </a:lnTo>
                  <a:lnTo>
                    <a:pt x="690" y="499"/>
                  </a:lnTo>
                  <a:close/>
                  <a:moveTo>
                    <a:pt x="520" y="494"/>
                  </a:moveTo>
                  <a:lnTo>
                    <a:pt x="520" y="494"/>
                  </a:lnTo>
                  <a:lnTo>
                    <a:pt x="528" y="499"/>
                  </a:lnTo>
                  <a:lnTo>
                    <a:pt x="532" y="504"/>
                  </a:lnTo>
                  <a:lnTo>
                    <a:pt x="545" y="516"/>
                  </a:lnTo>
                  <a:lnTo>
                    <a:pt x="545" y="516"/>
                  </a:lnTo>
                  <a:lnTo>
                    <a:pt x="554" y="523"/>
                  </a:lnTo>
                  <a:lnTo>
                    <a:pt x="563" y="529"/>
                  </a:lnTo>
                  <a:lnTo>
                    <a:pt x="563" y="529"/>
                  </a:lnTo>
                  <a:lnTo>
                    <a:pt x="571" y="534"/>
                  </a:lnTo>
                  <a:lnTo>
                    <a:pt x="572" y="536"/>
                  </a:lnTo>
                  <a:lnTo>
                    <a:pt x="575" y="536"/>
                  </a:lnTo>
                  <a:lnTo>
                    <a:pt x="575" y="536"/>
                  </a:lnTo>
                  <a:lnTo>
                    <a:pt x="555" y="517"/>
                  </a:lnTo>
                  <a:lnTo>
                    <a:pt x="536" y="500"/>
                  </a:lnTo>
                  <a:lnTo>
                    <a:pt x="516" y="484"/>
                  </a:lnTo>
                  <a:lnTo>
                    <a:pt x="505" y="476"/>
                  </a:lnTo>
                  <a:lnTo>
                    <a:pt x="494" y="470"/>
                  </a:lnTo>
                  <a:lnTo>
                    <a:pt x="494" y="470"/>
                  </a:lnTo>
                  <a:lnTo>
                    <a:pt x="508" y="482"/>
                  </a:lnTo>
                  <a:lnTo>
                    <a:pt x="514" y="488"/>
                  </a:lnTo>
                  <a:lnTo>
                    <a:pt x="520" y="494"/>
                  </a:lnTo>
                  <a:lnTo>
                    <a:pt x="520" y="494"/>
                  </a:lnTo>
                  <a:close/>
                  <a:moveTo>
                    <a:pt x="749" y="499"/>
                  </a:moveTo>
                  <a:lnTo>
                    <a:pt x="749" y="499"/>
                  </a:lnTo>
                  <a:lnTo>
                    <a:pt x="737" y="485"/>
                  </a:lnTo>
                  <a:lnTo>
                    <a:pt x="729" y="479"/>
                  </a:lnTo>
                  <a:lnTo>
                    <a:pt x="723" y="473"/>
                  </a:lnTo>
                  <a:lnTo>
                    <a:pt x="723" y="473"/>
                  </a:lnTo>
                  <a:lnTo>
                    <a:pt x="720" y="472"/>
                  </a:lnTo>
                  <a:lnTo>
                    <a:pt x="719" y="470"/>
                  </a:lnTo>
                  <a:lnTo>
                    <a:pt x="717" y="470"/>
                  </a:lnTo>
                  <a:lnTo>
                    <a:pt x="717" y="470"/>
                  </a:lnTo>
                  <a:lnTo>
                    <a:pt x="723" y="476"/>
                  </a:lnTo>
                  <a:lnTo>
                    <a:pt x="726" y="481"/>
                  </a:lnTo>
                  <a:lnTo>
                    <a:pt x="735" y="493"/>
                  </a:lnTo>
                  <a:lnTo>
                    <a:pt x="740" y="499"/>
                  </a:lnTo>
                  <a:lnTo>
                    <a:pt x="744" y="504"/>
                  </a:lnTo>
                  <a:lnTo>
                    <a:pt x="751" y="507"/>
                  </a:lnTo>
                  <a:lnTo>
                    <a:pt x="760" y="508"/>
                  </a:lnTo>
                  <a:lnTo>
                    <a:pt x="760" y="508"/>
                  </a:lnTo>
                  <a:lnTo>
                    <a:pt x="755" y="504"/>
                  </a:lnTo>
                  <a:lnTo>
                    <a:pt x="749" y="499"/>
                  </a:lnTo>
                  <a:lnTo>
                    <a:pt x="749" y="499"/>
                  </a:lnTo>
                  <a:close/>
                  <a:moveTo>
                    <a:pt x="206" y="510"/>
                  </a:moveTo>
                  <a:lnTo>
                    <a:pt x="206" y="510"/>
                  </a:lnTo>
                  <a:lnTo>
                    <a:pt x="192" y="490"/>
                  </a:lnTo>
                  <a:lnTo>
                    <a:pt x="179" y="472"/>
                  </a:lnTo>
                  <a:lnTo>
                    <a:pt x="179" y="472"/>
                  </a:lnTo>
                  <a:lnTo>
                    <a:pt x="182" y="484"/>
                  </a:lnTo>
                  <a:lnTo>
                    <a:pt x="189" y="494"/>
                  </a:lnTo>
                  <a:lnTo>
                    <a:pt x="197" y="502"/>
                  </a:lnTo>
                  <a:lnTo>
                    <a:pt x="206" y="510"/>
                  </a:lnTo>
                  <a:lnTo>
                    <a:pt x="206" y="510"/>
                  </a:lnTo>
                  <a:close/>
                  <a:moveTo>
                    <a:pt x="674" y="519"/>
                  </a:moveTo>
                  <a:lnTo>
                    <a:pt x="674" y="519"/>
                  </a:lnTo>
                  <a:lnTo>
                    <a:pt x="650" y="494"/>
                  </a:lnTo>
                  <a:lnTo>
                    <a:pt x="638" y="482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48" y="499"/>
                  </a:lnTo>
                  <a:lnTo>
                    <a:pt x="661" y="510"/>
                  </a:lnTo>
                  <a:lnTo>
                    <a:pt x="674" y="519"/>
                  </a:lnTo>
                  <a:lnTo>
                    <a:pt x="674" y="519"/>
                  </a:lnTo>
                  <a:close/>
                  <a:moveTo>
                    <a:pt x="683" y="481"/>
                  </a:moveTo>
                  <a:lnTo>
                    <a:pt x="683" y="481"/>
                  </a:lnTo>
                  <a:lnTo>
                    <a:pt x="680" y="479"/>
                  </a:lnTo>
                  <a:lnTo>
                    <a:pt x="679" y="478"/>
                  </a:lnTo>
                  <a:lnTo>
                    <a:pt x="676" y="476"/>
                  </a:lnTo>
                  <a:lnTo>
                    <a:pt x="674" y="475"/>
                  </a:lnTo>
                  <a:lnTo>
                    <a:pt x="674" y="475"/>
                  </a:lnTo>
                  <a:lnTo>
                    <a:pt x="679" y="479"/>
                  </a:lnTo>
                  <a:lnTo>
                    <a:pt x="680" y="481"/>
                  </a:lnTo>
                  <a:lnTo>
                    <a:pt x="683" y="481"/>
                  </a:lnTo>
                  <a:lnTo>
                    <a:pt x="683" y="481"/>
                  </a:lnTo>
                  <a:close/>
                  <a:moveTo>
                    <a:pt x="415" y="519"/>
                  </a:moveTo>
                  <a:lnTo>
                    <a:pt x="415" y="519"/>
                  </a:lnTo>
                  <a:lnTo>
                    <a:pt x="403" y="507"/>
                  </a:lnTo>
                  <a:lnTo>
                    <a:pt x="391" y="494"/>
                  </a:lnTo>
                  <a:lnTo>
                    <a:pt x="377" y="484"/>
                  </a:lnTo>
                  <a:lnTo>
                    <a:pt x="371" y="479"/>
                  </a:lnTo>
                  <a:lnTo>
                    <a:pt x="363" y="476"/>
                  </a:lnTo>
                  <a:lnTo>
                    <a:pt x="363" y="476"/>
                  </a:lnTo>
                  <a:lnTo>
                    <a:pt x="389" y="497"/>
                  </a:lnTo>
                  <a:lnTo>
                    <a:pt x="415" y="519"/>
                  </a:lnTo>
                  <a:lnTo>
                    <a:pt x="415" y="519"/>
                  </a:lnTo>
                  <a:close/>
                  <a:moveTo>
                    <a:pt x="613" y="487"/>
                  </a:moveTo>
                  <a:lnTo>
                    <a:pt x="613" y="487"/>
                  </a:lnTo>
                  <a:lnTo>
                    <a:pt x="607" y="481"/>
                  </a:lnTo>
                  <a:lnTo>
                    <a:pt x="604" y="479"/>
                  </a:lnTo>
                  <a:lnTo>
                    <a:pt x="603" y="479"/>
                  </a:lnTo>
                  <a:lnTo>
                    <a:pt x="603" y="479"/>
                  </a:lnTo>
                  <a:lnTo>
                    <a:pt x="606" y="481"/>
                  </a:lnTo>
                  <a:lnTo>
                    <a:pt x="607" y="484"/>
                  </a:lnTo>
                  <a:lnTo>
                    <a:pt x="610" y="485"/>
                  </a:lnTo>
                  <a:lnTo>
                    <a:pt x="613" y="487"/>
                  </a:lnTo>
                  <a:lnTo>
                    <a:pt x="613" y="487"/>
                  </a:lnTo>
                  <a:close/>
                  <a:moveTo>
                    <a:pt x="273" y="479"/>
                  </a:moveTo>
                  <a:lnTo>
                    <a:pt x="273" y="479"/>
                  </a:lnTo>
                  <a:lnTo>
                    <a:pt x="284" y="487"/>
                  </a:lnTo>
                  <a:lnTo>
                    <a:pt x="290" y="490"/>
                  </a:lnTo>
                  <a:lnTo>
                    <a:pt x="296" y="491"/>
                  </a:lnTo>
                  <a:lnTo>
                    <a:pt x="296" y="491"/>
                  </a:lnTo>
                  <a:lnTo>
                    <a:pt x="292" y="487"/>
                  </a:lnTo>
                  <a:lnTo>
                    <a:pt x="285" y="482"/>
                  </a:lnTo>
                  <a:lnTo>
                    <a:pt x="279" y="481"/>
                  </a:lnTo>
                  <a:lnTo>
                    <a:pt x="273" y="479"/>
                  </a:lnTo>
                  <a:lnTo>
                    <a:pt x="273" y="479"/>
                  </a:lnTo>
                  <a:close/>
                  <a:moveTo>
                    <a:pt x="676" y="508"/>
                  </a:moveTo>
                  <a:lnTo>
                    <a:pt x="676" y="508"/>
                  </a:lnTo>
                  <a:lnTo>
                    <a:pt x="682" y="516"/>
                  </a:lnTo>
                  <a:lnTo>
                    <a:pt x="690" y="525"/>
                  </a:lnTo>
                  <a:lnTo>
                    <a:pt x="697" y="532"/>
                  </a:lnTo>
                  <a:lnTo>
                    <a:pt x="700" y="534"/>
                  </a:lnTo>
                  <a:lnTo>
                    <a:pt x="705" y="536"/>
                  </a:lnTo>
                  <a:lnTo>
                    <a:pt x="705" y="536"/>
                  </a:lnTo>
                  <a:lnTo>
                    <a:pt x="699" y="525"/>
                  </a:lnTo>
                  <a:lnTo>
                    <a:pt x="691" y="516"/>
                  </a:lnTo>
                  <a:lnTo>
                    <a:pt x="674" y="497"/>
                  </a:lnTo>
                  <a:lnTo>
                    <a:pt x="674" y="497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74" y="499"/>
                  </a:lnTo>
                  <a:lnTo>
                    <a:pt x="668" y="493"/>
                  </a:lnTo>
                  <a:lnTo>
                    <a:pt x="661" y="488"/>
                  </a:lnTo>
                  <a:lnTo>
                    <a:pt x="645" y="478"/>
                  </a:lnTo>
                  <a:lnTo>
                    <a:pt x="645" y="478"/>
                  </a:lnTo>
                  <a:lnTo>
                    <a:pt x="661" y="494"/>
                  </a:lnTo>
                  <a:lnTo>
                    <a:pt x="676" y="508"/>
                  </a:lnTo>
                  <a:lnTo>
                    <a:pt x="676" y="508"/>
                  </a:lnTo>
                  <a:close/>
                  <a:moveTo>
                    <a:pt x="325" y="485"/>
                  </a:moveTo>
                  <a:lnTo>
                    <a:pt x="325" y="485"/>
                  </a:lnTo>
                  <a:lnTo>
                    <a:pt x="325" y="484"/>
                  </a:lnTo>
                  <a:lnTo>
                    <a:pt x="324" y="482"/>
                  </a:lnTo>
                  <a:lnTo>
                    <a:pt x="322" y="482"/>
                  </a:lnTo>
                  <a:lnTo>
                    <a:pt x="321" y="482"/>
                  </a:lnTo>
                  <a:lnTo>
                    <a:pt x="321" y="482"/>
                  </a:lnTo>
                  <a:lnTo>
                    <a:pt x="324" y="484"/>
                  </a:lnTo>
                  <a:lnTo>
                    <a:pt x="325" y="485"/>
                  </a:lnTo>
                  <a:lnTo>
                    <a:pt x="325" y="485"/>
                  </a:lnTo>
                  <a:close/>
                  <a:moveTo>
                    <a:pt x="726" y="514"/>
                  </a:moveTo>
                  <a:lnTo>
                    <a:pt x="726" y="514"/>
                  </a:lnTo>
                  <a:lnTo>
                    <a:pt x="728" y="517"/>
                  </a:lnTo>
                  <a:lnTo>
                    <a:pt x="729" y="519"/>
                  </a:lnTo>
                  <a:lnTo>
                    <a:pt x="729" y="517"/>
                  </a:lnTo>
                  <a:lnTo>
                    <a:pt x="729" y="517"/>
                  </a:lnTo>
                  <a:lnTo>
                    <a:pt x="722" y="508"/>
                  </a:lnTo>
                  <a:lnTo>
                    <a:pt x="715" y="497"/>
                  </a:lnTo>
                  <a:lnTo>
                    <a:pt x="706" y="488"/>
                  </a:lnTo>
                  <a:lnTo>
                    <a:pt x="702" y="485"/>
                  </a:lnTo>
                  <a:lnTo>
                    <a:pt x="696" y="482"/>
                  </a:lnTo>
                  <a:lnTo>
                    <a:pt x="696" y="482"/>
                  </a:lnTo>
                  <a:lnTo>
                    <a:pt x="711" y="499"/>
                  </a:lnTo>
                  <a:lnTo>
                    <a:pt x="726" y="514"/>
                  </a:lnTo>
                  <a:lnTo>
                    <a:pt x="726" y="514"/>
                  </a:lnTo>
                  <a:close/>
                  <a:moveTo>
                    <a:pt x="447" y="485"/>
                  </a:moveTo>
                  <a:lnTo>
                    <a:pt x="447" y="485"/>
                  </a:lnTo>
                  <a:lnTo>
                    <a:pt x="446" y="484"/>
                  </a:lnTo>
                  <a:lnTo>
                    <a:pt x="444" y="484"/>
                  </a:lnTo>
                  <a:lnTo>
                    <a:pt x="444" y="485"/>
                  </a:lnTo>
                  <a:lnTo>
                    <a:pt x="444" y="485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5"/>
                  </a:lnTo>
                  <a:lnTo>
                    <a:pt x="447" y="485"/>
                  </a:lnTo>
                  <a:close/>
                  <a:moveTo>
                    <a:pt x="577" y="493"/>
                  </a:moveTo>
                  <a:lnTo>
                    <a:pt x="577" y="493"/>
                  </a:lnTo>
                  <a:lnTo>
                    <a:pt x="572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71" y="490"/>
                  </a:lnTo>
                  <a:lnTo>
                    <a:pt x="574" y="491"/>
                  </a:lnTo>
                  <a:lnTo>
                    <a:pt x="577" y="493"/>
                  </a:lnTo>
                  <a:lnTo>
                    <a:pt x="577" y="493"/>
                  </a:lnTo>
                  <a:close/>
                  <a:moveTo>
                    <a:pt x="281" y="496"/>
                  </a:moveTo>
                  <a:lnTo>
                    <a:pt x="281" y="496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72" y="494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81" y="496"/>
                  </a:lnTo>
                  <a:lnTo>
                    <a:pt x="281" y="496"/>
                  </a:lnTo>
                  <a:close/>
                  <a:moveTo>
                    <a:pt x="357" y="505"/>
                  </a:moveTo>
                  <a:lnTo>
                    <a:pt x="357" y="505"/>
                  </a:lnTo>
                  <a:lnTo>
                    <a:pt x="343" y="496"/>
                  </a:lnTo>
                  <a:lnTo>
                    <a:pt x="328" y="487"/>
                  </a:lnTo>
                  <a:lnTo>
                    <a:pt x="328" y="487"/>
                  </a:lnTo>
                  <a:lnTo>
                    <a:pt x="334" y="493"/>
                  </a:lnTo>
                  <a:lnTo>
                    <a:pt x="340" y="497"/>
                  </a:lnTo>
                  <a:lnTo>
                    <a:pt x="348" y="502"/>
                  </a:lnTo>
                  <a:lnTo>
                    <a:pt x="357" y="505"/>
                  </a:lnTo>
                  <a:lnTo>
                    <a:pt x="357" y="505"/>
                  </a:lnTo>
                  <a:close/>
                  <a:moveTo>
                    <a:pt x="805" y="537"/>
                  </a:moveTo>
                  <a:lnTo>
                    <a:pt x="805" y="537"/>
                  </a:lnTo>
                  <a:lnTo>
                    <a:pt x="804" y="513"/>
                  </a:lnTo>
                  <a:lnTo>
                    <a:pt x="801" y="487"/>
                  </a:lnTo>
                  <a:lnTo>
                    <a:pt x="801" y="487"/>
                  </a:lnTo>
                  <a:lnTo>
                    <a:pt x="798" y="487"/>
                  </a:lnTo>
                  <a:lnTo>
                    <a:pt x="798" y="487"/>
                  </a:lnTo>
                  <a:lnTo>
                    <a:pt x="801" y="511"/>
                  </a:lnTo>
                  <a:lnTo>
                    <a:pt x="805" y="537"/>
                  </a:lnTo>
                  <a:lnTo>
                    <a:pt x="805" y="537"/>
                  </a:lnTo>
                  <a:close/>
                  <a:moveTo>
                    <a:pt x="203" y="580"/>
                  </a:moveTo>
                  <a:lnTo>
                    <a:pt x="203" y="580"/>
                  </a:lnTo>
                  <a:lnTo>
                    <a:pt x="206" y="589"/>
                  </a:lnTo>
                  <a:lnTo>
                    <a:pt x="209" y="597"/>
                  </a:lnTo>
                  <a:lnTo>
                    <a:pt x="212" y="601"/>
                  </a:lnTo>
                  <a:lnTo>
                    <a:pt x="215" y="603"/>
                  </a:lnTo>
                  <a:lnTo>
                    <a:pt x="220" y="604"/>
                  </a:lnTo>
                  <a:lnTo>
                    <a:pt x="225" y="606"/>
                  </a:lnTo>
                  <a:lnTo>
                    <a:pt x="225" y="606"/>
                  </a:lnTo>
                  <a:lnTo>
                    <a:pt x="221" y="601"/>
                  </a:lnTo>
                  <a:lnTo>
                    <a:pt x="218" y="598"/>
                  </a:lnTo>
                  <a:lnTo>
                    <a:pt x="214" y="595"/>
                  </a:lnTo>
                  <a:lnTo>
                    <a:pt x="212" y="592"/>
                  </a:lnTo>
                  <a:lnTo>
                    <a:pt x="212" y="589"/>
                  </a:lnTo>
                  <a:lnTo>
                    <a:pt x="212" y="589"/>
                  </a:lnTo>
                  <a:lnTo>
                    <a:pt x="221" y="592"/>
                  </a:lnTo>
                  <a:lnTo>
                    <a:pt x="229" y="595"/>
                  </a:lnTo>
                  <a:lnTo>
                    <a:pt x="241" y="606"/>
                  </a:lnTo>
                  <a:lnTo>
                    <a:pt x="241" y="606"/>
                  </a:lnTo>
                  <a:lnTo>
                    <a:pt x="269" y="626"/>
                  </a:lnTo>
                  <a:lnTo>
                    <a:pt x="269" y="626"/>
                  </a:lnTo>
                  <a:lnTo>
                    <a:pt x="264" y="619"/>
                  </a:lnTo>
                  <a:lnTo>
                    <a:pt x="260" y="613"/>
                  </a:lnTo>
                  <a:lnTo>
                    <a:pt x="247" y="604"/>
                  </a:lnTo>
                  <a:lnTo>
                    <a:pt x="235" y="595"/>
                  </a:lnTo>
                  <a:lnTo>
                    <a:pt x="223" y="584"/>
                  </a:lnTo>
                  <a:lnTo>
                    <a:pt x="223" y="584"/>
                  </a:lnTo>
                  <a:lnTo>
                    <a:pt x="221" y="575"/>
                  </a:lnTo>
                  <a:lnTo>
                    <a:pt x="218" y="568"/>
                  </a:lnTo>
                  <a:lnTo>
                    <a:pt x="214" y="560"/>
                  </a:lnTo>
                  <a:lnTo>
                    <a:pt x="208" y="552"/>
                  </a:lnTo>
                  <a:lnTo>
                    <a:pt x="196" y="540"/>
                  </a:lnTo>
                  <a:lnTo>
                    <a:pt x="189" y="534"/>
                  </a:lnTo>
                  <a:lnTo>
                    <a:pt x="185" y="526"/>
                  </a:lnTo>
                  <a:lnTo>
                    <a:pt x="185" y="526"/>
                  </a:lnTo>
                  <a:lnTo>
                    <a:pt x="188" y="525"/>
                  </a:lnTo>
                  <a:lnTo>
                    <a:pt x="188" y="523"/>
                  </a:lnTo>
                  <a:lnTo>
                    <a:pt x="188" y="522"/>
                  </a:lnTo>
                  <a:lnTo>
                    <a:pt x="188" y="522"/>
                  </a:lnTo>
                  <a:lnTo>
                    <a:pt x="176" y="507"/>
                  </a:lnTo>
                  <a:lnTo>
                    <a:pt x="170" y="499"/>
                  </a:lnTo>
                  <a:lnTo>
                    <a:pt x="164" y="490"/>
                  </a:lnTo>
                  <a:lnTo>
                    <a:pt x="164" y="490"/>
                  </a:lnTo>
                  <a:lnTo>
                    <a:pt x="173" y="511"/>
                  </a:lnTo>
                  <a:lnTo>
                    <a:pt x="182" y="534"/>
                  </a:lnTo>
                  <a:lnTo>
                    <a:pt x="203" y="580"/>
                  </a:lnTo>
                  <a:lnTo>
                    <a:pt x="203" y="580"/>
                  </a:lnTo>
                  <a:close/>
                  <a:moveTo>
                    <a:pt x="470" y="525"/>
                  </a:moveTo>
                  <a:lnTo>
                    <a:pt x="470" y="525"/>
                  </a:lnTo>
                  <a:lnTo>
                    <a:pt x="491" y="548"/>
                  </a:lnTo>
                  <a:lnTo>
                    <a:pt x="504" y="560"/>
                  </a:lnTo>
                  <a:lnTo>
                    <a:pt x="514" y="571"/>
                  </a:lnTo>
                  <a:lnTo>
                    <a:pt x="514" y="571"/>
                  </a:lnTo>
                  <a:lnTo>
                    <a:pt x="534" y="583"/>
                  </a:lnTo>
                  <a:lnTo>
                    <a:pt x="552" y="593"/>
                  </a:lnTo>
                  <a:lnTo>
                    <a:pt x="552" y="593"/>
                  </a:lnTo>
                  <a:lnTo>
                    <a:pt x="496" y="539"/>
                  </a:lnTo>
                  <a:lnTo>
                    <a:pt x="465" y="513"/>
                  </a:lnTo>
                  <a:lnTo>
                    <a:pt x="450" y="500"/>
                  </a:lnTo>
                  <a:lnTo>
                    <a:pt x="433" y="490"/>
                  </a:lnTo>
                  <a:lnTo>
                    <a:pt x="433" y="490"/>
                  </a:lnTo>
                  <a:lnTo>
                    <a:pt x="450" y="508"/>
                  </a:lnTo>
                  <a:lnTo>
                    <a:pt x="470" y="525"/>
                  </a:lnTo>
                  <a:lnTo>
                    <a:pt x="470" y="525"/>
                  </a:lnTo>
                  <a:close/>
                  <a:moveTo>
                    <a:pt x="507" y="531"/>
                  </a:moveTo>
                  <a:lnTo>
                    <a:pt x="507" y="531"/>
                  </a:lnTo>
                  <a:lnTo>
                    <a:pt x="505" y="528"/>
                  </a:lnTo>
                  <a:lnTo>
                    <a:pt x="504" y="526"/>
                  </a:lnTo>
                  <a:lnTo>
                    <a:pt x="500" y="525"/>
                  </a:lnTo>
                  <a:lnTo>
                    <a:pt x="500" y="522"/>
                  </a:lnTo>
                  <a:lnTo>
                    <a:pt x="500" y="522"/>
                  </a:lnTo>
                  <a:lnTo>
                    <a:pt x="494" y="517"/>
                  </a:lnTo>
                  <a:lnTo>
                    <a:pt x="488" y="514"/>
                  </a:lnTo>
                  <a:lnTo>
                    <a:pt x="484" y="510"/>
                  </a:lnTo>
                  <a:lnTo>
                    <a:pt x="476" y="507"/>
                  </a:lnTo>
                  <a:lnTo>
                    <a:pt x="476" y="507"/>
                  </a:lnTo>
                  <a:lnTo>
                    <a:pt x="476" y="505"/>
                  </a:lnTo>
                  <a:lnTo>
                    <a:pt x="475" y="504"/>
                  </a:lnTo>
                  <a:lnTo>
                    <a:pt x="475" y="504"/>
                  </a:lnTo>
                  <a:lnTo>
                    <a:pt x="468" y="502"/>
                  </a:lnTo>
                  <a:lnTo>
                    <a:pt x="467" y="499"/>
                  </a:lnTo>
                  <a:lnTo>
                    <a:pt x="467" y="497"/>
                  </a:lnTo>
                  <a:lnTo>
                    <a:pt x="467" y="497"/>
                  </a:lnTo>
                  <a:lnTo>
                    <a:pt x="462" y="496"/>
                  </a:lnTo>
                  <a:lnTo>
                    <a:pt x="459" y="494"/>
                  </a:lnTo>
                  <a:lnTo>
                    <a:pt x="456" y="491"/>
                  </a:lnTo>
                  <a:lnTo>
                    <a:pt x="453" y="490"/>
                  </a:lnTo>
                  <a:lnTo>
                    <a:pt x="453" y="490"/>
                  </a:lnTo>
                  <a:lnTo>
                    <a:pt x="479" y="511"/>
                  </a:lnTo>
                  <a:lnTo>
                    <a:pt x="491" y="522"/>
                  </a:lnTo>
                  <a:lnTo>
                    <a:pt x="507" y="531"/>
                  </a:lnTo>
                  <a:lnTo>
                    <a:pt x="507" y="531"/>
                  </a:lnTo>
                  <a:close/>
                  <a:moveTo>
                    <a:pt x="502" y="494"/>
                  </a:moveTo>
                  <a:lnTo>
                    <a:pt x="502" y="494"/>
                  </a:lnTo>
                  <a:lnTo>
                    <a:pt x="500" y="494"/>
                  </a:lnTo>
                  <a:lnTo>
                    <a:pt x="499" y="494"/>
                  </a:lnTo>
                  <a:lnTo>
                    <a:pt x="497" y="493"/>
                  </a:lnTo>
                  <a:lnTo>
                    <a:pt x="496" y="494"/>
                  </a:lnTo>
                  <a:lnTo>
                    <a:pt x="496" y="494"/>
                  </a:lnTo>
                  <a:lnTo>
                    <a:pt x="500" y="496"/>
                  </a:lnTo>
                  <a:lnTo>
                    <a:pt x="502" y="496"/>
                  </a:lnTo>
                  <a:lnTo>
                    <a:pt x="502" y="494"/>
                  </a:lnTo>
                  <a:lnTo>
                    <a:pt x="502" y="494"/>
                  </a:lnTo>
                  <a:close/>
                  <a:moveTo>
                    <a:pt x="307" y="496"/>
                  </a:moveTo>
                  <a:lnTo>
                    <a:pt x="307" y="496"/>
                  </a:lnTo>
                  <a:lnTo>
                    <a:pt x="304" y="497"/>
                  </a:lnTo>
                  <a:lnTo>
                    <a:pt x="299" y="497"/>
                  </a:lnTo>
                  <a:lnTo>
                    <a:pt x="299" y="497"/>
                  </a:lnTo>
                  <a:lnTo>
                    <a:pt x="314" y="511"/>
                  </a:lnTo>
                  <a:lnTo>
                    <a:pt x="324" y="516"/>
                  </a:lnTo>
                  <a:lnTo>
                    <a:pt x="333" y="520"/>
                  </a:lnTo>
                  <a:lnTo>
                    <a:pt x="333" y="520"/>
                  </a:lnTo>
                  <a:lnTo>
                    <a:pt x="325" y="514"/>
                  </a:lnTo>
                  <a:lnTo>
                    <a:pt x="319" y="508"/>
                  </a:lnTo>
                  <a:lnTo>
                    <a:pt x="313" y="502"/>
                  </a:lnTo>
                  <a:lnTo>
                    <a:pt x="307" y="496"/>
                  </a:lnTo>
                  <a:lnTo>
                    <a:pt x="307" y="496"/>
                  </a:lnTo>
                  <a:close/>
                  <a:moveTo>
                    <a:pt x="343" y="513"/>
                  </a:moveTo>
                  <a:lnTo>
                    <a:pt x="343" y="513"/>
                  </a:lnTo>
                  <a:lnTo>
                    <a:pt x="333" y="504"/>
                  </a:lnTo>
                  <a:lnTo>
                    <a:pt x="327" y="500"/>
                  </a:lnTo>
                  <a:lnTo>
                    <a:pt x="321" y="499"/>
                  </a:lnTo>
                  <a:lnTo>
                    <a:pt x="321" y="499"/>
                  </a:lnTo>
                  <a:lnTo>
                    <a:pt x="331" y="507"/>
                  </a:lnTo>
                  <a:lnTo>
                    <a:pt x="343" y="513"/>
                  </a:lnTo>
                  <a:lnTo>
                    <a:pt x="343" y="513"/>
                  </a:lnTo>
                  <a:close/>
                  <a:moveTo>
                    <a:pt x="372" y="505"/>
                  </a:moveTo>
                  <a:lnTo>
                    <a:pt x="372" y="505"/>
                  </a:lnTo>
                  <a:lnTo>
                    <a:pt x="380" y="510"/>
                  </a:lnTo>
                  <a:lnTo>
                    <a:pt x="388" y="514"/>
                  </a:lnTo>
                  <a:lnTo>
                    <a:pt x="394" y="519"/>
                  </a:lnTo>
                  <a:lnTo>
                    <a:pt x="398" y="522"/>
                  </a:lnTo>
                  <a:lnTo>
                    <a:pt x="398" y="522"/>
                  </a:lnTo>
                  <a:lnTo>
                    <a:pt x="385" y="510"/>
                  </a:lnTo>
                  <a:lnTo>
                    <a:pt x="368" y="500"/>
                  </a:lnTo>
                  <a:lnTo>
                    <a:pt x="368" y="500"/>
                  </a:lnTo>
                  <a:lnTo>
                    <a:pt x="371" y="502"/>
                  </a:lnTo>
                  <a:lnTo>
                    <a:pt x="372" y="505"/>
                  </a:lnTo>
                  <a:lnTo>
                    <a:pt x="372" y="505"/>
                  </a:lnTo>
                  <a:close/>
                  <a:moveTo>
                    <a:pt x="345" y="505"/>
                  </a:moveTo>
                  <a:lnTo>
                    <a:pt x="345" y="505"/>
                  </a:lnTo>
                  <a:lnTo>
                    <a:pt x="342" y="504"/>
                  </a:lnTo>
                  <a:lnTo>
                    <a:pt x="340" y="502"/>
                  </a:lnTo>
                  <a:lnTo>
                    <a:pt x="339" y="504"/>
                  </a:lnTo>
                  <a:lnTo>
                    <a:pt x="339" y="504"/>
                  </a:lnTo>
                  <a:lnTo>
                    <a:pt x="342" y="505"/>
                  </a:lnTo>
                  <a:lnTo>
                    <a:pt x="343" y="507"/>
                  </a:lnTo>
                  <a:lnTo>
                    <a:pt x="345" y="505"/>
                  </a:lnTo>
                  <a:lnTo>
                    <a:pt x="345" y="505"/>
                  </a:lnTo>
                  <a:close/>
                  <a:moveTo>
                    <a:pt x="447" y="542"/>
                  </a:moveTo>
                  <a:lnTo>
                    <a:pt x="447" y="542"/>
                  </a:lnTo>
                  <a:lnTo>
                    <a:pt x="455" y="548"/>
                  </a:lnTo>
                  <a:lnTo>
                    <a:pt x="458" y="551"/>
                  </a:lnTo>
                  <a:lnTo>
                    <a:pt x="461" y="551"/>
                  </a:lnTo>
                  <a:lnTo>
                    <a:pt x="461" y="551"/>
                  </a:lnTo>
                  <a:lnTo>
                    <a:pt x="449" y="539"/>
                  </a:lnTo>
                  <a:lnTo>
                    <a:pt x="435" y="526"/>
                  </a:lnTo>
                  <a:lnTo>
                    <a:pt x="423" y="514"/>
                  </a:lnTo>
                  <a:lnTo>
                    <a:pt x="407" y="504"/>
                  </a:lnTo>
                  <a:lnTo>
                    <a:pt x="407" y="504"/>
                  </a:lnTo>
                  <a:lnTo>
                    <a:pt x="426" y="523"/>
                  </a:lnTo>
                  <a:lnTo>
                    <a:pt x="436" y="534"/>
                  </a:lnTo>
                  <a:lnTo>
                    <a:pt x="447" y="542"/>
                  </a:lnTo>
                  <a:lnTo>
                    <a:pt x="447" y="542"/>
                  </a:lnTo>
                  <a:close/>
                  <a:moveTo>
                    <a:pt x="848" y="513"/>
                  </a:moveTo>
                  <a:lnTo>
                    <a:pt x="848" y="513"/>
                  </a:lnTo>
                  <a:lnTo>
                    <a:pt x="847" y="508"/>
                  </a:lnTo>
                  <a:lnTo>
                    <a:pt x="845" y="505"/>
                  </a:lnTo>
                  <a:lnTo>
                    <a:pt x="845" y="505"/>
                  </a:lnTo>
                  <a:lnTo>
                    <a:pt x="845" y="510"/>
                  </a:lnTo>
                  <a:lnTo>
                    <a:pt x="848" y="513"/>
                  </a:lnTo>
                  <a:lnTo>
                    <a:pt x="848" y="513"/>
                  </a:lnTo>
                  <a:close/>
                  <a:moveTo>
                    <a:pt x="401" y="517"/>
                  </a:moveTo>
                  <a:lnTo>
                    <a:pt x="401" y="517"/>
                  </a:lnTo>
                  <a:lnTo>
                    <a:pt x="403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397" y="511"/>
                  </a:lnTo>
                  <a:lnTo>
                    <a:pt x="394" y="508"/>
                  </a:lnTo>
                  <a:lnTo>
                    <a:pt x="389" y="505"/>
                  </a:lnTo>
                  <a:lnTo>
                    <a:pt x="389" y="505"/>
                  </a:lnTo>
                  <a:lnTo>
                    <a:pt x="391" y="508"/>
                  </a:lnTo>
                  <a:lnTo>
                    <a:pt x="395" y="511"/>
                  </a:lnTo>
                  <a:lnTo>
                    <a:pt x="398" y="514"/>
                  </a:lnTo>
                  <a:lnTo>
                    <a:pt x="401" y="517"/>
                  </a:lnTo>
                  <a:lnTo>
                    <a:pt x="401" y="517"/>
                  </a:lnTo>
                  <a:close/>
                  <a:moveTo>
                    <a:pt x="670" y="526"/>
                  </a:moveTo>
                  <a:lnTo>
                    <a:pt x="670" y="526"/>
                  </a:lnTo>
                  <a:lnTo>
                    <a:pt x="664" y="522"/>
                  </a:lnTo>
                  <a:lnTo>
                    <a:pt x="658" y="516"/>
                  </a:lnTo>
                  <a:lnTo>
                    <a:pt x="651" y="510"/>
                  </a:lnTo>
                  <a:lnTo>
                    <a:pt x="644" y="505"/>
                  </a:lnTo>
                  <a:lnTo>
                    <a:pt x="644" y="505"/>
                  </a:lnTo>
                  <a:lnTo>
                    <a:pt x="656" y="519"/>
                  </a:lnTo>
                  <a:lnTo>
                    <a:pt x="662" y="523"/>
                  </a:lnTo>
                  <a:lnTo>
                    <a:pt x="665" y="526"/>
                  </a:lnTo>
                  <a:lnTo>
                    <a:pt x="670" y="526"/>
                  </a:lnTo>
                  <a:lnTo>
                    <a:pt x="670" y="526"/>
                  </a:lnTo>
                  <a:close/>
                  <a:moveTo>
                    <a:pt x="363" y="510"/>
                  </a:moveTo>
                  <a:lnTo>
                    <a:pt x="363" y="510"/>
                  </a:lnTo>
                  <a:lnTo>
                    <a:pt x="363" y="511"/>
                  </a:lnTo>
                  <a:lnTo>
                    <a:pt x="363" y="511"/>
                  </a:lnTo>
                  <a:lnTo>
                    <a:pt x="362" y="513"/>
                  </a:lnTo>
                  <a:lnTo>
                    <a:pt x="362" y="513"/>
                  </a:lnTo>
                  <a:lnTo>
                    <a:pt x="357" y="511"/>
                  </a:lnTo>
                  <a:lnTo>
                    <a:pt x="354" y="511"/>
                  </a:lnTo>
                  <a:lnTo>
                    <a:pt x="346" y="507"/>
                  </a:lnTo>
                  <a:lnTo>
                    <a:pt x="346" y="507"/>
                  </a:lnTo>
                  <a:lnTo>
                    <a:pt x="365" y="525"/>
                  </a:lnTo>
                  <a:lnTo>
                    <a:pt x="385" y="540"/>
                  </a:lnTo>
                  <a:lnTo>
                    <a:pt x="406" y="554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20" y="557"/>
                  </a:lnTo>
                  <a:lnTo>
                    <a:pt x="411" y="548"/>
                  </a:lnTo>
                  <a:lnTo>
                    <a:pt x="401" y="540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31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9"/>
                  </a:lnTo>
                  <a:lnTo>
                    <a:pt x="392" y="528"/>
                  </a:lnTo>
                  <a:lnTo>
                    <a:pt x="394" y="526"/>
                  </a:lnTo>
                  <a:lnTo>
                    <a:pt x="394" y="526"/>
                  </a:lnTo>
                  <a:lnTo>
                    <a:pt x="386" y="522"/>
                  </a:lnTo>
                  <a:lnTo>
                    <a:pt x="378" y="517"/>
                  </a:lnTo>
                  <a:lnTo>
                    <a:pt x="371" y="513"/>
                  </a:lnTo>
                  <a:lnTo>
                    <a:pt x="363" y="510"/>
                  </a:lnTo>
                  <a:lnTo>
                    <a:pt x="363" y="510"/>
                  </a:lnTo>
                  <a:close/>
                  <a:moveTo>
                    <a:pt x="728" y="526"/>
                  </a:moveTo>
                  <a:lnTo>
                    <a:pt x="728" y="526"/>
                  </a:lnTo>
                  <a:lnTo>
                    <a:pt x="719" y="516"/>
                  </a:lnTo>
                  <a:lnTo>
                    <a:pt x="708" y="507"/>
                  </a:lnTo>
                  <a:lnTo>
                    <a:pt x="708" y="507"/>
                  </a:lnTo>
                  <a:lnTo>
                    <a:pt x="717" y="517"/>
                  </a:lnTo>
                  <a:lnTo>
                    <a:pt x="728" y="526"/>
                  </a:lnTo>
                  <a:lnTo>
                    <a:pt x="728" y="526"/>
                  </a:lnTo>
                  <a:close/>
                  <a:moveTo>
                    <a:pt x="728" y="508"/>
                  </a:moveTo>
                  <a:lnTo>
                    <a:pt x="728" y="508"/>
                  </a:lnTo>
                  <a:lnTo>
                    <a:pt x="737" y="522"/>
                  </a:lnTo>
                  <a:lnTo>
                    <a:pt x="747" y="534"/>
                  </a:lnTo>
                  <a:lnTo>
                    <a:pt x="758" y="546"/>
                  </a:lnTo>
                  <a:lnTo>
                    <a:pt x="770" y="555"/>
                  </a:lnTo>
                  <a:lnTo>
                    <a:pt x="770" y="555"/>
                  </a:lnTo>
                  <a:lnTo>
                    <a:pt x="769" y="548"/>
                  </a:lnTo>
                  <a:lnTo>
                    <a:pt x="767" y="542"/>
                  </a:lnTo>
                  <a:lnTo>
                    <a:pt x="764" y="536"/>
                  </a:lnTo>
                  <a:lnTo>
                    <a:pt x="760" y="531"/>
                  </a:lnTo>
                  <a:lnTo>
                    <a:pt x="752" y="522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43" y="511"/>
                  </a:lnTo>
                  <a:lnTo>
                    <a:pt x="744" y="511"/>
                  </a:lnTo>
                  <a:lnTo>
                    <a:pt x="744" y="511"/>
                  </a:lnTo>
                  <a:lnTo>
                    <a:pt x="728" y="508"/>
                  </a:lnTo>
                  <a:lnTo>
                    <a:pt x="728" y="508"/>
                  </a:lnTo>
                  <a:close/>
                  <a:moveTo>
                    <a:pt x="241" y="558"/>
                  </a:moveTo>
                  <a:lnTo>
                    <a:pt x="241" y="558"/>
                  </a:lnTo>
                  <a:lnTo>
                    <a:pt x="234" y="549"/>
                  </a:lnTo>
                  <a:lnTo>
                    <a:pt x="225" y="542"/>
                  </a:lnTo>
                  <a:lnTo>
                    <a:pt x="217" y="534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11" y="525"/>
                  </a:lnTo>
                  <a:lnTo>
                    <a:pt x="211" y="523"/>
                  </a:lnTo>
                  <a:lnTo>
                    <a:pt x="214" y="522"/>
                  </a:lnTo>
                  <a:lnTo>
                    <a:pt x="214" y="522"/>
                  </a:lnTo>
                  <a:lnTo>
                    <a:pt x="206" y="516"/>
                  </a:lnTo>
                  <a:lnTo>
                    <a:pt x="197" y="508"/>
                  </a:lnTo>
                  <a:lnTo>
                    <a:pt x="197" y="508"/>
                  </a:lnTo>
                  <a:lnTo>
                    <a:pt x="209" y="536"/>
                  </a:lnTo>
                  <a:lnTo>
                    <a:pt x="217" y="546"/>
                  </a:lnTo>
                  <a:lnTo>
                    <a:pt x="221" y="551"/>
                  </a:lnTo>
                  <a:lnTo>
                    <a:pt x="228" y="555"/>
                  </a:lnTo>
                  <a:lnTo>
                    <a:pt x="228" y="555"/>
                  </a:lnTo>
                  <a:lnTo>
                    <a:pt x="226" y="552"/>
                  </a:lnTo>
                  <a:lnTo>
                    <a:pt x="228" y="551"/>
                  </a:lnTo>
                  <a:lnTo>
                    <a:pt x="229" y="551"/>
                  </a:lnTo>
                  <a:lnTo>
                    <a:pt x="229" y="551"/>
                  </a:lnTo>
                  <a:lnTo>
                    <a:pt x="235" y="554"/>
                  </a:lnTo>
                  <a:lnTo>
                    <a:pt x="241" y="558"/>
                  </a:lnTo>
                  <a:lnTo>
                    <a:pt x="241" y="558"/>
                  </a:lnTo>
                  <a:close/>
                  <a:moveTo>
                    <a:pt x="273" y="520"/>
                  </a:moveTo>
                  <a:lnTo>
                    <a:pt x="273" y="520"/>
                  </a:lnTo>
                  <a:lnTo>
                    <a:pt x="278" y="522"/>
                  </a:lnTo>
                  <a:lnTo>
                    <a:pt x="282" y="523"/>
                  </a:lnTo>
                  <a:lnTo>
                    <a:pt x="292" y="529"/>
                  </a:lnTo>
                  <a:lnTo>
                    <a:pt x="301" y="537"/>
                  </a:lnTo>
                  <a:lnTo>
                    <a:pt x="305" y="539"/>
                  </a:lnTo>
                  <a:lnTo>
                    <a:pt x="310" y="540"/>
                  </a:lnTo>
                  <a:lnTo>
                    <a:pt x="310" y="540"/>
                  </a:lnTo>
                  <a:lnTo>
                    <a:pt x="287" y="525"/>
                  </a:lnTo>
                  <a:lnTo>
                    <a:pt x="275" y="517"/>
                  </a:lnTo>
                  <a:lnTo>
                    <a:pt x="263" y="510"/>
                  </a:lnTo>
                  <a:lnTo>
                    <a:pt x="263" y="510"/>
                  </a:lnTo>
                  <a:lnTo>
                    <a:pt x="269" y="514"/>
                  </a:lnTo>
                  <a:lnTo>
                    <a:pt x="272" y="517"/>
                  </a:lnTo>
                  <a:lnTo>
                    <a:pt x="273" y="520"/>
                  </a:lnTo>
                  <a:lnTo>
                    <a:pt x="273" y="520"/>
                  </a:lnTo>
                  <a:close/>
                  <a:moveTo>
                    <a:pt x="238" y="511"/>
                  </a:moveTo>
                  <a:lnTo>
                    <a:pt x="238" y="511"/>
                  </a:lnTo>
                  <a:lnTo>
                    <a:pt x="243" y="514"/>
                  </a:lnTo>
                  <a:lnTo>
                    <a:pt x="247" y="519"/>
                  </a:lnTo>
                  <a:lnTo>
                    <a:pt x="252" y="522"/>
                  </a:lnTo>
                  <a:lnTo>
                    <a:pt x="257" y="522"/>
                  </a:lnTo>
                  <a:lnTo>
                    <a:pt x="257" y="522"/>
                  </a:lnTo>
                  <a:lnTo>
                    <a:pt x="252" y="519"/>
                  </a:lnTo>
                  <a:lnTo>
                    <a:pt x="247" y="516"/>
                  </a:lnTo>
                  <a:lnTo>
                    <a:pt x="243" y="511"/>
                  </a:lnTo>
                  <a:lnTo>
                    <a:pt x="241" y="511"/>
                  </a:lnTo>
                  <a:lnTo>
                    <a:pt x="238" y="511"/>
                  </a:lnTo>
                  <a:lnTo>
                    <a:pt x="238" y="511"/>
                  </a:lnTo>
                  <a:close/>
                  <a:moveTo>
                    <a:pt x="314" y="517"/>
                  </a:moveTo>
                  <a:lnTo>
                    <a:pt x="314" y="517"/>
                  </a:lnTo>
                  <a:lnTo>
                    <a:pt x="311" y="514"/>
                  </a:lnTo>
                  <a:lnTo>
                    <a:pt x="307" y="513"/>
                  </a:lnTo>
                  <a:lnTo>
                    <a:pt x="307" y="513"/>
                  </a:lnTo>
                  <a:lnTo>
                    <a:pt x="310" y="517"/>
                  </a:lnTo>
                  <a:lnTo>
                    <a:pt x="311" y="517"/>
                  </a:lnTo>
                  <a:lnTo>
                    <a:pt x="314" y="517"/>
                  </a:lnTo>
                  <a:lnTo>
                    <a:pt x="314" y="517"/>
                  </a:lnTo>
                  <a:close/>
                  <a:moveTo>
                    <a:pt x="775" y="536"/>
                  </a:moveTo>
                  <a:lnTo>
                    <a:pt x="775" y="536"/>
                  </a:lnTo>
                  <a:lnTo>
                    <a:pt x="775" y="528"/>
                  </a:lnTo>
                  <a:lnTo>
                    <a:pt x="773" y="523"/>
                  </a:lnTo>
                  <a:lnTo>
                    <a:pt x="770" y="519"/>
                  </a:lnTo>
                  <a:lnTo>
                    <a:pt x="766" y="514"/>
                  </a:lnTo>
                  <a:lnTo>
                    <a:pt x="766" y="514"/>
                  </a:lnTo>
                  <a:lnTo>
                    <a:pt x="760" y="514"/>
                  </a:lnTo>
                  <a:lnTo>
                    <a:pt x="752" y="513"/>
                  </a:lnTo>
                  <a:lnTo>
                    <a:pt x="752" y="513"/>
                  </a:lnTo>
                  <a:lnTo>
                    <a:pt x="763" y="525"/>
                  </a:lnTo>
                  <a:lnTo>
                    <a:pt x="769" y="531"/>
                  </a:lnTo>
                  <a:lnTo>
                    <a:pt x="775" y="536"/>
                  </a:lnTo>
                  <a:lnTo>
                    <a:pt x="775" y="536"/>
                  </a:lnTo>
                  <a:close/>
                  <a:moveTo>
                    <a:pt x="565" y="546"/>
                  </a:moveTo>
                  <a:lnTo>
                    <a:pt x="565" y="546"/>
                  </a:lnTo>
                  <a:lnTo>
                    <a:pt x="563" y="545"/>
                  </a:lnTo>
                  <a:lnTo>
                    <a:pt x="563" y="543"/>
                  </a:lnTo>
                  <a:lnTo>
                    <a:pt x="563" y="543"/>
                  </a:lnTo>
                  <a:lnTo>
                    <a:pt x="565" y="542"/>
                  </a:lnTo>
                  <a:lnTo>
                    <a:pt x="568" y="540"/>
                  </a:lnTo>
                  <a:lnTo>
                    <a:pt x="568" y="540"/>
                  </a:lnTo>
                  <a:lnTo>
                    <a:pt x="565" y="537"/>
                  </a:lnTo>
                  <a:lnTo>
                    <a:pt x="560" y="534"/>
                  </a:lnTo>
                  <a:lnTo>
                    <a:pt x="555" y="529"/>
                  </a:lnTo>
                  <a:lnTo>
                    <a:pt x="551" y="526"/>
                  </a:lnTo>
                  <a:lnTo>
                    <a:pt x="551" y="526"/>
                  </a:lnTo>
                  <a:lnTo>
                    <a:pt x="545" y="523"/>
                  </a:lnTo>
                  <a:lnTo>
                    <a:pt x="540" y="520"/>
                  </a:lnTo>
                  <a:lnTo>
                    <a:pt x="536" y="516"/>
                  </a:lnTo>
                  <a:lnTo>
                    <a:pt x="531" y="514"/>
                  </a:lnTo>
                  <a:lnTo>
                    <a:pt x="531" y="514"/>
                  </a:lnTo>
                  <a:lnTo>
                    <a:pt x="548" y="531"/>
                  </a:lnTo>
                  <a:lnTo>
                    <a:pt x="565" y="546"/>
                  </a:lnTo>
                  <a:lnTo>
                    <a:pt x="565" y="546"/>
                  </a:lnTo>
                  <a:close/>
                  <a:moveTo>
                    <a:pt x="401" y="565"/>
                  </a:moveTo>
                  <a:lnTo>
                    <a:pt x="401" y="565"/>
                  </a:lnTo>
                  <a:lnTo>
                    <a:pt x="372" y="539"/>
                  </a:lnTo>
                  <a:lnTo>
                    <a:pt x="357" y="526"/>
                  </a:lnTo>
                  <a:lnTo>
                    <a:pt x="348" y="522"/>
                  </a:lnTo>
                  <a:lnTo>
                    <a:pt x="340" y="517"/>
                  </a:lnTo>
                  <a:lnTo>
                    <a:pt x="340" y="517"/>
                  </a:lnTo>
                  <a:lnTo>
                    <a:pt x="353" y="532"/>
                  </a:lnTo>
                  <a:lnTo>
                    <a:pt x="368" y="545"/>
                  </a:lnTo>
                  <a:lnTo>
                    <a:pt x="385" y="555"/>
                  </a:lnTo>
                  <a:lnTo>
                    <a:pt x="392" y="560"/>
                  </a:lnTo>
                  <a:lnTo>
                    <a:pt x="401" y="565"/>
                  </a:lnTo>
                  <a:lnTo>
                    <a:pt x="401" y="565"/>
                  </a:lnTo>
                  <a:close/>
                  <a:moveTo>
                    <a:pt x="648" y="532"/>
                  </a:moveTo>
                  <a:lnTo>
                    <a:pt x="648" y="532"/>
                  </a:lnTo>
                  <a:lnTo>
                    <a:pt x="644" y="526"/>
                  </a:lnTo>
                  <a:lnTo>
                    <a:pt x="638" y="523"/>
                  </a:lnTo>
                  <a:lnTo>
                    <a:pt x="632" y="519"/>
                  </a:lnTo>
                  <a:lnTo>
                    <a:pt x="624" y="517"/>
                  </a:lnTo>
                  <a:lnTo>
                    <a:pt x="624" y="517"/>
                  </a:lnTo>
                  <a:lnTo>
                    <a:pt x="636" y="526"/>
                  </a:lnTo>
                  <a:lnTo>
                    <a:pt x="642" y="529"/>
                  </a:lnTo>
                  <a:lnTo>
                    <a:pt x="648" y="532"/>
                  </a:lnTo>
                  <a:lnTo>
                    <a:pt x="648" y="532"/>
                  </a:lnTo>
                  <a:close/>
                  <a:moveTo>
                    <a:pt x="856" y="526"/>
                  </a:moveTo>
                  <a:lnTo>
                    <a:pt x="856" y="526"/>
                  </a:lnTo>
                  <a:lnTo>
                    <a:pt x="856" y="520"/>
                  </a:lnTo>
                  <a:lnTo>
                    <a:pt x="856" y="519"/>
                  </a:lnTo>
                  <a:lnTo>
                    <a:pt x="854" y="517"/>
                  </a:lnTo>
                  <a:lnTo>
                    <a:pt x="854" y="517"/>
                  </a:lnTo>
                  <a:lnTo>
                    <a:pt x="854" y="522"/>
                  </a:lnTo>
                  <a:lnTo>
                    <a:pt x="854" y="525"/>
                  </a:lnTo>
                  <a:lnTo>
                    <a:pt x="856" y="526"/>
                  </a:lnTo>
                  <a:lnTo>
                    <a:pt x="856" y="526"/>
                  </a:lnTo>
                  <a:close/>
                  <a:moveTo>
                    <a:pt x="618" y="529"/>
                  </a:moveTo>
                  <a:lnTo>
                    <a:pt x="618" y="529"/>
                  </a:lnTo>
                  <a:lnTo>
                    <a:pt x="616" y="526"/>
                  </a:lnTo>
                  <a:lnTo>
                    <a:pt x="613" y="523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9" y="522"/>
                  </a:lnTo>
                  <a:lnTo>
                    <a:pt x="612" y="525"/>
                  </a:lnTo>
                  <a:lnTo>
                    <a:pt x="618" y="529"/>
                  </a:lnTo>
                  <a:lnTo>
                    <a:pt x="618" y="529"/>
                  </a:lnTo>
                  <a:close/>
                  <a:moveTo>
                    <a:pt x="565" y="522"/>
                  </a:moveTo>
                  <a:lnTo>
                    <a:pt x="565" y="522"/>
                  </a:lnTo>
                  <a:lnTo>
                    <a:pt x="566" y="523"/>
                  </a:lnTo>
                  <a:lnTo>
                    <a:pt x="569" y="523"/>
                  </a:lnTo>
                  <a:lnTo>
                    <a:pt x="571" y="523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71" y="522"/>
                  </a:lnTo>
                  <a:lnTo>
                    <a:pt x="568" y="522"/>
                  </a:lnTo>
                  <a:lnTo>
                    <a:pt x="566" y="520"/>
                  </a:lnTo>
                  <a:lnTo>
                    <a:pt x="565" y="522"/>
                  </a:lnTo>
                  <a:lnTo>
                    <a:pt x="565" y="522"/>
                  </a:lnTo>
                  <a:close/>
                  <a:moveTo>
                    <a:pt x="377" y="565"/>
                  </a:moveTo>
                  <a:lnTo>
                    <a:pt x="377" y="565"/>
                  </a:lnTo>
                  <a:lnTo>
                    <a:pt x="351" y="543"/>
                  </a:lnTo>
                  <a:lnTo>
                    <a:pt x="324" y="523"/>
                  </a:lnTo>
                  <a:lnTo>
                    <a:pt x="324" y="523"/>
                  </a:lnTo>
                  <a:lnTo>
                    <a:pt x="321" y="525"/>
                  </a:lnTo>
                  <a:lnTo>
                    <a:pt x="316" y="523"/>
                  </a:lnTo>
                  <a:lnTo>
                    <a:pt x="316" y="523"/>
                  </a:lnTo>
                  <a:lnTo>
                    <a:pt x="330" y="536"/>
                  </a:lnTo>
                  <a:lnTo>
                    <a:pt x="345" y="546"/>
                  </a:lnTo>
                  <a:lnTo>
                    <a:pt x="362" y="555"/>
                  </a:lnTo>
                  <a:lnTo>
                    <a:pt x="377" y="565"/>
                  </a:lnTo>
                  <a:lnTo>
                    <a:pt x="377" y="565"/>
                  </a:lnTo>
                  <a:close/>
                  <a:moveTo>
                    <a:pt x="683" y="532"/>
                  </a:moveTo>
                  <a:lnTo>
                    <a:pt x="683" y="532"/>
                  </a:lnTo>
                  <a:lnTo>
                    <a:pt x="682" y="529"/>
                  </a:lnTo>
                  <a:lnTo>
                    <a:pt x="679" y="528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6" y="526"/>
                  </a:lnTo>
                  <a:lnTo>
                    <a:pt x="677" y="529"/>
                  </a:lnTo>
                  <a:lnTo>
                    <a:pt x="680" y="531"/>
                  </a:lnTo>
                  <a:lnTo>
                    <a:pt x="683" y="532"/>
                  </a:lnTo>
                  <a:lnTo>
                    <a:pt x="683" y="532"/>
                  </a:lnTo>
                  <a:close/>
                  <a:moveTo>
                    <a:pt x="513" y="583"/>
                  </a:moveTo>
                  <a:lnTo>
                    <a:pt x="513" y="583"/>
                  </a:lnTo>
                  <a:lnTo>
                    <a:pt x="504" y="575"/>
                  </a:lnTo>
                  <a:lnTo>
                    <a:pt x="493" y="568"/>
                  </a:lnTo>
                  <a:lnTo>
                    <a:pt x="482" y="558"/>
                  </a:lnTo>
                  <a:lnTo>
                    <a:pt x="473" y="551"/>
                  </a:lnTo>
                  <a:lnTo>
                    <a:pt x="473" y="551"/>
                  </a:lnTo>
                  <a:lnTo>
                    <a:pt x="473" y="548"/>
                  </a:lnTo>
                  <a:lnTo>
                    <a:pt x="473" y="548"/>
                  </a:lnTo>
                  <a:lnTo>
                    <a:pt x="459" y="536"/>
                  </a:lnTo>
                  <a:lnTo>
                    <a:pt x="452" y="531"/>
                  </a:lnTo>
                  <a:lnTo>
                    <a:pt x="444" y="526"/>
                  </a:lnTo>
                  <a:lnTo>
                    <a:pt x="444" y="526"/>
                  </a:lnTo>
                  <a:lnTo>
                    <a:pt x="459" y="543"/>
                  </a:lnTo>
                  <a:lnTo>
                    <a:pt x="476" y="560"/>
                  </a:lnTo>
                  <a:lnTo>
                    <a:pt x="496" y="575"/>
                  </a:lnTo>
                  <a:lnTo>
                    <a:pt x="505" y="581"/>
                  </a:lnTo>
                  <a:lnTo>
                    <a:pt x="516" y="587"/>
                  </a:lnTo>
                  <a:lnTo>
                    <a:pt x="516" y="587"/>
                  </a:lnTo>
                  <a:lnTo>
                    <a:pt x="514" y="586"/>
                  </a:lnTo>
                  <a:lnTo>
                    <a:pt x="513" y="583"/>
                  </a:lnTo>
                  <a:lnTo>
                    <a:pt x="513" y="583"/>
                  </a:lnTo>
                  <a:close/>
                  <a:moveTo>
                    <a:pt x="504" y="537"/>
                  </a:moveTo>
                  <a:lnTo>
                    <a:pt x="504" y="537"/>
                  </a:lnTo>
                  <a:lnTo>
                    <a:pt x="499" y="532"/>
                  </a:lnTo>
                  <a:lnTo>
                    <a:pt x="494" y="529"/>
                  </a:lnTo>
                  <a:lnTo>
                    <a:pt x="493" y="529"/>
                  </a:lnTo>
                  <a:lnTo>
                    <a:pt x="493" y="529"/>
                  </a:lnTo>
                  <a:lnTo>
                    <a:pt x="494" y="531"/>
                  </a:lnTo>
                  <a:lnTo>
                    <a:pt x="497" y="534"/>
                  </a:lnTo>
                  <a:lnTo>
                    <a:pt x="500" y="537"/>
                  </a:lnTo>
                  <a:lnTo>
                    <a:pt x="502" y="537"/>
                  </a:lnTo>
                  <a:lnTo>
                    <a:pt x="504" y="537"/>
                  </a:lnTo>
                  <a:lnTo>
                    <a:pt x="504" y="537"/>
                  </a:lnTo>
                  <a:close/>
                  <a:moveTo>
                    <a:pt x="603" y="537"/>
                  </a:moveTo>
                  <a:lnTo>
                    <a:pt x="603" y="537"/>
                  </a:lnTo>
                  <a:lnTo>
                    <a:pt x="598" y="532"/>
                  </a:lnTo>
                  <a:lnTo>
                    <a:pt x="592" y="529"/>
                  </a:lnTo>
                  <a:lnTo>
                    <a:pt x="592" y="529"/>
                  </a:lnTo>
                  <a:lnTo>
                    <a:pt x="595" y="532"/>
                  </a:lnTo>
                  <a:lnTo>
                    <a:pt x="597" y="534"/>
                  </a:lnTo>
                  <a:lnTo>
                    <a:pt x="603" y="537"/>
                  </a:lnTo>
                  <a:lnTo>
                    <a:pt x="603" y="537"/>
                  </a:lnTo>
                  <a:close/>
                  <a:moveTo>
                    <a:pt x="658" y="543"/>
                  </a:moveTo>
                  <a:lnTo>
                    <a:pt x="658" y="543"/>
                  </a:lnTo>
                  <a:lnTo>
                    <a:pt x="651" y="540"/>
                  </a:lnTo>
                  <a:lnTo>
                    <a:pt x="645" y="537"/>
                  </a:lnTo>
                  <a:lnTo>
                    <a:pt x="639" y="534"/>
                  </a:lnTo>
                  <a:lnTo>
                    <a:pt x="635" y="531"/>
                  </a:lnTo>
                  <a:lnTo>
                    <a:pt x="635" y="531"/>
                  </a:lnTo>
                  <a:lnTo>
                    <a:pt x="642" y="540"/>
                  </a:lnTo>
                  <a:lnTo>
                    <a:pt x="651" y="549"/>
                  </a:lnTo>
                  <a:lnTo>
                    <a:pt x="661" y="558"/>
                  </a:lnTo>
                  <a:lnTo>
                    <a:pt x="667" y="561"/>
                  </a:lnTo>
                  <a:lnTo>
                    <a:pt x="673" y="565"/>
                  </a:lnTo>
                  <a:lnTo>
                    <a:pt x="673" y="565"/>
                  </a:lnTo>
                  <a:lnTo>
                    <a:pt x="670" y="560"/>
                  </a:lnTo>
                  <a:lnTo>
                    <a:pt x="665" y="554"/>
                  </a:lnTo>
                  <a:lnTo>
                    <a:pt x="662" y="548"/>
                  </a:lnTo>
                  <a:lnTo>
                    <a:pt x="658" y="543"/>
                  </a:lnTo>
                  <a:lnTo>
                    <a:pt x="658" y="543"/>
                  </a:lnTo>
                  <a:close/>
                  <a:moveTo>
                    <a:pt x="334" y="545"/>
                  </a:moveTo>
                  <a:lnTo>
                    <a:pt x="334" y="545"/>
                  </a:lnTo>
                  <a:lnTo>
                    <a:pt x="334" y="543"/>
                  </a:lnTo>
                  <a:lnTo>
                    <a:pt x="333" y="543"/>
                  </a:lnTo>
                  <a:lnTo>
                    <a:pt x="330" y="543"/>
                  </a:lnTo>
                  <a:lnTo>
                    <a:pt x="330" y="543"/>
                  </a:lnTo>
                  <a:lnTo>
                    <a:pt x="327" y="540"/>
                  </a:lnTo>
                  <a:lnTo>
                    <a:pt x="322" y="536"/>
                  </a:lnTo>
                  <a:lnTo>
                    <a:pt x="319" y="534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21" y="539"/>
                  </a:lnTo>
                  <a:lnTo>
                    <a:pt x="327" y="545"/>
                  </a:lnTo>
                  <a:lnTo>
                    <a:pt x="333" y="549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6" y="549"/>
                  </a:lnTo>
                  <a:lnTo>
                    <a:pt x="336" y="548"/>
                  </a:lnTo>
                  <a:lnTo>
                    <a:pt x="337" y="546"/>
                  </a:lnTo>
                  <a:lnTo>
                    <a:pt x="337" y="546"/>
                  </a:lnTo>
                  <a:lnTo>
                    <a:pt x="334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6"/>
                  </a:lnTo>
                  <a:lnTo>
                    <a:pt x="333" y="545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43"/>
                  </a:lnTo>
                  <a:lnTo>
                    <a:pt x="333" y="545"/>
                  </a:lnTo>
                  <a:lnTo>
                    <a:pt x="334" y="545"/>
                  </a:lnTo>
                  <a:lnTo>
                    <a:pt x="334" y="545"/>
                  </a:lnTo>
                  <a:close/>
                  <a:moveTo>
                    <a:pt x="625" y="537"/>
                  </a:moveTo>
                  <a:lnTo>
                    <a:pt x="625" y="537"/>
                  </a:lnTo>
                  <a:lnTo>
                    <a:pt x="625" y="536"/>
                  </a:lnTo>
                  <a:lnTo>
                    <a:pt x="624" y="534"/>
                  </a:lnTo>
                  <a:lnTo>
                    <a:pt x="624" y="534"/>
                  </a:lnTo>
                  <a:lnTo>
                    <a:pt x="624" y="532"/>
                  </a:lnTo>
                  <a:lnTo>
                    <a:pt x="624" y="532"/>
                  </a:lnTo>
                  <a:lnTo>
                    <a:pt x="622" y="532"/>
                  </a:lnTo>
                  <a:lnTo>
                    <a:pt x="621" y="532"/>
                  </a:lnTo>
                  <a:lnTo>
                    <a:pt x="621" y="532"/>
                  </a:lnTo>
                  <a:lnTo>
                    <a:pt x="622" y="534"/>
                  </a:lnTo>
                  <a:lnTo>
                    <a:pt x="625" y="537"/>
                  </a:lnTo>
                  <a:lnTo>
                    <a:pt x="625" y="537"/>
                  </a:lnTo>
                  <a:close/>
                  <a:moveTo>
                    <a:pt x="781" y="545"/>
                  </a:moveTo>
                  <a:lnTo>
                    <a:pt x="781" y="545"/>
                  </a:lnTo>
                  <a:lnTo>
                    <a:pt x="781" y="537"/>
                  </a:lnTo>
                  <a:lnTo>
                    <a:pt x="781" y="536"/>
                  </a:lnTo>
                  <a:lnTo>
                    <a:pt x="779" y="532"/>
                  </a:lnTo>
                  <a:lnTo>
                    <a:pt x="779" y="532"/>
                  </a:lnTo>
                  <a:lnTo>
                    <a:pt x="778" y="536"/>
                  </a:lnTo>
                  <a:lnTo>
                    <a:pt x="778" y="540"/>
                  </a:lnTo>
                  <a:lnTo>
                    <a:pt x="779" y="542"/>
                  </a:lnTo>
                  <a:lnTo>
                    <a:pt x="781" y="545"/>
                  </a:lnTo>
                  <a:lnTo>
                    <a:pt x="781" y="545"/>
                  </a:lnTo>
                  <a:close/>
                  <a:moveTo>
                    <a:pt x="247" y="543"/>
                  </a:moveTo>
                  <a:lnTo>
                    <a:pt x="247" y="543"/>
                  </a:lnTo>
                  <a:lnTo>
                    <a:pt x="241" y="537"/>
                  </a:lnTo>
                  <a:lnTo>
                    <a:pt x="237" y="534"/>
                  </a:lnTo>
                  <a:lnTo>
                    <a:pt x="237" y="534"/>
                  </a:lnTo>
                  <a:lnTo>
                    <a:pt x="241" y="539"/>
                  </a:lnTo>
                  <a:lnTo>
                    <a:pt x="244" y="542"/>
                  </a:lnTo>
                  <a:lnTo>
                    <a:pt x="247" y="543"/>
                  </a:lnTo>
                  <a:lnTo>
                    <a:pt x="247" y="543"/>
                  </a:lnTo>
                  <a:close/>
                  <a:moveTo>
                    <a:pt x="686" y="549"/>
                  </a:moveTo>
                  <a:lnTo>
                    <a:pt x="686" y="549"/>
                  </a:lnTo>
                  <a:lnTo>
                    <a:pt x="683" y="545"/>
                  </a:lnTo>
                  <a:lnTo>
                    <a:pt x="680" y="540"/>
                  </a:lnTo>
                  <a:lnTo>
                    <a:pt x="677" y="537"/>
                  </a:lnTo>
                  <a:lnTo>
                    <a:pt x="671" y="536"/>
                  </a:lnTo>
                  <a:lnTo>
                    <a:pt x="671" y="536"/>
                  </a:lnTo>
                  <a:lnTo>
                    <a:pt x="676" y="539"/>
                  </a:lnTo>
                  <a:lnTo>
                    <a:pt x="679" y="543"/>
                  </a:lnTo>
                  <a:lnTo>
                    <a:pt x="682" y="546"/>
                  </a:lnTo>
                  <a:lnTo>
                    <a:pt x="686" y="549"/>
                  </a:lnTo>
                  <a:lnTo>
                    <a:pt x="686" y="549"/>
                  </a:lnTo>
                  <a:close/>
                  <a:moveTo>
                    <a:pt x="719" y="572"/>
                  </a:moveTo>
                  <a:lnTo>
                    <a:pt x="719" y="572"/>
                  </a:lnTo>
                  <a:lnTo>
                    <a:pt x="723" y="574"/>
                  </a:lnTo>
                  <a:lnTo>
                    <a:pt x="729" y="577"/>
                  </a:lnTo>
                  <a:lnTo>
                    <a:pt x="732" y="580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2" y="577"/>
                  </a:lnTo>
                  <a:lnTo>
                    <a:pt x="728" y="572"/>
                  </a:lnTo>
                  <a:lnTo>
                    <a:pt x="725" y="568"/>
                  </a:lnTo>
                  <a:lnTo>
                    <a:pt x="720" y="563"/>
                  </a:lnTo>
                  <a:lnTo>
                    <a:pt x="720" y="563"/>
                  </a:lnTo>
                  <a:lnTo>
                    <a:pt x="720" y="560"/>
                  </a:lnTo>
                  <a:lnTo>
                    <a:pt x="720" y="560"/>
                  </a:lnTo>
                  <a:lnTo>
                    <a:pt x="711" y="554"/>
                  </a:lnTo>
                  <a:lnTo>
                    <a:pt x="703" y="548"/>
                  </a:lnTo>
                  <a:lnTo>
                    <a:pt x="696" y="542"/>
                  </a:lnTo>
                  <a:lnTo>
                    <a:pt x="686" y="536"/>
                  </a:lnTo>
                  <a:lnTo>
                    <a:pt x="686" y="536"/>
                  </a:lnTo>
                  <a:lnTo>
                    <a:pt x="693" y="545"/>
                  </a:lnTo>
                  <a:lnTo>
                    <a:pt x="702" y="554"/>
                  </a:lnTo>
                  <a:lnTo>
                    <a:pt x="709" y="563"/>
                  </a:lnTo>
                  <a:lnTo>
                    <a:pt x="719" y="572"/>
                  </a:lnTo>
                  <a:lnTo>
                    <a:pt x="719" y="572"/>
                  </a:lnTo>
                  <a:close/>
                  <a:moveTo>
                    <a:pt x="709" y="545"/>
                  </a:moveTo>
                  <a:lnTo>
                    <a:pt x="709" y="545"/>
                  </a:lnTo>
                  <a:lnTo>
                    <a:pt x="723" y="558"/>
                  </a:lnTo>
                  <a:lnTo>
                    <a:pt x="737" y="571"/>
                  </a:lnTo>
                  <a:lnTo>
                    <a:pt x="737" y="571"/>
                  </a:lnTo>
                  <a:lnTo>
                    <a:pt x="725" y="552"/>
                  </a:lnTo>
                  <a:lnTo>
                    <a:pt x="719" y="545"/>
                  </a:lnTo>
                  <a:lnTo>
                    <a:pt x="711" y="539"/>
                  </a:lnTo>
                  <a:lnTo>
                    <a:pt x="711" y="539"/>
                  </a:lnTo>
                  <a:lnTo>
                    <a:pt x="712" y="540"/>
                  </a:lnTo>
                  <a:lnTo>
                    <a:pt x="711" y="542"/>
                  </a:lnTo>
                  <a:lnTo>
                    <a:pt x="709" y="545"/>
                  </a:lnTo>
                  <a:lnTo>
                    <a:pt x="709" y="545"/>
                  </a:lnTo>
                  <a:close/>
                  <a:moveTo>
                    <a:pt x="525" y="543"/>
                  </a:moveTo>
                  <a:lnTo>
                    <a:pt x="525" y="543"/>
                  </a:lnTo>
                  <a:lnTo>
                    <a:pt x="528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29" y="543"/>
                  </a:lnTo>
                  <a:lnTo>
                    <a:pt x="528" y="542"/>
                  </a:lnTo>
                  <a:lnTo>
                    <a:pt x="526" y="540"/>
                  </a:lnTo>
                  <a:lnTo>
                    <a:pt x="522" y="539"/>
                  </a:lnTo>
                  <a:lnTo>
                    <a:pt x="522" y="539"/>
                  </a:lnTo>
                  <a:lnTo>
                    <a:pt x="523" y="540"/>
                  </a:lnTo>
                  <a:lnTo>
                    <a:pt x="525" y="543"/>
                  </a:lnTo>
                  <a:lnTo>
                    <a:pt x="525" y="543"/>
                  </a:lnTo>
                  <a:close/>
                  <a:moveTo>
                    <a:pt x="619" y="568"/>
                  </a:moveTo>
                  <a:lnTo>
                    <a:pt x="619" y="568"/>
                  </a:lnTo>
                  <a:lnTo>
                    <a:pt x="604" y="552"/>
                  </a:lnTo>
                  <a:lnTo>
                    <a:pt x="595" y="546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603" y="555"/>
                  </a:lnTo>
                  <a:lnTo>
                    <a:pt x="610" y="561"/>
                  </a:lnTo>
                  <a:lnTo>
                    <a:pt x="619" y="568"/>
                  </a:lnTo>
                  <a:lnTo>
                    <a:pt x="619" y="568"/>
                  </a:lnTo>
                  <a:close/>
                  <a:moveTo>
                    <a:pt x="746" y="546"/>
                  </a:moveTo>
                  <a:lnTo>
                    <a:pt x="746" y="546"/>
                  </a:lnTo>
                  <a:lnTo>
                    <a:pt x="743" y="542"/>
                  </a:lnTo>
                  <a:lnTo>
                    <a:pt x="740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1" y="543"/>
                  </a:lnTo>
                  <a:lnTo>
                    <a:pt x="746" y="546"/>
                  </a:lnTo>
                  <a:lnTo>
                    <a:pt x="746" y="546"/>
                  </a:lnTo>
                  <a:close/>
                  <a:moveTo>
                    <a:pt x="316" y="552"/>
                  </a:moveTo>
                  <a:lnTo>
                    <a:pt x="316" y="552"/>
                  </a:lnTo>
                  <a:lnTo>
                    <a:pt x="316" y="551"/>
                  </a:lnTo>
                  <a:lnTo>
                    <a:pt x="314" y="551"/>
                  </a:lnTo>
                  <a:lnTo>
                    <a:pt x="311" y="549"/>
                  </a:lnTo>
                  <a:lnTo>
                    <a:pt x="311" y="549"/>
                  </a:lnTo>
                  <a:lnTo>
                    <a:pt x="305" y="545"/>
                  </a:lnTo>
                  <a:lnTo>
                    <a:pt x="301" y="543"/>
                  </a:lnTo>
                  <a:lnTo>
                    <a:pt x="298" y="543"/>
                  </a:lnTo>
                  <a:lnTo>
                    <a:pt x="298" y="543"/>
                  </a:lnTo>
                  <a:lnTo>
                    <a:pt x="307" y="548"/>
                  </a:lnTo>
                  <a:lnTo>
                    <a:pt x="316" y="552"/>
                  </a:lnTo>
                  <a:lnTo>
                    <a:pt x="316" y="552"/>
                  </a:lnTo>
                  <a:close/>
                  <a:moveTo>
                    <a:pt x="346" y="603"/>
                  </a:moveTo>
                  <a:lnTo>
                    <a:pt x="346" y="603"/>
                  </a:lnTo>
                  <a:lnTo>
                    <a:pt x="348" y="603"/>
                  </a:lnTo>
                  <a:lnTo>
                    <a:pt x="348" y="601"/>
                  </a:lnTo>
                  <a:lnTo>
                    <a:pt x="348" y="601"/>
                  </a:lnTo>
                  <a:lnTo>
                    <a:pt x="345" y="600"/>
                  </a:lnTo>
                  <a:lnTo>
                    <a:pt x="345" y="600"/>
                  </a:lnTo>
                  <a:lnTo>
                    <a:pt x="345" y="601"/>
                  </a:lnTo>
                  <a:lnTo>
                    <a:pt x="345" y="601"/>
                  </a:lnTo>
                  <a:lnTo>
                    <a:pt x="328" y="587"/>
                  </a:lnTo>
                  <a:lnTo>
                    <a:pt x="311" y="575"/>
                  </a:lnTo>
                  <a:lnTo>
                    <a:pt x="293" y="561"/>
                  </a:lnTo>
                  <a:lnTo>
                    <a:pt x="276" y="549"/>
                  </a:lnTo>
                  <a:lnTo>
                    <a:pt x="276" y="549"/>
                  </a:lnTo>
                  <a:lnTo>
                    <a:pt x="273" y="548"/>
                  </a:lnTo>
                  <a:lnTo>
                    <a:pt x="272" y="546"/>
                  </a:lnTo>
                  <a:lnTo>
                    <a:pt x="269" y="545"/>
                  </a:lnTo>
                  <a:lnTo>
                    <a:pt x="266" y="543"/>
                  </a:lnTo>
                  <a:lnTo>
                    <a:pt x="266" y="543"/>
                  </a:lnTo>
                  <a:lnTo>
                    <a:pt x="276" y="555"/>
                  </a:lnTo>
                  <a:lnTo>
                    <a:pt x="289" y="565"/>
                  </a:lnTo>
                  <a:lnTo>
                    <a:pt x="301" y="575"/>
                  </a:lnTo>
                  <a:lnTo>
                    <a:pt x="313" y="586"/>
                  </a:lnTo>
                  <a:lnTo>
                    <a:pt x="313" y="586"/>
                  </a:lnTo>
                  <a:lnTo>
                    <a:pt x="325" y="595"/>
                  </a:lnTo>
                  <a:lnTo>
                    <a:pt x="337" y="606"/>
                  </a:lnTo>
                  <a:lnTo>
                    <a:pt x="348" y="618"/>
                  </a:lnTo>
                  <a:lnTo>
                    <a:pt x="362" y="627"/>
                  </a:lnTo>
                  <a:lnTo>
                    <a:pt x="362" y="627"/>
                  </a:lnTo>
                  <a:lnTo>
                    <a:pt x="359" y="621"/>
                  </a:lnTo>
                  <a:lnTo>
                    <a:pt x="354" y="613"/>
                  </a:lnTo>
                  <a:lnTo>
                    <a:pt x="350" y="607"/>
                  </a:lnTo>
                  <a:lnTo>
                    <a:pt x="346" y="603"/>
                  </a:lnTo>
                  <a:lnTo>
                    <a:pt x="346" y="603"/>
                  </a:lnTo>
                  <a:close/>
                  <a:moveTo>
                    <a:pt x="443" y="565"/>
                  </a:moveTo>
                  <a:lnTo>
                    <a:pt x="443" y="565"/>
                  </a:lnTo>
                  <a:lnTo>
                    <a:pt x="432" y="552"/>
                  </a:lnTo>
                  <a:lnTo>
                    <a:pt x="426" y="548"/>
                  </a:lnTo>
                  <a:lnTo>
                    <a:pt x="420" y="545"/>
                  </a:lnTo>
                  <a:lnTo>
                    <a:pt x="420" y="545"/>
                  </a:lnTo>
                  <a:lnTo>
                    <a:pt x="430" y="555"/>
                  </a:lnTo>
                  <a:lnTo>
                    <a:pt x="436" y="560"/>
                  </a:lnTo>
                  <a:lnTo>
                    <a:pt x="443" y="565"/>
                  </a:lnTo>
                  <a:lnTo>
                    <a:pt x="443" y="565"/>
                  </a:lnTo>
                  <a:close/>
                  <a:moveTo>
                    <a:pt x="536" y="558"/>
                  </a:moveTo>
                  <a:lnTo>
                    <a:pt x="536" y="558"/>
                  </a:lnTo>
                  <a:lnTo>
                    <a:pt x="532" y="554"/>
                  </a:lnTo>
                  <a:lnTo>
                    <a:pt x="528" y="551"/>
                  </a:lnTo>
                  <a:lnTo>
                    <a:pt x="528" y="551"/>
                  </a:lnTo>
                  <a:lnTo>
                    <a:pt x="531" y="555"/>
                  </a:lnTo>
                  <a:lnTo>
                    <a:pt x="534" y="557"/>
                  </a:lnTo>
                  <a:lnTo>
                    <a:pt x="536" y="558"/>
                  </a:lnTo>
                  <a:lnTo>
                    <a:pt x="536" y="558"/>
                  </a:lnTo>
                  <a:close/>
                  <a:moveTo>
                    <a:pt x="644" y="568"/>
                  </a:moveTo>
                  <a:lnTo>
                    <a:pt x="644" y="568"/>
                  </a:lnTo>
                  <a:lnTo>
                    <a:pt x="636" y="558"/>
                  </a:lnTo>
                  <a:lnTo>
                    <a:pt x="632" y="555"/>
                  </a:lnTo>
                  <a:lnTo>
                    <a:pt x="629" y="552"/>
                  </a:lnTo>
                  <a:lnTo>
                    <a:pt x="629" y="552"/>
                  </a:lnTo>
                  <a:lnTo>
                    <a:pt x="632" y="557"/>
                  </a:lnTo>
                  <a:lnTo>
                    <a:pt x="636" y="561"/>
                  </a:lnTo>
                  <a:lnTo>
                    <a:pt x="639" y="566"/>
                  </a:lnTo>
                  <a:lnTo>
                    <a:pt x="644" y="568"/>
                  </a:lnTo>
                  <a:lnTo>
                    <a:pt x="644" y="568"/>
                  </a:lnTo>
                  <a:close/>
                  <a:moveTo>
                    <a:pt x="700" y="580"/>
                  </a:moveTo>
                  <a:lnTo>
                    <a:pt x="700" y="580"/>
                  </a:lnTo>
                  <a:lnTo>
                    <a:pt x="686" y="565"/>
                  </a:lnTo>
                  <a:lnTo>
                    <a:pt x="679" y="558"/>
                  </a:lnTo>
                  <a:lnTo>
                    <a:pt x="670" y="552"/>
                  </a:lnTo>
                  <a:lnTo>
                    <a:pt x="670" y="552"/>
                  </a:lnTo>
                  <a:lnTo>
                    <a:pt x="676" y="561"/>
                  </a:lnTo>
                  <a:lnTo>
                    <a:pt x="683" y="569"/>
                  </a:lnTo>
                  <a:lnTo>
                    <a:pt x="691" y="575"/>
                  </a:lnTo>
                  <a:lnTo>
                    <a:pt x="700" y="580"/>
                  </a:lnTo>
                  <a:lnTo>
                    <a:pt x="700" y="580"/>
                  </a:lnTo>
                  <a:close/>
                  <a:moveTo>
                    <a:pt x="453" y="595"/>
                  </a:moveTo>
                  <a:lnTo>
                    <a:pt x="453" y="595"/>
                  </a:lnTo>
                  <a:lnTo>
                    <a:pt x="452" y="593"/>
                  </a:lnTo>
                  <a:lnTo>
                    <a:pt x="453" y="592"/>
                  </a:lnTo>
                  <a:lnTo>
                    <a:pt x="453" y="592"/>
                  </a:lnTo>
                  <a:lnTo>
                    <a:pt x="452" y="592"/>
                  </a:lnTo>
                  <a:lnTo>
                    <a:pt x="452" y="592"/>
                  </a:lnTo>
                  <a:lnTo>
                    <a:pt x="452" y="589"/>
                  </a:lnTo>
                  <a:lnTo>
                    <a:pt x="452" y="589"/>
                  </a:lnTo>
                  <a:lnTo>
                    <a:pt x="426" y="571"/>
                  </a:lnTo>
                  <a:lnTo>
                    <a:pt x="412" y="561"/>
                  </a:lnTo>
                  <a:lnTo>
                    <a:pt x="398" y="554"/>
                  </a:lnTo>
                  <a:lnTo>
                    <a:pt x="398" y="554"/>
                  </a:lnTo>
                  <a:lnTo>
                    <a:pt x="409" y="566"/>
                  </a:lnTo>
                  <a:lnTo>
                    <a:pt x="423" y="577"/>
                  </a:lnTo>
                  <a:lnTo>
                    <a:pt x="436" y="587"/>
                  </a:lnTo>
                  <a:lnTo>
                    <a:pt x="453" y="595"/>
                  </a:lnTo>
                  <a:lnTo>
                    <a:pt x="453" y="595"/>
                  </a:lnTo>
                  <a:close/>
                  <a:moveTo>
                    <a:pt x="354" y="568"/>
                  </a:moveTo>
                  <a:lnTo>
                    <a:pt x="354" y="568"/>
                  </a:lnTo>
                  <a:lnTo>
                    <a:pt x="366" y="577"/>
                  </a:lnTo>
                  <a:lnTo>
                    <a:pt x="380" y="586"/>
                  </a:lnTo>
                  <a:lnTo>
                    <a:pt x="392" y="59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375" y="578"/>
                  </a:lnTo>
                  <a:lnTo>
                    <a:pt x="346" y="554"/>
                  </a:lnTo>
                  <a:lnTo>
                    <a:pt x="346" y="554"/>
                  </a:lnTo>
                  <a:lnTo>
                    <a:pt x="350" y="560"/>
                  </a:lnTo>
                  <a:lnTo>
                    <a:pt x="354" y="568"/>
                  </a:lnTo>
                  <a:lnTo>
                    <a:pt x="354" y="568"/>
                  </a:lnTo>
                  <a:close/>
                  <a:moveTo>
                    <a:pt x="528" y="560"/>
                  </a:moveTo>
                  <a:lnTo>
                    <a:pt x="528" y="560"/>
                  </a:lnTo>
                  <a:lnTo>
                    <a:pt x="522" y="555"/>
                  </a:lnTo>
                  <a:lnTo>
                    <a:pt x="522" y="555"/>
                  </a:lnTo>
                  <a:lnTo>
                    <a:pt x="525" y="558"/>
                  </a:lnTo>
                  <a:lnTo>
                    <a:pt x="526" y="560"/>
                  </a:lnTo>
                  <a:lnTo>
                    <a:pt x="528" y="560"/>
                  </a:lnTo>
                  <a:lnTo>
                    <a:pt x="528" y="560"/>
                  </a:lnTo>
                  <a:close/>
                  <a:moveTo>
                    <a:pt x="423" y="593"/>
                  </a:moveTo>
                  <a:lnTo>
                    <a:pt x="423" y="593"/>
                  </a:lnTo>
                  <a:lnTo>
                    <a:pt x="423" y="592"/>
                  </a:lnTo>
                  <a:lnTo>
                    <a:pt x="421" y="590"/>
                  </a:lnTo>
                  <a:lnTo>
                    <a:pt x="421" y="589"/>
                  </a:lnTo>
                  <a:lnTo>
                    <a:pt x="421" y="589"/>
                  </a:lnTo>
                  <a:lnTo>
                    <a:pt x="423" y="587"/>
                  </a:lnTo>
                  <a:lnTo>
                    <a:pt x="424" y="587"/>
                  </a:lnTo>
                  <a:lnTo>
                    <a:pt x="424" y="587"/>
                  </a:lnTo>
                  <a:lnTo>
                    <a:pt x="415" y="580"/>
                  </a:lnTo>
                  <a:lnTo>
                    <a:pt x="406" y="572"/>
                  </a:lnTo>
                  <a:lnTo>
                    <a:pt x="395" y="566"/>
                  </a:lnTo>
                  <a:lnTo>
                    <a:pt x="385" y="560"/>
                  </a:lnTo>
                  <a:lnTo>
                    <a:pt x="385" y="560"/>
                  </a:lnTo>
                  <a:lnTo>
                    <a:pt x="383" y="561"/>
                  </a:lnTo>
                  <a:lnTo>
                    <a:pt x="382" y="560"/>
                  </a:lnTo>
                  <a:lnTo>
                    <a:pt x="382" y="560"/>
                  </a:lnTo>
                  <a:lnTo>
                    <a:pt x="382" y="558"/>
                  </a:lnTo>
                  <a:lnTo>
                    <a:pt x="380" y="557"/>
                  </a:lnTo>
                  <a:lnTo>
                    <a:pt x="375" y="557"/>
                  </a:lnTo>
                  <a:lnTo>
                    <a:pt x="375" y="557"/>
                  </a:lnTo>
                  <a:lnTo>
                    <a:pt x="388" y="566"/>
                  </a:lnTo>
                  <a:lnTo>
                    <a:pt x="398" y="577"/>
                  </a:lnTo>
                  <a:lnTo>
                    <a:pt x="409" y="586"/>
                  </a:lnTo>
                  <a:lnTo>
                    <a:pt x="423" y="593"/>
                  </a:lnTo>
                  <a:lnTo>
                    <a:pt x="423" y="593"/>
                  </a:lnTo>
                  <a:close/>
                  <a:moveTo>
                    <a:pt x="493" y="583"/>
                  </a:moveTo>
                  <a:lnTo>
                    <a:pt x="493" y="583"/>
                  </a:lnTo>
                  <a:lnTo>
                    <a:pt x="485" y="575"/>
                  </a:lnTo>
                  <a:lnTo>
                    <a:pt x="478" y="568"/>
                  </a:lnTo>
                  <a:lnTo>
                    <a:pt x="459" y="557"/>
                  </a:lnTo>
                  <a:lnTo>
                    <a:pt x="459" y="557"/>
                  </a:lnTo>
                  <a:lnTo>
                    <a:pt x="465" y="565"/>
                  </a:lnTo>
                  <a:lnTo>
                    <a:pt x="475" y="572"/>
                  </a:lnTo>
                  <a:lnTo>
                    <a:pt x="493" y="583"/>
                  </a:lnTo>
                  <a:lnTo>
                    <a:pt x="493" y="583"/>
                  </a:lnTo>
                  <a:close/>
                  <a:moveTo>
                    <a:pt x="322" y="561"/>
                  </a:moveTo>
                  <a:lnTo>
                    <a:pt x="322" y="561"/>
                  </a:lnTo>
                  <a:lnTo>
                    <a:pt x="334" y="569"/>
                  </a:lnTo>
                  <a:lnTo>
                    <a:pt x="346" y="577"/>
                  </a:lnTo>
                  <a:lnTo>
                    <a:pt x="346" y="577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9" y="593"/>
                  </a:lnTo>
                  <a:lnTo>
                    <a:pt x="375" y="597"/>
                  </a:lnTo>
                  <a:lnTo>
                    <a:pt x="375" y="597"/>
                  </a:lnTo>
                  <a:lnTo>
                    <a:pt x="369" y="590"/>
                  </a:lnTo>
                  <a:lnTo>
                    <a:pt x="368" y="587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3" y="584"/>
                  </a:lnTo>
                  <a:lnTo>
                    <a:pt x="360" y="581"/>
                  </a:lnTo>
                  <a:lnTo>
                    <a:pt x="357" y="577"/>
                  </a:lnTo>
                  <a:lnTo>
                    <a:pt x="353" y="575"/>
                  </a:lnTo>
                  <a:lnTo>
                    <a:pt x="353" y="575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50" y="572"/>
                  </a:lnTo>
                  <a:lnTo>
                    <a:pt x="345" y="571"/>
                  </a:lnTo>
                  <a:lnTo>
                    <a:pt x="337" y="566"/>
                  </a:lnTo>
                  <a:lnTo>
                    <a:pt x="334" y="563"/>
                  </a:lnTo>
                  <a:lnTo>
                    <a:pt x="331" y="560"/>
                  </a:lnTo>
                  <a:lnTo>
                    <a:pt x="327" y="560"/>
                  </a:lnTo>
                  <a:lnTo>
                    <a:pt x="322" y="561"/>
                  </a:lnTo>
                  <a:lnTo>
                    <a:pt x="322" y="561"/>
                  </a:lnTo>
                  <a:close/>
                  <a:moveTo>
                    <a:pt x="278" y="598"/>
                  </a:moveTo>
                  <a:lnTo>
                    <a:pt x="278" y="598"/>
                  </a:lnTo>
                  <a:lnTo>
                    <a:pt x="255" y="578"/>
                  </a:lnTo>
                  <a:lnTo>
                    <a:pt x="232" y="561"/>
                  </a:lnTo>
                  <a:lnTo>
                    <a:pt x="232" y="561"/>
                  </a:lnTo>
                  <a:lnTo>
                    <a:pt x="241" y="572"/>
                  </a:lnTo>
                  <a:lnTo>
                    <a:pt x="253" y="581"/>
                  </a:lnTo>
                  <a:lnTo>
                    <a:pt x="266" y="590"/>
                  </a:lnTo>
                  <a:lnTo>
                    <a:pt x="278" y="598"/>
                  </a:lnTo>
                  <a:lnTo>
                    <a:pt x="278" y="598"/>
                  </a:lnTo>
                  <a:close/>
                  <a:moveTo>
                    <a:pt x="565" y="598"/>
                  </a:moveTo>
                  <a:lnTo>
                    <a:pt x="565" y="598"/>
                  </a:lnTo>
                  <a:lnTo>
                    <a:pt x="566" y="600"/>
                  </a:lnTo>
                  <a:lnTo>
                    <a:pt x="569" y="601"/>
                  </a:lnTo>
                  <a:lnTo>
                    <a:pt x="571" y="603"/>
                  </a:lnTo>
                  <a:lnTo>
                    <a:pt x="575" y="604"/>
                  </a:lnTo>
                  <a:lnTo>
                    <a:pt x="575" y="604"/>
                  </a:lnTo>
                  <a:lnTo>
                    <a:pt x="565" y="592"/>
                  </a:lnTo>
                  <a:lnTo>
                    <a:pt x="552" y="581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48" y="580"/>
                  </a:lnTo>
                  <a:lnTo>
                    <a:pt x="557" y="589"/>
                  </a:lnTo>
                  <a:lnTo>
                    <a:pt x="565" y="598"/>
                  </a:lnTo>
                  <a:lnTo>
                    <a:pt x="565" y="598"/>
                  </a:lnTo>
                  <a:close/>
                  <a:moveTo>
                    <a:pt x="609" y="578"/>
                  </a:moveTo>
                  <a:lnTo>
                    <a:pt x="609" y="578"/>
                  </a:lnTo>
                  <a:lnTo>
                    <a:pt x="600" y="569"/>
                  </a:lnTo>
                  <a:lnTo>
                    <a:pt x="595" y="565"/>
                  </a:lnTo>
                  <a:lnTo>
                    <a:pt x="592" y="563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600" y="572"/>
                  </a:lnTo>
                  <a:lnTo>
                    <a:pt x="604" y="577"/>
                  </a:lnTo>
                  <a:lnTo>
                    <a:pt x="609" y="578"/>
                  </a:lnTo>
                  <a:lnTo>
                    <a:pt x="609" y="578"/>
                  </a:lnTo>
                  <a:close/>
                  <a:moveTo>
                    <a:pt x="658" y="577"/>
                  </a:moveTo>
                  <a:lnTo>
                    <a:pt x="658" y="577"/>
                  </a:lnTo>
                  <a:lnTo>
                    <a:pt x="664" y="583"/>
                  </a:lnTo>
                  <a:lnTo>
                    <a:pt x="671" y="587"/>
                  </a:lnTo>
                  <a:lnTo>
                    <a:pt x="686" y="595"/>
                  </a:lnTo>
                  <a:lnTo>
                    <a:pt x="686" y="595"/>
                  </a:lnTo>
                  <a:lnTo>
                    <a:pt x="683" y="589"/>
                  </a:lnTo>
                  <a:lnTo>
                    <a:pt x="679" y="586"/>
                  </a:lnTo>
                  <a:lnTo>
                    <a:pt x="674" y="583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1" y="571"/>
                  </a:lnTo>
                  <a:lnTo>
                    <a:pt x="656" y="568"/>
                  </a:lnTo>
                  <a:lnTo>
                    <a:pt x="651" y="566"/>
                  </a:lnTo>
                  <a:lnTo>
                    <a:pt x="651" y="566"/>
                  </a:lnTo>
                  <a:lnTo>
                    <a:pt x="656" y="571"/>
                  </a:lnTo>
                  <a:lnTo>
                    <a:pt x="658" y="574"/>
                  </a:lnTo>
                  <a:lnTo>
                    <a:pt x="658" y="577"/>
                  </a:lnTo>
                  <a:lnTo>
                    <a:pt x="658" y="577"/>
                  </a:lnTo>
                  <a:close/>
                  <a:moveTo>
                    <a:pt x="423" y="615"/>
                  </a:moveTo>
                  <a:lnTo>
                    <a:pt x="423" y="615"/>
                  </a:lnTo>
                  <a:lnTo>
                    <a:pt x="417" y="609"/>
                  </a:lnTo>
                  <a:lnTo>
                    <a:pt x="411" y="601"/>
                  </a:lnTo>
                  <a:lnTo>
                    <a:pt x="404" y="595"/>
                  </a:lnTo>
                  <a:lnTo>
                    <a:pt x="401" y="590"/>
                  </a:lnTo>
                  <a:lnTo>
                    <a:pt x="401" y="586"/>
                  </a:lnTo>
                  <a:lnTo>
                    <a:pt x="401" y="586"/>
                  </a:lnTo>
                  <a:lnTo>
                    <a:pt x="385" y="577"/>
                  </a:lnTo>
                  <a:lnTo>
                    <a:pt x="377" y="571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423" y="615"/>
                  </a:lnTo>
                  <a:lnTo>
                    <a:pt x="423" y="615"/>
                  </a:lnTo>
                  <a:close/>
                  <a:moveTo>
                    <a:pt x="481" y="609"/>
                  </a:moveTo>
                  <a:lnTo>
                    <a:pt x="481" y="609"/>
                  </a:lnTo>
                  <a:lnTo>
                    <a:pt x="494" y="619"/>
                  </a:lnTo>
                  <a:lnTo>
                    <a:pt x="500" y="624"/>
                  </a:lnTo>
                  <a:lnTo>
                    <a:pt x="508" y="627"/>
                  </a:lnTo>
                  <a:lnTo>
                    <a:pt x="508" y="627"/>
                  </a:lnTo>
                  <a:lnTo>
                    <a:pt x="507" y="622"/>
                  </a:lnTo>
                  <a:lnTo>
                    <a:pt x="504" y="619"/>
                  </a:lnTo>
                  <a:lnTo>
                    <a:pt x="500" y="616"/>
                  </a:lnTo>
                  <a:lnTo>
                    <a:pt x="500" y="613"/>
                  </a:lnTo>
                  <a:lnTo>
                    <a:pt x="500" y="613"/>
                  </a:lnTo>
                  <a:lnTo>
                    <a:pt x="496" y="612"/>
                  </a:lnTo>
                  <a:lnTo>
                    <a:pt x="491" y="609"/>
                  </a:lnTo>
                  <a:lnTo>
                    <a:pt x="488" y="604"/>
                  </a:lnTo>
                  <a:lnTo>
                    <a:pt x="487" y="601"/>
                  </a:lnTo>
                  <a:lnTo>
                    <a:pt x="487" y="601"/>
                  </a:lnTo>
                  <a:lnTo>
                    <a:pt x="482" y="598"/>
                  </a:lnTo>
                  <a:lnTo>
                    <a:pt x="478" y="595"/>
                  </a:lnTo>
                  <a:lnTo>
                    <a:pt x="472" y="587"/>
                  </a:lnTo>
                  <a:lnTo>
                    <a:pt x="472" y="587"/>
                  </a:lnTo>
                  <a:lnTo>
                    <a:pt x="468" y="589"/>
                  </a:lnTo>
                  <a:lnTo>
                    <a:pt x="467" y="590"/>
                  </a:lnTo>
                  <a:lnTo>
                    <a:pt x="467" y="590"/>
                  </a:lnTo>
                  <a:lnTo>
                    <a:pt x="458" y="586"/>
                  </a:lnTo>
                  <a:lnTo>
                    <a:pt x="450" y="580"/>
                  </a:lnTo>
                  <a:lnTo>
                    <a:pt x="435" y="568"/>
                  </a:lnTo>
                  <a:lnTo>
                    <a:pt x="435" y="568"/>
                  </a:lnTo>
                  <a:lnTo>
                    <a:pt x="439" y="574"/>
                  </a:lnTo>
                  <a:lnTo>
                    <a:pt x="446" y="580"/>
                  </a:lnTo>
                  <a:lnTo>
                    <a:pt x="456" y="590"/>
                  </a:lnTo>
                  <a:lnTo>
                    <a:pt x="470" y="600"/>
                  </a:lnTo>
                  <a:lnTo>
                    <a:pt x="481" y="609"/>
                  </a:lnTo>
                  <a:lnTo>
                    <a:pt x="481" y="609"/>
                  </a:lnTo>
                  <a:close/>
                  <a:moveTo>
                    <a:pt x="714" y="575"/>
                  </a:moveTo>
                  <a:lnTo>
                    <a:pt x="714" y="575"/>
                  </a:lnTo>
                  <a:lnTo>
                    <a:pt x="712" y="574"/>
                  </a:lnTo>
                  <a:lnTo>
                    <a:pt x="711" y="572"/>
                  </a:lnTo>
                  <a:lnTo>
                    <a:pt x="708" y="571"/>
                  </a:lnTo>
                  <a:lnTo>
                    <a:pt x="708" y="569"/>
                  </a:lnTo>
                  <a:lnTo>
                    <a:pt x="708" y="569"/>
                  </a:lnTo>
                  <a:lnTo>
                    <a:pt x="706" y="569"/>
                  </a:lnTo>
                  <a:lnTo>
                    <a:pt x="705" y="569"/>
                  </a:lnTo>
                  <a:lnTo>
                    <a:pt x="705" y="568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709" y="572"/>
                  </a:lnTo>
                  <a:lnTo>
                    <a:pt x="714" y="575"/>
                  </a:lnTo>
                  <a:lnTo>
                    <a:pt x="714" y="575"/>
                  </a:lnTo>
                  <a:close/>
                  <a:moveTo>
                    <a:pt x="624" y="580"/>
                  </a:moveTo>
                  <a:lnTo>
                    <a:pt x="624" y="580"/>
                  </a:lnTo>
                  <a:lnTo>
                    <a:pt x="619" y="578"/>
                  </a:lnTo>
                  <a:lnTo>
                    <a:pt x="616" y="574"/>
                  </a:lnTo>
                  <a:lnTo>
                    <a:pt x="613" y="571"/>
                  </a:lnTo>
                  <a:lnTo>
                    <a:pt x="609" y="569"/>
                  </a:lnTo>
                  <a:lnTo>
                    <a:pt x="609" y="569"/>
                  </a:lnTo>
                  <a:lnTo>
                    <a:pt x="616" y="577"/>
                  </a:lnTo>
                  <a:lnTo>
                    <a:pt x="621" y="580"/>
                  </a:lnTo>
                  <a:lnTo>
                    <a:pt x="624" y="580"/>
                  </a:lnTo>
                  <a:lnTo>
                    <a:pt x="624" y="580"/>
                  </a:lnTo>
                  <a:close/>
                  <a:moveTo>
                    <a:pt x="683" y="580"/>
                  </a:moveTo>
                  <a:lnTo>
                    <a:pt x="683" y="580"/>
                  </a:lnTo>
                  <a:lnTo>
                    <a:pt x="682" y="577"/>
                  </a:lnTo>
                  <a:lnTo>
                    <a:pt x="679" y="574"/>
                  </a:lnTo>
                  <a:lnTo>
                    <a:pt x="676" y="572"/>
                  </a:lnTo>
                  <a:lnTo>
                    <a:pt x="673" y="572"/>
                  </a:lnTo>
                  <a:lnTo>
                    <a:pt x="673" y="572"/>
                  </a:lnTo>
                  <a:lnTo>
                    <a:pt x="679" y="577"/>
                  </a:lnTo>
                  <a:lnTo>
                    <a:pt x="683" y="580"/>
                  </a:lnTo>
                  <a:lnTo>
                    <a:pt x="683" y="580"/>
                  </a:lnTo>
                  <a:close/>
                  <a:moveTo>
                    <a:pt x="725" y="595"/>
                  </a:moveTo>
                  <a:lnTo>
                    <a:pt x="725" y="595"/>
                  </a:lnTo>
                  <a:lnTo>
                    <a:pt x="720" y="589"/>
                  </a:lnTo>
                  <a:lnTo>
                    <a:pt x="714" y="583"/>
                  </a:lnTo>
                  <a:lnTo>
                    <a:pt x="702" y="574"/>
                  </a:lnTo>
                  <a:lnTo>
                    <a:pt x="702" y="574"/>
                  </a:lnTo>
                  <a:lnTo>
                    <a:pt x="712" y="586"/>
                  </a:lnTo>
                  <a:lnTo>
                    <a:pt x="719" y="590"/>
                  </a:lnTo>
                  <a:lnTo>
                    <a:pt x="725" y="595"/>
                  </a:lnTo>
                  <a:lnTo>
                    <a:pt x="725" y="595"/>
                  </a:lnTo>
                  <a:close/>
                  <a:moveTo>
                    <a:pt x="235" y="581"/>
                  </a:moveTo>
                  <a:lnTo>
                    <a:pt x="235" y="581"/>
                  </a:lnTo>
                  <a:lnTo>
                    <a:pt x="234" y="581"/>
                  </a:lnTo>
                  <a:lnTo>
                    <a:pt x="232" y="580"/>
                  </a:lnTo>
                  <a:lnTo>
                    <a:pt x="231" y="580"/>
                  </a:lnTo>
                  <a:lnTo>
                    <a:pt x="231" y="580"/>
                  </a:lnTo>
                  <a:lnTo>
                    <a:pt x="231" y="581"/>
                  </a:lnTo>
                  <a:lnTo>
                    <a:pt x="232" y="583"/>
                  </a:lnTo>
                  <a:lnTo>
                    <a:pt x="234" y="583"/>
                  </a:lnTo>
                  <a:lnTo>
                    <a:pt x="235" y="581"/>
                  </a:lnTo>
                  <a:lnTo>
                    <a:pt x="235" y="581"/>
                  </a:lnTo>
                  <a:close/>
                  <a:moveTo>
                    <a:pt x="691" y="587"/>
                  </a:moveTo>
                  <a:lnTo>
                    <a:pt x="691" y="587"/>
                  </a:lnTo>
                  <a:lnTo>
                    <a:pt x="699" y="592"/>
                  </a:lnTo>
                  <a:lnTo>
                    <a:pt x="706" y="598"/>
                  </a:lnTo>
                  <a:lnTo>
                    <a:pt x="714" y="604"/>
                  </a:lnTo>
                  <a:lnTo>
                    <a:pt x="722" y="609"/>
                  </a:lnTo>
                  <a:lnTo>
                    <a:pt x="722" y="609"/>
                  </a:lnTo>
                  <a:lnTo>
                    <a:pt x="720" y="604"/>
                  </a:lnTo>
                  <a:lnTo>
                    <a:pt x="717" y="600"/>
                  </a:lnTo>
                  <a:lnTo>
                    <a:pt x="709" y="592"/>
                  </a:lnTo>
                  <a:lnTo>
                    <a:pt x="700" y="586"/>
                  </a:lnTo>
                  <a:lnTo>
                    <a:pt x="691" y="580"/>
                  </a:lnTo>
                  <a:lnTo>
                    <a:pt x="691" y="580"/>
                  </a:lnTo>
                  <a:lnTo>
                    <a:pt x="691" y="584"/>
                  </a:lnTo>
                  <a:lnTo>
                    <a:pt x="693" y="586"/>
                  </a:lnTo>
                  <a:lnTo>
                    <a:pt x="691" y="587"/>
                  </a:lnTo>
                  <a:lnTo>
                    <a:pt x="691" y="587"/>
                  </a:lnTo>
                  <a:close/>
                  <a:moveTo>
                    <a:pt x="644" y="593"/>
                  </a:moveTo>
                  <a:lnTo>
                    <a:pt x="644" y="593"/>
                  </a:lnTo>
                  <a:lnTo>
                    <a:pt x="638" y="586"/>
                  </a:lnTo>
                  <a:lnTo>
                    <a:pt x="635" y="583"/>
                  </a:lnTo>
                  <a:lnTo>
                    <a:pt x="632" y="581"/>
                  </a:lnTo>
                  <a:lnTo>
                    <a:pt x="632" y="581"/>
                  </a:lnTo>
                  <a:lnTo>
                    <a:pt x="638" y="587"/>
                  </a:lnTo>
                  <a:lnTo>
                    <a:pt x="644" y="593"/>
                  </a:lnTo>
                  <a:lnTo>
                    <a:pt x="644" y="593"/>
                  </a:lnTo>
                  <a:close/>
                  <a:moveTo>
                    <a:pt x="746" y="592"/>
                  </a:moveTo>
                  <a:lnTo>
                    <a:pt x="746" y="592"/>
                  </a:lnTo>
                  <a:lnTo>
                    <a:pt x="740" y="590"/>
                  </a:lnTo>
                  <a:lnTo>
                    <a:pt x="738" y="589"/>
                  </a:lnTo>
                  <a:lnTo>
                    <a:pt x="738" y="586"/>
                  </a:lnTo>
                  <a:lnTo>
                    <a:pt x="738" y="586"/>
                  </a:lnTo>
                  <a:lnTo>
                    <a:pt x="735" y="584"/>
                  </a:lnTo>
                  <a:lnTo>
                    <a:pt x="732" y="584"/>
                  </a:lnTo>
                  <a:lnTo>
                    <a:pt x="732" y="584"/>
                  </a:lnTo>
                  <a:lnTo>
                    <a:pt x="735" y="587"/>
                  </a:lnTo>
                  <a:lnTo>
                    <a:pt x="738" y="590"/>
                  </a:lnTo>
                  <a:lnTo>
                    <a:pt x="741" y="593"/>
                  </a:lnTo>
                  <a:lnTo>
                    <a:pt x="746" y="592"/>
                  </a:lnTo>
                  <a:lnTo>
                    <a:pt x="746" y="592"/>
                  </a:lnTo>
                  <a:close/>
                  <a:moveTo>
                    <a:pt x="691" y="621"/>
                  </a:moveTo>
                  <a:lnTo>
                    <a:pt x="691" y="621"/>
                  </a:lnTo>
                  <a:lnTo>
                    <a:pt x="686" y="615"/>
                  </a:lnTo>
                  <a:lnTo>
                    <a:pt x="682" y="610"/>
                  </a:lnTo>
                  <a:lnTo>
                    <a:pt x="671" y="601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54" y="597"/>
                  </a:lnTo>
                  <a:lnTo>
                    <a:pt x="665" y="607"/>
                  </a:lnTo>
                  <a:lnTo>
                    <a:pt x="677" y="616"/>
                  </a:lnTo>
                  <a:lnTo>
                    <a:pt x="683" y="619"/>
                  </a:lnTo>
                  <a:lnTo>
                    <a:pt x="691" y="621"/>
                  </a:lnTo>
                  <a:lnTo>
                    <a:pt x="691" y="621"/>
                  </a:lnTo>
                  <a:close/>
                  <a:moveTo>
                    <a:pt x="488" y="587"/>
                  </a:moveTo>
                  <a:lnTo>
                    <a:pt x="488" y="587"/>
                  </a:lnTo>
                  <a:lnTo>
                    <a:pt x="508" y="607"/>
                  </a:lnTo>
                  <a:lnTo>
                    <a:pt x="526" y="626"/>
                  </a:lnTo>
                  <a:lnTo>
                    <a:pt x="526" y="626"/>
                  </a:lnTo>
                  <a:lnTo>
                    <a:pt x="529" y="626"/>
                  </a:lnTo>
                  <a:lnTo>
                    <a:pt x="531" y="627"/>
                  </a:lnTo>
                  <a:lnTo>
                    <a:pt x="534" y="627"/>
                  </a:lnTo>
                  <a:lnTo>
                    <a:pt x="534" y="627"/>
                  </a:lnTo>
                  <a:lnTo>
                    <a:pt x="525" y="615"/>
                  </a:lnTo>
                  <a:lnTo>
                    <a:pt x="514" y="604"/>
                  </a:lnTo>
                  <a:lnTo>
                    <a:pt x="502" y="595"/>
                  </a:lnTo>
                  <a:lnTo>
                    <a:pt x="488" y="587"/>
                  </a:lnTo>
                  <a:lnTo>
                    <a:pt x="488" y="587"/>
                  </a:lnTo>
                  <a:close/>
                  <a:moveTo>
                    <a:pt x="505" y="587"/>
                  </a:moveTo>
                  <a:lnTo>
                    <a:pt x="505" y="587"/>
                  </a:lnTo>
                  <a:lnTo>
                    <a:pt x="511" y="595"/>
                  </a:lnTo>
                  <a:lnTo>
                    <a:pt x="519" y="601"/>
                  </a:lnTo>
                  <a:lnTo>
                    <a:pt x="536" y="610"/>
                  </a:lnTo>
                  <a:lnTo>
                    <a:pt x="536" y="610"/>
                  </a:lnTo>
                  <a:lnTo>
                    <a:pt x="520" y="597"/>
                  </a:lnTo>
                  <a:lnTo>
                    <a:pt x="513" y="592"/>
                  </a:lnTo>
                  <a:lnTo>
                    <a:pt x="505" y="587"/>
                  </a:lnTo>
                  <a:lnTo>
                    <a:pt x="505" y="587"/>
                  </a:lnTo>
                  <a:close/>
                  <a:moveTo>
                    <a:pt x="667" y="590"/>
                  </a:moveTo>
                  <a:lnTo>
                    <a:pt x="667" y="590"/>
                  </a:lnTo>
                  <a:lnTo>
                    <a:pt x="664" y="589"/>
                  </a:lnTo>
                  <a:lnTo>
                    <a:pt x="662" y="587"/>
                  </a:lnTo>
                  <a:lnTo>
                    <a:pt x="661" y="587"/>
                  </a:lnTo>
                  <a:lnTo>
                    <a:pt x="661" y="587"/>
                  </a:lnTo>
                  <a:lnTo>
                    <a:pt x="664" y="590"/>
                  </a:lnTo>
                  <a:lnTo>
                    <a:pt x="665" y="592"/>
                  </a:lnTo>
                  <a:lnTo>
                    <a:pt x="667" y="590"/>
                  </a:lnTo>
                  <a:lnTo>
                    <a:pt x="667" y="590"/>
                  </a:lnTo>
                  <a:close/>
                  <a:moveTo>
                    <a:pt x="635" y="598"/>
                  </a:moveTo>
                  <a:lnTo>
                    <a:pt x="635" y="598"/>
                  </a:lnTo>
                  <a:lnTo>
                    <a:pt x="630" y="593"/>
                  </a:lnTo>
                  <a:lnTo>
                    <a:pt x="624" y="589"/>
                  </a:lnTo>
                  <a:lnTo>
                    <a:pt x="624" y="589"/>
                  </a:lnTo>
                  <a:lnTo>
                    <a:pt x="629" y="593"/>
                  </a:lnTo>
                  <a:lnTo>
                    <a:pt x="632" y="597"/>
                  </a:lnTo>
                  <a:lnTo>
                    <a:pt x="635" y="598"/>
                  </a:lnTo>
                  <a:lnTo>
                    <a:pt x="635" y="598"/>
                  </a:lnTo>
                  <a:close/>
                  <a:moveTo>
                    <a:pt x="363" y="597"/>
                  </a:moveTo>
                  <a:lnTo>
                    <a:pt x="363" y="597"/>
                  </a:lnTo>
                  <a:lnTo>
                    <a:pt x="360" y="592"/>
                  </a:lnTo>
                  <a:lnTo>
                    <a:pt x="357" y="590"/>
                  </a:lnTo>
                  <a:lnTo>
                    <a:pt x="354" y="589"/>
                  </a:lnTo>
                  <a:lnTo>
                    <a:pt x="354" y="589"/>
                  </a:lnTo>
                  <a:lnTo>
                    <a:pt x="356" y="592"/>
                  </a:lnTo>
                  <a:lnTo>
                    <a:pt x="357" y="593"/>
                  </a:lnTo>
                  <a:lnTo>
                    <a:pt x="363" y="597"/>
                  </a:lnTo>
                  <a:lnTo>
                    <a:pt x="363" y="597"/>
                  </a:lnTo>
                  <a:close/>
                  <a:moveTo>
                    <a:pt x="257" y="598"/>
                  </a:moveTo>
                  <a:lnTo>
                    <a:pt x="257" y="598"/>
                  </a:lnTo>
                  <a:lnTo>
                    <a:pt x="253" y="595"/>
                  </a:lnTo>
                  <a:lnTo>
                    <a:pt x="250" y="592"/>
                  </a:lnTo>
                  <a:lnTo>
                    <a:pt x="250" y="592"/>
                  </a:lnTo>
                  <a:lnTo>
                    <a:pt x="253" y="597"/>
                  </a:lnTo>
                  <a:lnTo>
                    <a:pt x="255" y="598"/>
                  </a:lnTo>
                  <a:lnTo>
                    <a:pt x="257" y="598"/>
                  </a:lnTo>
                  <a:lnTo>
                    <a:pt x="257" y="598"/>
                  </a:lnTo>
                  <a:close/>
                  <a:moveTo>
                    <a:pt x="761" y="601"/>
                  </a:moveTo>
                  <a:lnTo>
                    <a:pt x="761" y="601"/>
                  </a:lnTo>
                  <a:lnTo>
                    <a:pt x="758" y="597"/>
                  </a:lnTo>
                  <a:lnTo>
                    <a:pt x="754" y="592"/>
                  </a:lnTo>
                  <a:lnTo>
                    <a:pt x="754" y="592"/>
                  </a:lnTo>
                  <a:lnTo>
                    <a:pt x="757" y="597"/>
                  </a:lnTo>
                  <a:lnTo>
                    <a:pt x="761" y="601"/>
                  </a:lnTo>
                  <a:lnTo>
                    <a:pt x="761" y="601"/>
                  </a:lnTo>
                  <a:close/>
                  <a:moveTo>
                    <a:pt x="630" y="600"/>
                  </a:moveTo>
                  <a:lnTo>
                    <a:pt x="630" y="600"/>
                  </a:lnTo>
                  <a:lnTo>
                    <a:pt x="627" y="597"/>
                  </a:lnTo>
                  <a:lnTo>
                    <a:pt x="624" y="595"/>
                  </a:lnTo>
                  <a:lnTo>
                    <a:pt x="624" y="595"/>
                  </a:lnTo>
                  <a:lnTo>
                    <a:pt x="627" y="598"/>
                  </a:lnTo>
                  <a:lnTo>
                    <a:pt x="629" y="600"/>
                  </a:lnTo>
                  <a:lnTo>
                    <a:pt x="630" y="600"/>
                  </a:lnTo>
                  <a:lnTo>
                    <a:pt x="630" y="600"/>
                  </a:lnTo>
                  <a:close/>
                  <a:moveTo>
                    <a:pt x="472" y="606"/>
                  </a:moveTo>
                  <a:lnTo>
                    <a:pt x="472" y="606"/>
                  </a:lnTo>
                  <a:lnTo>
                    <a:pt x="467" y="601"/>
                  </a:lnTo>
                  <a:lnTo>
                    <a:pt x="464" y="600"/>
                  </a:lnTo>
                  <a:lnTo>
                    <a:pt x="461" y="598"/>
                  </a:lnTo>
                  <a:lnTo>
                    <a:pt x="461" y="598"/>
                  </a:lnTo>
                  <a:lnTo>
                    <a:pt x="465" y="603"/>
                  </a:lnTo>
                  <a:lnTo>
                    <a:pt x="468" y="606"/>
                  </a:lnTo>
                  <a:lnTo>
                    <a:pt x="472" y="606"/>
                  </a:lnTo>
                  <a:lnTo>
                    <a:pt x="472" y="606"/>
                  </a:lnTo>
                  <a:close/>
                  <a:moveTo>
                    <a:pt x="374" y="603"/>
                  </a:moveTo>
                  <a:lnTo>
                    <a:pt x="374" y="603"/>
                  </a:lnTo>
                  <a:lnTo>
                    <a:pt x="369" y="600"/>
                  </a:lnTo>
                  <a:lnTo>
                    <a:pt x="368" y="598"/>
                  </a:lnTo>
                  <a:lnTo>
                    <a:pt x="366" y="600"/>
                  </a:lnTo>
                  <a:lnTo>
                    <a:pt x="366" y="600"/>
                  </a:lnTo>
                  <a:lnTo>
                    <a:pt x="369" y="601"/>
                  </a:lnTo>
                  <a:lnTo>
                    <a:pt x="374" y="603"/>
                  </a:lnTo>
                  <a:lnTo>
                    <a:pt x="374" y="603"/>
                  </a:lnTo>
                  <a:close/>
                  <a:moveTo>
                    <a:pt x="749" y="610"/>
                  </a:moveTo>
                  <a:lnTo>
                    <a:pt x="749" y="610"/>
                  </a:lnTo>
                  <a:lnTo>
                    <a:pt x="749" y="609"/>
                  </a:lnTo>
                  <a:lnTo>
                    <a:pt x="747" y="607"/>
                  </a:lnTo>
                  <a:lnTo>
                    <a:pt x="746" y="606"/>
                  </a:lnTo>
                  <a:lnTo>
                    <a:pt x="744" y="603"/>
                  </a:lnTo>
                  <a:lnTo>
                    <a:pt x="744" y="603"/>
                  </a:lnTo>
                  <a:lnTo>
                    <a:pt x="743" y="603"/>
                  </a:lnTo>
                  <a:lnTo>
                    <a:pt x="741" y="601"/>
                  </a:lnTo>
                  <a:lnTo>
                    <a:pt x="740" y="600"/>
                  </a:lnTo>
                  <a:lnTo>
                    <a:pt x="738" y="600"/>
                  </a:lnTo>
                  <a:lnTo>
                    <a:pt x="738" y="600"/>
                  </a:lnTo>
                  <a:lnTo>
                    <a:pt x="740" y="603"/>
                  </a:lnTo>
                  <a:lnTo>
                    <a:pt x="741" y="607"/>
                  </a:lnTo>
                  <a:lnTo>
                    <a:pt x="746" y="609"/>
                  </a:lnTo>
                  <a:lnTo>
                    <a:pt x="749" y="610"/>
                  </a:lnTo>
                  <a:lnTo>
                    <a:pt x="749" y="610"/>
                  </a:lnTo>
                  <a:close/>
                  <a:moveTo>
                    <a:pt x="690" y="606"/>
                  </a:moveTo>
                  <a:lnTo>
                    <a:pt x="690" y="606"/>
                  </a:lnTo>
                  <a:lnTo>
                    <a:pt x="685" y="603"/>
                  </a:lnTo>
                  <a:lnTo>
                    <a:pt x="680" y="600"/>
                  </a:lnTo>
                  <a:lnTo>
                    <a:pt x="680" y="600"/>
                  </a:lnTo>
                  <a:lnTo>
                    <a:pt x="682" y="603"/>
                  </a:lnTo>
                  <a:lnTo>
                    <a:pt x="685" y="604"/>
                  </a:lnTo>
                  <a:lnTo>
                    <a:pt x="688" y="606"/>
                  </a:lnTo>
                  <a:lnTo>
                    <a:pt x="690" y="606"/>
                  </a:lnTo>
                  <a:lnTo>
                    <a:pt x="690" y="606"/>
                  </a:lnTo>
                  <a:close/>
                  <a:moveTo>
                    <a:pt x="479" y="626"/>
                  </a:moveTo>
                  <a:lnTo>
                    <a:pt x="479" y="626"/>
                  </a:lnTo>
                  <a:lnTo>
                    <a:pt x="464" y="613"/>
                  </a:lnTo>
                  <a:lnTo>
                    <a:pt x="447" y="601"/>
                  </a:lnTo>
                  <a:lnTo>
                    <a:pt x="447" y="601"/>
                  </a:lnTo>
                  <a:lnTo>
                    <a:pt x="453" y="609"/>
                  </a:lnTo>
                  <a:lnTo>
                    <a:pt x="462" y="615"/>
                  </a:lnTo>
                  <a:lnTo>
                    <a:pt x="470" y="621"/>
                  </a:lnTo>
                  <a:lnTo>
                    <a:pt x="479" y="626"/>
                  </a:lnTo>
                  <a:lnTo>
                    <a:pt x="479" y="626"/>
                  </a:lnTo>
                  <a:close/>
                  <a:moveTo>
                    <a:pt x="719" y="612"/>
                  </a:moveTo>
                  <a:lnTo>
                    <a:pt x="719" y="612"/>
                  </a:lnTo>
                  <a:lnTo>
                    <a:pt x="709" y="606"/>
                  </a:lnTo>
                  <a:lnTo>
                    <a:pt x="706" y="604"/>
                  </a:lnTo>
                  <a:lnTo>
                    <a:pt x="702" y="603"/>
                  </a:lnTo>
                  <a:lnTo>
                    <a:pt x="702" y="603"/>
                  </a:lnTo>
                  <a:lnTo>
                    <a:pt x="706" y="606"/>
                  </a:lnTo>
                  <a:lnTo>
                    <a:pt x="709" y="609"/>
                  </a:lnTo>
                  <a:lnTo>
                    <a:pt x="714" y="612"/>
                  </a:lnTo>
                  <a:lnTo>
                    <a:pt x="715" y="612"/>
                  </a:lnTo>
                  <a:lnTo>
                    <a:pt x="719" y="612"/>
                  </a:lnTo>
                  <a:lnTo>
                    <a:pt x="719" y="612"/>
                  </a:lnTo>
                  <a:close/>
                  <a:moveTo>
                    <a:pt x="427" y="609"/>
                  </a:moveTo>
                  <a:lnTo>
                    <a:pt x="427" y="609"/>
                  </a:lnTo>
                  <a:lnTo>
                    <a:pt x="424" y="607"/>
                  </a:lnTo>
                  <a:lnTo>
                    <a:pt x="423" y="604"/>
                  </a:lnTo>
                  <a:lnTo>
                    <a:pt x="420" y="603"/>
                  </a:lnTo>
                  <a:lnTo>
                    <a:pt x="418" y="603"/>
                  </a:lnTo>
                  <a:lnTo>
                    <a:pt x="418" y="603"/>
                  </a:lnTo>
                  <a:lnTo>
                    <a:pt x="420" y="604"/>
                  </a:lnTo>
                  <a:lnTo>
                    <a:pt x="421" y="607"/>
                  </a:lnTo>
                  <a:lnTo>
                    <a:pt x="424" y="609"/>
                  </a:lnTo>
                  <a:lnTo>
                    <a:pt x="427" y="609"/>
                  </a:lnTo>
                  <a:lnTo>
                    <a:pt x="427" y="609"/>
                  </a:lnTo>
                  <a:close/>
                  <a:moveTo>
                    <a:pt x="696" y="610"/>
                  </a:moveTo>
                  <a:lnTo>
                    <a:pt x="696" y="610"/>
                  </a:lnTo>
                  <a:lnTo>
                    <a:pt x="694" y="610"/>
                  </a:lnTo>
                  <a:lnTo>
                    <a:pt x="693" y="609"/>
                  </a:lnTo>
                  <a:lnTo>
                    <a:pt x="693" y="607"/>
                  </a:lnTo>
                  <a:lnTo>
                    <a:pt x="691" y="609"/>
                  </a:lnTo>
                  <a:lnTo>
                    <a:pt x="691" y="609"/>
                  </a:lnTo>
                  <a:lnTo>
                    <a:pt x="694" y="610"/>
                  </a:lnTo>
                  <a:lnTo>
                    <a:pt x="694" y="610"/>
                  </a:lnTo>
                  <a:lnTo>
                    <a:pt x="696" y="610"/>
                  </a:lnTo>
                  <a:lnTo>
                    <a:pt x="696" y="610"/>
                  </a:lnTo>
                  <a:close/>
                  <a:moveTo>
                    <a:pt x="743" y="622"/>
                  </a:moveTo>
                  <a:lnTo>
                    <a:pt x="743" y="622"/>
                  </a:lnTo>
                  <a:lnTo>
                    <a:pt x="744" y="619"/>
                  </a:lnTo>
                  <a:lnTo>
                    <a:pt x="746" y="616"/>
                  </a:lnTo>
                  <a:lnTo>
                    <a:pt x="746" y="616"/>
                  </a:lnTo>
                  <a:lnTo>
                    <a:pt x="740" y="616"/>
                  </a:lnTo>
                  <a:lnTo>
                    <a:pt x="735" y="613"/>
                  </a:lnTo>
                  <a:lnTo>
                    <a:pt x="732" y="610"/>
                  </a:lnTo>
                  <a:lnTo>
                    <a:pt x="728" y="609"/>
                  </a:lnTo>
                  <a:lnTo>
                    <a:pt x="728" y="609"/>
                  </a:lnTo>
                  <a:lnTo>
                    <a:pt x="729" y="613"/>
                  </a:lnTo>
                  <a:lnTo>
                    <a:pt x="734" y="618"/>
                  </a:lnTo>
                  <a:lnTo>
                    <a:pt x="743" y="622"/>
                  </a:lnTo>
                  <a:lnTo>
                    <a:pt x="743" y="622"/>
                  </a:lnTo>
                  <a:close/>
                  <a:moveTo>
                    <a:pt x="577" y="622"/>
                  </a:moveTo>
                  <a:lnTo>
                    <a:pt x="577" y="622"/>
                  </a:lnTo>
                  <a:lnTo>
                    <a:pt x="577" y="621"/>
                  </a:lnTo>
                  <a:lnTo>
                    <a:pt x="575" y="619"/>
                  </a:lnTo>
                  <a:lnTo>
                    <a:pt x="569" y="615"/>
                  </a:lnTo>
                  <a:lnTo>
                    <a:pt x="569" y="615"/>
                  </a:lnTo>
                  <a:lnTo>
                    <a:pt x="565" y="612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0" y="610"/>
                  </a:lnTo>
                  <a:lnTo>
                    <a:pt x="565" y="613"/>
                  </a:lnTo>
                  <a:lnTo>
                    <a:pt x="568" y="616"/>
                  </a:lnTo>
                  <a:lnTo>
                    <a:pt x="572" y="619"/>
                  </a:lnTo>
                  <a:lnTo>
                    <a:pt x="577" y="622"/>
                  </a:lnTo>
                  <a:lnTo>
                    <a:pt x="577" y="622"/>
                  </a:lnTo>
                  <a:close/>
                  <a:moveTo>
                    <a:pt x="578" y="610"/>
                  </a:moveTo>
                  <a:lnTo>
                    <a:pt x="578" y="610"/>
                  </a:lnTo>
                  <a:lnTo>
                    <a:pt x="578" y="612"/>
                  </a:lnTo>
                  <a:lnTo>
                    <a:pt x="581" y="615"/>
                  </a:lnTo>
                  <a:lnTo>
                    <a:pt x="584" y="615"/>
                  </a:lnTo>
                  <a:lnTo>
                    <a:pt x="587" y="613"/>
                  </a:lnTo>
                  <a:lnTo>
                    <a:pt x="587" y="613"/>
                  </a:lnTo>
                  <a:lnTo>
                    <a:pt x="584" y="613"/>
                  </a:lnTo>
                  <a:lnTo>
                    <a:pt x="583" y="612"/>
                  </a:lnTo>
                  <a:lnTo>
                    <a:pt x="581" y="610"/>
                  </a:lnTo>
                  <a:lnTo>
                    <a:pt x="580" y="609"/>
                  </a:lnTo>
                  <a:lnTo>
                    <a:pt x="580" y="609"/>
                  </a:lnTo>
                  <a:lnTo>
                    <a:pt x="578" y="610"/>
                  </a:lnTo>
                  <a:lnTo>
                    <a:pt x="578" y="610"/>
                  </a:lnTo>
                  <a:close/>
                  <a:moveTo>
                    <a:pt x="539" y="626"/>
                  </a:moveTo>
                  <a:lnTo>
                    <a:pt x="539" y="626"/>
                  </a:lnTo>
                  <a:lnTo>
                    <a:pt x="542" y="626"/>
                  </a:lnTo>
                  <a:lnTo>
                    <a:pt x="545" y="626"/>
                  </a:lnTo>
                  <a:lnTo>
                    <a:pt x="545" y="626"/>
                  </a:lnTo>
                  <a:lnTo>
                    <a:pt x="543" y="624"/>
                  </a:lnTo>
                  <a:lnTo>
                    <a:pt x="540" y="622"/>
                  </a:lnTo>
                  <a:lnTo>
                    <a:pt x="539" y="621"/>
                  </a:lnTo>
                  <a:lnTo>
                    <a:pt x="539" y="618"/>
                  </a:lnTo>
                  <a:lnTo>
                    <a:pt x="539" y="618"/>
                  </a:lnTo>
                  <a:lnTo>
                    <a:pt x="532" y="615"/>
                  </a:lnTo>
                  <a:lnTo>
                    <a:pt x="529" y="613"/>
                  </a:lnTo>
                  <a:lnTo>
                    <a:pt x="526" y="612"/>
                  </a:lnTo>
                  <a:lnTo>
                    <a:pt x="526" y="612"/>
                  </a:lnTo>
                  <a:lnTo>
                    <a:pt x="532" y="618"/>
                  </a:lnTo>
                  <a:lnTo>
                    <a:pt x="539" y="626"/>
                  </a:lnTo>
                  <a:lnTo>
                    <a:pt x="539" y="626"/>
                  </a:lnTo>
                  <a:close/>
                  <a:moveTo>
                    <a:pt x="671" y="630"/>
                  </a:moveTo>
                  <a:lnTo>
                    <a:pt x="671" y="630"/>
                  </a:lnTo>
                  <a:lnTo>
                    <a:pt x="668" y="626"/>
                  </a:lnTo>
                  <a:lnTo>
                    <a:pt x="661" y="619"/>
                  </a:lnTo>
                  <a:lnTo>
                    <a:pt x="645" y="612"/>
                  </a:lnTo>
                  <a:lnTo>
                    <a:pt x="645" y="612"/>
                  </a:lnTo>
                  <a:lnTo>
                    <a:pt x="651" y="618"/>
                  </a:lnTo>
                  <a:lnTo>
                    <a:pt x="658" y="622"/>
                  </a:lnTo>
                  <a:lnTo>
                    <a:pt x="664" y="627"/>
                  </a:lnTo>
                  <a:lnTo>
                    <a:pt x="671" y="630"/>
                  </a:lnTo>
                  <a:lnTo>
                    <a:pt x="671" y="630"/>
                  </a:lnTo>
                  <a:close/>
                  <a:moveTo>
                    <a:pt x="493" y="630"/>
                  </a:moveTo>
                  <a:lnTo>
                    <a:pt x="493" y="630"/>
                  </a:lnTo>
                  <a:lnTo>
                    <a:pt x="505" y="641"/>
                  </a:lnTo>
                  <a:lnTo>
                    <a:pt x="511" y="645"/>
                  </a:lnTo>
                  <a:lnTo>
                    <a:pt x="517" y="648"/>
                  </a:lnTo>
                  <a:lnTo>
                    <a:pt x="517" y="648"/>
                  </a:lnTo>
                  <a:lnTo>
                    <a:pt x="508" y="639"/>
                  </a:lnTo>
                  <a:lnTo>
                    <a:pt x="497" y="630"/>
                  </a:lnTo>
                  <a:lnTo>
                    <a:pt x="485" y="621"/>
                  </a:lnTo>
                  <a:lnTo>
                    <a:pt x="475" y="612"/>
                  </a:lnTo>
                  <a:lnTo>
                    <a:pt x="475" y="612"/>
                  </a:lnTo>
                  <a:lnTo>
                    <a:pt x="478" y="618"/>
                  </a:lnTo>
                  <a:lnTo>
                    <a:pt x="482" y="622"/>
                  </a:lnTo>
                  <a:lnTo>
                    <a:pt x="493" y="630"/>
                  </a:lnTo>
                  <a:lnTo>
                    <a:pt x="493" y="630"/>
                  </a:lnTo>
                  <a:close/>
                  <a:moveTo>
                    <a:pt x="366" y="635"/>
                  </a:moveTo>
                  <a:lnTo>
                    <a:pt x="366" y="635"/>
                  </a:lnTo>
                  <a:lnTo>
                    <a:pt x="375" y="639"/>
                  </a:lnTo>
                  <a:lnTo>
                    <a:pt x="388" y="642"/>
                  </a:lnTo>
                  <a:lnTo>
                    <a:pt x="388" y="642"/>
                  </a:lnTo>
                  <a:lnTo>
                    <a:pt x="382" y="635"/>
                  </a:lnTo>
                  <a:lnTo>
                    <a:pt x="375" y="627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0" y="613"/>
                  </a:lnTo>
                  <a:lnTo>
                    <a:pt x="360" y="613"/>
                  </a:lnTo>
                  <a:lnTo>
                    <a:pt x="363" y="618"/>
                  </a:lnTo>
                  <a:lnTo>
                    <a:pt x="366" y="622"/>
                  </a:lnTo>
                  <a:lnTo>
                    <a:pt x="368" y="629"/>
                  </a:lnTo>
                  <a:lnTo>
                    <a:pt x="366" y="635"/>
                  </a:lnTo>
                  <a:lnTo>
                    <a:pt x="366" y="635"/>
                  </a:lnTo>
                  <a:close/>
                  <a:moveTo>
                    <a:pt x="490" y="658"/>
                  </a:moveTo>
                  <a:lnTo>
                    <a:pt x="490" y="658"/>
                  </a:lnTo>
                  <a:lnTo>
                    <a:pt x="479" y="644"/>
                  </a:lnTo>
                  <a:lnTo>
                    <a:pt x="467" y="632"/>
                  </a:lnTo>
                  <a:lnTo>
                    <a:pt x="453" y="621"/>
                  </a:lnTo>
                  <a:lnTo>
                    <a:pt x="446" y="616"/>
                  </a:lnTo>
                  <a:lnTo>
                    <a:pt x="438" y="613"/>
                  </a:lnTo>
                  <a:lnTo>
                    <a:pt x="438" y="613"/>
                  </a:lnTo>
                  <a:lnTo>
                    <a:pt x="450" y="626"/>
                  </a:lnTo>
                  <a:lnTo>
                    <a:pt x="462" y="638"/>
                  </a:lnTo>
                  <a:lnTo>
                    <a:pt x="490" y="658"/>
                  </a:lnTo>
                  <a:lnTo>
                    <a:pt x="490" y="658"/>
                  </a:lnTo>
                  <a:close/>
                  <a:moveTo>
                    <a:pt x="622" y="616"/>
                  </a:moveTo>
                  <a:lnTo>
                    <a:pt x="622" y="616"/>
                  </a:lnTo>
                  <a:lnTo>
                    <a:pt x="629" y="622"/>
                  </a:lnTo>
                  <a:lnTo>
                    <a:pt x="635" y="630"/>
                  </a:lnTo>
                  <a:lnTo>
                    <a:pt x="642" y="635"/>
                  </a:lnTo>
                  <a:lnTo>
                    <a:pt x="647" y="638"/>
                  </a:lnTo>
                  <a:lnTo>
                    <a:pt x="650" y="639"/>
                  </a:lnTo>
                  <a:lnTo>
                    <a:pt x="650" y="639"/>
                  </a:lnTo>
                  <a:lnTo>
                    <a:pt x="647" y="633"/>
                  </a:lnTo>
                  <a:lnTo>
                    <a:pt x="641" y="629"/>
                  </a:lnTo>
                  <a:lnTo>
                    <a:pt x="635" y="624"/>
                  </a:lnTo>
                  <a:lnTo>
                    <a:pt x="630" y="618"/>
                  </a:lnTo>
                  <a:lnTo>
                    <a:pt x="630" y="618"/>
                  </a:lnTo>
                  <a:lnTo>
                    <a:pt x="633" y="616"/>
                  </a:lnTo>
                  <a:lnTo>
                    <a:pt x="633" y="616"/>
                  </a:lnTo>
                  <a:lnTo>
                    <a:pt x="635" y="618"/>
                  </a:lnTo>
                  <a:lnTo>
                    <a:pt x="636" y="618"/>
                  </a:lnTo>
                  <a:lnTo>
                    <a:pt x="638" y="618"/>
                  </a:lnTo>
                  <a:lnTo>
                    <a:pt x="638" y="618"/>
                  </a:lnTo>
                  <a:lnTo>
                    <a:pt x="636" y="616"/>
                  </a:lnTo>
                  <a:lnTo>
                    <a:pt x="635" y="615"/>
                  </a:lnTo>
                  <a:lnTo>
                    <a:pt x="632" y="613"/>
                  </a:lnTo>
                  <a:lnTo>
                    <a:pt x="632" y="613"/>
                  </a:lnTo>
                  <a:lnTo>
                    <a:pt x="630" y="616"/>
                  </a:lnTo>
                  <a:lnTo>
                    <a:pt x="629" y="616"/>
                  </a:lnTo>
                  <a:lnTo>
                    <a:pt x="625" y="616"/>
                  </a:lnTo>
                  <a:lnTo>
                    <a:pt x="622" y="616"/>
                  </a:lnTo>
                  <a:lnTo>
                    <a:pt x="622" y="616"/>
                  </a:lnTo>
                  <a:close/>
                  <a:moveTo>
                    <a:pt x="319" y="661"/>
                  </a:moveTo>
                  <a:lnTo>
                    <a:pt x="319" y="661"/>
                  </a:lnTo>
                  <a:lnTo>
                    <a:pt x="318" y="654"/>
                  </a:lnTo>
                  <a:lnTo>
                    <a:pt x="313" y="650"/>
                  </a:lnTo>
                  <a:lnTo>
                    <a:pt x="308" y="647"/>
                  </a:lnTo>
                  <a:lnTo>
                    <a:pt x="304" y="642"/>
                  </a:lnTo>
                  <a:lnTo>
                    <a:pt x="304" y="642"/>
                  </a:lnTo>
                  <a:lnTo>
                    <a:pt x="302" y="642"/>
                  </a:lnTo>
                  <a:lnTo>
                    <a:pt x="299" y="644"/>
                  </a:lnTo>
                  <a:lnTo>
                    <a:pt x="299" y="644"/>
                  </a:lnTo>
                  <a:lnTo>
                    <a:pt x="293" y="636"/>
                  </a:lnTo>
                  <a:lnTo>
                    <a:pt x="285" y="629"/>
                  </a:lnTo>
                  <a:lnTo>
                    <a:pt x="278" y="622"/>
                  </a:lnTo>
                  <a:lnTo>
                    <a:pt x="270" y="616"/>
                  </a:lnTo>
                  <a:lnTo>
                    <a:pt x="270" y="616"/>
                  </a:lnTo>
                  <a:lnTo>
                    <a:pt x="295" y="639"/>
                  </a:lnTo>
                  <a:lnTo>
                    <a:pt x="319" y="661"/>
                  </a:lnTo>
                  <a:lnTo>
                    <a:pt x="319" y="661"/>
                  </a:lnTo>
                  <a:close/>
                  <a:moveTo>
                    <a:pt x="330" y="624"/>
                  </a:moveTo>
                  <a:lnTo>
                    <a:pt x="330" y="624"/>
                  </a:lnTo>
                  <a:lnTo>
                    <a:pt x="328" y="622"/>
                  </a:lnTo>
                  <a:lnTo>
                    <a:pt x="325" y="619"/>
                  </a:lnTo>
                  <a:lnTo>
                    <a:pt x="324" y="618"/>
                  </a:lnTo>
                  <a:lnTo>
                    <a:pt x="321" y="618"/>
                  </a:lnTo>
                  <a:lnTo>
                    <a:pt x="321" y="618"/>
                  </a:lnTo>
                  <a:lnTo>
                    <a:pt x="324" y="619"/>
                  </a:lnTo>
                  <a:lnTo>
                    <a:pt x="325" y="622"/>
                  </a:lnTo>
                  <a:lnTo>
                    <a:pt x="328" y="624"/>
                  </a:lnTo>
                  <a:lnTo>
                    <a:pt x="330" y="624"/>
                  </a:lnTo>
                  <a:lnTo>
                    <a:pt x="330" y="624"/>
                  </a:lnTo>
                  <a:close/>
                  <a:moveTo>
                    <a:pt x="723" y="638"/>
                  </a:moveTo>
                  <a:lnTo>
                    <a:pt x="723" y="638"/>
                  </a:lnTo>
                  <a:lnTo>
                    <a:pt x="717" y="632"/>
                  </a:lnTo>
                  <a:lnTo>
                    <a:pt x="709" y="626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6" y="621"/>
                  </a:lnTo>
                  <a:lnTo>
                    <a:pt x="699" y="626"/>
                  </a:lnTo>
                  <a:lnTo>
                    <a:pt x="706" y="630"/>
                  </a:lnTo>
                  <a:lnTo>
                    <a:pt x="715" y="635"/>
                  </a:lnTo>
                  <a:lnTo>
                    <a:pt x="723" y="638"/>
                  </a:lnTo>
                  <a:lnTo>
                    <a:pt x="723" y="638"/>
                  </a:lnTo>
                  <a:close/>
                  <a:moveTo>
                    <a:pt x="449" y="633"/>
                  </a:moveTo>
                  <a:lnTo>
                    <a:pt x="449" y="633"/>
                  </a:lnTo>
                  <a:lnTo>
                    <a:pt x="446" y="629"/>
                  </a:lnTo>
                  <a:lnTo>
                    <a:pt x="441" y="624"/>
                  </a:lnTo>
                  <a:lnTo>
                    <a:pt x="436" y="621"/>
                  </a:lnTo>
                  <a:lnTo>
                    <a:pt x="430" y="618"/>
                  </a:lnTo>
                  <a:lnTo>
                    <a:pt x="430" y="618"/>
                  </a:lnTo>
                  <a:lnTo>
                    <a:pt x="433" y="622"/>
                  </a:lnTo>
                  <a:lnTo>
                    <a:pt x="438" y="627"/>
                  </a:lnTo>
                  <a:lnTo>
                    <a:pt x="449" y="633"/>
                  </a:lnTo>
                  <a:lnTo>
                    <a:pt x="449" y="633"/>
                  </a:lnTo>
                  <a:close/>
                  <a:moveTo>
                    <a:pt x="741" y="629"/>
                  </a:moveTo>
                  <a:lnTo>
                    <a:pt x="741" y="629"/>
                  </a:lnTo>
                  <a:lnTo>
                    <a:pt x="737" y="626"/>
                  </a:lnTo>
                  <a:lnTo>
                    <a:pt x="732" y="622"/>
                  </a:lnTo>
                  <a:lnTo>
                    <a:pt x="729" y="619"/>
                  </a:lnTo>
                  <a:lnTo>
                    <a:pt x="725" y="618"/>
                  </a:lnTo>
                  <a:lnTo>
                    <a:pt x="725" y="618"/>
                  </a:lnTo>
                  <a:lnTo>
                    <a:pt x="728" y="621"/>
                  </a:lnTo>
                  <a:lnTo>
                    <a:pt x="732" y="626"/>
                  </a:lnTo>
                  <a:lnTo>
                    <a:pt x="737" y="627"/>
                  </a:lnTo>
                  <a:lnTo>
                    <a:pt x="741" y="629"/>
                  </a:lnTo>
                  <a:lnTo>
                    <a:pt x="741" y="629"/>
                  </a:lnTo>
                  <a:close/>
                  <a:moveTo>
                    <a:pt x="293" y="656"/>
                  </a:moveTo>
                  <a:lnTo>
                    <a:pt x="293" y="656"/>
                  </a:lnTo>
                  <a:lnTo>
                    <a:pt x="284" y="647"/>
                  </a:lnTo>
                  <a:lnTo>
                    <a:pt x="275" y="638"/>
                  </a:lnTo>
                  <a:lnTo>
                    <a:pt x="253" y="621"/>
                  </a:lnTo>
                  <a:lnTo>
                    <a:pt x="253" y="621"/>
                  </a:lnTo>
                  <a:lnTo>
                    <a:pt x="272" y="641"/>
                  </a:lnTo>
                  <a:lnTo>
                    <a:pt x="282" y="648"/>
                  </a:lnTo>
                  <a:lnTo>
                    <a:pt x="293" y="656"/>
                  </a:lnTo>
                  <a:lnTo>
                    <a:pt x="293" y="656"/>
                  </a:lnTo>
                  <a:close/>
                  <a:moveTo>
                    <a:pt x="342" y="651"/>
                  </a:moveTo>
                  <a:lnTo>
                    <a:pt x="342" y="651"/>
                  </a:lnTo>
                  <a:lnTo>
                    <a:pt x="333" y="644"/>
                  </a:lnTo>
                  <a:lnTo>
                    <a:pt x="325" y="636"/>
                  </a:lnTo>
                  <a:lnTo>
                    <a:pt x="316" y="630"/>
                  </a:lnTo>
                  <a:lnTo>
                    <a:pt x="307" y="624"/>
                  </a:lnTo>
                  <a:lnTo>
                    <a:pt x="307" y="624"/>
                  </a:lnTo>
                  <a:lnTo>
                    <a:pt x="324" y="639"/>
                  </a:lnTo>
                  <a:lnTo>
                    <a:pt x="333" y="645"/>
                  </a:lnTo>
                  <a:lnTo>
                    <a:pt x="342" y="651"/>
                  </a:lnTo>
                  <a:lnTo>
                    <a:pt x="342" y="651"/>
                  </a:lnTo>
                  <a:close/>
                  <a:moveTo>
                    <a:pt x="737" y="638"/>
                  </a:moveTo>
                  <a:lnTo>
                    <a:pt x="737" y="638"/>
                  </a:lnTo>
                  <a:lnTo>
                    <a:pt x="737" y="636"/>
                  </a:lnTo>
                  <a:lnTo>
                    <a:pt x="737" y="635"/>
                  </a:lnTo>
                  <a:lnTo>
                    <a:pt x="735" y="633"/>
                  </a:lnTo>
                  <a:lnTo>
                    <a:pt x="732" y="630"/>
                  </a:lnTo>
                  <a:lnTo>
                    <a:pt x="731" y="630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28" y="627"/>
                  </a:lnTo>
                  <a:lnTo>
                    <a:pt x="726" y="627"/>
                  </a:lnTo>
                  <a:lnTo>
                    <a:pt x="725" y="626"/>
                  </a:lnTo>
                  <a:lnTo>
                    <a:pt x="722" y="624"/>
                  </a:lnTo>
                  <a:lnTo>
                    <a:pt x="722" y="624"/>
                  </a:lnTo>
                  <a:lnTo>
                    <a:pt x="725" y="629"/>
                  </a:lnTo>
                  <a:lnTo>
                    <a:pt x="728" y="632"/>
                  </a:lnTo>
                  <a:lnTo>
                    <a:pt x="737" y="638"/>
                  </a:lnTo>
                  <a:lnTo>
                    <a:pt x="737" y="638"/>
                  </a:lnTo>
                  <a:close/>
                  <a:moveTo>
                    <a:pt x="398" y="639"/>
                  </a:moveTo>
                  <a:lnTo>
                    <a:pt x="398" y="639"/>
                  </a:lnTo>
                  <a:lnTo>
                    <a:pt x="394" y="636"/>
                  </a:lnTo>
                  <a:lnTo>
                    <a:pt x="389" y="633"/>
                  </a:lnTo>
                  <a:lnTo>
                    <a:pt x="386" y="629"/>
                  </a:lnTo>
                  <a:lnTo>
                    <a:pt x="382" y="627"/>
                  </a:lnTo>
                  <a:lnTo>
                    <a:pt x="382" y="627"/>
                  </a:lnTo>
                  <a:lnTo>
                    <a:pt x="386" y="630"/>
                  </a:lnTo>
                  <a:lnTo>
                    <a:pt x="389" y="635"/>
                  </a:lnTo>
                  <a:lnTo>
                    <a:pt x="394" y="638"/>
                  </a:lnTo>
                  <a:lnTo>
                    <a:pt x="398" y="639"/>
                  </a:lnTo>
                  <a:lnTo>
                    <a:pt x="398" y="639"/>
                  </a:lnTo>
                  <a:close/>
                  <a:moveTo>
                    <a:pt x="696" y="632"/>
                  </a:moveTo>
                  <a:lnTo>
                    <a:pt x="696" y="632"/>
                  </a:lnTo>
                  <a:lnTo>
                    <a:pt x="694" y="630"/>
                  </a:lnTo>
                  <a:lnTo>
                    <a:pt x="693" y="629"/>
                  </a:lnTo>
                  <a:lnTo>
                    <a:pt x="686" y="626"/>
                  </a:lnTo>
                  <a:lnTo>
                    <a:pt x="686" y="626"/>
                  </a:lnTo>
                  <a:lnTo>
                    <a:pt x="690" y="630"/>
                  </a:lnTo>
                  <a:lnTo>
                    <a:pt x="693" y="632"/>
                  </a:lnTo>
                  <a:lnTo>
                    <a:pt x="696" y="632"/>
                  </a:lnTo>
                  <a:lnTo>
                    <a:pt x="696" y="632"/>
                  </a:lnTo>
                  <a:close/>
                  <a:moveTo>
                    <a:pt x="757" y="635"/>
                  </a:moveTo>
                  <a:lnTo>
                    <a:pt x="757" y="635"/>
                  </a:lnTo>
                  <a:lnTo>
                    <a:pt x="758" y="630"/>
                  </a:lnTo>
                  <a:lnTo>
                    <a:pt x="758" y="627"/>
                  </a:lnTo>
                  <a:lnTo>
                    <a:pt x="757" y="626"/>
                  </a:lnTo>
                  <a:lnTo>
                    <a:pt x="757" y="626"/>
                  </a:lnTo>
                  <a:lnTo>
                    <a:pt x="757" y="629"/>
                  </a:lnTo>
                  <a:lnTo>
                    <a:pt x="757" y="630"/>
                  </a:lnTo>
                  <a:lnTo>
                    <a:pt x="755" y="633"/>
                  </a:lnTo>
                  <a:lnTo>
                    <a:pt x="757" y="635"/>
                  </a:lnTo>
                  <a:lnTo>
                    <a:pt x="757" y="635"/>
                  </a:lnTo>
                  <a:close/>
                  <a:moveTo>
                    <a:pt x="310" y="641"/>
                  </a:moveTo>
                  <a:lnTo>
                    <a:pt x="310" y="641"/>
                  </a:lnTo>
                  <a:lnTo>
                    <a:pt x="308" y="636"/>
                  </a:lnTo>
                  <a:lnTo>
                    <a:pt x="304" y="633"/>
                  </a:lnTo>
                  <a:lnTo>
                    <a:pt x="299" y="630"/>
                  </a:lnTo>
                  <a:lnTo>
                    <a:pt x="296" y="629"/>
                  </a:lnTo>
                  <a:lnTo>
                    <a:pt x="296" y="629"/>
                  </a:lnTo>
                  <a:lnTo>
                    <a:pt x="302" y="635"/>
                  </a:lnTo>
                  <a:lnTo>
                    <a:pt x="310" y="641"/>
                  </a:lnTo>
                  <a:lnTo>
                    <a:pt x="310" y="641"/>
                  </a:lnTo>
                  <a:close/>
                  <a:moveTo>
                    <a:pt x="487" y="630"/>
                  </a:moveTo>
                  <a:lnTo>
                    <a:pt x="487" y="630"/>
                  </a:lnTo>
                  <a:lnTo>
                    <a:pt x="484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2" y="629"/>
                  </a:lnTo>
                  <a:lnTo>
                    <a:pt x="484" y="632"/>
                  </a:lnTo>
                  <a:lnTo>
                    <a:pt x="485" y="632"/>
                  </a:lnTo>
                  <a:lnTo>
                    <a:pt x="487" y="630"/>
                  </a:lnTo>
                  <a:lnTo>
                    <a:pt x="487" y="630"/>
                  </a:lnTo>
                  <a:close/>
                  <a:moveTo>
                    <a:pt x="528" y="647"/>
                  </a:moveTo>
                  <a:lnTo>
                    <a:pt x="528" y="647"/>
                  </a:lnTo>
                  <a:lnTo>
                    <a:pt x="523" y="641"/>
                  </a:lnTo>
                  <a:lnTo>
                    <a:pt x="517" y="636"/>
                  </a:lnTo>
                  <a:lnTo>
                    <a:pt x="511" y="632"/>
                  </a:lnTo>
                  <a:lnTo>
                    <a:pt x="504" y="630"/>
                  </a:lnTo>
                  <a:lnTo>
                    <a:pt x="504" y="630"/>
                  </a:lnTo>
                  <a:lnTo>
                    <a:pt x="508" y="635"/>
                  </a:lnTo>
                  <a:lnTo>
                    <a:pt x="514" y="641"/>
                  </a:lnTo>
                  <a:lnTo>
                    <a:pt x="519" y="645"/>
                  </a:lnTo>
                  <a:lnTo>
                    <a:pt x="523" y="647"/>
                  </a:lnTo>
                  <a:lnTo>
                    <a:pt x="528" y="647"/>
                  </a:lnTo>
                  <a:lnTo>
                    <a:pt x="528" y="647"/>
                  </a:lnTo>
                  <a:close/>
                  <a:moveTo>
                    <a:pt x="769" y="644"/>
                  </a:moveTo>
                  <a:lnTo>
                    <a:pt x="769" y="644"/>
                  </a:lnTo>
                  <a:lnTo>
                    <a:pt x="770" y="638"/>
                  </a:lnTo>
                  <a:lnTo>
                    <a:pt x="770" y="636"/>
                  </a:lnTo>
                  <a:lnTo>
                    <a:pt x="770" y="633"/>
                  </a:lnTo>
                  <a:lnTo>
                    <a:pt x="770" y="633"/>
                  </a:lnTo>
                  <a:lnTo>
                    <a:pt x="769" y="633"/>
                  </a:lnTo>
                  <a:lnTo>
                    <a:pt x="769" y="633"/>
                  </a:lnTo>
                  <a:lnTo>
                    <a:pt x="766" y="639"/>
                  </a:lnTo>
                  <a:lnTo>
                    <a:pt x="766" y="642"/>
                  </a:lnTo>
                  <a:lnTo>
                    <a:pt x="769" y="644"/>
                  </a:lnTo>
                  <a:lnTo>
                    <a:pt x="769" y="644"/>
                  </a:lnTo>
                  <a:close/>
                  <a:moveTo>
                    <a:pt x="699" y="639"/>
                  </a:moveTo>
                  <a:lnTo>
                    <a:pt x="699" y="639"/>
                  </a:lnTo>
                  <a:lnTo>
                    <a:pt x="709" y="645"/>
                  </a:lnTo>
                  <a:lnTo>
                    <a:pt x="720" y="650"/>
                  </a:lnTo>
                  <a:lnTo>
                    <a:pt x="720" y="650"/>
                  </a:lnTo>
                  <a:lnTo>
                    <a:pt x="722" y="650"/>
                  </a:lnTo>
                  <a:lnTo>
                    <a:pt x="722" y="650"/>
                  </a:lnTo>
                  <a:lnTo>
                    <a:pt x="723" y="648"/>
                  </a:lnTo>
                  <a:lnTo>
                    <a:pt x="725" y="648"/>
                  </a:lnTo>
                  <a:lnTo>
                    <a:pt x="725" y="648"/>
                  </a:lnTo>
                  <a:lnTo>
                    <a:pt x="728" y="650"/>
                  </a:lnTo>
                  <a:lnTo>
                    <a:pt x="728" y="651"/>
                  </a:lnTo>
                  <a:lnTo>
                    <a:pt x="729" y="656"/>
                  </a:lnTo>
                  <a:lnTo>
                    <a:pt x="729" y="656"/>
                  </a:lnTo>
                  <a:lnTo>
                    <a:pt x="732" y="653"/>
                  </a:lnTo>
                  <a:lnTo>
                    <a:pt x="732" y="648"/>
                  </a:lnTo>
                  <a:lnTo>
                    <a:pt x="732" y="648"/>
                  </a:lnTo>
                  <a:lnTo>
                    <a:pt x="702" y="633"/>
                  </a:lnTo>
                  <a:lnTo>
                    <a:pt x="702" y="633"/>
                  </a:lnTo>
                  <a:lnTo>
                    <a:pt x="702" y="636"/>
                  </a:lnTo>
                  <a:lnTo>
                    <a:pt x="702" y="636"/>
                  </a:lnTo>
                  <a:lnTo>
                    <a:pt x="700" y="638"/>
                  </a:lnTo>
                  <a:lnTo>
                    <a:pt x="699" y="639"/>
                  </a:lnTo>
                  <a:lnTo>
                    <a:pt x="699" y="639"/>
                  </a:lnTo>
                  <a:close/>
                  <a:moveTo>
                    <a:pt x="360" y="639"/>
                  </a:moveTo>
                  <a:lnTo>
                    <a:pt x="360" y="639"/>
                  </a:lnTo>
                  <a:lnTo>
                    <a:pt x="360" y="644"/>
                  </a:lnTo>
                  <a:lnTo>
                    <a:pt x="363" y="648"/>
                  </a:lnTo>
                  <a:lnTo>
                    <a:pt x="371" y="654"/>
                  </a:lnTo>
                  <a:lnTo>
                    <a:pt x="371" y="654"/>
                  </a:lnTo>
                  <a:lnTo>
                    <a:pt x="375" y="654"/>
                  </a:lnTo>
                  <a:lnTo>
                    <a:pt x="378" y="656"/>
                  </a:lnTo>
                  <a:lnTo>
                    <a:pt x="383" y="658"/>
                  </a:lnTo>
                  <a:lnTo>
                    <a:pt x="388" y="656"/>
                  </a:lnTo>
                  <a:lnTo>
                    <a:pt x="388" y="656"/>
                  </a:lnTo>
                  <a:lnTo>
                    <a:pt x="378" y="650"/>
                  </a:lnTo>
                  <a:lnTo>
                    <a:pt x="372" y="644"/>
                  </a:lnTo>
                  <a:lnTo>
                    <a:pt x="365" y="638"/>
                  </a:lnTo>
                  <a:lnTo>
                    <a:pt x="360" y="636"/>
                  </a:lnTo>
                  <a:lnTo>
                    <a:pt x="356" y="635"/>
                  </a:lnTo>
                  <a:lnTo>
                    <a:pt x="356" y="635"/>
                  </a:lnTo>
                  <a:lnTo>
                    <a:pt x="356" y="636"/>
                  </a:lnTo>
                  <a:lnTo>
                    <a:pt x="357" y="636"/>
                  </a:lnTo>
                  <a:lnTo>
                    <a:pt x="359" y="638"/>
                  </a:lnTo>
                  <a:lnTo>
                    <a:pt x="360" y="639"/>
                  </a:lnTo>
                  <a:lnTo>
                    <a:pt x="360" y="639"/>
                  </a:lnTo>
                  <a:close/>
                  <a:moveTo>
                    <a:pt x="511" y="650"/>
                  </a:moveTo>
                  <a:lnTo>
                    <a:pt x="511" y="650"/>
                  </a:lnTo>
                  <a:lnTo>
                    <a:pt x="502" y="642"/>
                  </a:lnTo>
                  <a:lnTo>
                    <a:pt x="493" y="636"/>
                  </a:lnTo>
                  <a:lnTo>
                    <a:pt x="493" y="636"/>
                  </a:lnTo>
                  <a:lnTo>
                    <a:pt x="496" y="641"/>
                  </a:lnTo>
                  <a:lnTo>
                    <a:pt x="500" y="645"/>
                  </a:lnTo>
                  <a:lnTo>
                    <a:pt x="505" y="648"/>
                  </a:lnTo>
                  <a:lnTo>
                    <a:pt x="511" y="650"/>
                  </a:lnTo>
                  <a:lnTo>
                    <a:pt x="511" y="650"/>
                  </a:lnTo>
                  <a:close/>
                  <a:moveTo>
                    <a:pt x="778" y="650"/>
                  </a:moveTo>
                  <a:lnTo>
                    <a:pt x="778" y="650"/>
                  </a:lnTo>
                  <a:lnTo>
                    <a:pt x="781" y="645"/>
                  </a:lnTo>
                  <a:lnTo>
                    <a:pt x="783" y="639"/>
                  </a:lnTo>
                  <a:lnTo>
                    <a:pt x="783" y="639"/>
                  </a:lnTo>
                  <a:lnTo>
                    <a:pt x="779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5" y="644"/>
                  </a:lnTo>
                  <a:lnTo>
                    <a:pt x="775" y="648"/>
                  </a:lnTo>
                  <a:lnTo>
                    <a:pt x="776" y="650"/>
                  </a:lnTo>
                  <a:lnTo>
                    <a:pt x="778" y="650"/>
                  </a:lnTo>
                  <a:lnTo>
                    <a:pt x="778" y="650"/>
                  </a:lnTo>
                  <a:close/>
                  <a:moveTo>
                    <a:pt x="542" y="656"/>
                  </a:moveTo>
                  <a:lnTo>
                    <a:pt x="542" y="656"/>
                  </a:lnTo>
                  <a:lnTo>
                    <a:pt x="575" y="674"/>
                  </a:lnTo>
                  <a:lnTo>
                    <a:pt x="593" y="682"/>
                  </a:lnTo>
                  <a:lnTo>
                    <a:pt x="610" y="690"/>
                  </a:lnTo>
                  <a:lnTo>
                    <a:pt x="610" y="690"/>
                  </a:lnTo>
                  <a:lnTo>
                    <a:pt x="586" y="674"/>
                  </a:lnTo>
                  <a:lnTo>
                    <a:pt x="572" y="667"/>
                  </a:lnTo>
                  <a:lnTo>
                    <a:pt x="566" y="664"/>
                  </a:lnTo>
                  <a:lnTo>
                    <a:pt x="558" y="662"/>
                  </a:lnTo>
                  <a:lnTo>
                    <a:pt x="558" y="662"/>
                  </a:lnTo>
                  <a:lnTo>
                    <a:pt x="549" y="658"/>
                  </a:lnTo>
                  <a:lnTo>
                    <a:pt x="542" y="650"/>
                  </a:lnTo>
                  <a:lnTo>
                    <a:pt x="528" y="638"/>
                  </a:lnTo>
                  <a:lnTo>
                    <a:pt x="528" y="638"/>
                  </a:lnTo>
                  <a:lnTo>
                    <a:pt x="531" y="642"/>
                  </a:lnTo>
                  <a:lnTo>
                    <a:pt x="534" y="647"/>
                  </a:lnTo>
                  <a:lnTo>
                    <a:pt x="542" y="656"/>
                  </a:lnTo>
                  <a:lnTo>
                    <a:pt x="542" y="656"/>
                  </a:lnTo>
                  <a:close/>
                  <a:moveTo>
                    <a:pt x="455" y="644"/>
                  </a:moveTo>
                  <a:lnTo>
                    <a:pt x="455" y="644"/>
                  </a:lnTo>
                  <a:lnTo>
                    <a:pt x="450" y="641"/>
                  </a:lnTo>
                  <a:lnTo>
                    <a:pt x="447" y="639"/>
                  </a:lnTo>
                  <a:lnTo>
                    <a:pt x="446" y="639"/>
                  </a:lnTo>
                  <a:lnTo>
                    <a:pt x="446" y="639"/>
                  </a:lnTo>
                  <a:lnTo>
                    <a:pt x="449" y="642"/>
                  </a:lnTo>
                  <a:lnTo>
                    <a:pt x="452" y="644"/>
                  </a:lnTo>
                  <a:lnTo>
                    <a:pt x="455" y="644"/>
                  </a:lnTo>
                  <a:lnTo>
                    <a:pt x="455" y="644"/>
                  </a:lnTo>
                  <a:close/>
                  <a:moveTo>
                    <a:pt x="418" y="645"/>
                  </a:moveTo>
                  <a:lnTo>
                    <a:pt x="418" y="645"/>
                  </a:lnTo>
                  <a:lnTo>
                    <a:pt x="417" y="642"/>
                  </a:lnTo>
                  <a:lnTo>
                    <a:pt x="415" y="641"/>
                  </a:lnTo>
                  <a:lnTo>
                    <a:pt x="414" y="642"/>
                  </a:lnTo>
                  <a:lnTo>
                    <a:pt x="414" y="642"/>
                  </a:lnTo>
                  <a:lnTo>
                    <a:pt x="415" y="644"/>
                  </a:lnTo>
                  <a:lnTo>
                    <a:pt x="417" y="645"/>
                  </a:lnTo>
                  <a:lnTo>
                    <a:pt x="418" y="645"/>
                  </a:lnTo>
                  <a:lnTo>
                    <a:pt x="418" y="645"/>
                  </a:lnTo>
                  <a:close/>
                  <a:moveTo>
                    <a:pt x="616" y="645"/>
                  </a:moveTo>
                  <a:lnTo>
                    <a:pt x="616" y="645"/>
                  </a:lnTo>
                  <a:lnTo>
                    <a:pt x="615" y="644"/>
                  </a:lnTo>
                  <a:lnTo>
                    <a:pt x="612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13" y="645"/>
                  </a:lnTo>
                  <a:lnTo>
                    <a:pt x="616" y="645"/>
                  </a:lnTo>
                  <a:lnTo>
                    <a:pt x="616" y="645"/>
                  </a:lnTo>
                  <a:close/>
                  <a:moveTo>
                    <a:pt x="571" y="656"/>
                  </a:moveTo>
                  <a:lnTo>
                    <a:pt x="571" y="656"/>
                  </a:lnTo>
                  <a:lnTo>
                    <a:pt x="578" y="659"/>
                  </a:lnTo>
                  <a:lnTo>
                    <a:pt x="584" y="664"/>
                  </a:lnTo>
                  <a:lnTo>
                    <a:pt x="590" y="667"/>
                  </a:lnTo>
                  <a:lnTo>
                    <a:pt x="597" y="668"/>
                  </a:lnTo>
                  <a:lnTo>
                    <a:pt x="597" y="668"/>
                  </a:lnTo>
                  <a:lnTo>
                    <a:pt x="577" y="65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5" y="644"/>
                  </a:lnTo>
                  <a:lnTo>
                    <a:pt x="554" y="644"/>
                  </a:lnTo>
                  <a:lnTo>
                    <a:pt x="554" y="644"/>
                  </a:lnTo>
                  <a:lnTo>
                    <a:pt x="557" y="648"/>
                  </a:lnTo>
                  <a:lnTo>
                    <a:pt x="560" y="651"/>
                  </a:lnTo>
                  <a:lnTo>
                    <a:pt x="571" y="656"/>
                  </a:lnTo>
                  <a:lnTo>
                    <a:pt x="571" y="656"/>
                  </a:lnTo>
                  <a:close/>
                  <a:moveTo>
                    <a:pt x="604" y="651"/>
                  </a:moveTo>
                  <a:lnTo>
                    <a:pt x="604" y="651"/>
                  </a:lnTo>
                  <a:lnTo>
                    <a:pt x="598" y="647"/>
                  </a:lnTo>
                  <a:lnTo>
                    <a:pt x="590" y="644"/>
                  </a:lnTo>
                  <a:lnTo>
                    <a:pt x="590" y="644"/>
                  </a:lnTo>
                  <a:lnTo>
                    <a:pt x="597" y="648"/>
                  </a:lnTo>
                  <a:lnTo>
                    <a:pt x="604" y="651"/>
                  </a:lnTo>
                  <a:lnTo>
                    <a:pt x="604" y="651"/>
                  </a:lnTo>
                  <a:close/>
                  <a:moveTo>
                    <a:pt x="728" y="691"/>
                  </a:moveTo>
                  <a:lnTo>
                    <a:pt x="728" y="691"/>
                  </a:lnTo>
                  <a:lnTo>
                    <a:pt x="729" y="683"/>
                  </a:lnTo>
                  <a:lnTo>
                    <a:pt x="731" y="677"/>
                  </a:lnTo>
                  <a:lnTo>
                    <a:pt x="731" y="677"/>
                  </a:lnTo>
                  <a:lnTo>
                    <a:pt x="728" y="680"/>
                  </a:lnTo>
                  <a:lnTo>
                    <a:pt x="726" y="680"/>
                  </a:lnTo>
                  <a:lnTo>
                    <a:pt x="723" y="680"/>
                  </a:lnTo>
                  <a:lnTo>
                    <a:pt x="723" y="680"/>
                  </a:lnTo>
                  <a:lnTo>
                    <a:pt x="722" y="676"/>
                  </a:lnTo>
                  <a:lnTo>
                    <a:pt x="722" y="673"/>
                  </a:lnTo>
                  <a:lnTo>
                    <a:pt x="722" y="673"/>
                  </a:lnTo>
                  <a:lnTo>
                    <a:pt x="697" y="658"/>
                  </a:lnTo>
                  <a:lnTo>
                    <a:pt x="685" y="650"/>
                  </a:lnTo>
                  <a:lnTo>
                    <a:pt x="673" y="645"/>
                  </a:lnTo>
                  <a:lnTo>
                    <a:pt x="673" y="645"/>
                  </a:lnTo>
                  <a:lnTo>
                    <a:pt x="679" y="651"/>
                  </a:lnTo>
                  <a:lnTo>
                    <a:pt x="685" y="658"/>
                  </a:lnTo>
                  <a:lnTo>
                    <a:pt x="699" y="670"/>
                  </a:lnTo>
                  <a:lnTo>
                    <a:pt x="714" y="680"/>
                  </a:lnTo>
                  <a:lnTo>
                    <a:pt x="728" y="691"/>
                  </a:lnTo>
                  <a:lnTo>
                    <a:pt x="728" y="691"/>
                  </a:lnTo>
                  <a:close/>
                  <a:moveTo>
                    <a:pt x="749" y="645"/>
                  </a:moveTo>
                  <a:lnTo>
                    <a:pt x="749" y="645"/>
                  </a:lnTo>
                  <a:lnTo>
                    <a:pt x="749" y="647"/>
                  </a:lnTo>
                  <a:lnTo>
                    <a:pt x="751" y="647"/>
                  </a:lnTo>
                  <a:lnTo>
                    <a:pt x="754" y="647"/>
                  </a:lnTo>
                  <a:lnTo>
                    <a:pt x="754" y="647"/>
                  </a:lnTo>
                  <a:lnTo>
                    <a:pt x="752" y="645"/>
                  </a:lnTo>
                  <a:lnTo>
                    <a:pt x="751" y="645"/>
                  </a:lnTo>
                  <a:lnTo>
                    <a:pt x="749" y="645"/>
                  </a:lnTo>
                  <a:lnTo>
                    <a:pt x="749" y="645"/>
                  </a:lnTo>
                  <a:close/>
                  <a:moveTo>
                    <a:pt x="555" y="653"/>
                  </a:moveTo>
                  <a:lnTo>
                    <a:pt x="555" y="653"/>
                  </a:lnTo>
                  <a:lnTo>
                    <a:pt x="551" y="650"/>
                  </a:lnTo>
                  <a:lnTo>
                    <a:pt x="549" y="648"/>
                  </a:lnTo>
                  <a:lnTo>
                    <a:pt x="546" y="647"/>
                  </a:lnTo>
                  <a:lnTo>
                    <a:pt x="546" y="647"/>
                  </a:lnTo>
                  <a:lnTo>
                    <a:pt x="551" y="651"/>
                  </a:lnTo>
                  <a:lnTo>
                    <a:pt x="554" y="653"/>
                  </a:lnTo>
                  <a:lnTo>
                    <a:pt x="555" y="653"/>
                  </a:lnTo>
                  <a:lnTo>
                    <a:pt x="555" y="653"/>
                  </a:lnTo>
                  <a:close/>
                  <a:moveTo>
                    <a:pt x="429" y="656"/>
                  </a:moveTo>
                  <a:lnTo>
                    <a:pt x="429" y="656"/>
                  </a:lnTo>
                  <a:lnTo>
                    <a:pt x="446" y="665"/>
                  </a:lnTo>
                  <a:lnTo>
                    <a:pt x="462" y="674"/>
                  </a:lnTo>
                  <a:lnTo>
                    <a:pt x="462" y="674"/>
                  </a:lnTo>
                  <a:lnTo>
                    <a:pt x="455" y="667"/>
                  </a:lnTo>
                  <a:lnTo>
                    <a:pt x="447" y="661"/>
                  </a:lnTo>
                  <a:lnTo>
                    <a:pt x="429" y="650"/>
                  </a:lnTo>
                  <a:lnTo>
                    <a:pt x="429" y="650"/>
                  </a:lnTo>
                  <a:lnTo>
                    <a:pt x="429" y="653"/>
                  </a:lnTo>
                  <a:lnTo>
                    <a:pt x="429" y="656"/>
                  </a:lnTo>
                  <a:lnTo>
                    <a:pt x="429" y="656"/>
                  </a:lnTo>
                  <a:close/>
                  <a:moveTo>
                    <a:pt x="485" y="667"/>
                  </a:moveTo>
                  <a:lnTo>
                    <a:pt x="485" y="667"/>
                  </a:lnTo>
                  <a:lnTo>
                    <a:pt x="475" y="658"/>
                  </a:lnTo>
                  <a:lnTo>
                    <a:pt x="468" y="654"/>
                  </a:lnTo>
                  <a:lnTo>
                    <a:pt x="461" y="650"/>
                  </a:lnTo>
                  <a:lnTo>
                    <a:pt x="461" y="650"/>
                  </a:lnTo>
                  <a:lnTo>
                    <a:pt x="473" y="659"/>
                  </a:lnTo>
                  <a:lnTo>
                    <a:pt x="479" y="664"/>
                  </a:lnTo>
                  <a:lnTo>
                    <a:pt x="485" y="667"/>
                  </a:lnTo>
                  <a:lnTo>
                    <a:pt x="485" y="667"/>
                  </a:lnTo>
                  <a:close/>
                  <a:moveTo>
                    <a:pt x="394" y="651"/>
                  </a:moveTo>
                  <a:lnTo>
                    <a:pt x="394" y="651"/>
                  </a:lnTo>
                  <a:lnTo>
                    <a:pt x="392" y="653"/>
                  </a:lnTo>
                  <a:lnTo>
                    <a:pt x="391" y="653"/>
                  </a:lnTo>
                  <a:lnTo>
                    <a:pt x="391" y="653"/>
                  </a:lnTo>
                  <a:lnTo>
                    <a:pt x="407" y="662"/>
                  </a:lnTo>
                  <a:lnTo>
                    <a:pt x="415" y="667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09" y="661"/>
                  </a:lnTo>
                  <a:lnTo>
                    <a:pt x="394" y="651"/>
                  </a:lnTo>
                  <a:lnTo>
                    <a:pt x="394" y="651"/>
                  </a:lnTo>
                  <a:close/>
                  <a:moveTo>
                    <a:pt x="767" y="654"/>
                  </a:moveTo>
                  <a:lnTo>
                    <a:pt x="767" y="654"/>
                  </a:lnTo>
                  <a:lnTo>
                    <a:pt x="761" y="651"/>
                  </a:lnTo>
                  <a:lnTo>
                    <a:pt x="761" y="651"/>
                  </a:lnTo>
                  <a:lnTo>
                    <a:pt x="761" y="654"/>
                  </a:lnTo>
                  <a:lnTo>
                    <a:pt x="763" y="654"/>
                  </a:lnTo>
                  <a:lnTo>
                    <a:pt x="766" y="656"/>
                  </a:lnTo>
                  <a:lnTo>
                    <a:pt x="767" y="654"/>
                  </a:lnTo>
                  <a:lnTo>
                    <a:pt x="767" y="654"/>
                  </a:lnTo>
                  <a:close/>
                  <a:moveTo>
                    <a:pt x="735" y="659"/>
                  </a:moveTo>
                  <a:lnTo>
                    <a:pt x="735" y="659"/>
                  </a:lnTo>
                  <a:lnTo>
                    <a:pt x="738" y="656"/>
                  </a:lnTo>
                  <a:lnTo>
                    <a:pt x="738" y="654"/>
                  </a:lnTo>
                  <a:lnTo>
                    <a:pt x="738" y="653"/>
                  </a:lnTo>
                  <a:lnTo>
                    <a:pt x="738" y="653"/>
                  </a:lnTo>
                  <a:lnTo>
                    <a:pt x="735" y="659"/>
                  </a:lnTo>
                  <a:lnTo>
                    <a:pt x="735" y="659"/>
                  </a:lnTo>
                  <a:close/>
                  <a:moveTo>
                    <a:pt x="715" y="659"/>
                  </a:moveTo>
                  <a:lnTo>
                    <a:pt x="715" y="659"/>
                  </a:lnTo>
                  <a:lnTo>
                    <a:pt x="712" y="658"/>
                  </a:lnTo>
                  <a:lnTo>
                    <a:pt x="711" y="654"/>
                  </a:lnTo>
                  <a:lnTo>
                    <a:pt x="703" y="654"/>
                  </a:lnTo>
                  <a:lnTo>
                    <a:pt x="703" y="654"/>
                  </a:lnTo>
                  <a:lnTo>
                    <a:pt x="709" y="658"/>
                  </a:lnTo>
                  <a:lnTo>
                    <a:pt x="712" y="659"/>
                  </a:lnTo>
                  <a:lnTo>
                    <a:pt x="715" y="659"/>
                  </a:lnTo>
                  <a:lnTo>
                    <a:pt x="715" y="659"/>
                  </a:lnTo>
                  <a:close/>
                  <a:moveTo>
                    <a:pt x="744" y="665"/>
                  </a:moveTo>
                  <a:lnTo>
                    <a:pt x="744" y="665"/>
                  </a:lnTo>
                  <a:lnTo>
                    <a:pt x="746" y="665"/>
                  </a:lnTo>
                  <a:lnTo>
                    <a:pt x="746" y="665"/>
                  </a:lnTo>
                  <a:lnTo>
                    <a:pt x="746" y="667"/>
                  </a:lnTo>
                  <a:lnTo>
                    <a:pt x="747" y="667"/>
                  </a:lnTo>
                  <a:lnTo>
                    <a:pt x="747" y="667"/>
                  </a:lnTo>
                  <a:lnTo>
                    <a:pt x="749" y="658"/>
                  </a:lnTo>
                  <a:lnTo>
                    <a:pt x="749" y="658"/>
                  </a:lnTo>
                  <a:lnTo>
                    <a:pt x="747" y="658"/>
                  </a:lnTo>
                  <a:lnTo>
                    <a:pt x="746" y="656"/>
                  </a:lnTo>
                  <a:lnTo>
                    <a:pt x="746" y="656"/>
                  </a:lnTo>
                  <a:lnTo>
                    <a:pt x="744" y="661"/>
                  </a:lnTo>
                  <a:lnTo>
                    <a:pt x="744" y="665"/>
                  </a:lnTo>
                  <a:lnTo>
                    <a:pt x="744" y="665"/>
                  </a:lnTo>
                  <a:close/>
                  <a:moveTo>
                    <a:pt x="532" y="693"/>
                  </a:moveTo>
                  <a:lnTo>
                    <a:pt x="532" y="693"/>
                  </a:lnTo>
                  <a:lnTo>
                    <a:pt x="548" y="699"/>
                  </a:lnTo>
                  <a:lnTo>
                    <a:pt x="561" y="705"/>
                  </a:lnTo>
                  <a:lnTo>
                    <a:pt x="575" y="711"/>
                  </a:lnTo>
                  <a:lnTo>
                    <a:pt x="589" y="715"/>
                  </a:lnTo>
                  <a:lnTo>
                    <a:pt x="589" y="715"/>
                  </a:lnTo>
                  <a:lnTo>
                    <a:pt x="581" y="709"/>
                  </a:lnTo>
                  <a:lnTo>
                    <a:pt x="569" y="703"/>
                  </a:lnTo>
                  <a:lnTo>
                    <a:pt x="543" y="690"/>
                  </a:lnTo>
                  <a:lnTo>
                    <a:pt x="543" y="690"/>
                  </a:lnTo>
                  <a:lnTo>
                    <a:pt x="545" y="688"/>
                  </a:lnTo>
                  <a:lnTo>
                    <a:pt x="543" y="688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3" y="683"/>
                  </a:lnTo>
                  <a:lnTo>
                    <a:pt x="542" y="682"/>
                  </a:lnTo>
                  <a:lnTo>
                    <a:pt x="540" y="679"/>
                  </a:lnTo>
                  <a:lnTo>
                    <a:pt x="540" y="676"/>
                  </a:lnTo>
                  <a:lnTo>
                    <a:pt x="540" y="676"/>
                  </a:lnTo>
                  <a:lnTo>
                    <a:pt x="529" y="665"/>
                  </a:lnTo>
                  <a:lnTo>
                    <a:pt x="523" y="662"/>
                  </a:lnTo>
                  <a:lnTo>
                    <a:pt x="519" y="662"/>
                  </a:lnTo>
                  <a:lnTo>
                    <a:pt x="516" y="662"/>
                  </a:lnTo>
                  <a:lnTo>
                    <a:pt x="516" y="662"/>
                  </a:lnTo>
                  <a:lnTo>
                    <a:pt x="520" y="665"/>
                  </a:lnTo>
                  <a:lnTo>
                    <a:pt x="525" y="670"/>
                  </a:lnTo>
                  <a:lnTo>
                    <a:pt x="525" y="670"/>
                  </a:lnTo>
                  <a:lnTo>
                    <a:pt x="523" y="671"/>
                  </a:lnTo>
                  <a:lnTo>
                    <a:pt x="520" y="673"/>
                  </a:lnTo>
                  <a:lnTo>
                    <a:pt x="520" y="673"/>
                  </a:lnTo>
                  <a:lnTo>
                    <a:pt x="511" y="668"/>
                  </a:lnTo>
                  <a:lnTo>
                    <a:pt x="504" y="662"/>
                  </a:lnTo>
                  <a:lnTo>
                    <a:pt x="504" y="662"/>
                  </a:lnTo>
                  <a:lnTo>
                    <a:pt x="500" y="662"/>
                  </a:lnTo>
                  <a:lnTo>
                    <a:pt x="497" y="661"/>
                  </a:lnTo>
                  <a:lnTo>
                    <a:pt x="491" y="658"/>
                  </a:lnTo>
                  <a:lnTo>
                    <a:pt x="491" y="658"/>
                  </a:lnTo>
                  <a:lnTo>
                    <a:pt x="502" y="667"/>
                  </a:lnTo>
                  <a:lnTo>
                    <a:pt x="513" y="676"/>
                  </a:lnTo>
                  <a:lnTo>
                    <a:pt x="523" y="683"/>
                  </a:lnTo>
                  <a:lnTo>
                    <a:pt x="532" y="693"/>
                  </a:lnTo>
                  <a:lnTo>
                    <a:pt x="532" y="693"/>
                  </a:lnTo>
                  <a:close/>
                  <a:moveTo>
                    <a:pt x="618" y="673"/>
                  </a:moveTo>
                  <a:lnTo>
                    <a:pt x="618" y="673"/>
                  </a:lnTo>
                  <a:lnTo>
                    <a:pt x="615" y="668"/>
                  </a:lnTo>
                  <a:lnTo>
                    <a:pt x="609" y="665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603" y="664"/>
                  </a:lnTo>
                  <a:lnTo>
                    <a:pt x="607" y="668"/>
                  </a:lnTo>
                  <a:lnTo>
                    <a:pt x="612" y="671"/>
                  </a:lnTo>
                  <a:lnTo>
                    <a:pt x="618" y="673"/>
                  </a:lnTo>
                  <a:lnTo>
                    <a:pt x="618" y="673"/>
                  </a:lnTo>
                  <a:close/>
                  <a:moveTo>
                    <a:pt x="632" y="671"/>
                  </a:moveTo>
                  <a:lnTo>
                    <a:pt x="632" y="671"/>
                  </a:lnTo>
                  <a:lnTo>
                    <a:pt x="624" y="665"/>
                  </a:lnTo>
                  <a:lnTo>
                    <a:pt x="621" y="662"/>
                  </a:lnTo>
                  <a:lnTo>
                    <a:pt x="616" y="661"/>
                  </a:lnTo>
                  <a:lnTo>
                    <a:pt x="616" y="661"/>
                  </a:lnTo>
                  <a:lnTo>
                    <a:pt x="619" y="664"/>
                  </a:lnTo>
                  <a:lnTo>
                    <a:pt x="622" y="667"/>
                  </a:lnTo>
                  <a:lnTo>
                    <a:pt x="632" y="671"/>
                  </a:lnTo>
                  <a:lnTo>
                    <a:pt x="632" y="671"/>
                  </a:lnTo>
                  <a:close/>
                  <a:moveTo>
                    <a:pt x="532" y="664"/>
                  </a:moveTo>
                  <a:lnTo>
                    <a:pt x="532" y="664"/>
                  </a:lnTo>
                  <a:lnTo>
                    <a:pt x="542" y="670"/>
                  </a:lnTo>
                  <a:lnTo>
                    <a:pt x="551" y="677"/>
                  </a:lnTo>
                  <a:lnTo>
                    <a:pt x="551" y="677"/>
                  </a:lnTo>
                  <a:lnTo>
                    <a:pt x="548" y="671"/>
                  </a:lnTo>
                  <a:lnTo>
                    <a:pt x="543" y="667"/>
                  </a:lnTo>
                  <a:lnTo>
                    <a:pt x="539" y="664"/>
                  </a:lnTo>
                  <a:lnTo>
                    <a:pt x="534" y="661"/>
                  </a:lnTo>
                  <a:lnTo>
                    <a:pt x="534" y="661"/>
                  </a:lnTo>
                  <a:lnTo>
                    <a:pt x="532" y="664"/>
                  </a:lnTo>
                  <a:lnTo>
                    <a:pt x="532" y="664"/>
                  </a:lnTo>
                  <a:close/>
                  <a:moveTo>
                    <a:pt x="719" y="662"/>
                  </a:moveTo>
                  <a:lnTo>
                    <a:pt x="719" y="662"/>
                  </a:lnTo>
                  <a:lnTo>
                    <a:pt x="719" y="664"/>
                  </a:lnTo>
                  <a:lnTo>
                    <a:pt x="720" y="665"/>
                  </a:lnTo>
                  <a:lnTo>
                    <a:pt x="723" y="665"/>
                  </a:lnTo>
                  <a:lnTo>
                    <a:pt x="723" y="665"/>
                  </a:lnTo>
                  <a:lnTo>
                    <a:pt x="723" y="662"/>
                  </a:lnTo>
                  <a:lnTo>
                    <a:pt x="722" y="662"/>
                  </a:lnTo>
                  <a:lnTo>
                    <a:pt x="720" y="661"/>
                  </a:lnTo>
                  <a:lnTo>
                    <a:pt x="719" y="662"/>
                  </a:lnTo>
                  <a:lnTo>
                    <a:pt x="719" y="662"/>
                  </a:lnTo>
                  <a:close/>
                  <a:moveTo>
                    <a:pt x="420" y="680"/>
                  </a:moveTo>
                  <a:lnTo>
                    <a:pt x="420" y="680"/>
                  </a:lnTo>
                  <a:lnTo>
                    <a:pt x="407" y="671"/>
                  </a:lnTo>
                  <a:lnTo>
                    <a:pt x="401" y="667"/>
                  </a:lnTo>
                  <a:lnTo>
                    <a:pt x="394" y="665"/>
                  </a:lnTo>
                  <a:lnTo>
                    <a:pt x="394" y="665"/>
                  </a:lnTo>
                  <a:lnTo>
                    <a:pt x="407" y="673"/>
                  </a:lnTo>
                  <a:lnTo>
                    <a:pt x="414" y="677"/>
                  </a:lnTo>
                  <a:lnTo>
                    <a:pt x="420" y="680"/>
                  </a:lnTo>
                  <a:lnTo>
                    <a:pt x="420" y="680"/>
                  </a:lnTo>
                  <a:close/>
                  <a:moveTo>
                    <a:pt x="767" y="679"/>
                  </a:moveTo>
                  <a:lnTo>
                    <a:pt x="767" y="679"/>
                  </a:lnTo>
                  <a:lnTo>
                    <a:pt x="772" y="671"/>
                  </a:lnTo>
                  <a:lnTo>
                    <a:pt x="773" y="668"/>
                  </a:lnTo>
                  <a:lnTo>
                    <a:pt x="772" y="665"/>
                  </a:lnTo>
                  <a:lnTo>
                    <a:pt x="772" y="665"/>
                  </a:lnTo>
                  <a:lnTo>
                    <a:pt x="770" y="668"/>
                  </a:lnTo>
                  <a:lnTo>
                    <a:pt x="770" y="671"/>
                  </a:lnTo>
                  <a:lnTo>
                    <a:pt x="769" y="676"/>
                  </a:lnTo>
                  <a:lnTo>
                    <a:pt x="767" y="679"/>
                  </a:lnTo>
                  <a:lnTo>
                    <a:pt x="767" y="679"/>
                  </a:lnTo>
                  <a:close/>
                  <a:moveTo>
                    <a:pt x="491" y="671"/>
                  </a:moveTo>
                  <a:lnTo>
                    <a:pt x="491" y="671"/>
                  </a:lnTo>
                  <a:lnTo>
                    <a:pt x="490" y="668"/>
                  </a:lnTo>
                  <a:lnTo>
                    <a:pt x="485" y="667"/>
                  </a:lnTo>
                  <a:lnTo>
                    <a:pt x="485" y="667"/>
                  </a:lnTo>
                  <a:lnTo>
                    <a:pt x="487" y="668"/>
                  </a:lnTo>
                  <a:lnTo>
                    <a:pt x="488" y="670"/>
                  </a:lnTo>
                  <a:lnTo>
                    <a:pt x="491" y="671"/>
                  </a:lnTo>
                  <a:lnTo>
                    <a:pt x="491" y="671"/>
                  </a:lnTo>
                  <a:close/>
                  <a:moveTo>
                    <a:pt x="734" y="671"/>
                  </a:moveTo>
                  <a:lnTo>
                    <a:pt x="734" y="671"/>
                  </a:lnTo>
                  <a:lnTo>
                    <a:pt x="734" y="668"/>
                  </a:lnTo>
                  <a:lnTo>
                    <a:pt x="732" y="667"/>
                  </a:lnTo>
                  <a:lnTo>
                    <a:pt x="732" y="667"/>
                  </a:lnTo>
                  <a:lnTo>
                    <a:pt x="732" y="670"/>
                  </a:lnTo>
                  <a:lnTo>
                    <a:pt x="732" y="670"/>
                  </a:lnTo>
                  <a:lnTo>
                    <a:pt x="734" y="671"/>
                  </a:lnTo>
                  <a:lnTo>
                    <a:pt x="734" y="671"/>
                  </a:lnTo>
                  <a:close/>
                  <a:moveTo>
                    <a:pt x="465" y="709"/>
                  </a:moveTo>
                  <a:lnTo>
                    <a:pt x="465" y="709"/>
                  </a:lnTo>
                  <a:lnTo>
                    <a:pt x="473" y="714"/>
                  </a:lnTo>
                  <a:lnTo>
                    <a:pt x="478" y="714"/>
                  </a:lnTo>
                  <a:lnTo>
                    <a:pt x="481" y="715"/>
                  </a:lnTo>
                  <a:lnTo>
                    <a:pt x="481" y="715"/>
                  </a:lnTo>
                  <a:lnTo>
                    <a:pt x="482" y="714"/>
                  </a:lnTo>
                  <a:lnTo>
                    <a:pt x="481" y="712"/>
                  </a:lnTo>
                  <a:lnTo>
                    <a:pt x="479" y="712"/>
                  </a:lnTo>
                  <a:lnTo>
                    <a:pt x="479" y="709"/>
                  </a:lnTo>
                  <a:lnTo>
                    <a:pt x="479" y="709"/>
                  </a:lnTo>
                  <a:lnTo>
                    <a:pt x="475" y="709"/>
                  </a:lnTo>
                  <a:lnTo>
                    <a:pt x="472" y="706"/>
                  </a:lnTo>
                  <a:lnTo>
                    <a:pt x="468" y="705"/>
                  </a:lnTo>
                  <a:lnTo>
                    <a:pt x="467" y="702"/>
                  </a:lnTo>
                  <a:lnTo>
                    <a:pt x="467" y="702"/>
                  </a:lnTo>
                  <a:lnTo>
                    <a:pt x="461" y="699"/>
                  </a:lnTo>
                  <a:lnTo>
                    <a:pt x="458" y="697"/>
                  </a:lnTo>
                  <a:lnTo>
                    <a:pt x="456" y="694"/>
                  </a:lnTo>
                  <a:lnTo>
                    <a:pt x="456" y="694"/>
                  </a:lnTo>
                  <a:lnTo>
                    <a:pt x="452" y="691"/>
                  </a:lnTo>
                  <a:lnTo>
                    <a:pt x="446" y="686"/>
                  </a:lnTo>
                  <a:lnTo>
                    <a:pt x="441" y="683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80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9"/>
                  </a:lnTo>
                  <a:lnTo>
                    <a:pt x="426" y="677"/>
                  </a:lnTo>
                  <a:lnTo>
                    <a:pt x="420" y="674"/>
                  </a:lnTo>
                  <a:lnTo>
                    <a:pt x="420" y="674"/>
                  </a:lnTo>
                  <a:lnTo>
                    <a:pt x="443" y="693"/>
                  </a:lnTo>
                  <a:lnTo>
                    <a:pt x="453" y="702"/>
                  </a:lnTo>
                  <a:lnTo>
                    <a:pt x="465" y="709"/>
                  </a:lnTo>
                  <a:lnTo>
                    <a:pt x="465" y="709"/>
                  </a:lnTo>
                  <a:close/>
                  <a:moveTo>
                    <a:pt x="565" y="690"/>
                  </a:moveTo>
                  <a:lnTo>
                    <a:pt x="565" y="690"/>
                  </a:lnTo>
                  <a:lnTo>
                    <a:pt x="589" y="702"/>
                  </a:lnTo>
                  <a:lnTo>
                    <a:pt x="601" y="706"/>
                  </a:lnTo>
                  <a:lnTo>
                    <a:pt x="613" y="709"/>
                  </a:lnTo>
                  <a:lnTo>
                    <a:pt x="613" y="709"/>
                  </a:lnTo>
                  <a:lnTo>
                    <a:pt x="587" y="693"/>
                  </a:lnTo>
                  <a:lnTo>
                    <a:pt x="574" y="685"/>
                  </a:lnTo>
                  <a:lnTo>
                    <a:pt x="560" y="677"/>
                  </a:lnTo>
                  <a:lnTo>
                    <a:pt x="560" y="677"/>
                  </a:lnTo>
                  <a:lnTo>
                    <a:pt x="563" y="683"/>
                  </a:lnTo>
                  <a:lnTo>
                    <a:pt x="565" y="686"/>
                  </a:lnTo>
                  <a:lnTo>
                    <a:pt x="565" y="690"/>
                  </a:lnTo>
                  <a:lnTo>
                    <a:pt x="565" y="690"/>
                  </a:lnTo>
                  <a:close/>
                  <a:moveTo>
                    <a:pt x="510" y="693"/>
                  </a:moveTo>
                  <a:lnTo>
                    <a:pt x="510" y="693"/>
                  </a:lnTo>
                  <a:lnTo>
                    <a:pt x="507" y="691"/>
                  </a:lnTo>
                  <a:lnTo>
                    <a:pt x="504" y="688"/>
                  </a:lnTo>
                  <a:lnTo>
                    <a:pt x="504" y="688"/>
                  </a:lnTo>
                  <a:lnTo>
                    <a:pt x="505" y="691"/>
                  </a:lnTo>
                  <a:lnTo>
                    <a:pt x="507" y="693"/>
                  </a:lnTo>
                  <a:lnTo>
                    <a:pt x="510" y="693"/>
                  </a:lnTo>
                  <a:lnTo>
                    <a:pt x="510" y="693"/>
                  </a:lnTo>
                  <a:close/>
                  <a:moveTo>
                    <a:pt x="656" y="719"/>
                  </a:moveTo>
                  <a:lnTo>
                    <a:pt x="656" y="719"/>
                  </a:lnTo>
                  <a:lnTo>
                    <a:pt x="644" y="711"/>
                  </a:lnTo>
                  <a:lnTo>
                    <a:pt x="632" y="705"/>
                  </a:lnTo>
                  <a:lnTo>
                    <a:pt x="618" y="699"/>
                  </a:lnTo>
                  <a:lnTo>
                    <a:pt x="606" y="694"/>
                  </a:lnTo>
                  <a:lnTo>
                    <a:pt x="606" y="694"/>
                  </a:lnTo>
                  <a:lnTo>
                    <a:pt x="618" y="700"/>
                  </a:lnTo>
                  <a:lnTo>
                    <a:pt x="629" y="708"/>
                  </a:lnTo>
                  <a:lnTo>
                    <a:pt x="641" y="715"/>
                  </a:lnTo>
                  <a:lnTo>
                    <a:pt x="648" y="717"/>
                  </a:lnTo>
                  <a:lnTo>
                    <a:pt x="656" y="719"/>
                  </a:lnTo>
                  <a:lnTo>
                    <a:pt x="656" y="719"/>
                  </a:lnTo>
                  <a:close/>
                  <a:moveTo>
                    <a:pt x="258" y="740"/>
                  </a:moveTo>
                  <a:lnTo>
                    <a:pt x="258" y="740"/>
                  </a:lnTo>
                  <a:lnTo>
                    <a:pt x="249" y="728"/>
                  </a:lnTo>
                  <a:lnTo>
                    <a:pt x="238" y="717"/>
                  </a:lnTo>
                  <a:lnTo>
                    <a:pt x="218" y="697"/>
                  </a:lnTo>
                  <a:lnTo>
                    <a:pt x="218" y="697"/>
                  </a:lnTo>
                  <a:lnTo>
                    <a:pt x="226" y="709"/>
                  </a:lnTo>
                  <a:lnTo>
                    <a:pt x="237" y="720"/>
                  </a:lnTo>
                  <a:lnTo>
                    <a:pt x="258" y="740"/>
                  </a:lnTo>
                  <a:lnTo>
                    <a:pt x="258" y="740"/>
                  </a:lnTo>
                  <a:close/>
                  <a:moveTo>
                    <a:pt x="438" y="702"/>
                  </a:moveTo>
                  <a:lnTo>
                    <a:pt x="438" y="702"/>
                  </a:lnTo>
                  <a:lnTo>
                    <a:pt x="435" y="700"/>
                  </a:lnTo>
                  <a:lnTo>
                    <a:pt x="432" y="699"/>
                  </a:lnTo>
                  <a:lnTo>
                    <a:pt x="432" y="699"/>
                  </a:lnTo>
                  <a:lnTo>
                    <a:pt x="435" y="700"/>
                  </a:lnTo>
                  <a:lnTo>
                    <a:pt x="436" y="702"/>
                  </a:lnTo>
                  <a:lnTo>
                    <a:pt x="438" y="702"/>
                  </a:lnTo>
                  <a:lnTo>
                    <a:pt x="438" y="702"/>
                  </a:lnTo>
                  <a:close/>
                  <a:moveTo>
                    <a:pt x="444" y="706"/>
                  </a:moveTo>
                  <a:lnTo>
                    <a:pt x="444" y="706"/>
                  </a:lnTo>
                  <a:lnTo>
                    <a:pt x="441" y="703"/>
                  </a:lnTo>
                  <a:lnTo>
                    <a:pt x="441" y="703"/>
                  </a:lnTo>
                  <a:lnTo>
                    <a:pt x="439" y="703"/>
                  </a:lnTo>
                  <a:lnTo>
                    <a:pt x="439" y="703"/>
                  </a:lnTo>
                  <a:lnTo>
                    <a:pt x="441" y="706"/>
                  </a:lnTo>
                  <a:lnTo>
                    <a:pt x="443" y="706"/>
                  </a:lnTo>
                  <a:lnTo>
                    <a:pt x="444" y="706"/>
                  </a:lnTo>
                  <a:lnTo>
                    <a:pt x="444" y="706"/>
                  </a:lnTo>
                  <a:close/>
                  <a:moveTo>
                    <a:pt x="276" y="735"/>
                  </a:moveTo>
                  <a:lnTo>
                    <a:pt x="276" y="735"/>
                  </a:lnTo>
                  <a:lnTo>
                    <a:pt x="273" y="731"/>
                  </a:lnTo>
                  <a:lnTo>
                    <a:pt x="269" y="725"/>
                  </a:lnTo>
                  <a:lnTo>
                    <a:pt x="269" y="725"/>
                  </a:lnTo>
                  <a:lnTo>
                    <a:pt x="264" y="720"/>
                  </a:lnTo>
                  <a:lnTo>
                    <a:pt x="260" y="715"/>
                  </a:lnTo>
                  <a:lnTo>
                    <a:pt x="260" y="715"/>
                  </a:lnTo>
                  <a:lnTo>
                    <a:pt x="257" y="709"/>
                  </a:lnTo>
                  <a:lnTo>
                    <a:pt x="253" y="706"/>
                  </a:lnTo>
                  <a:lnTo>
                    <a:pt x="252" y="706"/>
                  </a:lnTo>
                  <a:lnTo>
                    <a:pt x="252" y="706"/>
                  </a:lnTo>
                  <a:lnTo>
                    <a:pt x="258" y="714"/>
                  </a:lnTo>
                  <a:lnTo>
                    <a:pt x="264" y="723"/>
                  </a:lnTo>
                  <a:lnTo>
                    <a:pt x="269" y="731"/>
                  </a:lnTo>
                  <a:lnTo>
                    <a:pt x="273" y="734"/>
                  </a:lnTo>
                  <a:lnTo>
                    <a:pt x="276" y="735"/>
                  </a:lnTo>
                  <a:lnTo>
                    <a:pt x="276" y="735"/>
                  </a:lnTo>
                  <a:close/>
                  <a:moveTo>
                    <a:pt x="450" y="711"/>
                  </a:moveTo>
                  <a:lnTo>
                    <a:pt x="450" y="711"/>
                  </a:lnTo>
                  <a:lnTo>
                    <a:pt x="447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6" y="708"/>
                  </a:lnTo>
                  <a:lnTo>
                    <a:pt x="447" y="709"/>
                  </a:lnTo>
                  <a:lnTo>
                    <a:pt x="450" y="711"/>
                  </a:lnTo>
                  <a:lnTo>
                    <a:pt x="450" y="711"/>
                  </a:lnTo>
                  <a:close/>
                  <a:moveTo>
                    <a:pt x="606" y="714"/>
                  </a:moveTo>
                  <a:lnTo>
                    <a:pt x="606" y="714"/>
                  </a:lnTo>
                  <a:lnTo>
                    <a:pt x="613" y="720"/>
                  </a:lnTo>
                  <a:lnTo>
                    <a:pt x="624" y="726"/>
                  </a:lnTo>
                  <a:lnTo>
                    <a:pt x="633" y="731"/>
                  </a:lnTo>
                  <a:lnTo>
                    <a:pt x="642" y="735"/>
                  </a:lnTo>
                  <a:lnTo>
                    <a:pt x="642" y="735"/>
                  </a:lnTo>
                  <a:lnTo>
                    <a:pt x="648" y="740"/>
                  </a:lnTo>
                  <a:lnTo>
                    <a:pt x="651" y="741"/>
                  </a:lnTo>
                  <a:lnTo>
                    <a:pt x="654" y="743"/>
                  </a:lnTo>
                  <a:lnTo>
                    <a:pt x="654" y="743"/>
                  </a:lnTo>
                  <a:lnTo>
                    <a:pt x="650" y="737"/>
                  </a:lnTo>
                  <a:lnTo>
                    <a:pt x="644" y="731"/>
                  </a:lnTo>
                  <a:lnTo>
                    <a:pt x="630" y="723"/>
                  </a:lnTo>
                  <a:lnTo>
                    <a:pt x="615" y="715"/>
                  </a:lnTo>
                  <a:lnTo>
                    <a:pt x="598" y="711"/>
                  </a:lnTo>
                  <a:lnTo>
                    <a:pt x="598" y="711"/>
                  </a:lnTo>
                  <a:lnTo>
                    <a:pt x="603" y="712"/>
                  </a:lnTo>
                  <a:lnTo>
                    <a:pt x="604" y="714"/>
                  </a:lnTo>
                  <a:lnTo>
                    <a:pt x="606" y="714"/>
                  </a:lnTo>
                  <a:lnTo>
                    <a:pt x="606" y="714"/>
                  </a:lnTo>
                  <a:close/>
                  <a:moveTo>
                    <a:pt x="467" y="719"/>
                  </a:moveTo>
                  <a:lnTo>
                    <a:pt x="467" y="719"/>
                  </a:lnTo>
                  <a:lnTo>
                    <a:pt x="467" y="717"/>
                  </a:lnTo>
                  <a:lnTo>
                    <a:pt x="468" y="715"/>
                  </a:lnTo>
                  <a:lnTo>
                    <a:pt x="468" y="715"/>
                  </a:lnTo>
                  <a:lnTo>
                    <a:pt x="468" y="717"/>
                  </a:lnTo>
                  <a:lnTo>
                    <a:pt x="468" y="717"/>
                  </a:lnTo>
                  <a:lnTo>
                    <a:pt x="467" y="714"/>
                  </a:lnTo>
                  <a:lnTo>
                    <a:pt x="467" y="714"/>
                  </a:lnTo>
                  <a:lnTo>
                    <a:pt x="465" y="715"/>
                  </a:lnTo>
                  <a:lnTo>
                    <a:pt x="465" y="715"/>
                  </a:lnTo>
                  <a:lnTo>
                    <a:pt x="467" y="715"/>
                  </a:lnTo>
                  <a:lnTo>
                    <a:pt x="467" y="717"/>
                  </a:lnTo>
                  <a:lnTo>
                    <a:pt x="465" y="719"/>
                  </a:lnTo>
                  <a:lnTo>
                    <a:pt x="467" y="719"/>
                  </a:lnTo>
                  <a:lnTo>
                    <a:pt x="467" y="719"/>
                  </a:lnTo>
                  <a:close/>
                  <a:moveTo>
                    <a:pt x="479" y="772"/>
                  </a:moveTo>
                  <a:lnTo>
                    <a:pt x="479" y="772"/>
                  </a:lnTo>
                  <a:lnTo>
                    <a:pt x="478" y="770"/>
                  </a:lnTo>
                  <a:lnTo>
                    <a:pt x="478" y="770"/>
                  </a:lnTo>
                  <a:lnTo>
                    <a:pt x="461" y="755"/>
                  </a:lnTo>
                  <a:lnTo>
                    <a:pt x="441" y="741"/>
                  </a:lnTo>
                  <a:lnTo>
                    <a:pt x="421" y="728"/>
                  </a:lnTo>
                  <a:lnTo>
                    <a:pt x="401" y="715"/>
                  </a:lnTo>
                  <a:lnTo>
                    <a:pt x="401" y="715"/>
                  </a:lnTo>
                  <a:lnTo>
                    <a:pt x="420" y="732"/>
                  </a:lnTo>
                  <a:lnTo>
                    <a:pt x="436" y="747"/>
                  </a:lnTo>
                  <a:lnTo>
                    <a:pt x="446" y="755"/>
                  </a:lnTo>
                  <a:lnTo>
                    <a:pt x="456" y="761"/>
                  </a:lnTo>
                  <a:lnTo>
                    <a:pt x="467" y="767"/>
                  </a:lnTo>
                  <a:lnTo>
                    <a:pt x="479" y="772"/>
                  </a:lnTo>
                  <a:lnTo>
                    <a:pt x="479" y="772"/>
                  </a:lnTo>
                  <a:close/>
                  <a:moveTo>
                    <a:pt x="638" y="752"/>
                  </a:moveTo>
                  <a:lnTo>
                    <a:pt x="638" y="752"/>
                  </a:lnTo>
                  <a:lnTo>
                    <a:pt x="624" y="741"/>
                  </a:lnTo>
                  <a:lnTo>
                    <a:pt x="610" y="731"/>
                  </a:lnTo>
                  <a:lnTo>
                    <a:pt x="593" y="723"/>
                  </a:lnTo>
                  <a:lnTo>
                    <a:pt x="577" y="715"/>
                  </a:lnTo>
                  <a:lnTo>
                    <a:pt x="577" y="715"/>
                  </a:lnTo>
                  <a:lnTo>
                    <a:pt x="606" y="735"/>
                  </a:lnTo>
                  <a:lnTo>
                    <a:pt x="621" y="744"/>
                  </a:lnTo>
                  <a:lnTo>
                    <a:pt x="638" y="752"/>
                  </a:lnTo>
                  <a:lnTo>
                    <a:pt x="638" y="752"/>
                  </a:lnTo>
                  <a:close/>
                  <a:moveTo>
                    <a:pt x="604" y="747"/>
                  </a:moveTo>
                  <a:lnTo>
                    <a:pt x="604" y="747"/>
                  </a:lnTo>
                  <a:lnTo>
                    <a:pt x="613" y="751"/>
                  </a:lnTo>
                  <a:lnTo>
                    <a:pt x="619" y="752"/>
                  </a:lnTo>
                  <a:lnTo>
                    <a:pt x="622" y="752"/>
                  </a:lnTo>
                  <a:lnTo>
                    <a:pt x="622" y="752"/>
                  </a:lnTo>
                  <a:lnTo>
                    <a:pt x="597" y="737"/>
                  </a:lnTo>
                  <a:lnTo>
                    <a:pt x="571" y="723"/>
                  </a:lnTo>
                  <a:lnTo>
                    <a:pt x="571" y="723"/>
                  </a:lnTo>
                  <a:lnTo>
                    <a:pt x="577" y="731"/>
                  </a:lnTo>
                  <a:lnTo>
                    <a:pt x="584" y="737"/>
                  </a:lnTo>
                  <a:lnTo>
                    <a:pt x="593" y="743"/>
                  </a:lnTo>
                  <a:lnTo>
                    <a:pt x="604" y="747"/>
                  </a:lnTo>
                  <a:lnTo>
                    <a:pt x="604" y="747"/>
                  </a:lnTo>
                  <a:close/>
                  <a:moveTo>
                    <a:pt x="246" y="746"/>
                  </a:moveTo>
                  <a:lnTo>
                    <a:pt x="246" y="746"/>
                  </a:lnTo>
                  <a:lnTo>
                    <a:pt x="241" y="738"/>
                  </a:lnTo>
                  <a:lnTo>
                    <a:pt x="235" y="734"/>
                  </a:lnTo>
                  <a:lnTo>
                    <a:pt x="235" y="734"/>
                  </a:lnTo>
                  <a:lnTo>
                    <a:pt x="240" y="740"/>
                  </a:lnTo>
                  <a:lnTo>
                    <a:pt x="243" y="743"/>
                  </a:lnTo>
                  <a:lnTo>
                    <a:pt x="246" y="746"/>
                  </a:lnTo>
                  <a:lnTo>
                    <a:pt x="246" y="746"/>
                  </a:lnTo>
                  <a:close/>
                  <a:moveTo>
                    <a:pt x="481" y="744"/>
                  </a:moveTo>
                  <a:lnTo>
                    <a:pt x="481" y="744"/>
                  </a:lnTo>
                  <a:lnTo>
                    <a:pt x="476" y="738"/>
                  </a:lnTo>
                  <a:lnTo>
                    <a:pt x="473" y="737"/>
                  </a:lnTo>
                  <a:lnTo>
                    <a:pt x="470" y="735"/>
                  </a:lnTo>
                  <a:lnTo>
                    <a:pt x="470" y="735"/>
                  </a:lnTo>
                  <a:lnTo>
                    <a:pt x="475" y="740"/>
                  </a:lnTo>
                  <a:lnTo>
                    <a:pt x="481" y="744"/>
                  </a:lnTo>
                  <a:lnTo>
                    <a:pt x="481" y="744"/>
                  </a:lnTo>
                  <a:close/>
                  <a:moveTo>
                    <a:pt x="266" y="747"/>
                  </a:moveTo>
                  <a:lnTo>
                    <a:pt x="266" y="747"/>
                  </a:lnTo>
                  <a:lnTo>
                    <a:pt x="264" y="744"/>
                  </a:lnTo>
                  <a:lnTo>
                    <a:pt x="263" y="743"/>
                  </a:lnTo>
                  <a:lnTo>
                    <a:pt x="261" y="743"/>
                  </a:lnTo>
                  <a:lnTo>
                    <a:pt x="261" y="743"/>
                  </a:lnTo>
                  <a:lnTo>
                    <a:pt x="266" y="747"/>
                  </a:lnTo>
                  <a:lnTo>
                    <a:pt x="266" y="747"/>
                  </a:lnTo>
                  <a:close/>
                  <a:moveTo>
                    <a:pt x="421" y="766"/>
                  </a:moveTo>
                  <a:lnTo>
                    <a:pt x="421" y="766"/>
                  </a:lnTo>
                  <a:lnTo>
                    <a:pt x="429" y="775"/>
                  </a:lnTo>
                  <a:lnTo>
                    <a:pt x="436" y="783"/>
                  </a:lnTo>
                  <a:lnTo>
                    <a:pt x="436" y="783"/>
                  </a:lnTo>
                  <a:lnTo>
                    <a:pt x="447" y="789"/>
                  </a:lnTo>
                  <a:lnTo>
                    <a:pt x="458" y="793"/>
                  </a:lnTo>
                  <a:lnTo>
                    <a:pt x="458" y="793"/>
                  </a:lnTo>
                  <a:lnTo>
                    <a:pt x="467" y="799"/>
                  </a:lnTo>
                  <a:lnTo>
                    <a:pt x="472" y="801"/>
                  </a:lnTo>
                  <a:lnTo>
                    <a:pt x="478" y="802"/>
                  </a:lnTo>
                  <a:lnTo>
                    <a:pt x="478" y="802"/>
                  </a:lnTo>
                  <a:lnTo>
                    <a:pt x="461" y="787"/>
                  </a:lnTo>
                  <a:lnTo>
                    <a:pt x="443" y="773"/>
                  </a:lnTo>
                  <a:lnTo>
                    <a:pt x="423" y="760"/>
                  </a:lnTo>
                  <a:lnTo>
                    <a:pt x="403" y="747"/>
                  </a:lnTo>
                  <a:lnTo>
                    <a:pt x="403" y="747"/>
                  </a:lnTo>
                  <a:lnTo>
                    <a:pt x="411" y="757"/>
                  </a:lnTo>
                  <a:lnTo>
                    <a:pt x="421" y="766"/>
                  </a:lnTo>
                  <a:lnTo>
                    <a:pt x="421" y="766"/>
                  </a:lnTo>
                  <a:close/>
                  <a:moveTo>
                    <a:pt x="606" y="764"/>
                  </a:moveTo>
                  <a:lnTo>
                    <a:pt x="606" y="764"/>
                  </a:lnTo>
                  <a:lnTo>
                    <a:pt x="610" y="769"/>
                  </a:lnTo>
                  <a:lnTo>
                    <a:pt x="613" y="770"/>
                  </a:lnTo>
                  <a:lnTo>
                    <a:pt x="616" y="770"/>
                  </a:lnTo>
                  <a:lnTo>
                    <a:pt x="616" y="770"/>
                  </a:lnTo>
                  <a:lnTo>
                    <a:pt x="604" y="763"/>
                  </a:lnTo>
                  <a:lnTo>
                    <a:pt x="600" y="758"/>
                  </a:lnTo>
                  <a:lnTo>
                    <a:pt x="593" y="757"/>
                  </a:lnTo>
                  <a:lnTo>
                    <a:pt x="593" y="757"/>
                  </a:lnTo>
                  <a:lnTo>
                    <a:pt x="606" y="764"/>
                  </a:lnTo>
                  <a:lnTo>
                    <a:pt x="606" y="764"/>
                  </a:lnTo>
                  <a:close/>
                  <a:moveTo>
                    <a:pt x="383" y="766"/>
                  </a:moveTo>
                  <a:lnTo>
                    <a:pt x="383" y="766"/>
                  </a:lnTo>
                  <a:lnTo>
                    <a:pt x="385" y="764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89" y="763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3" y="761"/>
                  </a:lnTo>
                  <a:lnTo>
                    <a:pt x="383" y="761"/>
                  </a:lnTo>
                  <a:lnTo>
                    <a:pt x="383" y="764"/>
                  </a:lnTo>
                  <a:lnTo>
                    <a:pt x="383" y="764"/>
                  </a:lnTo>
                  <a:lnTo>
                    <a:pt x="383" y="766"/>
                  </a:lnTo>
                  <a:lnTo>
                    <a:pt x="383" y="766"/>
                  </a:lnTo>
                  <a:close/>
                  <a:moveTo>
                    <a:pt x="659" y="769"/>
                  </a:moveTo>
                  <a:lnTo>
                    <a:pt x="659" y="769"/>
                  </a:lnTo>
                  <a:lnTo>
                    <a:pt x="656" y="769"/>
                  </a:lnTo>
                  <a:lnTo>
                    <a:pt x="654" y="766"/>
                  </a:lnTo>
                  <a:lnTo>
                    <a:pt x="653" y="764"/>
                  </a:lnTo>
                  <a:lnTo>
                    <a:pt x="651" y="764"/>
                  </a:lnTo>
                  <a:lnTo>
                    <a:pt x="651" y="764"/>
                  </a:lnTo>
                  <a:lnTo>
                    <a:pt x="653" y="766"/>
                  </a:lnTo>
                  <a:lnTo>
                    <a:pt x="654" y="769"/>
                  </a:lnTo>
                  <a:lnTo>
                    <a:pt x="659" y="769"/>
                  </a:lnTo>
                  <a:lnTo>
                    <a:pt x="659" y="769"/>
                  </a:lnTo>
                  <a:close/>
                  <a:moveTo>
                    <a:pt x="641" y="796"/>
                  </a:moveTo>
                  <a:lnTo>
                    <a:pt x="641" y="796"/>
                  </a:lnTo>
                  <a:lnTo>
                    <a:pt x="621" y="783"/>
                  </a:lnTo>
                  <a:lnTo>
                    <a:pt x="610" y="775"/>
                  </a:lnTo>
                  <a:lnTo>
                    <a:pt x="598" y="770"/>
                  </a:lnTo>
                  <a:lnTo>
                    <a:pt x="598" y="770"/>
                  </a:lnTo>
                  <a:lnTo>
                    <a:pt x="619" y="784"/>
                  </a:lnTo>
                  <a:lnTo>
                    <a:pt x="641" y="796"/>
                  </a:lnTo>
                  <a:lnTo>
                    <a:pt x="641" y="796"/>
                  </a:lnTo>
                  <a:close/>
                  <a:moveTo>
                    <a:pt x="472" y="784"/>
                  </a:moveTo>
                  <a:lnTo>
                    <a:pt x="472" y="784"/>
                  </a:lnTo>
                  <a:lnTo>
                    <a:pt x="465" y="781"/>
                  </a:lnTo>
                  <a:lnTo>
                    <a:pt x="464" y="781"/>
                  </a:lnTo>
                  <a:lnTo>
                    <a:pt x="461" y="781"/>
                  </a:lnTo>
                  <a:lnTo>
                    <a:pt x="461" y="781"/>
                  </a:lnTo>
                  <a:lnTo>
                    <a:pt x="464" y="781"/>
                  </a:lnTo>
                  <a:lnTo>
                    <a:pt x="465" y="784"/>
                  </a:lnTo>
                  <a:lnTo>
                    <a:pt x="468" y="784"/>
                  </a:lnTo>
                  <a:lnTo>
                    <a:pt x="472" y="784"/>
                  </a:lnTo>
                  <a:lnTo>
                    <a:pt x="472" y="784"/>
                  </a:lnTo>
                  <a:close/>
                  <a:moveTo>
                    <a:pt x="446" y="813"/>
                  </a:moveTo>
                  <a:lnTo>
                    <a:pt x="446" y="813"/>
                  </a:lnTo>
                  <a:lnTo>
                    <a:pt x="429" y="798"/>
                  </a:lnTo>
                  <a:lnTo>
                    <a:pt x="411" y="786"/>
                  </a:lnTo>
                  <a:lnTo>
                    <a:pt x="411" y="786"/>
                  </a:lnTo>
                  <a:lnTo>
                    <a:pt x="427" y="801"/>
                  </a:lnTo>
                  <a:lnTo>
                    <a:pt x="436" y="807"/>
                  </a:lnTo>
                  <a:lnTo>
                    <a:pt x="446" y="813"/>
                  </a:lnTo>
                  <a:lnTo>
                    <a:pt x="446" y="813"/>
                  </a:lnTo>
                  <a:close/>
                  <a:moveTo>
                    <a:pt x="615" y="793"/>
                  </a:moveTo>
                  <a:lnTo>
                    <a:pt x="615" y="793"/>
                  </a:lnTo>
                  <a:lnTo>
                    <a:pt x="612" y="792"/>
                  </a:lnTo>
                  <a:lnTo>
                    <a:pt x="610" y="790"/>
                  </a:lnTo>
                  <a:lnTo>
                    <a:pt x="609" y="790"/>
                  </a:lnTo>
                  <a:lnTo>
                    <a:pt x="609" y="790"/>
                  </a:lnTo>
                  <a:lnTo>
                    <a:pt x="612" y="793"/>
                  </a:lnTo>
                  <a:lnTo>
                    <a:pt x="613" y="795"/>
                  </a:lnTo>
                  <a:lnTo>
                    <a:pt x="615" y="793"/>
                  </a:lnTo>
                  <a:lnTo>
                    <a:pt x="615" y="793"/>
                  </a:lnTo>
                  <a:close/>
                  <a:moveTo>
                    <a:pt x="472" y="822"/>
                  </a:moveTo>
                  <a:lnTo>
                    <a:pt x="472" y="822"/>
                  </a:lnTo>
                  <a:lnTo>
                    <a:pt x="470" y="819"/>
                  </a:lnTo>
                  <a:lnTo>
                    <a:pt x="468" y="818"/>
                  </a:lnTo>
                  <a:lnTo>
                    <a:pt x="464" y="813"/>
                  </a:lnTo>
                  <a:lnTo>
                    <a:pt x="464" y="813"/>
                  </a:lnTo>
                  <a:lnTo>
                    <a:pt x="467" y="819"/>
                  </a:lnTo>
                  <a:lnTo>
                    <a:pt x="472" y="822"/>
                  </a:lnTo>
                  <a:lnTo>
                    <a:pt x="472" y="822"/>
                  </a:lnTo>
                  <a:close/>
                  <a:moveTo>
                    <a:pt x="455" y="818"/>
                  </a:moveTo>
                  <a:lnTo>
                    <a:pt x="455" y="818"/>
                  </a:lnTo>
                  <a:lnTo>
                    <a:pt x="449" y="816"/>
                  </a:lnTo>
                  <a:lnTo>
                    <a:pt x="449" y="816"/>
                  </a:lnTo>
                  <a:lnTo>
                    <a:pt x="452" y="818"/>
                  </a:lnTo>
                  <a:lnTo>
                    <a:pt x="453" y="818"/>
                  </a:lnTo>
                  <a:lnTo>
                    <a:pt x="455" y="818"/>
                  </a:lnTo>
                  <a:lnTo>
                    <a:pt x="455" y="818"/>
                  </a:lnTo>
                  <a:close/>
                  <a:moveTo>
                    <a:pt x="429" y="865"/>
                  </a:moveTo>
                  <a:lnTo>
                    <a:pt x="429" y="865"/>
                  </a:lnTo>
                  <a:lnTo>
                    <a:pt x="426" y="863"/>
                  </a:lnTo>
                  <a:lnTo>
                    <a:pt x="424" y="860"/>
                  </a:lnTo>
                  <a:lnTo>
                    <a:pt x="423" y="859"/>
                  </a:lnTo>
                  <a:lnTo>
                    <a:pt x="420" y="857"/>
                  </a:lnTo>
                  <a:lnTo>
                    <a:pt x="420" y="857"/>
                  </a:lnTo>
                  <a:lnTo>
                    <a:pt x="423" y="860"/>
                  </a:lnTo>
                  <a:lnTo>
                    <a:pt x="424" y="863"/>
                  </a:lnTo>
                  <a:lnTo>
                    <a:pt x="426" y="865"/>
                  </a:lnTo>
                  <a:lnTo>
                    <a:pt x="427" y="865"/>
                  </a:lnTo>
                  <a:lnTo>
                    <a:pt x="429" y="865"/>
                  </a:lnTo>
                  <a:lnTo>
                    <a:pt x="429" y="86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2" name="Freeform 7086"/>
            <p:cNvSpPr>
              <a:spLocks noEditPoints="1"/>
            </p:cNvSpPr>
            <p:nvPr/>
          </p:nvSpPr>
          <p:spPr>
            <a:xfrm>
              <a:off x="6567488" y="4695825"/>
              <a:ext cx="206375" cy="190500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118" y="17"/>
                </a:cxn>
                <a:cxn ang="0">
                  <a:pos x="124" y="69"/>
                </a:cxn>
                <a:cxn ang="0">
                  <a:pos x="72" y="119"/>
                </a:cxn>
                <a:cxn ang="0">
                  <a:pos x="31" y="113"/>
                </a:cxn>
                <a:cxn ang="0">
                  <a:pos x="3" y="76"/>
                </a:cxn>
                <a:cxn ang="0">
                  <a:pos x="8" y="26"/>
                </a:cxn>
                <a:cxn ang="0">
                  <a:pos x="55" y="0"/>
                </a:cxn>
                <a:cxn ang="0">
                  <a:pos x="124" y="46"/>
                </a:cxn>
                <a:cxn ang="0">
                  <a:pos x="119" y="58"/>
                </a:cxn>
                <a:cxn ang="0">
                  <a:pos x="122" y="59"/>
                </a:cxn>
                <a:cxn ang="0">
                  <a:pos x="53" y="8"/>
                </a:cxn>
                <a:cxn ang="0">
                  <a:pos x="93" y="20"/>
                </a:cxn>
                <a:cxn ang="0">
                  <a:pos x="60" y="14"/>
                </a:cxn>
                <a:cxn ang="0">
                  <a:pos x="95" y="23"/>
                </a:cxn>
                <a:cxn ang="0">
                  <a:pos x="101" y="15"/>
                </a:cxn>
                <a:cxn ang="0">
                  <a:pos x="99" y="18"/>
                </a:cxn>
                <a:cxn ang="0">
                  <a:pos x="113" y="26"/>
                </a:cxn>
                <a:cxn ang="0">
                  <a:pos x="101" y="50"/>
                </a:cxn>
                <a:cxn ang="0">
                  <a:pos x="64" y="23"/>
                </a:cxn>
                <a:cxn ang="0">
                  <a:pos x="21" y="35"/>
                </a:cxn>
                <a:cxn ang="0">
                  <a:pos x="29" y="33"/>
                </a:cxn>
                <a:cxn ang="0">
                  <a:pos x="58" y="26"/>
                </a:cxn>
                <a:cxn ang="0">
                  <a:pos x="99" y="55"/>
                </a:cxn>
                <a:cxn ang="0">
                  <a:pos x="79" y="46"/>
                </a:cxn>
                <a:cxn ang="0">
                  <a:pos x="79" y="46"/>
                </a:cxn>
                <a:cxn ang="0">
                  <a:pos x="76" y="69"/>
                </a:cxn>
                <a:cxn ang="0">
                  <a:pos x="57" y="46"/>
                </a:cxn>
                <a:cxn ang="0">
                  <a:pos x="70" y="75"/>
                </a:cxn>
                <a:cxn ang="0">
                  <a:pos x="28" y="55"/>
                </a:cxn>
                <a:cxn ang="0">
                  <a:pos x="32" y="53"/>
                </a:cxn>
                <a:cxn ang="0">
                  <a:pos x="50" y="65"/>
                </a:cxn>
                <a:cxn ang="0">
                  <a:pos x="49" y="49"/>
                </a:cxn>
                <a:cxn ang="0">
                  <a:pos x="50" y="65"/>
                </a:cxn>
                <a:cxn ang="0">
                  <a:pos x="105" y="49"/>
                </a:cxn>
                <a:cxn ang="0">
                  <a:pos x="63" y="76"/>
                </a:cxn>
                <a:cxn ang="0">
                  <a:pos x="58" y="59"/>
                </a:cxn>
                <a:cxn ang="0">
                  <a:pos x="89" y="55"/>
                </a:cxn>
                <a:cxn ang="0">
                  <a:pos x="89" y="76"/>
                </a:cxn>
                <a:cxn ang="0">
                  <a:pos x="15" y="76"/>
                </a:cxn>
                <a:cxn ang="0">
                  <a:pos x="44" y="105"/>
                </a:cxn>
                <a:cxn ang="0">
                  <a:pos x="44" y="99"/>
                </a:cxn>
                <a:cxn ang="0">
                  <a:pos x="14" y="62"/>
                </a:cxn>
                <a:cxn ang="0">
                  <a:pos x="15" y="76"/>
                </a:cxn>
                <a:cxn ang="0">
                  <a:pos x="72" y="108"/>
                </a:cxn>
                <a:cxn ang="0">
                  <a:pos x="107" y="76"/>
                </a:cxn>
                <a:cxn ang="0">
                  <a:pos x="108" y="73"/>
                </a:cxn>
                <a:cxn ang="0">
                  <a:pos x="87" y="96"/>
                </a:cxn>
                <a:cxn ang="0">
                  <a:pos x="44" y="85"/>
                </a:cxn>
                <a:cxn ang="0">
                  <a:pos x="41" y="85"/>
                </a:cxn>
                <a:cxn ang="0">
                  <a:pos x="53" y="98"/>
                </a:cxn>
                <a:cxn ang="0">
                  <a:pos x="66" y="107"/>
                </a:cxn>
                <a:cxn ang="0">
                  <a:pos x="66" y="105"/>
                </a:cxn>
                <a:cxn ang="0">
                  <a:pos x="66" y="107"/>
                </a:cxn>
                <a:cxn ang="0">
                  <a:pos x="49" y="114"/>
                </a:cxn>
                <a:cxn ang="0">
                  <a:pos x="49" y="113"/>
                </a:cxn>
              </a:cxnLst>
              <a:rect l="0" t="0" r="0" b="0"/>
              <a:pathLst>
                <a:path w="130" h="120">
                  <a:moveTo>
                    <a:pt x="64" y="0"/>
                  </a:moveTo>
                  <a:lnTo>
                    <a:pt x="64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25" y="24"/>
                  </a:lnTo>
                  <a:lnTo>
                    <a:pt x="128" y="33"/>
                  </a:lnTo>
                  <a:lnTo>
                    <a:pt x="130" y="4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4" y="69"/>
                  </a:lnTo>
                  <a:lnTo>
                    <a:pt x="119" y="78"/>
                  </a:lnTo>
                  <a:lnTo>
                    <a:pt x="111" y="88"/>
                  </a:lnTo>
                  <a:lnTo>
                    <a:pt x="104" y="98"/>
                  </a:lnTo>
                  <a:lnTo>
                    <a:pt x="93" y="107"/>
                  </a:lnTo>
                  <a:lnTo>
                    <a:pt x="84" y="114"/>
                  </a:lnTo>
                  <a:lnTo>
                    <a:pt x="72" y="119"/>
                  </a:lnTo>
                  <a:lnTo>
                    <a:pt x="61" y="120"/>
                  </a:lnTo>
                  <a:lnTo>
                    <a:pt x="61" y="120"/>
                  </a:lnTo>
                  <a:lnTo>
                    <a:pt x="52" y="120"/>
                  </a:lnTo>
                  <a:lnTo>
                    <a:pt x="44" y="119"/>
                  </a:lnTo>
                  <a:lnTo>
                    <a:pt x="37" y="116"/>
                  </a:lnTo>
                  <a:lnTo>
                    <a:pt x="31" y="113"/>
                  </a:lnTo>
                  <a:lnTo>
                    <a:pt x="25" y="108"/>
                  </a:lnTo>
                  <a:lnTo>
                    <a:pt x="20" y="104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6" y="84"/>
                  </a:lnTo>
                  <a:lnTo>
                    <a:pt x="3" y="76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2" y="43"/>
                  </a:lnTo>
                  <a:lnTo>
                    <a:pt x="5" y="3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122" y="59"/>
                  </a:moveTo>
                  <a:lnTo>
                    <a:pt x="122" y="59"/>
                  </a:lnTo>
                  <a:lnTo>
                    <a:pt x="124" y="53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2" y="40"/>
                  </a:lnTo>
                  <a:lnTo>
                    <a:pt x="121" y="49"/>
                  </a:lnTo>
                  <a:lnTo>
                    <a:pt x="119" y="58"/>
                  </a:lnTo>
                  <a:lnTo>
                    <a:pt x="116" y="65"/>
                  </a:lnTo>
                  <a:lnTo>
                    <a:pt x="116" y="65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2" y="59"/>
                  </a:lnTo>
                  <a:lnTo>
                    <a:pt x="122" y="59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9" y="11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3" y="12"/>
                  </a:lnTo>
                  <a:close/>
                  <a:moveTo>
                    <a:pt x="93" y="20"/>
                  </a:moveTo>
                  <a:lnTo>
                    <a:pt x="93" y="20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72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70" y="17"/>
                  </a:lnTo>
                  <a:lnTo>
                    <a:pt x="81" y="20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5" y="23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3" y="20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9" y="18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6" y="37"/>
                  </a:lnTo>
                  <a:lnTo>
                    <a:pt x="113" y="26"/>
                  </a:lnTo>
                  <a:lnTo>
                    <a:pt x="107" y="18"/>
                  </a:lnTo>
                  <a:lnTo>
                    <a:pt x="104" y="15"/>
                  </a:ln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101" y="50"/>
                  </a:moveTo>
                  <a:lnTo>
                    <a:pt x="101" y="50"/>
                  </a:lnTo>
                  <a:lnTo>
                    <a:pt x="98" y="43"/>
                  </a:lnTo>
                  <a:lnTo>
                    <a:pt x="92" y="37"/>
                  </a:lnTo>
                  <a:lnTo>
                    <a:pt x="84" y="29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4" y="23"/>
                  </a:lnTo>
                  <a:lnTo>
                    <a:pt x="50" y="23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5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1"/>
                  </a:lnTo>
                  <a:lnTo>
                    <a:pt x="26" y="35"/>
                  </a:lnTo>
                  <a:lnTo>
                    <a:pt x="29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50" y="29"/>
                  </a:lnTo>
                  <a:lnTo>
                    <a:pt x="58" y="26"/>
                  </a:lnTo>
                  <a:lnTo>
                    <a:pt x="67" y="27"/>
                  </a:lnTo>
                  <a:lnTo>
                    <a:pt x="75" y="30"/>
                  </a:lnTo>
                  <a:lnTo>
                    <a:pt x="82" y="35"/>
                  </a:lnTo>
                  <a:lnTo>
                    <a:pt x="90" y="41"/>
                  </a:lnTo>
                  <a:lnTo>
                    <a:pt x="96" y="49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1" y="50"/>
                  </a:lnTo>
                  <a:close/>
                  <a:moveTo>
                    <a:pt x="79" y="46"/>
                  </a:moveTo>
                  <a:lnTo>
                    <a:pt x="79" y="46"/>
                  </a:lnTo>
                  <a:lnTo>
                    <a:pt x="76" y="43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1"/>
                  </a:lnTo>
                  <a:lnTo>
                    <a:pt x="75" y="43"/>
                  </a:lnTo>
                  <a:lnTo>
                    <a:pt x="79" y="46"/>
                  </a:lnTo>
                  <a:lnTo>
                    <a:pt x="79" y="46"/>
                  </a:lnTo>
                  <a:close/>
                  <a:moveTo>
                    <a:pt x="64" y="84"/>
                  </a:moveTo>
                  <a:lnTo>
                    <a:pt x="64" y="84"/>
                  </a:lnTo>
                  <a:lnTo>
                    <a:pt x="70" y="81"/>
                  </a:lnTo>
                  <a:lnTo>
                    <a:pt x="75" y="75"/>
                  </a:lnTo>
                  <a:lnTo>
                    <a:pt x="76" y="69"/>
                  </a:lnTo>
                  <a:lnTo>
                    <a:pt x="75" y="62"/>
                  </a:lnTo>
                  <a:lnTo>
                    <a:pt x="72" y="56"/>
                  </a:lnTo>
                  <a:lnTo>
                    <a:pt x="67" y="50"/>
                  </a:lnTo>
                  <a:lnTo>
                    <a:pt x="63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7"/>
                  </a:lnTo>
                  <a:lnTo>
                    <a:pt x="64" y="52"/>
                  </a:lnTo>
                  <a:lnTo>
                    <a:pt x="67" y="56"/>
                  </a:lnTo>
                  <a:lnTo>
                    <a:pt x="70" y="62"/>
                  </a:lnTo>
                  <a:lnTo>
                    <a:pt x="70" y="69"/>
                  </a:lnTo>
                  <a:lnTo>
                    <a:pt x="70" y="75"/>
                  </a:lnTo>
                  <a:lnTo>
                    <a:pt x="69" y="79"/>
                  </a:lnTo>
                  <a:lnTo>
                    <a:pt x="64" y="84"/>
                  </a:lnTo>
                  <a:lnTo>
                    <a:pt x="64" y="84"/>
                  </a:lnTo>
                  <a:close/>
                  <a:moveTo>
                    <a:pt x="26" y="47"/>
                  </a:moveTo>
                  <a:lnTo>
                    <a:pt x="26" y="47"/>
                  </a:lnTo>
                  <a:lnTo>
                    <a:pt x="28" y="55"/>
                  </a:lnTo>
                  <a:lnTo>
                    <a:pt x="29" y="62"/>
                  </a:lnTo>
                  <a:lnTo>
                    <a:pt x="31" y="70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2" y="59"/>
                  </a:lnTo>
                  <a:lnTo>
                    <a:pt x="32" y="53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6" y="47"/>
                  </a:lnTo>
                  <a:lnTo>
                    <a:pt x="26" y="47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1"/>
                  </a:lnTo>
                  <a:lnTo>
                    <a:pt x="52" y="56"/>
                  </a:lnTo>
                  <a:lnTo>
                    <a:pt x="50" y="5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8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59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63" y="76"/>
                  </a:moveTo>
                  <a:lnTo>
                    <a:pt x="63" y="76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63" y="56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9"/>
                  </a:lnTo>
                  <a:lnTo>
                    <a:pt x="57" y="67"/>
                  </a:lnTo>
                  <a:lnTo>
                    <a:pt x="58" y="73"/>
                  </a:lnTo>
                  <a:lnTo>
                    <a:pt x="60" y="75"/>
                  </a:lnTo>
                  <a:lnTo>
                    <a:pt x="63" y="76"/>
                  </a:lnTo>
                  <a:lnTo>
                    <a:pt x="63" y="76"/>
                  </a:lnTo>
                  <a:close/>
                  <a:moveTo>
                    <a:pt x="89" y="55"/>
                  </a:moveTo>
                  <a:lnTo>
                    <a:pt x="89" y="55"/>
                  </a:lnTo>
                  <a:lnTo>
                    <a:pt x="89" y="61"/>
                  </a:lnTo>
                  <a:lnTo>
                    <a:pt x="89" y="6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9" y="76"/>
                  </a:lnTo>
                  <a:lnTo>
                    <a:pt x="90" y="73"/>
                  </a:lnTo>
                  <a:lnTo>
                    <a:pt x="92" y="67"/>
                  </a:lnTo>
                  <a:lnTo>
                    <a:pt x="90" y="61"/>
                  </a:lnTo>
                  <a:lnTo>
                    <a:pt x="89" y="55"/>
                  </a:lnTo>
                  <a:lnTo>
                    <a:pt x="89" y="55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lnTo>
                    <a:pt x="20" y="85"/>
                  </a:lnTo>
                  <a:lnTo>
                    <a:pt x="28" y="94"/>
                  </a:lnTo>
                  <a:lnTo>
                    <a:pt x="35" y="101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50" y="107"/>
                  </a:lnTo>
                  <a:lnTo>
                    <a:pt x="53" y="107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9" y="102"/>
                  </a:lnTo>
                  <a:lnTo>
                    <a:pt x="44" y="99"/>
                  </a:lnTo>
                  <a:lnTo>
                    <a:pt x="41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23" y="81"/>
                  </a:lnTo>
                  <a:lnTo>
                    <a:pt x="18" y="7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4" y="70"/>
                  </a:lnTo>
                  <a:lnTo>
                    <a:pt x="15" y="76"/>
                  </a:lnTo>
                  <a:lnTo>
                    <a:pt x="15" y="76"/>
                  </a:lnTo>
                  <a:close/>
                  <a:moveTo>
                    <a:pt x="70" y="105"/>
                  </a:moveTo>
                  <a:lnTo>
                    <a:pt x="70" y="105"/>
                  </a:lnTo>
                  <a:lnTo>
                    <a:pt x="72" y="105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4" y="104"/>
                  </a:lnTo>
                  <a:lnTo>
                    <a:pt x="95" y="96"/>
                  </a:lnTo>
                  <a:lnTo>
                    <a:pt x="99" y="91"/>
                  </a:lnTo>
                  <a:lnTo>
                    <a:pt x="104" y="87"/>
                  </a:lnTo>
                  <a:lnTo>
                    <a:pt x="105" y="82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2" y="76"/>
                  </a:lnTo>
                  <a:lnTo>
                    <a:pt x="98" y="81"/>
                  </a:lnTo>
                  <a:lnTo>
                    <a:pt x="90" y="91"/>
                  </a:lnTo>
                  <a:lnTo>
                    <a:pt x="87" y="96"/>
                  </a:lnTo>
                  <a:lnTo>
                    <a:pt x="82" y="99"/>
                  </a:lnTo>
                  <a:lnTo>
                    <a:pt x="76" y="102"/>
                  </a:lnTo>
                  <a:lnTo>
                    <a:pt x="70" y="105"/>
                  </a:lnTo>
                  <a:lnTo>
                    <a:pt x="70" y="105"/>
                  </a:lnTo>
                  <a:close/>
                  <a:moveTo>
                    <a:pt x="44" y="85"/>
                  </a:moveTo>
                  <a:lnTo>
                    <a:pt x="44" y="85"/>
                  </a:lnTo>
                  <a:lnTo>
                    <a:pt x="41" y="84"/>
                  </a:lnTo>
                  <a:lnTo>
                    <a:pt x="40" y="82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3" y="87"/>
                  </a:lnTo>
                  <a:lnTo>
                    <a:pt x="44" y="85"/>
                  </a:lnTo>
                  <a:lnTo>
                    <a:pt x="44" y="85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1" y="99"/>
                  </a:lnTo>
                  <a:lnTo>
                    <a:pt x="66" y="99"/>
                  </a:lnTo>
                  <a:lnTo>
                    <a:pt x="70" y="98"/>
                  </a:lnTo>
                  <a:lnTo>
                    <a:pt x="70" y="98"/>
                  </a:lnTo>
                  <a:close/>
                  <a:moveTo>
                    <a:pt x="66" y="107"/>
                  </a:moveTo>
                  <a:lnTo>
                    <a:pt x="66" y="107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3" y="105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close/>
                  <a:moveTo>
                    <a:pt x="49" y="114"/>
                  </a:move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13" name="Freeform 7087"/>
            <p:cNvSpPr>
              <a:spLocks noEditPoints="1"/>
            </p:cNvSpPr>
            <p:nvPr/>
          </p:nvSpPr>
          <p:spPr>
            <a:xfrm>
              <a:off x="6821488" y="4884738"/>
              <a:ext cx="136525" cy="134938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47" y="6"/>
                </a:cxn>
                <a:cxn ang="0">
                  <a:pos x="70" y="17"/>
                </a:cxn>
                <a:cxn ang="0">
                  <a:pos x="86" y="49"/>
                </a:cxn>
                <a:cxn ang="0">
                  <a:pos x="81" y="72"/>
                </a:cxn>
                <a:cxn ang="0">
                  <a:pos x="72" y="81"/>
                </a:cxn>
                <a:cxn ang="0">
                  <a:pos x="58" y="85"/>
                </a:cxn>
                <a:cxn ang="0">
                  <a:pos x="54" y="84"/>
                </a:cxn>
                <a:cxn ang="0">
                  <a:pos x="18" y="81"/>
                </a:cxn>
                <a:cxn ang="0">
                  <a:pos x="11" y="75"/>
                </a:cxn>
                <a:cxn ang="0">
                  <a:pos x="5" y="65"/>
                </a:cxn>
                <a:cxn ang="0">
                  <a:pos x="2" y="41"/>
                </a:cxn>
                <a:cxn ang="0">
                  <a:pos x="12" y="24"/>
                </a:cxn>
                <a:cxn ang="0">
                  <a:pos x="26" y="11"/>
                </a:cxn>
                <a:cxn ang="0">
                  <a:pos x="40" y="0"/>
                </a:cxn>
                <a:cxn ang="0">
                  <a:pos x="47" y="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23" y="20"/>
                </a:cxn>
                <a:cxn ang="0">
                  <a:pos x="43" y="17"/>
                </a:cxn>
                <a:cxn ang="0">
                  <a:pos x="57" y="20"/>
                </a:cxn>
                <a:cxn ang="0">
                  <a:pos x="52" y="15"/>
                </a:cxn>
                <a:cxn ang="0">
                  <a:pos x="43" y="17"/>
                </a:cxn>
                <a:cxn ang="0">
                  <a:pos x="26" y="52"/>
                </a:cxn>
                <a:cxn ang="0">
                  <a:pos x="35" y="29"/>
                </a:cxn>
                <a:cxn ang="0">
                  <a:pos x="35" y="21"/>
                </a:cxn>
                <a:cxn ang="0">
                  <a:pos x="23" y="33"/>
                </a:cxn>
                <a:cxn ang="0">
                  <a:pos x="25" y="52"/>
                </a:cxn>
                <a:cxn ang="0">
                  <a:pos x="72" y="38"/>
                </a:cxn>
                <a:cxn ang="0">
                  <a:pos x="75" y="49"/>
                </a:cxn>
                <a:cxn ang="0">
                  <a:pos x="76" y="43"/>
                </a:cxn>
                <a:cxn ang="0">
                  <a:pos x="64" y="26"/>
                </a:cxn>
                <a:cxn ang="0">
                  <a:pos x="72" y="38"/>
                </a:cxn>
                <a:cxn ang="0">
                  <a:pos x="61" y="52"/>
                </a:cxn>
                <a:cxn ang="0">
                  <a:pos x="57" y="38"/>
                </a:cxn>
                <a:cxn ang="0">
                  <a:pos x="55" y="41"/>
                </a:cxn>
                <a:cxn ang="0">
                  <a:pos x="58" y="50"/>
                </a:cxn>
                <a:cxn ang="0">
                  <a:pos x="60" y="73"/>
                </a:cxn>
                <a:cxn ang="0">
                  <a:pos x="49" y="67"/>
                </a:cxn>
                <a:cxn ang="0">
                  <a:pos x="38" y="55"/>
                </a:cxn>
                <a:cxn ang="0">
                  <a:pos x="35" y="38"/>
                </a:cxn>
                <a:cxn ang="0">
                  <a:pos x="32" y="52"/>
                </a:cxn>
                <a:cxn ang="0">
                  <a:pos x="41" y="72"/>
                </a:cxn>
                <a:cxn ang="0">
                  <a:pos x="60" y="73"/>
                </a:cxn>
                <a:cxn ang="0">
                  <a:pos x="28" y="76"/>
                </a:cxn>
                <a:cxn ang="0">
                  <a:pos x="8" y="44"/>
                </a:cxn>
                <a:cxn ang="0">
                  <a:pos x="6" y="55"/>
                </a:cxn>
                <a:cxn ang="0">
                  <a:pos x="14" y="70"/>
                </a:cxn>
                <a:cxn ang="0">
                  <a:pos x="28" y="76"/>
                </a:cxn>
                <a:cxn ang="0">
                  <a:pos x="55" y="64"/>
                </a:cxn>
                <a:cxn ang="0">
                  <a:pos x="60" y="58"/>
                </a:cxn>
                <a:cxn ang="0">
                  <a:pos x="52" y="61"/>
                </a:cxn>
              </a:cxnLst>
              <a:rect l="0" t="0" r="0" b="0"/>
              <a:pathLst>
                <a:path w="86" h="85">
                  <a:moveTo>
                    <a:pt x="51" y="3"/>
                  </a:moveTo>
                  <a:lnTo>
                    <a:pt x="51" y="3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0" y="9"/>
                  </a:lnTo>
                  <a:lnTo>
                    <a:pt x="70" y="17"/>
                  </a:lnTo>
                  <a:lnTo>
                    <a:pt x="78" y="26"/>
                  </a:lnTo>
                  <a:lnTo>
                    <a:pt x="84" y="36"/>
                  </a:lnTo>
                  <a:lnTo>
                    <a:pt x="86" y="49"/>
                  </a:lnTo>
                  <a:lnTo>
                    <a:pt x="86" y="61"/>
                  </a:lnTo>
                  <a:lnTo>
                    <a:pt x="84" y="65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66" y="82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3" y="84"/>
                  </a:lnTo>
                  <a:lnTo>
                    <a:pt x="31" y="84"/>
                  </a:lnTo>
                  <a:lnTo>
                    <a:pt x="18" y="81"/>
                  </a:lnTo>
                  <a:lnTo>
                    <a:pt x="14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5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33"/>
                  </a:lnTo>
                  <a:lnTo>
                    <a:pt x="12" y="24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1" y="3"/>
                  </a:lnTo>
                  <a:close/>
                  <a:moveTo>
                    <a:pt x="23" y="20"/>
                  </a:moveTo>
                  <a:lnTo>
                    <a:pt x="23" y="20"/>
                  </a:lnTo>
                  <a:lnTo>
                    <a:pt x="28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6" y="17"/>
                  </a:lnTo>
                  <a:lnTo>
                    <a:pt x="23" y="20"/>
                  </a:lnTo>
                  <a:lnTo>
                    <a:pt x="23" y="20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7" y="17"/>
                  </a:lnTo>
                  <a:lnTo>
                    <a:pt x="52" y="20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28" y="58"/>
                  </a:moveTo>
                  <a:lnTo>
                    <a:pt x="28" y="58"/>
                  </a:lnTo>
                  <a:lnTo>
                    <a:pt x="26" y="52"/>
                  </a:lnTo>
                  <a:lnTo>
                    <a:pt x="26" y="47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35" y="21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46"/>
                  </a:lnTo>
                  <a:lnTo>
                    <a:pt x="25" y="52"/>
                  </a:lnTo>
                  <a:lnTo>
                    <a:pt x="28" y="58"/>
                  </a:lnTo>
                  <a:lnTo>
                    <a:pt x="28" y="58"/>
                  </a:lnTo>
                  <a:close/>
                  <a:moveTo>
                    <a:pt x="72" y="38"/>
                  </a:moveTo>
                  <a:lnTo>
                    <a:pt x="72" y="38"/>
                  </a:lnTo>
                  <a:lnTo>
                    <a:pt x="73" y="44"/>
                  </a:lnTo>
                  <a:lnTo>
                    <a:pt x="75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3"/>
                  </a:lnTo>
                  <a:lnTo>
                    <a:pt x="73" y="35"/>
                  </a:lnTo>
                  <a:lnTo>
                    <a:pt x="70" y="3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7" y="32"/>
                  </a:lnTo>
                  <a:lnTo>
                    <a:pt x="72" y="38"/>
                  </a:lnTo>
                  <a:lnTo>
                    <a:pt x="72" y="38"/>
                  </a:lnTo>
                  <a:close/>
                  <a:moveTo>
                    <a:pt x="61" y="52"/>
                  </a:moveTo>
                  <a:lnTo>
                    <a:pt x="61" y="52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7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1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1" y="52"/>
                  </a:lnTo>
                  <a:close/>
                  <a:moveTo>
                    <a:pt x="60" y="73"/>
                  </a:moveTo>
                  <a:lnTo>
                    <a:pt x="60" y="73"/>
                  </a:lnTo>
                  <a:lnTo>
                    <a:pt x="54" y="70"/>
                  </a:lnTo>
                  <a:lnTo>
                    <a:pt x="49" y="67"/>
                  </a:lnTo>
                  <a:lnTo>
                    <a:pt x="44" y="64"/>
                  </a:lnTo>
                  <a:lnTo>
                    <a:pt x="41" y="59"/>
                  </a:lnTo>
                  <a:lnTo>
                    <a:pt x="38" y="55"/>
                  </a:lnTo>
                  <a:lnTo>
                    <a:pt x="37" y="50"/>
                  </a:lnTo>
                  <a:lnTo>
                    <a:pt x="35" y="44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2" y="44"/>
                  </a:lnTo>
                  <a:lnTo>
                    <a:pt x="32" y="52"/>
                  </a:lnTo>
                  <a:lnTo>
                    <a:pt x="34" y="59"/>
                  </a:lnTo>
                  <a:lnTo>
                    <a:pt x="37" y="65"/>
                  </a:lnTo>
                  <a:lnTo>
                    <a:pt x="41" y="72"/>
                  </a:lnTo>
                  <a:lnTo>
                    <a:pt x="46" y="75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0" y="73"/>
                  </a:lnTo>
                  <a:close/>
                  <a:moveTo>
                    <a:pt x="28" y="76"/>
                  </a:moveTo>
                  <a:lnTo>
                    <a:pt x="28" y="76"/>
                  </a:lnTo>
                  <a:lnTo>
                    <a:pt x="20" y="70"/>
                  </a:lnTo>
                  <a:lnTo>
                    <a:pt x="15" y="6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9"/>
                  </a:lnTo>
                  <a:lnTo>
                    <a:pt x="6" y="55"/>
                  </a:lnTo>
                  <a:lnTo>
                    <a:pt x="8" y="59"/>
                  </a:lnTo>
                  <a:lnTo>
                    <a:pt x="11" y="65"/>
                  </a:lnTo>
                  <a:lnTo>
                    <a:pt x="14" y="70"/>
                  </a:lnTo>
                  <a:lnTo>
                    <a:pt x="17" y="73"/>
                  </a:lnTo>
                  <a:lnTo>
                    <a:pt x="22" y="75"/>
                  </a:lnTo>
                  <a:lnTo>
                    <a:pt x="28" y="76"/>
                  </a:lnTo>
                  <a:lnTo>
                    <a:pt x="28" y="76"/>
                  </a:lnTo>
                  <a:close/>
                  <a:moveTo>
                    <a:pt x="55" y="64"/>
                  </a:moveTo>
                  <a:lnTo>
                    <a:pt x="55" y="64"/>
                  </a:lnTo>
                  <a:lnTo>
                    <a:pt x="58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7" y="56"/>
                  </a:lnTo>
                  <a:lnTo>
                    <a:pt x="54" y="58"/>
                  </a:lnTo>
                  <a:lnTo>
                    <a:pt x="52" y="61"/>
                  </a:lnTo>
                  <a:lnTo>
                    <a:pt x="55" y="64"/>
                  </a:lnTo>
                  <a:lnTo>
                    <a:pt x="55" y="6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5371" name="文本框 14"/>
          <p:cNvSpPr txBox="1">
            <a:spLocks noChangeArrowheads="1"/>
          </p:cNvSpPr>
          <p:nvPr/>
        </p:nvSpPr>
        <p:spPr bwMode="auto">
          <a:xfrm>
            <a:off x="349250" y="295275"/>
            <a:ext cx="1005403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dirty="0">
                <a:ea typeface="微软雅黑" panose="020B0503020204020204" pitchFamily="34" charset="-122"/>
              </a:rPr>
              <a:t>四、</a:t>
            </a:r>
          </a:p>
        </p:txBody>
      </p:sp>
      <p:sp>
        <p:nvSpPr>
          <p:cNvPr id="15372" name="文本框 42"/>
          <p:cNvSpPr txBox="1">
            <a:spLocks noChangeArrowheads="1"/>
          </p:cNvSpPr>
          <p:nvPr/>
        </p:nvSpPr>
        <p:spPr bwMode="auto">
          <a:xfrm>
            <a:off x="939800" y="314325"/>
            <a:ext cx="22145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>
                <a:ea typeface="微软雅黑" panose="020B0503020204020204" pitchFamily="34" charset="-122"/>
              </a:rPr>
              <a:t>噪音的产生</a:t>
            </a:r>
          </a:p>
        </p:txBody>
      </p:sp>
      <p:sp>
        <p:nvSpPr>
          <p:cNvPr id="15373" name="文本框 5"/>
          <p:cNvSpPr txBox="1">
            <a:spLocks noChangeArrowheads="1"/>
          </p:cNvSpPr>
          <p:nvPr/>
        </p:nvSpPr>
        <p:spPr bwMode="auto">
          <a:xfrm>
            <a:off x="566738" y="903288"/>
            <a:ext cx="3802062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噪音与乐音的区分</a:t>
            </a:r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4586288" y="264083"/>
            <a:ext cx="2837490" cy="9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物理角度</a:t>
            </a:r>
            <a:endParaRPr lang="en-US" altLang="zh-CN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6" grpId="0"/>
      <p:bldP spid="18" grpId="0"/>
      <p:bldP spid="19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1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1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44"/>
  <p:tag name="KSO_WM_TAG_VERSION" val="1.0"/>
  <p:tag name="KSO_WM_SLIDE_ID" val="custom16014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2*98"/>
  <p:tag name="KSO_WM_SLIDE_SIZE" val="852*3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65651"/>
  <p:tag name="MH_LIBRARY" val="CONTENTS"/>
  <p:tag name="MH_TYPE" val="OTHERS"/>
  <p:tag name="ID" val="5458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65651"/>
  <p:tag name="MH_LIBRARY" val="CONTENTS"/>
  <p:tag name="MH_TYPE" val="OTHERS"/>
  <p:tag name="ID" val="5458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65651"/>
  <p:tag name="MH_LIBRARY" val="CONTENTS"/>
  <p:tag name="MH_TYPE" val="OTHERS"/>
  <p:tag name="ID" val="5458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71736"/>
  <p:tag name="MH_LIBRARY" val="GRAPHIC"/>
  <p:tag name="MH_ORDER" val="Oval 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71736"/>
  <p:tag name="MH_LIBRARY" val="GRAPHIC"/>
  <p:tag name="MH_ORDER" val="Oval 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71736"/>
  <p:tag name="MH_LIBRARY" val="GRAPHIC"/>
  <p:tag name="MH_ORDER" val="Oval 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71736"/>
  <p:tag name="MH_LIBRARY" val="GRAPHIC"/>
  <p:tag name="MH_ORDER" val="Oval 2"/>
</p:tagLst>
</file>

<file path=ppt/theme/theme1.xml><?xml version="1.0" encoding="utf-8"?>
<a:theme xmlns:a="http://schemas.openxmlformats.org/drawingml/2006/main" name="A000120140530A99PPBG">
  <a:themeElements>
    <a:clrScheme name="KSO_BLUE3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0070C0"/>
      </a:accent1>
      <a:accent2>
        <a:srgbClr val="6A63CB"/>
      </a:accent2>
      <a:accent3>
        <a:srgbClr val="4040A2"/>
      </a:accent3>
      <a:accent4>
        <a:srgbClr val="AACC03"/>
      </a:accent4>
      <a:accent5>
        <a:srgbClr val="8542A0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0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A000120150716A18KPBG</Template>
  <TotalTime>0</TotalTime>
  <Words>2507</Words>
  <Application>Microsoft Office PowerPoint</Application>
  <PresentationFormat>全屏显示(4:3)</PresentationFormat>
  <Paragraphs>260</Paragraphs>
  <Slides>38</Slides>
  <Notes>21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Arial</vt:lpstr>
      <vt:lpstr>宋体</vt:lpstr>
      <vt:lpstr>等线</vt:lpstr>
      <vt:lpstr>方正舒体</vt:lpstr>
      <vt:lpstr>楷体</vt:lpstr>
      <vt:lpstr>等线 Light</vt:lpstr>
      <vt:lpstr>文鼎习字体</vt:lpstr>
      <vt:lpstr>Calibri</vt:lpstr>
      <vt:lpstr>华文琥珀</vt:lpstr>
      <vt:lpstr>微软雅黑</vt:lpstr>
      <vt:lpstr>黑体</vt:lpstr>
      <vt:lpstr>Wingdings</vt:lpstr>
      <vt:lpstr>A000120140530A99PPBG</vt:lpstr>
      <vt:lpstr>1_自定义设计方案</vt:lpstr>
      <vt:lpstr>PowerPoint 演示文稿</vt:lpstr>
      <vt:lpstr>声音可以传递信息和能量。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dcterms:created xsi:type="dcterms:W3CDTF">2015-10-12T08:41:00Z</dcterms:created>
  <dcterms:modified xsi:type="dcterms:W3CDTF">2020-08-16T08:57:59Z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name">
    <vt:lpwstr>蓝黑混搭.pptx</vt:lpwstr>
  </property>
  <property fmtid="{D5CDD505-2E9C-101B-9397-08002B2CF9AE}" pid="4" name="fileid">
    <vt:lpwstr>860999</vt:lpwstr>
  </property>
  <property fmtid="{D5CDD505-2E9C-101B-9397-08002B2CF9AE}" pid="5" name="search_tags">
    <vt:lpwstr>PPT模板</vt:lpwstr>
  </property>
</Properties>
</file>