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2"/>
    <p:sldMasterId id="2147483670" r:id="rId3"/>
    <p:sldMasterId id="2147483684" r:id="rId4"/>
    <p:sldMasterId id="2147483696" r:id="rId5"/>
  </p:sldMasterIdLst>
  <p:notesMasterIdLst>
    <p:notesMasterId r:id="rId43"/>
  </p:notesMasterIdLst>
  <p:handoutMasterIdLst>
    <p:handoutMasterId r:id="rId44"/>
  </p:handoutMasterIdLst>
  <p:sldIdLst>
    <p:sldId id="480" r:id="rId6"/>
    <p:sldId id="411" r:id="rId7"/>
    <p:sldId id="412" r:id="rId8"/>
    <p:sldId id="419" r:id="rId9"/>
    <p:sldId id="421" r:id="rId10"/>
    <p:sldId id="422" r:id="rId11"/>
    <p:sldId id="441" r:id="rId12"/>
    <p:sldId id="442" r:id="rId13"/>
    <p:sldId id="443" r:id="rId14"/>
    <p:sldId id="446" r:id="rId15"/>
    <p:sldId id="417" r:id="rId16"/>
    <p:sldId id="418" r:id="rId17"/>
    <p:sldId id="511" r:id="rId18"/>
    <p:sldId id="425" r:id="rId19"/>
    <p:sldId id="428" r:id="rId20"/>
    <p:sldId id="510" r:id="rId21"/>
    <p:sldId id="427" r:id="rId22"/>
    <p:sldId id="426" r:id="rId23"/>
    <p:sldId id="450" r:id="rId24"/>
    <p:sldId id="524" r:id="rId25"/>
    <p:sldId id="525" r:id="rId26"/>
    <p:sldId id="526" r:id="rId27"/>
    <p:sldId id="430" r:id="rId28"/>
    <p:sldId id="468" r:id="rId29"/>
    <p:sldId id="469" r:id="rId30"/>
    <p:sldId id="470" r:id="rId31"/>
    <p:sldId id="432" r:id="rId32"/>
    <p:sldId id="433" r:id="rId33"/>
    <p:sldId id="434" r:id="rId34"/>
    <p:sldId id="538" r:id="rId35"/>
    <p:sldId id="539" r:id="rId36"/>
    <p:sldId id="523" r:id="rId37"/>
    <p:sldId id="540" r:id="rId38"/>
    <p:sldId id="541" r:id="rId39"/>
    <p:sldId id="435" r:id="rId40"/>
    <p:sldId id="465" r:id="rId41"/>
    <p:sldId id="466"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1" clrIdx="1"/>
  <p:cmAuthor id="2" name="xkb1.com" initials="x"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26362"/>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114" d="100"/>
          <a:sy n="114" d="100"/>
        </p:scale>
        <p:origin x="-546" y="-108"/>
      </p:cViewPr>
      <p:guideLst>
        <p:guide orient="horz" pos="2196"/>
        <p:guide pos="391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t>2020/6/27</a:t>
            </a:fld>
            <a:endParaRPr lang="zh-CN" altLang="en-US">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t>‹#›</a:t>
            </a:fld>
            <a:endParaRPr lang="zh-CN" altLang="en-US">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2228774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t>2020/6/27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t>‹#›</a:t>
            </a:fld>
            <a:endParaRPr lang="zh-CN" altLang="en-US"/>
          </a:p>
        </p:txBody>
      </p:sp>
    </p:spTree>
    <p:extLst>
      <p:ext uri="{BB962C8B-B14F-4D97-AF65-F5344CB8AC3E}">
        <p14:creationId xmlns:p14="http://schemas.microsoft.com/office/powerpoint/2010/main" val="131520206"/>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修改；完成后关闭编辑母版即可。</a:t>
            </a:r>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首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4" name="Group 2"/>
          <p:cNvGrpSpPr/>
          <p:nvPr/>
        </p:nvGrpSpPr>
        <p:grpSpPr bwMode="auto">
          <a:xfrm>
            <a:off x="2779184" y="296863"/>
            <a:ext cx="9097433" cy="5353050"/>
            <a:chOff x="1313" y="187"/>
            <a:chExt cx="4298" cy="3372"/>
          </a:xfrm>
        </p:grpSpPr>
        <p:grpSp>
          <p:nvGrpSpPr>
            <p:cNvPr id="5" name="Group 3"/>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w="9525">
                <a:noFill/>
                <a:round/>
              </a:ln>
              <a:effectLst/>
            </p:spPr>
            <p:txBody>
              <a:bodyPr wrap="none" anchor="ctr"/>
              <a:lstStyle/>
              <a:p>
                <a:pPr>
                  <a:defRPr/>
                </a:pPr>
                <a:endParaRPr lang="zh-CN" altLang="en-US"/>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w="9525">
                <a:noFill/>
                <a:round/>
              </a:ln>
              <a:effectLst/>
            </p:spPr>
            <p:txBody>
              <a:bodyPr wrap="none" anchor="ctr"/>
              <a:lstStyle/>
              <a:p>
                <a:pPr>
                  <a:defRPr/>
                </a:pPr>
                <a:endParaRPr lang="zh-CN" altLang="en-US"/>
              </a:p>
            </p:txBody>
          </p:sp>
        </p:grpSp>
        <p:grpSp>
          <p:nvGrpSpPr>
            <p:cNvPr id="6" name="Group 6"/>
            <p:cNvGrpSpPr/>
            <p:nvPr/>
          </p:nvGrpSpPr>
          <p:grpSpPr bwMode="auto">
            <a:xfrm>
              <a:off x="1312" y="184"/>
              <a:ext cx="4299" cy="3369"/>
              <a:chOff x="0" y="5"/>
              <a:chExt cx="5533" cy="4336"/>
            </a:xfrm>
          </p:grpSpPr>
          <p:grpSp>
            <p:nvGrpSpPr>
              <p:cNvPr id="22" name="Group 7"/>
              <p:cNvGrpSpPr/>
              <p:nvPr/>
            </p:nvGrpSpPr>
            <p:grpSpPr bwMode="auto">
              <a:xfrm>
                <a:off x="0" y="5"/>
                <a:ext cx="5470" cy="4336"/>
                <a:chOff x="0" y="5"/>
                <a:chExt cx="5470" cy="4336"/>
              </a:xfrm>
            </p:grpSpPr>
            <p:grpSp>
              <p:nvGrpSpPr>
                <p:cNvPr id="33" name="Group 8"/>
                <p:cNvGrpSpPr/>
                <p:nvPr/>
              </p:nvGrpSpPr>
              <p:grpSpPr bwMode="auto">
                <a:xfrm>
                  <a:off x="1339" y="788"/>
                  <a:ext cx="2919" cy="2149"/>
                  <a:chOff x="1265" y="816"/>
                  <a:chExt cx="2919" cy="2149"/>
                </a:xfrm>
              </p:grpSpPr>
              <p:sp>
                <p:nvSpPr>
                  <p:cNvPr id="133" name="Oval 9"/>
                  <p:cNvSpPr>
                    <a:spLocks noChangeArrowheads="1"/>
                  </p:cNvSpPr>
                  <p:nvPr/>
                </p:nvSpPr>
                <p:spPr bwMode="hidden">
                  <a:xfrm>
                    <a:off x="1265" y="816"/>
                    <a:ext cx="2919" cy="2149"/>
                  </a:xfrm>
                  <a:prstGeom prst="ellipse">
                    <a:avLst/>
                  </a:prstGeom>
                  <a:gradFill rotWithShape="0">
                    <a:gsLst>
                      <a:gs pos="0">
                        <a:schemeClr val="bg2"/>
                      </a:gs>
                      <a:gs pos="100000">
                        <a:schemeClr val="bg1"/>
                      </a:gs>
                    </a:gsLst>
                    <a:path path="shape">
                      <a:fillToRect l="50000" t="50000" r="50000" b="50000"/>
                    </a:path>
                  </a:gradFill>
                  <a:ln w="9525">
                    <a:noFill/>
                    <a:round/>
                  </a:ln>
                  <a:effectLst/>
                </p:spPr>
                <p:txBody>
                  <a:bodyPr wrap="none" anchor="ctr"/>
                  <a:lstStyle/>
                  <a:p>
                    <a:pPr>
                      <a:defRPr/>
                    </a:pPr>
                    <a:endParaRPr lang="zh-CN" altLang="en-US"/>
                  </a:p>
                </p:txBody>
              </p:sp>
              <p:sp>
                <p:nvSpPr>
                  <p:cNvPr id="134" name="Oval 10"/>
                  <p:cNvSpPr>
                    <a:spLocks noChangeArrowheads="1"/>
                  </p:cNvSpPr>
                  <p:nvPr/>
                </p:nvSpPr>
                <p:spPr bwMode="hidden">
                  <a:xfrm>
                    <a:off x="2379" y="1603"/>
                    <a:ext cx="578" cy="404"/>
                  </a:xfrm>
                  <a:prstGeom prst="ellipse">
                    <a:avLst/>
                  </a:prstGeom>
                  <a:gradFill rotWithShape="0">
                    <a:gsLst>
                      <a:gs pos="0">
                        <a:schemeClr val="accent2"/>
                      </a:gs>
                      <a:gs pos="100000">
                        <a:schemeClr val="bg2"/>
                      </a:gs>
                    </a:gsLst>
                    <a:path path="shape">
                      <a:fillToRect l="50000" t="50000" r="50000" b="50000"/>
                    </a:path>
                  </a:gradFill>
                  <a:ln w="9525">
                    <a:noFill/>
                    <a:round/>
                  </a:ln>
                  <a:effectLst/>
                </p:spPr>
                <p:txBody>
                  <a:bodyPr wrap="none" anchor="ctr"/>
                  <a:lstStyle/>
                  <a:p>
                    <a:pPr>
                      <a:defRPr/>
                    </a:pPr>
                    <a:endParaRPr lang="zh-CN" altLang="en-US"/>
                  </a:p>
                </p:txBody>
              </p:sp>
            </p:grpSp>
            <p:grpSp>
              <p:nvGrpSpPr>
                <p:cNvPr id="34" name="Group 11"/>
                <p:cNvGrpSpPr/>
                <p:nvPr/>
              </p:nvGrpSpPr>
              <p:grpSpPr bwMode="auto">
                <a:xfrm>
                  <a:off x="0" y="5"/>
                  <a:ext cx="5470" cy="4336"/>
                  <a:chOff x="0" y="5"/>
                  <a:chExt cx="5470" cy="4336"/>
                </a:xfrm>
              </p:grpSpPr>
              <p:grpSp>
                <p:nvGrpSpPr>
                  <p:cNvPr id="35" name="Group 12"/>
                  <p:cNvGrpSpPr/>
                  <p:nvPr/>
                </p:nvGrpSpPr>
                <p:grpSpPr bwMode="auto">
                  <a:xfrm>
                    <a:off x="3545" y="1504"/>
                    <a:ext cx="1258" cy="2323"/>
                    <a:chOff x="3471" y="1532"/>
                    <a:chExt cx="1258" cy="2323"/>
                  </a:xfrm>
                </p:grpSpPr>
                <p:sp>
                  <p:nvSpPr>
                    <p:cNvPr id="131" name="Freeform 13"/>
                    <p:cNvSpPr/>
                    <p:nvPr/>
                  </p:nvSpPr>
                  <p:spPr bwMode="hidden">
                    <a:xfrm rot="2711884">
                      <a:off x="2765" y="2238"/>
                      <a:ext cx="1725"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ln>
                    <a:effectLst/>
                  </p:spPr>
                  <p:txBody>
                    <a:bodyPr wrap="none" anchor="ctr"/>
                    <a:lstStyle/>
                    <a:p>
                      <a:pPr>
                        <a:defRPr/>
                      </a:pPr>
                      <a:endParaRPr lang="zh-CN" altLang="en-US"/>
                    </a:p>
                  </p:txBody>
                </p:sp>
                <p:sp>
                  <p:nvSpPr>
                    <p:cNvPr id="132" name="Freeform 14"/>
                    <p:cNvSpPr/>
                    <p:nvPr/>
                  </p:nvSpPr>
                  <p:spPr bwMode="hidden">
                    <a:xfrm rot="2711884">
                      <a:off x="4022" y="3148"/>
                      <a:ext cx="924"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CN" altLang="en-US"/>
                    </a:p>
                  </p:txBody>
                </p:sp>
              </p:grpSp>
              <p:grpSp>
                <p:nvGrpSpPr>
                  <p:cNvPr id="36" name="Group 15"/>
                  <p:cNvGrpSpPr/>
                  <p:nvPr/>
                </p:nvGrpSpPr>
                <p:grpSpPr bwMode="auto">
                  <a:xfrm>
                    <a:off x="2938" y="1990"/>
                    <a:ext cx="2462" cy="1331"/>
                    <a:chOff x="2864" y="2018"/>
                    <a:chExt cx="2462" cy="1331"/>
                  </a:xfrm>
                </p:grpSpPr>
                <p:sp>
                  <p:nvSpPr>
                    <p:cNvPr id="129" name="Freeform 16"/>
                    <p:cNvSpPr/>
                    <p:nvPr/>
                  </p:nvSpPr>
                  <p:spPr bwMode="hidden">
                    <a:xfrm rot="2104081">
                      <a:off x="2864" y="2018"/>
                      <a:ext cx="1813" cy="3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130" name="Freeform 17"/>
                    <p:cNvSpPr/>
                    <p:nvPr/>
                  </p:nvSpPr>
                  <p:spPr bwMode="hidden">
                    <a:xfrm rot="2104081">
                      <a:off x="4352" y="2805"/>
                      <a:ext cx="974" cy="544"/>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ln>
                    <a:effectLst/>
                  </p:spPr>
                  <p:txBody>
                    <a:bodyPr wrap="none" anchor="ctr"/>
                    <a:lstStyle/>
                    <a:p>
                      <a:pPr>
                        <a:defRPr/>
                      </a:pPr>
                      <a:endParaRPr lang="zh-CN" altLang="en-US"/>
                    </a:p>
                  </p:txBody>
                </p:sp>
              </p:grpSp>
              <p:grpSp>
                <p:nvGrpSpPr>
                  <p:cNvPr id="37" name="Group 18"/>
                  <p:cNvGrpSpPr/>
                  <p:nvPr/>
                </p:nvGrpSpPr>
                <p:grpSpPr bwMode="auto">
                  <a:xfrm>
                    <a:off x="2970" y="1802"/>
                    <a:ext cx="2478" cy="1065"/>
                    <a:chOff x="2896" y="1830"/>
                    <a:chExt cx="2478" cy="1065"/>
                  </a:xfrm>
                </p:grpSpPr>
                <p:sp>
                  <p:nvSpPr>
                    <p:cNvPr id="127" name="Freeform 19"/>
                    <p:cNvSpPr/>
                    <p:nvPr/>
                  </p:nvSpPr>
                  <p:spPr bwMode="hidden">
                    <a:xfrm rot="1582915">
                      <a:off x="2896" y="1830"/>
                      <a:ext cx="1736" cy="30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128" name="Freeform 20"/>
                    <p:cNvSpPr/>
                    <p:nvPr/>
                  </p:nvSpPr>
                  <p:spPr bwMode="hidden">
                    <a:xfrm rot="1582915">
                      <a:off x="4442" y="2419"/>
                      <a:ext cx="932" cy="47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ln>
                    <a:effectLst/>
                  </p:spPr>
                  <p:txBody>
                    <a:bodyPr wrap="none" anchor="ctr"/>
                    <a:lstStyle/>
                    <a:p>
                      <a:pPr>
                        <a:defRPr/>
                      </a:pPr>
                      <a:endParaRPr lang="zh-CN" altLang="en-US"/>
                    </a:p>
                  </p:txBody>
                </p:sp>
              </p:grpSp>
              <p:grpSp>
                <p:nvGrpSpPr>
                  <p:cNvPr id="38" name="Group 21"/>
                  <p:cNvGrpSpPr/>
                  <p:nvPr/>
                </p:nvGrpSpPr>
                <p:grpSpPr bwMode="auto">
                  <a:xfrm>
                    <a:off x="2998" y="1609"/>
                    <a:ext cx="2472" cy="926"/>
                    <a:chOff x="2924" y="1637"/>
                    <a:chExt cx="2472" cy="926"/>
                  </a:xfrm>
                </p:grpSpPr>
                <p:sp>
                  <p:nvSpPr>
                    <p:cNvPr id="125" name="Freeform 22"/>
                    <p:cNvSpPr/>
                    <p:nvPr/>
                  </p:nvSpPr>
                  <p:spPr bwMode="hidden">
                    <a:xfrm rot="1080363">
                      <a:off x="2924" y="1637"/>
                      <a:ext cx="1677" cy="33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126" name="Freeform 23"/>
                    <p:cNvSpPr/>
                    <p:nvPr/>
                  </p:nvSpPr>
                  <p:spPr bwMode="hidden">
                    <a:xfrm rot="1080363">
                      <a:off x="4495" y="2037"/>
                      <a:ext cx="901" cy="52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ln>
                    <a:effectLst/>
                  </p:spPr>
                  <p:txBody>
                    <a:bodyPr wrap="none" anchor="ctr"/>
                    <a:lstStyle/>
                    <a:p>
                      <a:pPr>
                        <a:defRPr/>
                      </a:pPr>
                      <a:endParaRPr lang="zh-CN" altLang="en-US"/>
                    </a:p>
                  </p:txBody>
                </p:sp>
              </p:grpSp>
              <p:grpSp>
                <p:nvGrpSpPr>
                  <p:cNvPr id="39" name="Group 24"/>
                  <p:cNvGrpSpPr/>
                  <p:nvPr/>
                </p:nvGrpSpPr>
                <p:grpSpPr bwMode="auto">
                  <a:xfrm>
                    <a:off x="3032" y="1385"/>
                    <a:ext cx="2341" cy="657"/>
                    <a:chOff x="2958" y="1413"/>
                    <a:chExt cx="2341" cy="657"/>
                  </a:xfrm>
                </p:grpSpPr>
                <p:sp>
                  <p:nvSpPr>
                    <p:cNvPr id="123" name="Freeform 25"/>
                    <p:cNvSpPr/>
                    <p:nvPr/>
                  </p:nvSpPr>
                  <p:spPr bwMode="hidden">
                    <a:xfrm rot="463793">
                      <a:off x="2958" y="1413"/>
                      <a:ext cx="154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124" name="Freeform 26"/>
                    <p:cNvSpPr/>
                    <p:nvPr/>
                  </p:nvSpPr>
                  <p:spPr bwMode="hidden">
                    <a:xfrm rot="463793">
                      <a:off x="4469" y="1581"/>
                      <a:ext cx="830"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ln>
                    <a:effectLst/>
                  </p:spPr>
                  <p:txBody>
                    <a:bodyPr wrap="none" anchor="ctr"/>
                    <a:lstStyle/>
                    <a:p>
                      <a:pPr>
                        <a:defRPr/>
                      </a:pPr>
                      <a:endParaRPr lang="zh-CN" altLang="en-US"/>
                    </a:p>
                  </p:txBody>
                </p:sp>
              </p:grpSp>
              <p:grpSp>
                <p:nvGrpSpPr>
                  <p:cNvPr id="40" name="Group 27"/>
                  <p:cNvGrpSpPr/>
                  <p:nvPr/>
                </p:nvGrpSpPr>
                <p:grpSpPr bwMode="auto">
                  <a:xfrm>
                    <a:off x="3057" y="1242"/>
                    <a:ext cx="2150" cy="341"/>
                    <a:chOff x="2983" y="1270"/>
                    <a:chExt cx="2150" cy="341"/>
                  </a:xfrm>
                </p:grpSpPr>
                <p:sp>
                  <p:nvSpPr>
                    <p:cNvPr id="121" name="Freeform 28"/>
                    <p:cNvSpPr/>
                    <p:nvPr/>
                  </p:nvSpPr>
                  <p:spPr bwMode="hidden">
                    <a:xfrm rot="-84182">
                      <a:off x="2983" y="1290"/>
                      <a:ext cx="1404" cy="22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122" name="Freeform 29"/>
                    <p:cNvSpPr/>
                    <p:nvPr/>
                  </p:nvSpPr>
                  <p:spPr bwMode="hidden">
                    <a:xfrm rot="-84182">
                      <a:off x="4379" y="1270"/>
                      <a:ext cx="754" cy="34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ln>
                    <a:effectLst/>
                  </p:spPr>
                  <p:txBody>
                    <a:bodyPr wrap="none" anchor="ctr"/>
                    <a:lstStyle/>
                    <a:p>
                      <a:pPr>
                        <a:defRPr/>
                      </a:pPr>
                      <a:endParaRPr lang="zh-CN" altLang="en-US"/>
                    </a:p>
                  </p:txBody>
                </p:sp>
              </p:grpSp>
              <p:grpSp>
                <p:nvGrpSpPr>
                  <p:cNvPr id="41" name="Group 30"/>
                  <p:cNvGrpSpPr/>
                  <p:nvPr/>
                </p:nvGrpSpPr>
                <p:grpSpPr bwMode="auto">
                  <a:xfrm>
                    <a:off x="3012" y="890"/>
                    <a:ext cx="1879" cy="425"/>
                    <a:chOff x="2938" y="918"/>
                    <a:chExt cx="1879" cy="425"/>
                  </a:xfrm>
                </p:grpSpPr>
                <p:sp>
                  <p:nvSpPr>
                    <p:cNvPr id="119" name="Freeform 31"/>
                    <p:cNvSpPr/>
                    <p:nvPr/>
                  </p:nvSpPr>
                  <p:spPr bwMode="hidden">
                    <a:xfrm rot="-802576">
                      <a:off x="2938" y="1128"/>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120" name="Freeform 32"/>
                    <p:cNvSpPr/>
                    <p:nvPr/>
                  </p:nvSpPr>
                  <p:spPr bwMode="hidden">
                    <a:xfrm rot="-802576">
                      <a:off x="4155" y="918"/>
                      <a:ext cx="662"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ln>
                    <a:effectLst/>
                  </p:spPr>
                  <p:txBody>
                    <a:bodyPr wrap="none" anchor="ctr"/>
                    <a:lstStyle/>
                    <a:p>
                      <a:pPr>
                        <a:defRPr/>
                      </a:pPr>
                      <a:endParaRPr lang="zh-CN" altLang="en-US"/>
                    </a:p>
                  </p:txBody>
                </p:sp>
              </p:grpSp>
              <p:grpSp>
                <p:nvGrpSpPr>
                  <p:cNvPr id="42" name="Group 33"/>
                  <p:cNvGrpSpPr/>
                  <p:nvPr/>
                </p:nvGrpSpPr>
                <p:grpSpPr bwMode="auto">
                  <a:xfrm>
                    <a:off x="710" y="1627"/>
                    <a:ext cx="1256" cy="2322"/>
                    <a:chOff x="636" y="1655"/>
                    <a:chExt cx="1256" cy="2322"/>
                  </a:xfrm>
                </p:grpSpPr>
                <p:sp>
                  <p:nvSpPr>
                    <p:cNvPr id="117" name="Freeform 34"/>
                    <p:cNvSpPr/>
                    <p:nvPr/>
                  </p:nvSpPr>
                  <p:spPr bwMode="hidden">
                    <a:xfrm rot="18888116" flipH="1">
                      <a:off x="875" y="2359"/>
                      <a:ext cx="1722"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118" name="Freeform 35"/>
                    <p:cNvSpPr/>
                    <p:nvPr/>
                  </p:nvSpPr>
                  <p:spPr bwMode="hidden">
                    <a:xfrm rot="18888116" flipH="1">
                      <a:off x="419" y="3270"/>
                      <a:ext cx="924"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CN" altLang="en-US"/>
                    </a:p>
                  </p:txBody>
                </p:sp>
              </p:grpSp>
              <p:grpSp>
                <p:nvGrpSpPr>
                  <p:cNvPr id="43" name="Group 36"/>
                  <p:cNvGrpSpPr/>
                  <p:nvPr/>
                </p:nvGrpSpPr>
                <p:grpSpPr bwMode="auto">
                  <a:xfrm>
                    <a:off x="69" y="2168"/>
                    <a:ext cx="2461" cy="1334"/>
                    <a:chOff x="-5" y="2196"/>
                    <a:chExt cx="2461" cy="1334"/>
                  </a:xfrm>
                </p:grpSpPr>
                <p:sp>
                  <p:nvSpPr>
                    <p:cNvPr id="115" name="Freeform 37"/>
                    <p:cNvSpPr/>
                    <p:nvPr/>
                  </p:nvSpPr>
                  <p:spPr bwMode="hidden">
                    <a:xfrm rot="19495919" flipH="1">
                      <a:off x="644" y="2196"/>
                      <a:ext cx="1812" cy="3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116" name="Freeform 38"/>
                    <p:cNvSpPr/>
                    <p:nvPr/>
                  </p:nvSpPr>
                  <p:spPr bwMode="hidden">
                    <a:xfrm rot="19495919" flipH="1">
                      <a:off x="-5" y="2984"/>
                      <a:ext cx="973" cy="54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CN" altLang="en-US"/>
                    </a:p>
                  </p:txBody>
                </p:sp>
              </p:grpSp>
              <p:grpSp>
                <p:nvGrpSpPr>
                  <p:cNvPr id="44" name="Group 39"/>
                  <p:cNvGrpSpPr/>
                  <p:nvPr/>
                </p:nvGrpSpPr>
                <p:grpSpPr bwMode="auto">
                  <a:xfrm>
                    <a:off x="22" y="1979"/>
                    <a:ext cx="2477" cy="1063"/>
                    <a:chOff x="-52" y="2007"/>
                    <a:chExt cx="2477" cy="1063"/>
                  </a:xfrm>
                </p:grpSpPr>
                <p:sp>
                  <p:nvSpPr>
                    <p:cNvPr id="113" name="Freeform 40"/>
                    <p:cNvSpPr/>
                    <p:nvPr/>
                  </p:nvSpPr>
                  <p:spPr bwMode="hidden">
                    <a:xfrm rot="20017085" flipH="1">
                      <a:off x="689" y="2007"/>
                      <a:ext cx="1736" cy="30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114" name="Freeform 41"/>
                    <p:cNvSpPr/>
                    <p:nvPr/>
                  </p:nvSpPr>
                  <p:spPr bwMode="hidden">
                    <a:xfrm rot="20017085" flipH="1">
                      <a:off x="-52" y="2594"/>
                      <a:ext cx="932" cy="47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grpSp>
              <p:grpSp>
                <p:nvGrpSpPr>
                  <p:cNvPr id="45" name="Group 42"/>
                  <p:cNvGrpSpPr/>
                  <p:nvPr/>
                </p:nvGrpSpPr>
                <p:grpSpPr bwMode="auto">
                  <a:xfrm>
                    <a:off x="0" y="1784"/>
                    <a:ext cx="2472" cy="927"/>
                    <a:chOff x="-74" y="1812"/>
                    <a:chExt cx="2472" cy="927"/>
                  </a:xfrm>
                </p:grpSpPr>
                <p:sp>
                  <p:nvSpPr>
                    <p:cNvPr id="111" name="Freeform 43"/>
                    <p:cNvSpPr/>
                    <p:nvPr/>
                  </p:nvSpPr>
                  <p:spPr bwMode="hidden">
                    <a:xfrm rot="20519637" flipH="1">
                      <a:off x="721" y="1812"/>
                      <a:ext cx="1677" cy="33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112" name="Freeform 44"/>
                    <p:cNvSpPr/>
                    <p:nvPr/>
                  </p:nvSpPr>
                  <p:spPr bwMode="hidden">
                    <a:xfrm rot="20519637" flipH="1">
                      <a:off x="-74" y="2213"/>
                      <a:ext cx="901" cy="52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grpSp>
              <p:grpSp>
                <p:nvGrpSpPr>
                  <p:cNvPr id="46" name="Group 45"/>
                  <p:cNvGrpSpPr/>
                  <p:nvPr/>
                </p:nvGrpSpPr>
                <p:grpSpPr bwMode="auto">
                  <a:xfrm>
                    <a:off x="97" y="1562"/>
                    <a:ext cx="2339" cy="657"/>
                    <a:chOff x="23" y="1590"/>
                    <a:chExt cx="2339" cy="657"/>
                  </a:xfrm>
                </p:grpSpPr>
                <p:sp>
                  <p:nvSpPr>
                    <p:cNvPr id="109" name="Freeform 46"/>
                    <p:cNvSpPr/>
                    <p:nvPr/>
                  </p:nvSpPr>
                  <p:spPr bwMode="hidden">
                    <a:xfrm rot="21136207" flipH="1">
                      <a:off x="818" y="1590"/>
                      <a:ext cx="154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110" name="Freeform 47"/>
                    <p:cNvSpPr/>
                    <p:nvPr/>
                  </p:nvSpPr>
                  <p:spPr bwMode="hidden">
                    <a:xfrm rot="21136207" flipH="1">
                      <a:off x="23" y="1758"/>
                      <a:ext cx="830"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grpSp>
              <p:grpSp>
                <p:nvGrpSpPr>
                  <p:cNvPr id="47" name="Group 48"/>
                  <p:cNvGrpSpPr/>
                  <p:nvPr/>
                </p:nvGrpSpPr>
                <p:grpSpPr bwMode="auto">
                  <a:xfrm>
                    <a:off x="263" y="1416"/>
                    <a:ext cx="2150" cy="345"/>
                    <a:chOff x="189" y="1444"/>
                    <a:chExt cx="2150" cy="345"/>
                  </a:xfrm>
                </p:grpSpPr>
                <p:sp>
                  <p:nvSpPr>
                    <p:cNvPr id="107" name="Freeform 49"/>
                    <p:cNvSpPr/>
                    <p:nvPr/>
                  </p:nvSpPr>
                  <p:spPr bwMode="hidden">
                    <a:xfrm rot="84182" flipH="1">
                      <a:off x="935" y="1464"/>
                      <a:ext cx="1404" cy="219"/>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108" name="Freeform 50"/>
                    <p:cNvSpPr/>
                    <p:nvPr/>
                  </p:nvSpPr>
                  <p:spPr bwMode="hidden">
                    <a:xfrm rot="84182" flipH="1">
                      <a:off x="189" y="1444"/>
                      <a:ext cx="754" cy="3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grpSp>
              <p:grpSp>
                <p:nvGrpSpPr>
                  <p:cNvPr id="48" name="Group 51"/>
                  <p:cNvGrpSpPr/>
                  <p:nvPr/>
                </p:nvGrpSpPr>
                <p:grpSpPr bwMode="auto">
                  <a:xfrm>
                    <a:off x="579" y="1066"/>
                    <a:ext cx="1879" cy="427"/>
                    <a:chOff x="505" y="1094"/>
                    <a:chExt cx="1879" cy="427"/>
                  </a:xfrm>
                </p:grpSpPr>
                <p:sp>
                  <p:nvSpPr>
                    <p:cNvPr id="105" name="Freeform 52"/>
                    <p:cNvSpPr/>
                    <p:nvPr/>
                  </p:nvSpPr>
                  <p:spPr bwMode="hidden">
                    <a:xfrm rot="802576" flipH="1">
                      <a:off x="1151" y="1306"/>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106" name="Freeform 53"/>
                    <p:cNvSpPr/>
                    <p:nvPr/>
                  </p:nvSpPr>
                  <p:spPr bwMode="hidden">
                    <a:xfrm rot="802576" flipH="1">
                      <a:off x="505" y="1094"/>
                      <a:ext cx="662" cy="34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ln>
                    <a:effectLst/>
                  </p:spPr>
                  <p:txBody>
                    <a:bodyPr wrap="none" anchor="ctr"/>
                    <a:lstStyle/>
                    <a:p>
                      <a:pPr>
                        <a:defRPr/>
                      </a:pPr>
                      <a:endParaRPr lang="zh-CN" altLang="en-US"/>
                    </a:p>
                  </p:txBody>
                </p:sp>
              </p:grpSp>
              <p:grpSp>
                <p:nvGrpSpPr>
                  <p:cNvPr id="49" name="Group 54"/>
                  <p:cNvGrpSpPr/>
                  <p:nvPr/>
                </p:nvGrpSpPr>
                <p:grpSpPr bwMode="auto">
                  <a:xfrm>
                    <a:off x="690" y="872"/>
                    <a:ext cx="1849" cy="553"/>
                    <a:chOff x="616" y="900"/>
                    <a:chExt cx="1849" cy="553"/>
                  </a:xfrm>
                </p:grpSpPr>
                <p:sp>
                  <p:nvSpPr>
                    <p:cNvPr id="103" name="Freeform 55"/>
                    <p:cNvSpPr/>
                    <p:nvPr/>
                  </p:nvSpPr>
                  <p:spPr bwMode="hidden">
                    <a:xfrm rot="1277471" flipH="1">
                      <a:off x="1232" y="1238"/>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104" name="Freeform 56"/>
                    <p:cNvSpPr/>
                    <p:nvPr/>
                  </p:nvSpPr>
                  <p:spPr bwMode="hidden">
                    <a:xfrm rot="1277471" flipH="1">
                      <a:off x="616" y="900"/>
                      <a:ext cx="662" cy="33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ln>
                    <a:effectLst/>
                  </p:spPr>
                  <p:txBody>
                    <a:bodyPr wrap="none" anchor="ctr"/>
                    <a:lstStyle/>
                    <a:p>
                      <a:pPr>
                        <a:defRPr/>
                      </a:pPr>
                      <a:endParaRPr lang="zh-CN" altLang="en-US"/>
                    </a:p>
                  </p:txBody>
                </p:sp>
              </p:grpSp>
              <p:grpSp>
                <p:nvGrpSpPr>
                  <p:cNvPr id="50" name="Group 57"/>
                  <p:cNvGrpSpPr/>
                  <p:nvPr/>
                </p:nvGrpSpPr>
                <p:grpSpPr bwMode="auto">
                  <a:xfrm>
                    <a:off x="911" y="591"/>
                    <a:ext cx="1767" cy="740"/>
                    <a:chOff x="911" y="591"/>
                    <a:chExt cx="1767" cy="740"/>
                  </a:xfrm>
                </p:grpSpPr>
                <p:sp>
                  <p:nvSpPr>
                    <p:cNvPr id="101" name="Freeform 58"/>
                    <p:cNvSpPr/>
                    <p:nvPr/>
                  </p:nvSpPr>
                  <p:spPr bwMode="hidden">
                    <a:xfrm rot="2028410" flipH="1">
                      <a:off x="1445" y="1116"/>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102" name="Freeform 59"/>
                    <p:cNvSpPr/>
                    <p:nvPr/>
                  </p:nvSpPr>
                  <p:spPr bwMode="hidden">
                    <a:xfrm rot="2028410" flipH="1">
                      <a:off x="911" y="591"/>
                      <a:ext cx="662"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ln>
                    <a:effectLst/>
                  </p:spPr>
                  <p:txBody>
                    <a:bodyPr wrap="none" anchor="ctr"/>
                    <a:lstStyle/>
                    <a:p>
                      <a:pPr>
                        <a:defRPr/>
                      </a:pPr>
                      <a:endParaRPr lang="zh-CN" altLang="en-US"/>
                    </a:p>
                  </p:txBody>
                </p:sp>
              </p:grpSp>
              <p:grpSp>
                <p:nvGrpSpPr>
                  <p:cNvPr id="51" name="Group 60"/>
                  <p:cNvGrpSpPr/>
                  <p:nvPr/>
                </p:nvGrpSpPr>
                <p:grpSpPr bwMode="auto">
                  <a:xfrm>
                    <a:off x="1120" y="304"/>
                    <a:ext cx="1693" cy="888"/>
                    <a:chOff x="1120" y="304"/>
                    <a:chExt cx="1693" cy="888"/>
                  </a:xfrm>
                </p:grpSpPr>
                <p:sp>
                  <p:nvSpPr>
                    <p:cNvPr id="99" name="Freeform 61"/>
                    <p:cNvSpPr/>
                    <p:nvPr/>
                  </p:nvSpPr>
                  <p:spPr bwMode="hidden">
                    <a:xfrm rot="2664424" flipH="1">
                      <a:off x="1562" y="977"/>
                      <a:ext cx="1251"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100" name="Freeform 62"/>
                    <p:cNvSpPr/>
                    <p:nvPr/>
                  </p:nvSpPr>
                  <p:spPr bwMode="hidden">
                    <a:xfrm rot="2664424" flipH="1">
                      <a:off x="1120" y="304"/>
                      <a:ext cx="672" cy="33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ln>
                    <a:effectLst/>
                  </p:spPr>
                  <p:txBody>
                    <a:bodyPr wrap="none" anchor="ctr"/>
                    <a:lstStyle/>
                    <a:p>
                      <a:pPr>
                        <a:defRPr/>
                      </a:pPr>
                      <a:endParaRPr lang="zh-CN" altLang="en-US"/>
                    </a:p>
                  </p:txBody>
                </p:sp>
              </p:grpSp>
              <p:grpSp>
                <p:nvGrpSpPr>
                  <p:cNvPr id="52" name="Group 63"/>
                  <p:cNvGrpSpPr/>
                  <p:nvPr/>
                </p:nvGrpSpPr>
                <p:grpSpPr bwMode="auto">
                  <a:xfrm>
                    <a:off x="1710" y="70"/>
                    <a:ext cx="776" cy="1521"/>
                    <a:chOff x="1636" y="98"/>
                    <a:chExt cx="776" cy="1521"/>
                  </a:xfrm>
                </p:grpSpPr>
                <p:sp>
                  <p:nvSpPr>
                    <p:cNvPr id="97" name="Freeform 64"/>
                    <p:cNvSpPr/>
                    <p:nvPr/>
                  </p:nvSpPr>
                  <p:spPr bwMode="hidden">
                    <a:xfrm rot="3473776" flipH="1">
                      <a:off x="1754" y="960"/>
                      <a:ext cx="1102"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98" name="Freeform 65"/>
                    <p:cNvSpPr/>
                    <p:nvPr/>
                  </p:nvSpPr>
                  <p:spPr bwMode="hidden">
                    <a:xfrm rot="3473776" flipH="1">
                      <a:off x="1509" y="225"/>
                      <a:ext cx="591" cy="33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ln>
                    <a:effectLst/>
                  </p:spPr>
                  <p:txBody>
                    <a:bodyPr wrap="none" anchor="ctr"/>
                    <a:lstStyle/>
                    <a:p>
                      <a:pPr>
                        <a:defRPr/>
                      </a:pPr>
                      <a:endParaRPr lang="zh-CN" altLang="en-US"/>
                    </a:p>
                  </p:txBody>
                </p:sp>
              </p:grpSp>
              <p:grpSp>
                <p:nvGrpSpPr>
                  <p:cNvPr id="53" name="Group 66"/>
                  <p:cNvGrpSpPr/>
                  <p:nvPr/>
                </p:nvGrpSpPr>
                <p:grpSpPr bwMode="auto">
                  <a:xfrm>
                    <a:off x="2009" y="5"/>
                    <a:ext cx="635" cy="1534"/>
                    <a:chOff x="1935" y="33"/>
                    <a:chExt cx="635" cy="1534"/>
                  </a:xfrm>
                </p:grpSpPr>
                <p:sp>
                  <p:nvSpPr>
                    <p:cNvPr id="95" name="Freeform 67"/>
                    <p:cNvSpPr/>
                    <p:nvPr/>
                  </p:nvSpPr>
                  <p:spPr bwMode="hidden">
                    <a:xfrm rot="4126480" flipH="1">
                      <a:off x="1932" y="929"/>
                      <a:ext cx="1061"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96" name="Freeform 68"/>
                    <p:cNvSpPr/>
                    <p:nvPr/>
                  </p:nvSpPr>
                  <p:spPr bwMode="hidden">
                    <a:xfrm rot="4126480" flipH="1">
                      <a:off x="1819" y="149"/>
                      <a:ext cx="570"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ln>
                    <a:effectLst/>
                  </p:spPr>
                  <p:txBody>
                    <a:bodyPr wrap="none" anchor="ctr"/>
                    <a:lstStyle/>
                    <a:p>
                      <a:pPr>
                        <a:defRPr/>
                      </a:pPr>
                      <a:endParaRPr lang="zh-CN" altLang="en-US"/>
                    </a:p>
                  </p:txBody>
                </p:sp>
              </p:grpSp>
              <p:grpSp>
                <p:nvGrpSpPr>
                  <p:cNvPr id="54" name="Group 69"/>
                  <p:cNvGrpSpPr/>
                  <p:nvPr/>
                </p:nvGrpSpPr>
                <p:grpSpPr bwMode="auto">
                  <a:xfrm>
                    <a:off x="2896" y="643"/>
                    <a:ext cx="1846" cy="567"/>
                    <a:chOff x="2822" y="671"/>
                    <a:chExt cx="1846" cy="567"/>
                  </a:xfrm>
                </p:grpSpPr>
                <p:sp>
                  <p:nvSpPr>
                    <p:cNvPr id="93" name="Freeform 70"/>
                    <p:cNvSpPr/>
                    <p:nvPr/>
                  </p:nvSpPr>
                  <p:spPr bwMode="hidden">
                    <a:xfrm rot="-1325434">
                      <a:off x="2822" y="1023"/>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94" name="Freeform 71"/>
                    <p:cNvSpPr/>
                    <p:nvPr/>
                  </p:nvSpPr>
                  <p:spPr bwMode="hidden">
                    <a:xfrm rot="-1325434">
                      <a:off x="4005" y="671"/>
                      <a:ext cx="663" cy="34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ln>
                    <a:effectLst/>
                  </p:spPr>
                  <p:txBody>
                    <a:bodyPr wrap="none" anchor="ctr"/>
                    <a:lstStyle/>
                    <a:p>
                      <a:pPr>
                        <a:defRPr/>
                      </a:pPr>
                      <a:endParaRPr lang="zh-CN" altLang="en-US"/>
                    </a:p>
                  </p:txBody>
                </p:sp>
              </p:grpSp>
              <p:grpSp>
                <p:nvGrpSpPr>
                  <p:cNvPr id="55" name="Group 72"/>
                  <p:cNvGrpSpPr/>
                  <p:nvPr/>
                </p:nvGrpSpPr>
                <p:grpSpPr bwMode="auto">
                  <a:xfrm>
                    <a:off x="2757" y="416"/>
                    <a:ext cx="1783" cy="717"/>
                    <a:chOff x="2683" y="444"/>
                    <a:chExt cx="1783" cy="717"/>
                  </a:xfrm>
                </p:grpSpPr>
                <p:sp>
                  <p:nvSpPr>
                    <p:cNvPr id="91" name="Freeform 73"/>
                    <p:cNvSpPr/>
                    <p:nvPr/>
                  </p:nvSpPr>
                  <p:spPr bwMode="hidden">
                    <a:xfrm rot="-1921064">
                      <a:off x="2683" y="946"/>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92" name="Freeform 74"/>
                    <p:cNvSpPr/>
                    <p:nvPr/>
                  </p:nvSpPr>
                  <p:spPr bwMode="hidden">
                    <a:xfrm rot="-1921064">
                      <a:off x="3803" y="444"/>
                      <a:ext cx="663" cy="33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ln>
                    <a:effectLst/>
                  </p:spPr>
                  <p:txBody>
                    <a:bodyPr wrap="none" anchor="ctr"/>
                    <a:lstStyle/>
                    <a:p>
                      <a:pPr>
                        <a:defRPr/>
                      </a:pPr>
                      <a:endParaRPr lang="zh-CN" altLang="en-US"/>
                    </a:p>
                  </p:txBody>
                </p:sp>
              </p:grpSp>
              <p:sp>
                <p:nvSpPr>
                  <p:cNvPr id="56" name="Freeform 75"/>
                  <p:cNvSpPr/>
                  <p:nvPr/>
                </p:nvSpPr>
                <p:spPr bwMode="hidden">
                  <a:xfrm rot="4578755" flipH="1">
                    <a:off x="2176" y="948"/>
                    <a:ext cx="1026" cy="14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ln>
                  <a:effectLst/>
                </p:spPr>
                <p:txBody>
                  <a:bodyPr wrap="none" anchor="ctr"/>
                  <a:lstStyle/>
                  <a:p>
                    <a:pPr>
                      <a:defRPr/>
                    </a:pPr>
                    <a:endParaRPr lang="zh-CN" altLang="en-US"/>
                  </a:p>
                </p:txBody>
              </p:sp>
              <p:sp>
                <p:nvSpPr>
                  <p:cNvPr id="57" name="Freeform 76"/>
                  <p:cNvSpPr/>
                  <p:nvPr/>
                </p:nvSpPr>
                <p:spPr bwMode="hidden">
                  <a:xfrm rot="4578755" flipH="1">
                    <a:off x="2200" y="195"/>
                    <a:ext cx="551" cy="22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ln>
                  <a:effectLst/>
                </p:spPr>
                <p:txBody>
                  <a:bodyPr wrap="none" anchor="ctr"/>
                  <a:lstStyle/>
                  <a:p>
                    <a:pPr>
                      <a:defRPr/>
                    </a:pPr>
                    <a:endParaRPr lang="zh-CN" altLang="en-US"/>
                  </a:p>
                </p:txBody>
              </p:sp>
              <p:grpSp>
                <p:nvGrpSpPr>
                  <p:cNvPr id="58" name="Group 77"/>
                  <p:cNvGrpSpPr/>
                  <p:nvPr/>
                </p:nvGrpSpPr>
                <p:grpSpPr bwMode="auto">
                  <a:xfrm>
                    <a:off x="2877" y="17"/>
                    <a:ext cx="635" cy="1512"/>
                    <a:chOff x="2803" y="45"/>
                    <a:chExt cx="635" cy="1512"/>
                  </a:xfrm>
                </p:grpSpPr>
                <p:sp>
                  <p:nvSpPr>
                    <p:cNvPr id="89" name="Freeform 78"/>
                    <p:cNvSpPr/>
                    <p:nvPr/>
                  </p:nvSpPr>
                  <p:spPr bwMode="hidden">
                    <a:xfrm rot="-3857755">
                      <a:off x="2365" y="936"/>
                      <a:ext cx="1059" cy="18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90" name="Freeform 79"/>
                    <p:cNvSpPr/>
                    <p:nvPr/>
                  </p:nvSpPr>
                  <p:spPr bwMode="hidden">
                    <a:xfrm rot="-3857755">
                      <a:off x="3009" y="186"/>
                      <a:ext cx="570" cy="28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ln>
                    <a:effectLst/>
                  </p:spPr>
                  <p:txBody>
                    <a:bodyPr wrap="none" anchor="ctr"/>
                    <a:lstStyle/>
                    <a:p>
                      <a:pPr>
                        <a:defRPr/>
                      </a:pPr>
                      <a:endParaRPr lang="zh-CN" altLang="en-US"/>
                    </a:p>
                  </p:txBody>
                </p:sp>
              </p:grpSp>
              <p:grpSp>
                <p:nvGrpSpPr>
                  <p:cNvPr id="59" name="Group 80"/>
                  <p:cNvGrpSpPr/>
                  <p:nvPr/>
                </p:nvGrpSpPr>
                <p:grpSpPr bwMode="auto">
                  <a:xfrm>
                    <a:off x="3011" y="131"/>
                    <a:ext cx="1014" cy="1464"/>
                    <a:chOff x="2937" y="159"/>
                    <a:chExt cx="1014" cy="1464"/>
                  </a:xfrm>
                </p:grpSpPr>
                <p:sp>
                  <p:nvSpPr>
                    <p:cNvPr id="87" name="Freeform 81"/>
                    <p:cNvSpPr/>
                    <p:nvPr/>
                  </p:nvSpPr>
                  <p:spPr bwMode="hidden">
                    <a:xfrm rot="-2777260">
                      <a:off x="2493" y="910"/>
                      <a:ext cx="1157" cy="27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88" name="Freeform 82"/>
                    <p:cNvSpPr/>
                    <p:nvPr/>
                  </p:nvSpPr>
                  <p:spPr bwMode="hidden">
                    <a:xfrm rot="-2777260">
                      <a:off x="3429" y="259"/>
                      <a:ext cx="622" cy="42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ln>
                    <a:effectLst/>
                  </p:spPr>
                  <p:txBody>
                    <a:bodyPr wrap="none" anchor="ctr"/>
                    <a:lstStyle/>
                    <a:p>
                      <a:pPr>
                        <a:defRPr/>
                      </a:pPr>
                      <a:endParaRPr lang="zh-CN" altLang="en-US"/>
                    </a:p>
                  </p:txBody>
                </p:sp>
              </p:grpSp>
              <p:grpSp>
                <p:nvGrpSpPr>
                  <p:cNvPr id="60" name="Group 83"/>
                  <p:cNvGrpSpPr/>
                  <p:nvPr/>
                </p:nvGrpSpPr>
                <p:grpSpPr bwMode="auto">
                  <a:xfrm>
                    <a:off x="2805" y="7"/>
                    <a:ext cx="241" cy="1445"/>
                    <a:chOff x="2731" y="35"/>
                    <a:chExt cx="241" cy="1445"/>
                  </a:xfrm>
                </p:grpSpPr>
                <p:sp>
                  <p:nvSpPr>
                    <p:cNvPr id="85" name="Freeform 84"/>
                    <p:cNvSpPr/>
                    <p:nvPr/>
                  </p:nvSpPr>
                  <p:spPr bwMode="hidden">
                    <a:xfrm rot="-4903748">
                      <a:off x="2297" y="960"/>
                      <a:ext cx="954" cy="8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86" name="Freeform 85"/>
                    <p:cNvSpPr/>
                    <p:nvPr/>
                  </p:nvSpPr>
                  <p:spPr bwMode="hidden">
                    <a:xfrm rot="-4903748">
                      <a:off x="2649" y="223"/>
                      <a:ext cx="511" cy="13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ln>
                    <a:effectLst/>
                  </p:spPr>
                  <p:txBody>
                    <a:bodyPr wrap="none" anchor="ctr"/>
                    <a:lstStyle/>
                    <a:p>
                      <a:pPr>
                        <a:defRPr/>
                      </a:pPr>
                      <a:endParaRPr lang="zh-CN" altLang="en-US"/>
                    </a:p>
                  </p:txBody>
                </p:sp>
              </p:grpSp>
              <p:grpSp>
                <p:nvGrpSpPr>
                  <p:cNvPr id="61" name="Group 86"/>
                  <p:cNvGrpSpPr/>
                  <p:nvPr/>
                </p:nvGrpSpPr>
                <p:grpSpPr bwMode="auto">
                  <a:xfrm>
                    <a:off x="1017" y="1741"/>
                    <a:ext cx="1083" cy="2449"/>
                    <a:chOff x="943" y="1769"/>
                    <a:chExt cx="1083" cy="2449"/>
                  </a:xfrm>
                </p:grpSpPr>
                <p:sp>
                  <p:nvSpPr>
                    <p:cNvPr id="83" name="Freeform 87"/>
                    <p:cNvSpPr/>
                    <p:nvPr/>
                  </p:nvSpPr>
                  <p:spPr bwMode="hidden">
                    <a:xfrm rot="18335692" flipH="1">
                      <a:off x="1008" y="2476"/>
                      <a:ext cx="1726" cy="311"/>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84" name="Freeform 88"/>
                    <p:cNvSpPr/>
                    <p:nvPr/>
                  </p:nvSpPr>
                  <p:spPr bwMode="hidden">
                    <a:xfrm rot="18335692" flipH="1">
                      <a:off x="726" y="3511"/>
                      <a:ext cx="924"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CN" altLang="en-US"/>
                    </a:p>
                  </p:txBody>
                </p:sp>
              </p:grpSp>
              <p:grpSp>
                <p:nvGrpSpPr>
                  <p:cNvPr id="62" name="Group 89"/>
                  <p:cNvGrpSpPr/>
                  <p:nvPr/>
                </p:nvGrpSpPr>
                <p:grpSpPr bwMode="auto">
                  <a:xfrm>
                    <a:off x="1529" y="1905"/>
                    <a:ext cx="765" cy="2376"/>
                    <a:chOff x="1455" y="1933"/>
                    <a:chExt cx="765" cy="2376"/>
                  </a:xfrm>
                </p:grpSpPr>
                <p:sp>
                  <p:nvSpPr>
                    <p:cNvPr id="81" name="Freeform 90"/>
                    <p:cNvSpPr/>
                    <p:nvPr/>
                  </p:nvSpPr>
                  <p:spPr bwMode="hidden">
                    <a:xfrm rot="17542885" flipH="1">
                      <a:off x="1267" y="2576"/>
                      <a:ext cx="1595" cy="31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82" name="Freeform 91"/>
                    <p:cNvSpPr/>
                    <p:nvPr/>
                  </p:nvSpPr>
                  <p:spPr bwMode="hidden">
                    <a:xfrm rot="17542885" flipH="1">
                      <a:off x="1272" y="3636"/>
                      <a:ext cx="856"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CN" altLang="en-US"/>
                    </a:p>
                  </p:txBody>
                </p:sp>
              </p:grpSp>
              <p:grpSp>
                <p:nvGrpSpPr>
                  <p:cNvPr id="63" name="Group 92"/>
                  <p:cNvGrpSpPr/>
                  <p:nvPr/>
                </p:nvGrpSpPr>
                <p:grpSpPr bwMode="auto">
                  <a:xfrm rot="88588">
                    <a:off x="2058" y="1955"/>
                    <a:ext cx="458" cy="2334"/>
                    <a:chOff x="1947" y="1982"/>
                    <a:chExt cx="491" cy="2609"/>
                  </a:xfrm>
                </p:grpSpPr>
                <p:sp>
                  <p:nvSpPr>
                    <p:cNvPr id="79" name="Freeform 93"/>
                    <p:cNvSpPr/>
                    <p:nvPr/>
                  </p:nvSpPr>
                  <p:spPr bwMode="hidden">
                    <a:xfrm rot="16782062" flipH="1">
                      <a:off x="1430" y="2689"/>
                      <a:ext cx="1715" cy="301"/>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80" name="Freeform 94"/>
                    <p:cNvSpPr/>
                    <p:nvPr/>
                  </p:nvSpPr>
                  <p:spPr bwMode="hidden">
                    <a:xfrm rot="16782062" flipH="1">
                      <a:off x="1724" y="3896"/>
                      <a:ext cx="918" cy="47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CN" altLang="en-US"/>
                    </a:p>
                  </p:txBody>
                </p:sp>
              </p:grpSp>
              <p:grpSp>
                <p:nvGrpSpPr>
                  <p:cNvPr id="64" name="Group 95"/>
                  <p:cNvGrpSpPr/>
                  <p:nvPr/>
                </p:nvGrpSpPr>
                <p:grpSpPr bwMode="auto">
                  <a:xfrm>
                    <a:off x="3410" y="1688"/>
                    <a:ext cx="1123" cy="2426"/>
                    <a:chOff x="3336" y="1716"/>
                    <a:chExt cx="1123" cy="2426"/>
                  </a:xfrm>
                </p:grpSpPr>
                <p:sp>
                  <p:nvSpPr>
                    <p:cNvPr id="77" name="Freeform 96"/>
                    <p:cNvSpPr/>
                    <p:nvPr/>
                  </p:nvSpPr>
                  <p:spPr bwMode="hidden">
                    <a:xfrm rot="3144576">
                      <a:off x="2629" y="2423"/>
                      <a:ext cx="1725" cy="311"/>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ln>
                    <a:effectLst/>
                  </p:spPr>
                  <p:txBody>
                    <a:bodyPr wrap="none" anchor="ctr"/>
                    <a:lstStyle/>
                    <a:p>
                      <a:pPr>
                        <a:defRPr/>
                      </a:pPr>
                      <a:endParaRPr lang="zh-CN" altLang="en-US"/>
                    </a:p>
                  </p:txBody>
                </p:sp>
                <p:sp>
                  <p:nvSpPr>
                    <p:cNvPr id="78" name="Freeform 97"/>
                    <p:cNvSpPr/>
                    <p:nvPr/>
                  </p:nvSpPr>
                  <p:spPr bwMode="hidden">
                    <a:xfrm rot="3144576">
                      <a:off x="3752" y="3435"/>
                      <a:ext cx="924"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CN" altLang="en-US"/>
                    </a:p>
                  </p:txBody>
                </p:sp>
              </p:grpSp>
              <p:grpSp>
                <p:nvGrpSpPr>
                  <p:cNvPr id="65" name="Group 98"/>
                  <p:cNvGrpSpPr/>
                  <p:nvPr/>
                </p:nvGrpSpPr>
                <p:grpSpPr bwMode="auto">
                  <a:xfrm>
                    <a:off x="3254" y="1838"/>
                    <a:ext cx="883" cy="2424"/>
                    <a:chOff x="3180" y="1866"/>
                    <a:chExt cx="883" cy="2424"/>
                  </a:xfrm>
                </p:grpSpPr>
                <p:sp>
                  <p:nvSpPr>
                    <p:cNvPr id="75" name="Freeform 99"/>
                    <p:cNvSpPr/>
                    <p:nvPr/>
                  </p:nvSpPr>
                  <p:spPr bwMode="hidden">
                    <a:xfrm rot="3745735">
                      <a:off x="2505" y="2541"/>
                      <a:ext cx="1650" cy="30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ln>
                    <a:effectLst/>
                  </p:spPr>
                  <p:txBody>
                    <a:bodyPr wrap="none" anchor="ctr"/>
                    <a:lstStyle/>
                    <a:p>
                      <a:pPr>
                        <a:defRPr/>
                      </a:pPr>
                      <a:endParaRPr lang="zh-CN" altLang="en-US"/>
                    </a:p>
                  </p:txBody>
                </p:sp>
                <p:sp>
                  <p:nvSpPr>
                    <p:cNvPr id="76" name="Freeform 100"/>
                    <p:cNvSpPr/>
                    <p:nvPr/>
                  </p:nvSpPr>
                  <p:spPr bwMode="hidden">
                    <a:xfrm rot="3745735">
                      <a:off x="3388" y="3615"/>
                      <a:ext cx="883" cy="46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CN" altLang="en-US"/>
                    </a:p>
                  </p:txBody>
                </p:sp>
              </p:grpSp>
              <p:grpSp>
                <p:nvGrpSpPr>
                  <p:cNvPr id="66" name="Group 101"/>
                  <p:cNvGrpSpPr/>
                  <p:nvPr/>
                </p:nvGrpSpPr>
                <p:grpSpPr bwMode="auto">
                  <a:xfrm>
                    <a:off x="3080" y="1954"/>
                    <a:ext cx="622" cy="2387"/>
                    <a:chOff x="3006" y="1982"/>
                    <a:chExt cx="622" cy="2387"/>
                  </a:xfrm>
                </p:grpSpPr>
                <p:sp>
                  <p:nvSpPr>
                    <p:cNvPr id="73" name="Freeform 102"/>
                    <p:cNvSpPr/>
                    <p:nvPr/>
                  </p:nvSpPr>
                  <p:spPr bwMode="hidden">
                    <a:xfrm rot="4286818">
                      <a:off x="2329" y="2659"/>
                      <a:ext cx="1600" cy="2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ln>
                    <a:effectLst/>
                  </p:spPr>
                  <p:txBody>
                    <a:bodyPr wrap="none" anchor="ctr"/>
                    <a:lstStyle/>
                    <a:p>
                      <a:pPr>
                        <a:defRPr/>
                      </a:pPr>
                      <a:endParaRPr lang="zh-CN" altLang="en-US"/>
                    </a:p>
                  </p:txBody>
                </p:sp>
                <p:sp>
                  <p:nvSpPr>
                    <p:cNvPr id="74" name="Freeform 103"/>
                    <p:cNvSpPr/>
                    <p:nvPr/>
                  </p:nvSpPr>
                  <p:spPr bwMode="hidden">
                    <a:xfrm rot="4286818">
                      <a:off x="3005" y="3746"/>
                      <a:ext cx="860" cy="3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ln>
                    <a:effectLst/>
                  </p:spPr>
                  <p:txBody>
                    <a:bodyPr wrap="none" anchor="ctr"/>
                    <a:lstStyle/>
                    <a:p>
                      <a:pPr>
                        <a:defRPr/>
                      </a:pPr>
                      <a:endParaRPr lang="zh-CN" altLang="en-US"/>
                    </a:p>
                  </p:txBody>
                </p:sp>
              </p:grpSp>
              <p:grpSp>
                <p:nvGrpSpPr>
                  <p:cNvPr id="67" name="Group 104"/>
                  <p:cNvGrpSpPr/>
                  <p:nvPr/>
                </p:nvGrpSpPr>
                <p:grpSpPr bwMode="auto">
                  <a:xfrm>
                    <a:off x="2893" y="2072"/>
                    <a:ext cx="404" cy="2222"/>
                    <a:chOff x="2819" y="2100"/>
                    <a:chExt cx="404" cy="2222"/>
                  </a:xfrm>
                </p:grpSpPr>
                <p:sp>
                  <p:nvSpPr>
                    <p:cNvPr id="71" name="Freeform 105"/>
                    <p:cNvSpPr/>
                    <p:nvPr/>
                  </p:nvSpPr>
                  <p:spPr bwMode="hidden">
                    <a:xfrm rot="4898956">
                      <a:off x="2207" y="2712"/>
                      <a:ext cx="1470" cy="2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ln>
                    <a:effectLst/>
                  </p:spPr>
                  <p:txBody>
                    <a:bodyPr wrap="none" anchor="ctr"/>
                    <a:lstStyle/>
                    <a:p>
                      <a:pPr>
                        <a:defRPr/>
                      </a:pPr>
                      <a:endParaRPr lang="zh-CN" altLang="en-US"/>
                    </a:p>
                  </p:txBody>
                </p:sp>
                <p:sp>
                  <p:nvSpPr>
                    <p:cNvPr id="72" name="Freeform 106"/>
                    <p:cNvSpPr/>
                    <p:nvPr/>
                  </p:nvSpPr>
                  <p:spPr bwMode="hidden">
                    <a:xfrm rot="4898956">
                      <a:off x="2636" y="3734"/>
                      <a:ext cx="790" cy="38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ln>
                    <a:effectLst/>
                  </p:spPr>
                  <p:txBody>
                    <a:bodyPr wrap="none" anchor="ctr"/>
                    <a:lstStyle/>
                    <a:p>
                      <a:pPr>
                        <a:defRPr/>
                      </a:pPr>
                      <a:endParaRPr lang="zh-CN" altLang="en-US"/>
                    </a:p>
                  </p:txBody>
                </p:sp>
              </p:grpSp>
              <p:grpSp>
                <p:nvGrpSpPr>
                  <p:cNvPr id="68" name="Group 107"/>
                  <p:cNvGrpSpPr/>
                  <p:nvPr/>
                </p:nvGrpSpPr>
                <p:grpSpPr bwMode="auto">
                  <a:xfrm>
                    <a:off x="2374" y="2105"/>
                    <a:ext cx="427" cy="2185"/>
                    <a:chOff x="2289" y="2133"/>
                    <a:chExt cx="427" cy="2185"/>
                  </a:xfrm>
                </p:grpSpPr>
                <p:sp>
                  <p:nvSpPr>
                    <p:cNvPr id="69" name="Freeform 108"/>
                    <p:cNvSpPr/>
                    <p:nvPr/>
                  </p:nvSpPr>
                  <p:spPr bwMode="hidden">
                    <a:xfrm rot="5755659">
                      <a:off x="1902" y="2759"/>
                      <a:ext cx="1439" cy="188"/>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ln>
                    <a:effectLst/>
                  </p:spPr>
                  <p:txBody>
                    <a:bodyPr wrap="none" anchor="ctr"/>
                    <a:lstStyle/>
                    <a:p>
                      <a:pPr>
                        <a:defRPr/>
                      </a:pPr>
                      <a:endParaRPr lang="zh-CN" altLang="en-US"/>
                    </a:p>
                  </p:txBody>
                </p:sp>
                <p:sp>
                  <p:nvSpPr>
                    <p:cNvPr id="70" name="Freeform 109"/>
                    <p:cNvSpPr/>
                    <p:nvPr/>
                  </p:nvSpPr>
                  <p:spPr bwMode="hidden">
                    <a:xfrm rot="5755659">
                      <a:off x="2051" y="3785"/>
                      <a:ext cx="771" cy="29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ln>
                    <a:effectLst/>
                  </p:spPr>
                  <p:txBody>
                    <a:bodyPr wrap="none" anchor="ctr"/>
                    <a:lstStyle/>
                    <a:p>
                      <a:pPr>
                        <a:defRPr/>
                      </a:pPr>
                      <a:endParaRPr lang="zh-CN" altLang="en-US"/>
                    </a:p>
                  </p:txBody>
                </p:sp>
              </p:grpSp>
            </p:grpSp>
          </p:grpSp>
          <p:grpSp>
            <p:nvGrpSpPr>
              <p:cNvPr id="23" name="Group 110"/>
              <p:cNvGrpSpPr/>
              <p:nvPr/>
            </p:nvGrpSpPr>
            <p:grpSpPr bwMode="auto">
              <a:xfrm>
                <a:off x="73" y="313"/>
                <a:ext cx="5460" cy="3667"/>
                <a:chOff x="73" y="313"/>
                <a:chExt cx="5460" cy="3667"/>
              </a:xfrm>
            </p:grpSpPr>
            <p:grpSp>
              <p:nvGrpSpPr>
                <p:cNvPr id="24" name="Group 111"/>
                <p:cNvGrpSpPr/>
                <p:nvPr/>
              </p:nvGrpSpPr>
              <p:grpSpPr bwMode="auto">
                <a:xfrm>
                  <a:off x="73" y="313"/>
                  <a:ext cx="5460" cy="3667"/>
                  <a:chOff x="73" y="313"/>
                  <a:chExt cx="5460" cy="3667"/>
                </a:xfrm>
              </p:grpSpPr>
              <p:sp>
                <p:nvSpPr>
                  <p:cNvPr id="26" name="Arc 112"/>
                  <p:cNvSpPr/>
                  <p:nvPr/>
                </p:nvSpPr>
                <p:spPr bwMode="hidden">
                  <a:xfrm flipV="1">
                    <a:off x="2965" y="454"/>
                    <a:ext cx="2568" cy="2049"/>
                  </a:xfrm>
                  <a:custGeom>
                    <a:avLst/>
                    <a:gdLst>
                      <a:gd name="G0" fmla="+- 17826 0 0"/>
                      <a:gd name="G1" fmla="+- 0 0 0"/>
                      <a:gd name="G2" fmla="+- 21600 0 0"/>
                      <a:gd name="T0" fmla="*/ 36729 w 36729"/>
                      <a:gd name="T1" fmla="*/ 10451 h 21600"/>
                      <a:gd name="T2" fmla="*/ 0 w 36729"/>
                      <a:gd name="T3" fmla="*/ 12197 h 21600"/>
                      <a:gd name="T4" fmla="*/ 17826 w 36729"/>
                      <a:gd name="T5" fmla="*/ 0 h 21600"/>
                    </a:gdLst>
                    <a:ahLst/>
                    <a:cxnLst>
                      <a:cxn ang="0">
                        <a:pos x="T0" y="T1"/>
                      </a:cxn>
                      <a:cxn ang="0">
                        <a:pos x="T2" y="T3"/>
                      </a:cxn>
                      <a:cxn ang="0">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close/>
                      </a:path>
                    </a:pathLst>
                  </a:custGeom>
                  <a:noFill/>
                  <a:ln w="9525">
                    <a:solidFill>
                      <a:schemeClr val="accent1"/>
                    </a:solidFill>
                    <a:round/>
                  </a:ln>
                  <a:effectLst/>
                </p:spPr>
                <p:txBody>
                  <a:bodyPr wrap="none" anchor="ctr"/>
                  <a:lstStyle/>
                  <a:p>
                    <a:pPr>
                      <a:defRPr/>
                    </a:pPr>
                    <a:endParaRPr lang="zh-CN" altLang="en-US"/>
                  </a:p>
                </p:txBody>
              </p:sp>
              <p:sp>
                <p:nvSpPr>
                  <p:cNvPr id="27" name="Arc 113"/>
                  <p:cNvSpPr/>
                  <p:nvPr/>
                </p:nvSpPr>
                <p:spPr bwMode="hidden">
                  <a:xfrm flipH="1">
                    <a:off x="387" y="1602"/>
                    <a:ext cx="2017" cy="2378"/>
                  </a:xfrm>
                  <a:custGeom>
                    <a:avLst/>
                    <a:gdLst>
                      <a:gd name="G0" fmla="+- 8873 0 0"/>
                      <a:gd name="G1" fmla="+- 21600 0 0"/>
                      <a:gd name="G2" fmla="+- 21600 0 0"/>
                      <a:gd name="T0" fmla="*/ 0 w 30473"/>
                      <a:gd name="T1" fmla="*/ 1907 h 22305"/>
                      <a:gd name="T2" fmla="*/ 30462 w 30473"/>
                      <a:gd name="T3" fmla="*/ 22305 h 22305"/>
                      <a:gd name="T4" fmla="*/ 8873 w 30473"/>
                      <a:gd name="T5" fmla="*/ 21600 h 22305"/>
                    </a:gdLst>
                    <a:ahLst/>
                    <a:cxnLst>
                      <a:cxn ang="0">
                        <a:pos x="T0" y="T1"/>
                      </a:cxn>
                      <a:cxn ang="0">
                        <a:pos x="T2" y="T3"/>
                      </a:cxn>
                      <a:cxn ang="0">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ln>
                  <a:effectLst/>
                </p:spPr>
                <p:txBody>
                  <a:bodyPr wrap="none" anchor="ctr"/>
                  <a:lstStyle/>
                  <a:p>
                    <a:pPr>
                      <a:defRPr/>
                    </a:pPr>
                    <a:endParaRPr lang="zh-CN" altLang="en-US"/>
                  </a:p>
                </p:txBody>
              </p:sp>
              <p:sp>
                <p:nvSpPr>
                  <p:cNvPr id="28" name="Arc 114"/>
                  <p:cNvSpPr/>
                  <p:nvPr/>
                </p:nvSpPr>
                <p:spPr bwMode="hidden">
                  <a:xfrm>
                    <a:off x="3028" y="1180"/>
                    <a:ext cx="1426" cy="2381"/>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ln>
                  <a:effectLst/>
                </p:spPr>
                <p:txBody>
                  <a:bodyPr wrap="none" anchor="ctr"/>
                  <a:lstStyle/>
                  <a:p>
                    <a:pPr>
                      <a:defRPr/>
                    </a:pPr>
                    <a:endParaRPr lang="zh-CN" altLang="en-US"/>
                  </a:p>
                </p:txBody>
              </p:sp>
              <p:sp>
                <p:nvSpPr>
                  <p:cNvPr id="29" name="Arc 115"/>
                  <p:cNvSpPr/>
                  <p:nvPr/>
                </p:nvSpPr>
                <p:spPr bwMode="hidden">
                  <a:xfrm flipH="1">
                    <a:off x="73" y="812"/>
                    <a:ext cx="2541" cy="2382"/>
                  </a:xfrm>
                  <a:custGeom>
                    <a:avLst/>
                    <a:gdLst>
                      <a:gd name="G0" fmla="+- 15230 0 0"/>
                      <a:gd name="G1" fmla="+- 21600 0 0"/>
                      <a:gd name="G2" fmla="+- 21600 0 0"/>
                      <a:gd name="T0" fmla="*/ 0 w 36830"/>
                      <a:gd name="T1" fmla="*/ 6283 h 22305"/>
                      <a:gd name="T2" fmla="*/ 36819 w 36830"/>
                      <a:gd name="T3" fmla="*/ 22305 h 22305"/>
                      <a:gd name="T4" fmla="*/ 15230 w 36830"/>
                      <a:gd name="T5" fmla="*/ 21600 h 22305"/>
                    </a:gdLst>
                    <a:ahLst/>
                    <a:cxnLst>
                      <a:cxn ang="0">
                        <a:pos x="T0" y="T1"/>
                      </a:cxn>
                      <a:cxn ang="0">
                        <a:pos x="T2" y="T3"/>
                      </a:cxn>
                      <a:cxn ang="0">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ln>
                  <a:effectLst/>
                </p:spPr>
                <p:txBody>
                  <a:bodyPr wrap="none" anchor="ctr"/>
                  <a:lstStyle/>
                  <a:p>
                    <a:pPr>
                      <a:defRPr/>
                    </a:pPr>
                    <a:endParaRPr lang="zh-CN" altLang="en-US"/>
                  </a:p>
                </p:txBody>
              </p:sp>
              <p:sp>
                <p:nvSpPr>
                  <p:cNvPr id="30" name="Arc 116"/>
                  <p:cNvSpPr/>
                  <p:nvPr/>
                </p:nvSpPr>
                <p:spPr bwMode="hidden">
                  <a:xfrm flipH="1">
                    <a:off x="789" y="313"/>
                    <a:ext cx="1851" cy="2304"/>
                  </a:xfrm>
                  <a:custGeom>
                    <a:avLst/>
                    <a:gdLst>
                      <a:gd name="G0" fmla="+- 18231 0 0"/>
                      <a:gd name="G1" fmla="+- 21600 0 0"/>
                      <a:gd name="G2" fmla="+- 21600 0 0"/>
                      <a:gd name="T0" fmla="*/ 0 w 31881"/>
                      <a:gd name="T1" fmla="*/ 10016 h 21600"/>
                      <a:gd name="T2" fmla="*/ 31881 w 31881"/>
                      <a:gd name="T3" fmla="*/ 4860 h 21600"/>
                      <a:gd name="T4" fmla="*/ 18231 w 31881"/>
                      <a:gd name="T5" fmla="*/ 21600 h 21600"/>
                    </a:gdLst>
                    <a:ahLst/>
                    <a:cxnLst>
                      <a:cxn ang="0">
                        <a:pos x="T0" y="T1"/>
                      </a:cxn>
                      <a:cxn ang="0">
                        <a:pos x="T2" y="T3"/>
                      </a:cxn>
                      <a:cxn ang="0">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close/>
                      </a:path>
                    </a:pathLst>
                  </a:custGeom>
                  <a:noFill/>
                  <a:ln w="9525">
                    <a:solidFill>
                      <a:schemeClr val="accent1"/>
                    </a:solidFill>
                    <a:round/>
                  </a:ln>
                  <a:effectLst/>
                </p:spPr>
                <p:txBody>
                  <a:bodyPr wrap="none" anchor="ctr"/>
                  <a:lstStyle/>
                  <a:p>
                    <a:pPr>
                      <a:defRPr/>
                    </a:pPr>
                    <a:endParaRPr lang="zh-CN" altLang="en-US"/>
                  </a:p>
                </p:txBody>
              </p:sp>
              <p:sp>
                <p:nvSpPr>
                  <p:cNvPr id="31" name="Arc 117"/>
                  <p:cNvSpPr/>
                  <p:nvPr/>
                </p:nvSpPr>
                <p:spPr bwMode="hidden">
                  <a:xfrm>
                    <a:off x="2763" y="1280"/>
                    <a:ext cx="763" cy="2304"/>
                  </a:xfrm>
                  <a:custGeom>
                    <a:avLst/>
                    <a:gdLst>
                      <a:gd name="G0" fmla="+- 13212 0 0"/>
                      <a:gd name="G1" fmla="+- 21600 0 0"/>
                      <a:gd name="G2" fmla="+- 21600 0 0"/>
                      <a:gd name="T0" fmla="*/ 0 w 31146"/>
                      <a:gd name="T1" fmla="*/ 4512 h 21600"/>
                      <a:gd name="T2" fmla="*/ 31146 w 31146"/>
                      <a:gd name="T3" fmla="*/ 9561 h 21600"/>
                      <a:gd name="T4" fmla="*/ 13212 w 31146"/>
                      <a:gd name="T5" fmla="*/ 21600 h 21600"/>
                    </a:gdLst>
                    <a:ahLst/>
                    <a:cxnLst>
                      <a:cxn ang="0">
                        <a:pos x="T0" y="T1"/>
                      </a:cxn>
                      <a:cxn ang="0">
                        <a:pos x="T2" y="T3"/>
                      </a:cxn>
                      <a:cxn ang="0">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close/>
                      </a:path>
                    </a:pathLst>
                  </a:custGeom>
                  <a:noFill/>
                  <a:ln w="9525">
                    <a:solidFill>
                      <a:schemeClr val="accent2"/>
                    </a:solidFill>
                    <a:round/>
                  </a:ln>
                  <a:effectLst/>
                </p:spPr>
                <p:txBody>
                  <a:bodyPr wrap="none" anchor="ctr"/>
                  <a:lstStyle/>
                  <a:p>
                    <a:pPr>
                      <a:defRPr/>
                    </a:pPr>
                    <a:endParaRPr lang="zh-CN" altLang="en-US"/>
                  </a:p>
                </p:txBody>
              </p:sp>
              <p:sp>
                <p:nvSpPr>
                  <p:cNvPr id="32" name="Freeform 118"/>
                  <p:cNvSpPr/>
                  <p:nvPr/>
                </p:nvSpPr>
                <p:spPr bwMode="hidden">
                  <a:xfrm flipH="1">
                    <a:off x="1799" y="436"/>
                    <a:ext cx="418" cy="152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ln>
                  <a:effectLst/>
                </p:spPr>
                <p:txBody>
                  <a:bodyPr wrap="none" anchor="ctr"/>
                  <a:lstStyle/>
                  <a:p>
                    <a:pPr>
                      <a:defRPr/>
                    </a:pPr>
                    <a:endParaRPr lang="zh-CN" altLang="en-US"/>
                  </a:p>
                </p:txBody>
              </p:sp>
            </p:grpSp>
            <p:sp>
              <p:nvSpPr>
                <p:cNvPr id="25" name="Freeform 119"/>
                <p:cNvSpPr/>
                <p:nvPr/>
              </p:nvSpPr>
              <p:spPr bwMode="hidden">
                <a:xfrm rot="20253369">
                  <a:off x="3279" y="1530"/>
                  <a:ext cx="443" cy="83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ln>
                <a:effectLst/>
              </p:spPr>
              <p:txBody>
                <a:bodyPr wrap="none" anchor="ctr"/>
                <a:lstStyle/>
                <a:p>
                  <a:pPr>
                    <a:defRPr/>
                  </a:pPr>
                  <a:endParaRPr lang="zh-CN" altLang="en-US"/>
                </a:p>
              </p:txBody>
            </p:sp>
          </p:grpSp>
        </p:grpSp>
        <p:grpSp>
          <p:nvGrpSpPr>
            <p:cNvPr id="7" name="Group 120"/>
            <p:cNvGrpSpPr/>
            <p:nvPr/>
          </p:nvGrpSpPr>
          <p:grpSpPr bwMode="auto">
            <a:xfrm>
              <a:off x="1476" y="465"/>
              <a:ext cx="4040" cy="2966"/>
              <a:chOff x="210" y="337"/>
              <a:chExt cx="5198" cy="3818"/>
            </a:xfrm>
          </p:grpSpPr>
          <p:sp>
            <p:nvSpPr>
              <p:cNvPr id="8" name="Freeform 121"/>
              <p:cNvSpPr/>
              <p:nvPr/>
            </p:nvSpPr>
            <p:spPr bwMode="hidden">
              <a:xfrm flipH="1">
                <a:off x="1934" y="2382"/>
                <a:ext cx="485" cy="147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ln>
              <a:effectLst/>
            </p:spPr>
            <p:txBody>
              <a:bodyPr wrap="none" anchor="ctr"/>
              <a:lstStyle/>
              <a:p>
                <a:pPr>
                  <a:defRPr/>
                </a:pPr>
                <a:endParaRPr lang="zh-CN" altLang="en-US"/>
              </a:p>
            </p:txBody>
          </p:sp>
          <p:sp>
            <p:nvSpPr>
              <p:cNvPr id="9" name="Arc 122"/>
              <p:cNvSpPr/>
              <p:nvPr/>
            </p:nvSpPr>
            <p:spPr bwMode="hidden">
              <a:xfrm flipH="1">
                <a:off x="1054" y="1851"/>
                <a:ext cx="2122" cy="2304"/>
              </a:xfrm>
              <a:custGeom>
                <a:avLst/>
                <a:gdLst>
                  <a:gd name="G0" fmla="+- 0 0 0"/>
                  <a:gd name="G1" fmla="+- 20897 0 0"/>
                  <a:gd name="G2" fmla="+- 21600 0 0"/>
                  <a:gd name="T0" fmla="*/ 5467 w 21600"/>
                  <a:gd name="T1" fmla="*/ 0 h 21602"/>
                  <a:gd name="T2" fmla="*/ 21589 w 21600"/>
                  <a:gd name="T3" fmla="*/ 21602 h 21602"/>
                  <a:gd name="T4" fmla="*/ 0 w 21600"/>
                  <a:gd name="T5" fmla="*/ 20897 h 21602"/>
                </a:gdLst>
                <a:ahLst/>
                <a:cxnLst>
                  <a:cxn ang="0">
                    <a:pos x="T0" y="T1"/>
                  </a:cxn>
                  <a:cxn ang="0">
                    <a:pos x="T2" y="T3"/>
                  </a:cxn>
                  <a:cxn ang="0">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ln>
              <a:effectLst/>
            </p:spPr>
            <p:txBody>
              <a:bodyPr wrap="none" anchor="ctr"/>
              <a:lstStyle/>
              <a:p>
                <a:pPr>
                  <a:defRPr/>
                </a:pPr>
                <a:endParaRPr lang="zh-CN" altLang="en-US"/>
              </a:p>
            </p:txBody>
          </p:sp>
          <p:sp>
            <p:nvSpPr>
              <p:cNvPr id="10" name="Arc 123"/>
              <p:cNvSpPr/>
              <p:nvPr/>
            </p:nvSpPr>
            <p:spPr bwMode="hidden">
              <a:xfrm flipH="1">
                <a:off x="1266" y="1480"/>
                <a:ext cx="1244" cy="2379"/>
              </a:xfrm>
              <a:custGeom>
                <a:avLst/>
                <a:gdLst>
                  <a:gd name="G0" fmla="+- 7340 0 0"/>
                  <a:gd name="G1" fmla="+- 21600 0 0"/>
                  <a:gd name="G2" fmla="+- 21600 0 0"/>
                  <a:gd name="T0" fmla="*/ 0 w 28940"/>
                  <a:gd name="T1" fmla="*/ 1285 h 22305"/>
                  <a:gd name="T2" fmla="*/ 28929 w 28940"/>
                  <a:gd name="T3" fmla="*/ 22305 h 22305"/>
                  <a:gd name="T4" fmla="*/ 7340 w 28940"/>
                  <a:gd name="T5" fmla="*/ 21600 h 22305"/>
                </a:gdLst>
                <a:ahLst/>
                <a:cxnLst>
                  <a:cxn ang="0">
                    <a:pos x="T0" y="T1"/>
                  </a:cxn>
                  <a:cxn ang="0">
                    <a:pos x="T2" y="T3"/>
                  </a:cxn>
                  <a:cxn ang="0">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ln>
              <a:effectLst/>
            </p:spPr>
            <p:txBody>
              <a:bodyPr wrap="none" anchor="ctr"/>
              <a:lstStyle/>
              <a:p>
                <a:pPr>
                  <a:defRPr/>
                </a:pPr>
                <a:endParaRPr lang="zh-CN" altLang="en-US"/>
              </a:p>
            </p:txBody>
          </p:sp>
          <p:sp>
            <p:nvSpPr>
              <p:cNvPr id="11" name="Arc 124"/>
              <p:cNvSpPr/>
              <p:nvPr/>
            </p:nvSpPr>
            <p:spPr bwMode="hidden">
              <a:xfrm flipH="1">
                <a:off x="210" y="1169"/>
                <a:ext cx="2376" cy="2379"/>
              </a:xfrm>
              <a:custGeom>
                <a:avLst/>
                <a:gdLst>
                  <a:gd name="G0" fmla="+- 12855 0 0"/>
                  <a:gd name="G1" fmla="+- 21600 0 0"/>
                  <a:gd name="G2" fmla="+- 21600 0 0"/>
                  <a:gd name="T0" fmla="*/ 0 w 34455"/>
                  <a:gd name="T1" fmla="*/ 4241 h 22305"/>
                  <a:gd name="T2" fmla="*/ 34444 w 34455"/>
                  <a:gd name="T3" fmla="*/ 22305 h 22305"/>
                  <a:gd name="T4" fmla="*/ 12855 w 34455"/>
                  <a:gd name="T5" fmla="*/ 21600 h 22305"/>
                </a:gdLst>
                <a:ahLst/>
                <a:cxnLst>
                  <a:cxn ang="0">
                    <a:pos x="T0" y="T1"/>
                  </a:cxn>
                  <a:cxn ang="0">
                    <a:pos x="T2" y="T3"/>
                  </a:cxn>
                  <a:cxn ang="0">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ln>
              <a:effectLst/>
            </p:spPr>
            <p:txBody>
              <a:bodyPr wrap="none" anchor="ctr"/>
              <a:lstStyle/>
              <a:p>
                <a:pPr>
                  <a:defRPr/>
                </a:pPr>
                <a:endParaRPr lang="zh-CN" altLang="en-US"/>
              </a:p>
            </p:txBody>
          </p:sp>
          <p:sp>
            <p:nvSpPr>
              <p:cNvPr id="12" name="Arc 125"/>
              <p:cNvSpPr/>
              <p:nvPr/>
            </p:nvSpPr>
            <p:spPr bwMode="hidden">
              <a:xfrm>
                <a:off x="2840" y="1503"/>
                <a:ext cx="381" cy="2379"/>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ln>
              <a:effectLst/>
            </p:spPr>
            <p:txBody>
              <a:bodyPr wrap="none" anchor="ctr"/>
              <a:lstStyle/>
              <a:p>
                <a:pPr>
                  <a:defRPr/>
                </a:pPr>
                <a:endParaRPr lang="zh-CN" altLang="en-US"/>
              </a:p>
            </p:txBody>
          </p:sp>
          <p:sp>
            <p:nvSpPr>
              <p:cNvPr id="13" name="Arc 126"/>
              <p:cNvSpPr/>
              <p:nvPr/>
            </p:nvSpPr>
            <p:spPr bwMode="hidden">
              <a:xfrm>
                <a:off x="2940" y="1492"/>
                <a:ext cx="1004" cy="2379"/>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ln>
              <a:effectLst/>
            </p:spPr>
            <p:txBody>
              <a:bodyPr wrap="none" anchor="ctr"/>
              <a:lstStyle/>
              <a:p>
                <a:pPr>
                  <a:defRPr/>
                </a:pPr>
                <a:endParaRPr lang="zh-CN" altLang="en-US"/>
              </a:p>
            </p:txBody>
          </p:sp>
          <p:sp>
            <p:nvSpPr>
              <p:cNvPr id="14" name="Freeform 127"/>
              <p:cNvSpPr/>
              <p:nvPr/>
            </p:nvSpPr>
            <p:spPr bwMode="hidden">
              <a:xfrm>
                <a:off x="3300" y="2635"/>
                <a:ext cx="485" cy="147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ln>
              <a:effectLst/>
            </p:spPr>
            <p:txBody>
              <a:bodyPr wrap="none" anchor="ctr"/>
              <a:lstStyle/>
              <a:p>
                <a:pPr>
                  <a:defRPr/>
                </a:pPr>
                <a:endParaRPr lang="zh-CN" altLang="en-US"/>
              </a:p>
            </p:txBody>
          </p:sp>
          <p:sp>
            <p:nvSpPr>
              <p:cNvPr id="15" name="Freeform 128"/>
              <p:cNvSpPr/>
              <p:nvPr/>
            </p:nvSpPr>
            <p:spPr bwMode="hidden">
              <a:xfrm rot="19660755" flipV="1">
                <a:off x="2547" y="2149"/>
                <a:ext cx="441" cy="83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ln>
              <a:effectLst/>
            </p:spPr>
            <p:txBody>
              <a:bodyPr wrap="none" anchor="ctr"/>
              <a:lstStyle/>
              <a:p>
                <a:pPr>
                  <a:defRPr/>
                </a:pPr>
                <a:endParaRPr lang="zh-CN" altLang="en-US"/>
              </a:p>
            </p:txBody>
          </p:sp>
          <p:sp>
            <p:nvSpPr>
              <p:cNvPr id="16" name="Freeform 129"/>
              <p:cNvSpPr/>
              <p:nvPr/>
            </p:nvSpPr>
            <p:spPr bwMode="hidden">
              <a:xfrm flipH="1">
                <a:off x="489" y="2503"/>
                <a:ext cx="1085" cy="152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ln>
              <a:effectLst/>
            </p:spPr>
            <p:txBody>
              <a:bodyPr wrap="none" anchor="ctr"/>
              <a:lstStyle/>
              <a:p>
                <a:pPr>
                  <a:defRPr/>
                </a:pPr>
                <a:endParaRPr lang="zh-CN" altLang="en-US"/>
              </a:p>
            </p:txBody>
          </p:sp>
          <p:sp>
            <p:nvSpPr>
              <p:cNvPr id="17" name="Freeform 130"/>
              <p:cNvSpPr/>
              <p:nvPr/>
            </p:nvSpPr>
            <p:spPr bwMode="hidden">
              <a:xfrm flipH="1">
                <a:off x="1000" y="893"/>
                <a:ext cx="696" cy="152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ln>
              <a:effectLst/>
            </p:spPr>
            <p:txBody>
              <a:bodyPr wrap="none" anchor="ctr"/>
              <a:lstStyle/>
              <a:p>
                <a:pPr>
                  <a:defRPr/>
                </a:pPr>
                <a:endParaRPr lang="zh-CN" altLang="en-US"/>
              </a:p>
            </p:txBody>
          </p:sp>
          <p:sp>
            <p:nvSpPr>
              <p:cNvPr id="18" name="Freeform 131"/>
              <p:cNvSpPr/>
              <p:nvPr/>
            </p:nvSpPr>
            <p:spPr bwMode="hidden">
              <a:xfrm>
                <a:off x="4401" y="2279"/>
                <a:ext cx="1007" cy="160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ln>
              <a:effectLst/>
            </p:spPr>
            <p:txBody>
              <a:bodyPr wrap="none" anchor="ctr"/>
              <a:lstStyle/>
              <a:p>
                <a:pPr>
                  <a:defRPr/>
                </a:pPr>
                <a:endParaRPr lang="zh-CN" altLang="en-US"/>
              </a:p>
            </p:txBody>
          </p:sp>
          <p:sp>
            <p:nvSpPr>
              <p:cNvPr id="19" name="Freeform 132"/>
              <p:cNvSpPr/>
              <p:nvPr/>
            </p:nvSpPr>
            <p:spPr bwMode="hidden">
              <a:xfrm>
                <a:off x="3878" y="1470"/>
                <a:ext cx="1518" cy="106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ln>
              <a:effectLst/>
            </p:spPr>
            <p:txBody>
              <a:bodyPr wrap="none" anchor="ctr"/>
              <a:lstStyle/>
              <a:p>
                <a:pPr>
                  <a:defRPr/>
                </a:pPr>
                <a:endParaRPr lang="zh-CN" altLang="en-US"/>
              </a:p>
            </p:txBody>
          </p:sp>
          <p:sp>
            <p:nvSpPr>
              <p:cNvPr id="20" name="Freeform 133"/>
              <p:cNvSpPr/>
              <p:nvPr/>
            </p:nvSpPr>
            <p:spPr bwMode="hidden">
              <a:xfrm>
                <a:off x="3934" y="337"/>
                <a:ext cx="664" cy="143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ln>
              <a:effectLst/>
            </p:spPr>
            <p:txBody>
              <a:bodyPr wrap="none" anchor="ctr"/>
              <a:lstStyle/>
              <a:p>
                <a:pPr>
                  <a:defRPr/>
                </a:pPr>
                <a:endParaRPr lang="zh-CN" altLang="en-US"/>
              </a:p>
            </p:txBody>
          </p:sp>
          <p:sp>
            <p:nvSpPr>
              <p:cNvPr id="21" name="Freeform 134"/>
              <p:cNvSpPr/>
              <p:nvPr/>
            </p:nvSpPr>
            <p:spPr bwMode="hidden">
              <a:xfrm rot="1346631" flipH="1">
                <a:off x="1702" y="1506"/>
                <a:ext cx="440" cy="83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ln>
              <a:effectLst/>
            </p:spPr>
            <p:txBody>
              <a:bodyPr wrap="none" anchor="ctr"/>
              <a:lstStyle/>
              <a:p>
                <a:pPr>
                  <a:defRPr/>
                </a:pPr>
                <a:endParaRPr lang="zh-CN" altLang="en-US"/>
              </a:p>
            </p:txBody>
          </p:sp>
        </p:grpSp>
      </p:grpSp>
      <p:sp>
        <p:nvSpPr>
          <p:cNvPr id="52359" name="Rectangle 135"/>
          <p:cNvSpPr>
            <a:spLocks noGrp="1" noChangeArrowheads="1"/>
          </p:cNvSpPr>
          <p:nvPr>
            <p:ph type="ctrTitle" sz="quarter"/>
          </p:nvPr>
        </p:nvSpPr>
        <p:spPr>
          <a:xfrm>
            <a:off x="914400" y="1827213"/>
            <a:ext cx="10363200" cy="1627187"/>
          </a:xfrm>
        </p:spPr>
        <p:txBody>
          <a:bodyPr/>
          <a:lstStyle>
            <a:lvl1pPr>
              <a:defRPr/>
            </a:lvl1pPr>
          </a:lstStyle>
          <a:p>
            <a:r>
              <a:rPr lang="zh-CN" altLang="en-US"/>
              <a:t>单击此处编辑母版标题样式</a:t>
            </a:r>
          </a:p>
        </p:txBody>
      </p:sp>
      <p:sp>
        <p:nvSpPr>
          <p:cNvPr id="52360" name="Rectangle 136"/>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r>
              <a:rPr lang="zh-CN" altLang="en-US"/>
              <a:t>单击此处编辑母版副标题样式</a:t>
            </a:r>
          </a:p>
        </p:txBody>
      </p:sp>
      <p:sp>
        <p:nvSpPr>
          <p:cNvPr id="137" name="Rectangle 137"/>
          <p:cNvSpPr>
            <a:spLocks noGrp="1" noChangeArrowheads="1"/>
          </p:cNvSpPr>
          <p:nvPr>
            <p:ph type="dt" sz="quarter" idx="10"/>
          </p:nvPr>
        </p:nvSpPr>
        <p:spPr/>
        <p:txBody>
          <a:bodyPr/>
          <a:lstStyle>
            <a:lvl1pPr>
              <a:defRPr/>
            </a:lvl1pPr>
          </a:lstStyle>
          <a:p>
            <a:pPr>
              <a:defRPr/>
            </a:pPr>
            <a:endParaRPr lang="en-US" altLang="zh-CN"/>
          </a:p>
        </p:txBody>
      </p:sp>
      <p:sp>
        <p:nvSpPr>
          <p:cNvPr id="138" name="Rectangle 138"/>
          <p:cNvSpPr>
            <a:spLocks noGrp="1" noChangeArrowheads="1"/>
          </p:cNvSpPr>
          <p:nvPr>
            <p:ph type="ftr" sz="quarter" idx="11"/>
          </p:nvPr>
        </p:nvSpPr>
        <p:spPr/>
        <p:txBody>
          <a:bodyPr/>
          <a:lstStyle>
            <a:lvl1pPr>
              <a:defRPr/>
            </a:lvl1pPr>
          </a:lstStyle>
          <a:p>
            <a:pPr>
              <a:defRPr/>
            </a:pPr>
            <a:endParaRPr lang="en-US" altLang="zh-CN"/>
          </a:p>
        </p:txBody>
      </p:sp>
      <p:sp>
        <p:nvSpPr>
          <p:cNvPr id="139" name="Rectangle 139"/>
          <p:cNvSpPr>
            <a:spLocks noGrp="1" noChangeArrowheads="1"/>
          </p:cNvSpPr>
          <p:nvPr>
            <p:ph type="sldNum" sz="quarter" idx="12"/>
          </p:nvPr>
        </p:nvSpPr>
        <p:spPr/>
        <p:txBody>
          <a:bodyPr/>
          <a:lstStyle>
            <a:lvl1pPr>
              <a:defRPr/>
            </a:lvl1pPr>
          </a:lstStyle>
          <a:p>
            <a:pPr>
              <a:defRPr/>
            </a:pPr>
            <a:fld id="{1DA2637A-D8AD-4FAA-BC1B-8EAAE1310941}" type="slidenum">
              <a:rPr lang="en-US" altLang="zh-CN"/>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39"/>
          <p:cNvSpPr>
            <a:spLocks noGrp="1" noChangeArrowheads="1"/>
          </p:cNvSpPr>
          <p:nvPr>
            <p:ph type="dt" sz="half" idx="10"/>
          </p:nvPr>
        </p:nvSpPr>
        <p:spPr/>
        <p:txBody>
          <a:bodyPr/>
          <a:lstStyle>
            <a:lvl1pPr>
              <a:defRPr/>
            </a:lvl1pPr>
          </a:lstStyle>
          <a:p>
            <a:pPr>
              <a:defRPr/>
            </a:pPr>
            <a:endParaRPr lang="en-US" altLang="zh-CN"/>
          </a:p>
        </p:txBody>
      </p:sp>
      <p:sp>
        <p:nvSpPr>
          <p:cNvPr id="5" name="Rectangle 140"/>
          <p:cNvSpPr>
            <a:spLocks noGrp="1" noChangeArrowheads="1"/>
          </p:cNvSpPr>
          <p:nvPr>
            <p:ph type="ftr" sz="quarter" idx="11"/>
          </p:nvPr>
        </p:nvSpPr>
        <p:spPr/>
        <p:txBody>
          <a:bodyPr/>
          <a:lstStyle>
            <a:lvl1pPr>
              <a:defRPr/>
            </a:lvl1pPr>
          </a:lstStyle>
          <a:p>
            <a:pPr>
              <a:defRPr/>
            </a:pPr>
            <a:endParaRPr lang="en-US" altLang="zh-CN"/>
          </a:p>
        </p:txBody>
      </p:sp>
      <p:sp>
        <p:nvSpPr>
          <p:cNvPr id="6" name="Rectangle 141"/>
          <p:cNvSpPr>
            <a:spLocks noGrp="1" noChangeArrowheads="1"/>
          </p:cNvSpPr>
          <p:nvPr>
            <p:ph type="sldNum" sz="quarter" idx="12"/>
          </p:nvPr>
        </p:nvSpPr>
        <p:spPr/>
        <p:txBody>
          <a:bodyPr/>
          <a:lstStyle>
            <a:lvl1pPr>
              <a:defRPr/>
            </a:lvl1pPr>
          </a:lstStyle>
          <a:p>
            <a:pPr>
              <a:defRPr/>
            </a:pPr>
            <a:fld id="{0C8E8679-5F6C-4BE7-BB13-FE46D2B36801}" type="slidenum">
              <a:rPr lang="en-US" altLang="zh-CN"/>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139"/>
          <p:cNvSpPr>
            <a:spLocks noGrp="1" noChangeArrowheads="1"/>
          </p:cNvSpPr>
          <p:nvPr>
            <p:ph type="dt" sz="half" idx="10"/>
          </p:nvPr>
        </p:nvSpPr>
        <p:spPr/>
        <p:txBody>
          <a:bodyPr/>
          <a:lstStyle>
            <a:lvl1pPr>
              <a:defRPr/>
            </a:lvl1pPr>
          </a:lstStyle>
          <a:p>
            <a:pPr>
              <a:defRPr/>
            </a:pPr>
            <a:endParaRPr lang="en-US" altLang="zh-CN"/>
          </a:p>
        </p:txBody>
      </p:sp>
      <p:sp>
        <p:nvSpPr>
          <p:cNvPr id="5" name="Rectangle 140"/>
          <p:cNvSpPr>
            <a:spLocks noGrp="1" noChangeArrowheads="1"/>
          </p:cNvSpPr>
          <p:nvPr>
            <p:ph type="ftr" sz="quarter" idx="11"/>
          </p:nvPr>
        </p:nvSpPr>
        <p:spPr/>
        <p:txBody>
          <a:bodyPr/>
          <a:lstStyle>
            <a:lvl1pPr>
              <a:defRPr/>
            </a:lvl1pPr>
          </a:lstStyle>
          <a:p>
            <a:pPr>
              <a:defRPr/>
            </a:pPr>
            <a:endParaRPr lang="en-US" altLang="zh-CN"/>
          </a:p>
        </p:txBody>
      </p:sp>
      <p:sp>
        <p:nvSpPr>
          <p:cNvPr id="6" name="Rectangle 141"/>
          <p:cNvSpPr>
            <a:spLocks noGrp="1" noChangeArrowheads="1"/>
          </p:cNvSpPr>
          <p:nvPr>
            <p:ph type="sldNum" sz="quarter" idx="12"/>
          </p:nvPr>
        </p:nvSpPr>
        <p:spPr/>
        <p:txBody>
          <a:bodyPr/>
          <a:lstStyle>
            <a:lvl1pPr>
              <a:defRPr/>
            </a:lvl1pPr>
          </a:lstStyle>
          <a:p>
            <a:pPr>
              <a:defRPr/>
            </a:pPr>
            <a:fld id="{0220C4DE-3D9F-41B3-913A-8C038E84D88C}" type="slidenum">
              <a:rPr lang="en-US" altLang="zh-CN"/>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139"/>
          <p:cNvSpPr>
            <a:spLocks noGrp="1" noChangeArrowheads="1"/>
          </p:cNvSpPr>
          <p:nvPr>
            <p:ph type="dt" sz="half" idx="10"/>
          </p:nvPr>
        </p:nvSpPr>
        <p:spPr/>
        <p:txBody>
          <a:bodyPr/>
          <a:lstStyle>
            <a:lvl1pPr>
              <a:defRPr/>
            </a:lvl1pPr>
          </a:lstStyle>
          <a:p>
            <a:pPr>
              <a:defRPr/>
            </a:pPr>
            <a:endParaRPr lang="en-US" altLang="zh-CN"/>
          </a:p>
        </p:txBody>
      </p:sp>
      <p:sp>
        <p:nvSpPr>
          <p:cNvPr id="6" name="Rectangle 140"/>
          <p:cNvSpPr>
            <a:spLocks noGrp="1" noChangeArrowheads="1"/>
          </p:cNvSpPr>
          <p:nvPr>
            <p:ph type="ftr" sz="quarter" idx="11"/>
          </p:nvPr>
        </p:nvSpPr>
        <p:spPr/>
        <p:txBody>
          <a:bodyPr/>
          <a:lstStyle>
            <a:lvl1pPr>
              <a:defRPr/>
            </a:lvl1pPr>
          </a:lstStyle>
          <a:p>
            <a:pPr>
              <a:defRPr/>
            </a:pPr>
            <a:endParaRPr lang="en-US" altLang="zh-CN"/>
          </a:p>
        </p:txBody>
      </p:sp>
      <p:sp>
        <p:nvSpPr>
          <p:cNvPr id="7" name="Rectangle 141"/>
          <p:cNvSpPr>
            <a:spLocks noGrp="1" noChangeArrowheads="1"/>
          </p:cNvSpPr>
          <p:nvPr>
            <p:ph type="sldNum" sz="quarter" idx="12"/>
          </p:nvPr>
        </p:nvSpPr>
        <p:spPr/>
        <p:txBody>
          <a:bodyPr/>
          <a:lstStyle>
            <a:lvl1pPr>
              <a:defRPr/>
            </a:lvl1pPr>
          </a:lstStyle>
          <a:p>
            <a:pPr>
              <a:defRPr/>
            </a:pPr>
            <a:fld id="{8611EDAE-4B9B-497A-B28F-CC52A3DF4C7F}" type="slidenum">
              <a:rPr lang="en-US" altLang="zh-CN"/>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139"/>
          <p:cNvSpPr>
            <a:spLocks noGrp="1" noChangeArrowheads="1"/>
          </p:cNvSpPr>
          <p:nvPr>
            <p:ph type="dt" sz="half" idx="10"/>
          </p:nvPr>
        </p:nvSpPr>
        <p:spPr/>
        <p:txBody>
          <a:bodyPr/>
          <a:lstStyle>
            <a:lvl1pPr>
              <a:defRPr/>
            </a:lvl1pPr>
          </a:lstStyle>
          <a:p>
            <a:pPr>
              <a:defRPr/>
            </a:pPr>
            <a:endParaRPr lang="en-US" altLang="zh-CN"/>
          </a:p>
        </p:txBody>
      </p:sp>
      <p:sp>
        <p:nvSpPr>
          <p:cNvPr id="8" name="Rectangle 140"/>
          <p:cNvSpPr>
            <a:spLocks noGrp="1" noChangeArrowheads="1"/>
          </p:cNvSpPr>
          <p:nvPr>
            <p:ph type="ftr" sz="quarter" idx="11"/>
          </p:nvPr>
        </p:nvSpPr>
        <p:spPr/>
        <p:txBody>
          <a:bodyPr/>
          <a:lstStyle>
            <a:lvl1pPr>
              <a:defRPr/>
            </a:lvl1pPr>
          </a:lstStyle>
          <a:p>
            <a:pPr>
              <a:defRPr/>
            </a:pPr>
            <a:endParaRPr lang="en-US" altLang="zh-CN"/>
          </a:p>
        </p:txBody>
      </p:sp>
      <p:sp>
        <p:nvSpPr>
          <p:cNvPr id="9" name="Rectangle 141"/>
          <p:cNvSpPr>
            <a:spLocks noGrp="1" noChangeArrowheads="1"/>
          </p:cNvSpPr>
          <p:nvPr>
            <p:ph type="sldNum" sz="quarter" idx="12"/>
          </p:nvPr>
        </p:nvSpPr>
        <p:spPr/>
        <p:txBody>
          <a:bodyPr/>
          <a:lstStyle>
            <a:lvl1pPr>
              <a:defRPr/>
            </a:lvl1pPr>
          </a:lstStyle>
          <a:p>
            <a:pPr>
              <a:defRPr/>
            </a:pPr>
            <a:fld id="{0DCA129F-45EF-48E7-9621-3823598E9DD3}" type="slidenum">
              <a:rPr lang="en-US" altLang="zh-CN"/>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139"/>
          <p:cNvSpPr>
            <a:spLocks noGrp="1" noChangeArrowheads="1"/>
          </p:cNvSpPr>
          <p:nvPr>
            <p:ph type="dt" sz="half" idx="10"/>
          </p:nvPr>
        </p:nvSpPr>
        <p:spPr/>
        <p:txBody>
          <a:bodyPr/>
          <a:lstStyle>
            <a:lvl1pPr>
              <a:defRPr/>
            </a:lvl1pPr>
          </a:lstStyle>
          <a:p>
            <a:pPr>
              <a:defRPr/>
            </a:pPr>
            <a:endParaRPr lang="en-US" altLang="zh-CN"/>
          </a:p>
        </p:txBody>
      </p:sp>
      <p:sp>
        <p:nvSpPr>
          <p:cNvPr id="4" name="Rectangle 140"/>
          <p:cNvSpPr>
            <a:spLocks noGrp="1" noChangeArrowheads="1"/>
          </p:cNvSpPr>
          <p:nvPr>
            <p:ph type="ftr" sz="quarter" idx="11"/>
          </p:nvPr>
        </p:nvSpPr>
        <p:spPr/>
        <p:txBody>
          <a:bodyPr/>
          <a:lstStyle>
            <a:lvl1pPr>
              <a:defRPr/>
            </a:lvl1pPr>
          </a:lstStyle>
          <a:p>
            <a:pPr>
              <a:defRPr/>
            </a:pPr>
            <a:endParaRPr lang="en-US" altLang="zh-CN"/>
          </a:p>
        </p:txBody>
      </p:sp>
      <p:sp>
        <p:nvSpPr>
          <p:cNvPr id="5" name="Rectangle 141"/>
          <p:cNvSpPr>
            <a:spLocks noGrp="1" noChangeArrowheads="1"/>
          </p:cNvSpPr>
          <p:nvPr>
            <p:ph type="sldNum" sz="quarter" idx="12"/>
          </p:nvPr>
        </p:nvSpPr>
        <p:spPr/>
        <p:txBody>
          <a:bodyPr/>
          <a:lstStyle>
            <a:lvl1pPr>
              <a:defRPr/>
            </a:lvl1pPr>
          </a:lstStyle>
          <a:p>
            <a:pPr>
              <a:defRPr/>
            </a:pPr>
            <a:fld id="{974801AA-0841-45CC-B0D6-66AF4D79353F}" type="slidenum">
              <a:rPr lang="en-US" altLang="zh-CN"/>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defRPr/>
            </a:lvl1pPr>
          </a:lstStyle>
          <a:p>
            <a:pPr>
              <a:defRPr/>
            </a:pPr>
            <a:endParaRPr lang="en-US" altLang="zh-CN"/>
          </a:p>
        </p:txBody>
      </p:sp>
      <p:sp>
        <p:nvSpPr>
          <p:cNvPr id="3" name="Rectangle 140"/>
          <p:cNvSpPr>
            <a:spLocks noGrp="1" noChangeArrowheads="1"/>
          </p:cNvSpPr>
          <p:nvPr>
            <p:ph type="ftr" sz="quarter" idx="11"/>
          </p:nvPr>
        </p:nvSpPr>
        <p:spPr/>
        <p:txBody>
          <a:bodyPr/>
          <a:lstStyle>
            <a:lvl1pPr>
              <a:defRPr/>
            </a:lvl1pPr>
          </a:lstStyle>
          <a:p>
            <a:pPr>
              <a:defRPr/>
            </a:pPr>
            <a:endParaRPr lang="en-US" altLang="zh-CN"/>
          </a:p>
        </p:txBody>
      </p:sp>
      <p:sp>
        <p:nvSpPr>
          <p:cNvPr id="4" name="Rectangle 141"/>
          <p:cNvSpPr>
            <a:spLocks noGrp="1" noChangeArrowheads="1"/>
          </p:cNvSpPr>
          <p:nvPr>
            <p:ph type="sldNum" sz="quarter" idx="12"/>
          </p:nvPr>
        </p:nvSpPr>
        <p:spPr/>
        <p:txBody>
          <a:bodyPr/>
          <a:lstStyle>
            <a:lvl1pPr>
              <a:defRPr/>
            </a:lvl1pPr>
          </a:lstStyle>
          <a:p>
            <a:pPr>
              <a:defRPr/>
            </a:pPr>
            <a:fld id="{7262982C-C1AB-4491-B22A-B01BB0DC9F5F}" type="slidenum">
              <a:rPr lang="en-US" altLang="zh-CN"/>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139"/>
          <p:cNvSpPr>
            <a:spLocks noGrp="1" noChangeArrowheads="1"/>
          </p:cNvSpPr>
          <p:nvPr>
            <p:ph type="dt" sz="half" idx="10"/>
          </p:nvPr>
        </p:nvSpPr>
        <p:spPr/>
        <p:txBody>
          <a:bodyPr/>
          <a:lstStyle>
            <a:lvl1pPr>
              <a:defRPr/>
            </a:lvl1pPr>
          </a:lstStyle>
          <a:p>
            <a:pPr>
              <a:defRPr/>
            </a:pPr>
            <a:endParaRPr lang="en-US" altLang="zh-CN"/>
          </a:p>
        </p:txBody>
      </p:sp>
      <p:sp>
        <p:nvSpPr>
          <p:cNvPr id="6" name="Rectangle 140"/>
          <p:cNvSpPr>
            <a:spLocks noGrp="1" noChangeArrowheads="1"/>
          </p:cNvSpPr>
          <p:nvPr>
            <p:ph type="ftr" sz="quarter" idx="11"/>
          </p:nvPr>
        </p:nvSpPr>
        <p:spPr/>
        <p:txBody>
          <a:bodyPr/>
          <a:lstStyle>
            <a:lvl1pPr>
              <a:defRPr/>
            </a:lvl1pPr>
          </a:lstStyle>
          <a:p>
            <a:pPr>
              <a:defRPr/>
            </a:pPr>
            <a:endParaRPr lang="en-US" altLang="zh-CN"/>
          </a:p>
        </p:txBody>
      </p:sp>
      <p:sp>
        <p:nvSpPr>
          <p:cNvPr id="7" name="Rectangle 141"/>
          <p:cNvSpPr>
            <a:spLocks noGrp="1" noChangeArrowheads="1"/>
          </p:cNvSpPr>
          <p:nvPr>
            <p:ph type="sldNum" sz="quarter" idx="12"/>
          </p:nvPr>
        </p:nvSpPr>
        <p:spPr/>
        <p:txBody>
          <a:bodyPr/>
          <a:lstStyle>
            <a:lvl1pPr>
              <a:defRPr/>
            </a:lvl1pPr>
          </a:lstStyle>
          <a:p>
            <a:pPr>
              <a:defRPr/>
            </a:pPr>
            <a:fld id="{836A655C-B153-461D-8BB2-50C3B516CB04}" type="slidenum">
              <a:rPr lang="en-US" altLang="zh-CN"/>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139"/>
          <p:cNvSpPr>
            <a:spLocks noGrp="1" noChangeArrowheads="1"/>
          </p:cNvSpPr>
          <p:nvPr>
            <p:ph type="dt" sz="half" idx="10"/>
          </p:nvPr>
        </p:nvSpPr>
        <p:spPr/>
        <p:txBody>
          <a:bodyPr/>
          <a:lstStyle>
            <a:lvl1pPr>
              <a:defRPr/>
            </a:lvl1pPr>
          </a:lstStyle>
          <a:p>
            <a:pPr>
              <a:defRPr/>
            </a:pPr>
            <a:endParaRPr lang="en-US" altLang="zh-CN"/>
          </a:p>
        </p:txBody>
      </p:sp>
      <p:sp>
        <p:nvSpPr>
          <p:cNvPr id="6" name="Rectangle 140"/>
          <p:cNvSpPr>
            <a:spLocks noGrp="1" noChangeArrowheads="1"/>
          </p:cNvSpPr>
          <p:nvPr>
            <p:ph type="ftr" sz="quarter" idx="11"/>
          </p:nvPr>
        </p:nvSpPr>
        <p:spPr/>
        <p:txBody>
          <a:bodyPr/>
          <a:lstStyle>
            <a:lvl1pPr>
              <a:defRPr/>
            </a:lvl1pPr>
          </a:lstStyle>
          <a:p>
            <a:pPr>
              <a:defRPr/>
            </a:pPr>
            <a:endParaRPr lang="en-US" altLang="zh-CN"/>
          </a:p>
        </p:txBody>
      </p:sp>
      <p:sp>
        <p:nvSpPr>
          <p:cNvPr id="7" name="Rectangle 141"/>
          <p:cNvSpPr>
            <a:spLocks noGrp="1" noChangeArrowheads="1"/>
          </p:cNvSpPr>
          <p:nvPr>
            <p:ph type="sldNum" sz="quarter" idx="12"/>
          </p:nvPr>
        </p:nvSpPr>
        <p:spPr/>
        <p:txBody>
          <a:bodyPr/>
          <a:lstStyle>
            <a:lvl1pPr>
              <a:defRPr/>
            </a:lvl1pPr>
          </a:lstStyle>
          <a:p>
            <a:pPr>
              <a:defRPr/>
            </a:pPr>
            <a:fld id="{916166B3-FF35-4788-AD51-793C72F96193}" type="slidenum">
              <a:rPr lang="en-US" altLang="zh-CN"/>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39"/>
          <p:cNvSpPr>
            <a:spLocks noGrp="1" noChangeArrowheads="1"/>
          </p:cNvSpPr>
          <p:nvPr>
            <p:ph type="dt" sz="half" idx="10"/>
          </p:nvPr>
        </p:nvSpPr>
        <p:spPr/>
        <p:txBody>
          <a:bodyPr/>
          <a:lstStyle>
            <a:lvl1pPr>
              <a:defRPr/>
            </a:lvl1pPr>
          </a:lstStyle>
          <a:p>
            <a:pPr>
              <a:defRPr/>
            </a:pPr>
            <a:endParaRPr lang="en-US" altLang="zh-CN"/>
          </a:p>
        </p:txBody>
      </p:sp>
      <p:sp>
        <p:nvSpPr>
          <p:cNvPr id="5" name="Rectangle 140"/>
          <p:cNvSpPr>
            <a:spLocks noGrp="1" noChangeArrowheads="1"/>
          </p:cNvSpPr>
          <p:nvPr>
            <p:ph type="ftr" sz="quarter" idx="11"/>
          </p:nvPr>
        </p:nvSpPr>
        <p:spPr/>
        <p:txBody>
          <a:bodyPr/>
          <a:lstStyle>
            <a:lvl1pPr>
              <a:defRPr/>
            </a:lvl1pPr>
          </a:lstStyle>
          <a:p>
            <a:pPr>
              <a:defRPr/>
            </a:pPr>
            <a:endParaRPr lang="en-US" altLang="zh-CN"/>
          </a:p>
        </p:txBody>
      </p:sp>
      <p:sp>
        <p:nvSpPr>
          <p:cNvPr id="6" name="Rectangle 141"/>
          <p:cNvSpPr>
            <a:spLocks noGrp="1" noChangeArrowheads="1"/>
          </p:cNvSpPr>
          <p:nvPr>
            <p:ph type="sldNum" sz="quarter" idx="12"/>
          </p:nvPr>
        </p:nvSpPr>
        <p:spPr/>
        <p:txBody>
          <a:bodyPr/>
          <a:lstStyle>
            <a:lvl1pPr>
              <a:defRPr/>
            </a:lvl1pPr>
          </a:lstStyle>
          <a:p>
            <a:pPr>
              <a:defRPr/>
            </a:pPr>
            <a:fld id="{4AAA4391-CDB0-406F-ADC3-ED913811D07A}" type="slidenum">
              <a:rPr lang="en-US" altLang="zh-CN"/>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目录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61785" t="327" r="1" b="39958"/>
          <a:stretch>
            <a:fillRect/>
          </a:stretch>
        </p:blipFill>
        <p:spPr>
          <a:xfrm>
            <a:off x="9293860" y="211456"/>
            <a:ext cx="2602231" cy="14827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686800" y="301625"/>
            <a:ext cx="2590800" cy="579437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914400" y="301625"/>
            <a:ext cx="7569200" cy="579437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39"/>
          <p:cNvSpPr>
            <a:spLocks noGrp="1" noChangeArrowheads="1"/>
          </p:cNvSpPr>
          <p:nvPr>
            <p:ph type="dt" sz="half" idx="10"/>
          </p:nvPr>
        </p:nvSpPr>
        <p:spPr/>
        <p:txBody>
          <a:bodyPr/>
          <a:lstStyle>
            <a:lvl1pPr>
              <a:defRPr/>
            </a:lvl1pPr>
          </a:lstStyle>
          <a:p>
            <a:pPr>
              <a:defRPr/>
            </a:pPr>
            <a:endParaRPr lang="en-US" altLang="zh-CN"/>
          </a:p>
        </p:txBody>
      </p:sp>
      <p:sp>
        <p:nvSpPr>
          <p:cNvPr id="5" name="Rectangle 140"/>
          <p:cNvSpPr>
            <a:spLocks noGrp="1" noChangeArrowheads="1"/>
          </p:cNvSpPr>
          <p:nvPr>
            <p:ph type="ftr" sz="quarter" idx="11"/>
          </p:nvPr>
        </p:nvSpPr>
        <p:spPr/>
        <p:txBody>
          <a:bodyPr/>
          <a:lstStyle>
            <a:lvl1pPr>
              <a:defRPr/>
            </a:lvl1pPr>
          </a:lstStyle>
          <a:p>
            <a:pPr>
              <a:defRPr/>
            </a:pPr>
            <a:endParaRPr lang="en-US" altLang="zh-CN"/>
          </a:p>
        </p:txBody>
      </p:sp>
      <p:sp>
        <p:nvSpPr>
          <p:cNvPr id="6" name="Rectangle 141"/>
          <p:cNvSpPr>
            <a:spLocks noGrp="1" noChangeArrowheads="1"/>
          </p:cNvSpPr>
          <p:nvPr>
            <p:ph type="sldNum" sz="quarter" idx="12"/>
          </p:nvPr>
        </p:nvSpPr>
        <p:spPr/>
        <p:txBody>
          <a:bodyPr/>
          <a:lstStyle>
            <a:lvl1pPr>
              <a:defRPr/>
            </a:lvl1pPr>
          </a:lstStyle>
          <a:p>
            <a:pPr>
              <a:defRPr/>
            </a:pPr>
            <a:fld id="{938625F7-D70B-4E23-9403-DA7FE377C1D1}" type="slidenum">
              <a:rPr lang="en-US" altLang="zh-CN"/>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3" name="直接连接符 12"/>
          <p:cNvSpPr>
            <a:spLocks noChangeShapeType="1"/>
          </p:cNvSpPr>
          <p:nvPr/>
        </p:nvSpPr>
        <p:spPr bwMode="auto">
          <a:xfrm>
            <a:off x="685800" y="534990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9" name="标题 28"/>
          <p:cNvSpPr>
            <a:spLocks noGrp="1"/>
          </p:cNvSpPr>
          <p:nvPr>
            <p:ph type="ctrTitle"/>
          </p:nvPr>
        </p:nvSpPr>
        <p:spPr>
          <a:xfrm>
            <a:off x="508000" y="4853411"/>
            <a:ext cx="11277600" cy="1222375"/>
          </a:xfrm>
        </p:spPr>
        <p:txBody>
          <a:bodyPr anchor="t"/>
          <a:lstStyle/>
          <a:p>
            <a:r>
              <a:rPr lang="zh-CN" altLang="en-US" smtClean="0"/>
              <a:t>单击此处编辑母版标题样式</a:t>
            </a:r>
            <a:endParaRPr lang="en-US"/>
          </a:p>
        </p:txBody>
      </p:sp>
      <p:sp>
        <p:nvSpPr>
          <p:cNvPr id="9" name="副标题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smtClean="0"/>
              <a:t>单击此处编辑母版副标题样式</a:t>
            </a:r>
            <a:endParaRPr lang="en-US"/>
          </a:p>
        </p:txBody>
      </p:sp>
      <p:sp>
        <p:nvSpPr>
          <p:cNvPr id="14" name="日期占位符 15"/>
          <p:cNvSpPr>
            <a:spLocks noGrp="1"/>
          </p:cNvSpPr>
          <p:nvPr>
            <p:ph type="dt" sz="half" idx="2"/>
          </p:nvPr>
        </p:nvSpPr>
        <p:spPr>
          <a:xfrm>
            <a:off x="8636000" y="76200"/>
            <a:ext cx="3352800" cy="288925"/>
          </a:xfrm>
          <a:prstGeom prst="rect">
            <a:avLst/>
          </a:prstGeom>
        </p:spPr>
        <p:txBody>
          <a:bodyPr vert="horz"/>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76130C71-AC4D-43E3-A33B-9701F5F6C22F}" type="datetimeFigureOut">
              <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rPr>
              <a:t>2020/6/27</a:t>
            </a:fld>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15" name="页脚占位符 1"/>
          <p:cNvSpPr>
            <a:spLocks noGrp="1"/>
          </p:cNvSpPr>
          <p:nvPr>
            <p:ph type="ftr" sz="quarter" idx="3"/>
          </p:nvPr>
        </p:nvSpPr>
        <p:spPr>
          <a:xfrm>
            <a:off x="4165600" y="76200"/>
            <a:ext cx="4470400" cy="288925"/>
          </a:xfrm>
          <a:prstGeom prst="rect">
            <a:avLst/>
          </a:prstGeom>
        </p:spPr>
        <p:txBody>
          <a:bodyPr vert="horz"/>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16" name="灯片编号占位符 14"/>
          <p:cNvSpPr>
            <a:spLocks noGrp="1"/>
          </p:cNvSpPr>
          <p:nvPr>
            <p:ph type="sldNum" sz="quarter" idx="4"/>
          </p:nvPr>
        </p:nvSpPr>
        <p:spPr>
          <a:xfrm>
            <a:off x="10972800" y="6473825"/>
            <a:ext cx="1011767" cy="247650"/>
          </a:xfrm>
          <a:prstGeom prst="rect">
            <a:avLst/>
          </a:prstGeom>
        </p:spPr>
        <p:txBody>
          <a:bodyPr vert="horz"/>
          <a:lstStyle/>
          <a:p>
            <a:pPr algn="r">
              <a:buNone/>
            </a:pPr>
            <a:fld id="{9A0DB2DC-4C9A-4742-B13C-FB6460FD3503}" type="slidenum">
              <a:rPr lang="zh-CN" altLang="en-US" dirty="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2" name="标题 21"/>
          <p:cNvSpPr>
            <a:spLocks noGrp="1"/>
          </p:cNvSpPr>
          <p:nvPr>
            <p:ph type="title"/>
          </p:nvPr>
        </p:nvSpPr>
        <p:spPr/>
        <p:txBody>
          <a:bodyPr/>
          <a:lstStyle/>
          <a:p>
            <a:r>
              <a:rPr lang="zh-CN" altLang="en-US" smtClean="0"/>
              <a:t>单击此处编辑母版标题样式</a:t>
            </a:r>
            <a:endParaRPr lang="en-US"/>
          </a:p>
        </p:txBody>
      </p:sp>
      <p:sp>
        <p:nvSpPr>
          <p:cNvPr id="27" name="内容占位符 26"/>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13" name="日期占位符 24"/>
          <p:cNvSpPr>
            <a:spLocks noGrp="1"/>
          </p:cNvSpPr>
          <p:nvPr>
            <p:ph type="dt" sz="half" idx="2"/>
          </p:nvPr>
        </p:nvSpPr>
        <p:spPr>
          <a:xfrm>
            <a:off x="8636000" y="76200"/>
            <a:ext cx="3352800" cy="288925"/>
          </a:xfrm>
          <a:prstGeom prst="rect">
            <a:avLst/>
          </a:prstGeom>
        </p:spPr>
        <p:txBody>
          <a:bodyPr vert="horz"/>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158FA8CA-B4D0-4E91-9C37-1FFA71A85E7F}" type="datetimeFigureOut">
              <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rPr>
              <a:t>2020/6/27</a:t>
            </a:fld>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14" name="页脚占位符 18"/>
          <p:cNvSpPr>
            <a:spLocks noGrp="1"/>
          </p:cNvSpPr>
          <p:nvPr>
            <p:ph type="ftr" sz="quarter" idx="3"/>
          </p:nvPr>
        </p:nvSpPr>
        <p:spPr>
          <a:xfrm>
            <a:off x="4775200" y="76200"/>
            <a:ext cx="3860800" cy="288925"/>
          </a:xfrm>
          <a:prstGeom prst="rect">
            <a:avLst/>
          </a:prstGeom>
        </p:spPr>
        <p:txBody>
          <a:bodyPr vert="horz"/>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15" name="灯片编号占位符 15"/>
          <p:cNvSpPr>
            <a:spLocks noGrp="1"/>
          </p:cNvSpPr>
          <p:nvPr>
            <p:ph type="sldNum" sz="quarter" idx="4"/>
          </p:nvPr>
        </p:nvSpPr>
        <p:spPr>
          <a:xfrm>
            <a:off x="10972800" y="6473825"/>
            <a:ext cx="1011767" cy="247650"/>
          </a:xfrm>
          <a:prstGeom prst="rect">
            <a:avLst/>
          </a:prstGeom>
        </p:spPr>
        <p:txBody>
          <a:bodyPr vert="horz"/>
          <a:lstStyle/>
          <a:p>
            <a:pPr algn="r">
              <a:buNone/>
            </a:pPr>
            <a:fld id="{9A0DB2DC-4C9A-4742-B13C-FB6460FD3503}" type="slidenum">
              <a:rPr lang="zh-CN" altLang="en-US" dirty="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13" name="直接连接符 12"/>
          <p:cNvSpPr>
            <a:spLocks noChangeShapeType="1"/>
          </p:cNvSpPr>
          <p:nvPr/>
        </p:nvSpPr>
        <p:spPr bwMode="auto">
          <a:xfrm>
            <a:off x="685800" y="344490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文本占位符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CN" altLang="en-US" smtClean="0"/>
              <a:t>单击此处编辑母版文本样式</a:t>
            </a:r>
          </a:p>
        </p:txBody>
      </p:sp>
      <p:sp>
        <p:nvSpPr>
          <p:cNvPr id="8" name="标题 7"/>
          <p:cNvSpPr>
            <a:spLocks noGrp="1"/>
          </p:cNvSpPr>
          <p:nvPr>
            <p:ph type="title"/>
          </p:nvPr>
        </p:nvSpPr>
        <p:spPr>
          <a:xfrm>
            <a:off x="240633" y="2947085"/>
            <a:ext cx="11582400" cy="1184825"/>
          </a:xfrm>
        </p:spPr>
        <p:txBody>
          <a:bodyPr rtlCol="0" anchor="t"/>
          <a:lstStyle>
            <a:lvl1pPr algn="r">
              <a:defRPr/>
            </a:lvl1pPr>
          </a:lstStyle>
          <a:p>
            <a:r>
              <a:rPr lang="zh-CN" altLang="en-US" smtClean="0"/>
              <a:t>单击此处编辑母版标题样式</a:t>
            </a:r>
            <a:endParaRPr lang="en-US"/>
          </a:p>
        </p:txBody>
      </p:sp>
      <p:sp>
        <p:nvSpPr>
          <p:cNvPr id="14" name="日期占位符 18"/>
          <p:cNvSpPr>
            <a:spLocks noGrp="1"/>
          </p:cNvSpPr>
          <p:nvPr>
            <p:ph type="dt" sz="half" idx="2"/>
          </p:nvPr>
        </p:nvSpPr>
        <p:spPr>
          <a:xfrm>
            <a:off x="8636000" y="76200"/>
            <a:ext cx="3352800" cy="288925"/>
          </a:xfrm>
          <a:prstGeom prst="rect">
            <a:avLst/>
          </a:prstGeom>
        </p:spPr>
        <p:txBody>
          <a:bodyPr vert="horz"/>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0E3F6B4-14BF-4EDD-872A-82F86213BE67}" type="datetimeFigureOut">
              <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rPr>
              <a:t>2020/6/27</a:t>
            </a:fld>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15" name="页脚占位符 10"/>
          <p:cNvSpPr>
            <a:spLocks noGrp="1"/>
          </p:cNvSpPr>
          <p:nvPr>
            <p:ph type="ftr" sz="quarter" idx="3"/>
          </p:nvPr>
        </p:nvSpPr>
        <p:spPr>
          <a:xfrm>
            <a:off x="4165600" y="76200"/>
            <a:ext cx="4470400" cy="288925"/>
          </a:xfrm>
          <a:prstGeom prst="rect">
            <a:avLst/>
          </a:prstGeom>
        </p:spPr>
        <p:txBody>
          <a:bodyPr vert="horz"/>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16" name="灯片编号占位符 15"/>
          <p:cNvSpPr>
            <a:spLocks noGrp="1"/>
          </p:cNvSpPr>
          <p:nvPr>
            <p:ph type="sldNum" sz="quarter" idx="4"/>
          </p:nvPr>
        </p:nvSpPr>
        <p:spPr>
          <a:xfrm>
            <a:off x="10972800" y="6477000"/>
            <a:ext cx="1016000" cy="244475"/>
          </a:xfrm>
          <a:prstGeom prst="rect">
            <a:avLst/>
          </a:prstGeom>
        </p:spPr>
        <p:txBody>
          <a:bodyPr vert="horz"/>
          <a:lstStyle/>
          <a:p>
            <a:pPr algn="r">
              <a:buNone/>
            </a:pPr>
            <a:fld id="{9A0DB2DC-4C9A-4742-B13C-FB6460FD3503}" type="slidenum">
              <a:rPr lang="zh-CN" altLang="en-US" dirty="0"/>
              <a:t>‹#›</a:t>
            </a:fld>
            <a:endParaRPr lang="zh-CN" alt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0" name="标题 19"/>
          <p:cNvSpPr>
            <a:spLocks noGrp="1"/>
          </p:cNvSpPr>
          <p:nvPr>
            <p:ph type="title"/>
          </p:nvPr>
        </p:nvSpPr>
        <p:spPr>
          <a:xfrm>
            <a:off x="402336" y="457200"/>
            <a:ext cx="11582400" cy="841248"/>
          </a:xfrm>
        </p:spPr>
        <p:txBody>
          <a:bodyPr/>
          <a:lstStyle/>
          <a:p>
            <a:r>
              <a:rPr lang="zh-CN" altLang="en-US" smtClean="0"/>
              <a:t>单击此处编辑母版标题样式</a:t>
            </a:r>
            <a:endParaRPr lang="en-US"/>
          </a:p>
        </p:txBody>
      </p:sp>
      <p:sp>
        <p:nvSpPr>
          <p:cNvPr id="14" name="内容占位符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13" name="内容占位符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C2CE6658-E93F-41EB-8C50-92336C515D60}" type="datetimeFigureOut">
              <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rPr>
              <a:t>2020/6/27</a:t>
            </a:fld>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直接连接符 12"/>
          <p:cNvSpPr>
            <a:spLocks noChangeShapeType="1"/>
          </p:cNvSpPr>
          <p:nvPr/>
        </p:nvSpPr>
        <p:spPr bwMode="auto">
          <a:xfrm>
            <a:off x="685800" y="6019800"/>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9" name="标题 28"/>
          <p:cNvSpPr>
            <a:spLocks noGrp="1"/>
          </p:cNvSpPr>
          <p:nvPr>
            <p:ph type="title"/>
          </p:nvPr>
        </p:nvSpPr>
        <p:spPr>
          <a:xfrm>
            <a:off x="406400" y="5410200"/>
            <a:ext cx="11480800" cy="882650"/>
          </a:xfrm>
        </p:spPr>
        <p:txBody>
          <a:bodyPr/>
          <a:lstStyle>
            <a:lvl1pPr>
              <a:defRPr/>
            </a:lvl1pPr>
          </a:lstStyle>
          <a:p>
            <a:r>
              <a:rPr lang="zh-CN" altLang="en-US" smtClean="0"/>
              <a:t>单击此处编辑母版标题样式</a:t>
            </a:r>
            <a:endParaRPr lang="en-US"/>
          </a:p>
        </p:txBody>
      </p:sp>
      <p:sp>
        <p:nvSpPr>
          <p:cNvPr id="13" name="文本占位符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zh-CN" altLang="en-US" smtClean="0"/>
              <a:t>单击此处编辑母版文本样式</a:t>
            </a:r>
          </a:p>
        </p:txBody>
      </p:sp>
      <p:sp>
        <p:nvSpPr>
          <p:cNvPr id="25" name="文本占位符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zh-CN" altLang="en-US" smtClean="0"/>
              <a:t>单击此处编辑母版文本样式</a:t>
            </a:r>
          </a:p>
        </p:txBody>
      </p:sp>
      <p:sp>
        <p:nvSpPr>
          <p:cNvPr id="4" name="内容占位符 3"/>
          <p:cNvSpPr>
            <a:spLocks noGrp="1"/>
          </p:cNvSpPr>
          <p:nvPr>
            <p:ph sz="quarter" idx="2"/>
          </p:nvPr>
        </p:nvSpPr>
        <p:spPr>
          <a:xfrm>
            <a:off x="375259" y="1316037"/>
            <a:ext cx="5720741" cy="3941763"/>
          </a:xfrm>
        </p:spPr>
        <p:txBody>
          <a:bodyPr/>
          <a:lstStyle>
            <a:lvl1pPr>
              <a:defRPr sz="2400"/>
            </a:lvl1pPr>
            <a:lvl2pPr>
              <a:defRPr sz="2000"/>
            </a:lvl2pPr>
            <a:lvl3pPr>
              <a:defRPr sz="1800"/>
            </a:lvl3pPr>
            <a:lvl4pPr>
              <a:defRPr sz="1600"/>
            </a:lvl4pPr>
            <a:lvl5pPr>
              <a:defRPr sz="16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28" name="内容占位符 27"/>
          <p:cNvSpPr>
            <a:spLocks noGrp="1"/>
          </p:cNvSpPr>
          <p:nvPr>
            <p:ph sz="quarter" idx="4"/>
          </p:nvPr>
        </p:nvSpPr>
        <p:spPr>
          <a:xfrm>
            <a:off x="6198307" y="1316037"/>
            <a:ext cx="5718048" cy="3941763"/>
          </a:xfrm>
        </p:spPr>
        <p:txBody>
          <a:bodyPr/>
          <a:lstStyle>
            <a:lvl1pPr>
              <a:defRPr sz="2400"/>
            </a:lvl1pPr>
            <a:lvl2pPr>
              <a:defRPr sz="2000"/>
            </a:lvl2pPr>
            <a:lvl3pPr>
              <a:defRPr sz="1800"/>
            </a:lvl3pPr>
            <a:lvl4pPr>
              <a:defRPr sz="1600"/>
            </a:lvl4pPr>
            <a:lvl5pPr>
              <a:defRPr sz="16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14" name="日期占位符 9"/>
          <p:cNvSpPr>
            <a:spLocks noGrp="1"/>
          </p:cNvSpPr>
          <p:nvPr>
            <p:ph type="dt" sz="half" idx="12"/>
          </p:nvPr>
        </p:nvSpPr>
        <p:spPr>
          <a:xfrm>
            <a:off x="8636000" y="76200"/>
            <a:ext cx="3352800" cy="288925"/>
          </a:xfrm>
          <a:prstGeom prst="rect">
            <a:avLst/>
          </a:prstGeom>
        </p:spPr>
        <p:txBody>
          <a:bodyPr vert="horz"/>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2B65EA08-25F0-4475-86F1-C729D88B0A37}" type="datetimeFigureOut">
              <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rPr>
              <a:t>2020/6/27</a:t>
            </a:fld>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15" name="页脚占位符 5"/>
          <p:cNvSpPr>
            <a:spLocks noGrp="1"/>
          </p:cNvSpPr>
          <p:nvPr>
            <p:ph type="ftr" sz="quarter" idx="13"/>
          </p:nvPr>
        </p:nvSpPr>
        <p:spPr>
          <a:xfrm>
            <a:off x="4165600" y="76200"/>
            <a:ext cx="4470400" cy="288925"/>
          </a:xfrm>
          <a:prstGeom prst="rect">
            <a:avLst/>
          </a:prstGeom>
        </p:spPr>
        <p:txBody>
          <a:bodyPr vert="horz"/>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16" name="灯片编号占位符 6"/>
          <p:cNvSpPr>
            <a:spLocks noGrp="1"/>
          </p:cNvSpPr>
          <p:nvPr>
            <p:ph type="sldNum" sz="quarter" idx="14"/>
          </p:nvPr>
        </p:nvSpPr>
        <p:spPr>
          <a:xfrm>
            <a:off x="10972800" y="6477000"/>
            <a:ext cx="1016000" cy="247650"/>
          </a:xfrm>
          <a:prstGeom prst="rect">
            <a:avLst/>
          </a:prstGeom>
        </p:spPr>
        <p:txBody>
          <a:bodyPr vert="horz"/>
          <a:lstStyle/>
          <a:p>
            <a:pPr algn="r">
              <a:buNone/>
            </a:pPr>
            <a:fld id="{9A0DB2DC-4C9A-4742-B13C-FB6460FD3503}" type="slidenum">
              <a:rPr lang="zh-CN" altLang="en-US" dirty="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30" name="标题 29"/>
          <p:cNvSpPr>
            <a:spLocks noGrp="1"/>
          </p:cNvSpPr>
          <p:nvPr>
            <p:ph type="title"/>
          </p:nvPr>
        </p:nvSpPr>
        <p:spPr>
          <a:xfrm>
            <a:off x="402336" y="457200"/>
            <a:ext cx="11582400" cy="841248"/>
          </a:xfrm>
        </p:spPr>
        <p:txBody>
          <a:bodyPr/>
          <a:lstStyle/>
          <a:p>
            <a:r>
              <a:rPr lang="zh-CN" altLang="en-US" smtClean="0"/>
              <a:t>单击此处编辑母版标题样式</a:t>
            </a:r>
            <a:endParaRPr lang="en-US"/>
          </a:p>
        </p:txBody>
      </p:sp>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C2CE6658-E93F-41EB-8C50-92336C515D60}" type="datetimeFigureOut">
              <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rPr>
              <a:t>2020/6/27</a:t>
            </a:fld>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3" name="日期占位符 2"/>
          <p:cNvSpPr>
            <a:spLocks noGrp="1"/>
          </p:cNvSpPr>
          <p:nvPr>
            <p:ph type="dt" sz="half" idx="2"/>
          </p:nvPr>
        </p:nvSpPr>
        <p:spPr>
          <a:xfrm>
            <a:off x="8636000" y="76200"/>
            <a:ext cx="3352800" cy="288925"/>
          </a:xfrm>
          <a:prstGeom prst="rect">
            <a:avLst/>
          </a:prstGeom>
        </p:spPr>
        <p:txBody>
          <a:bodyPr vert="horz"/>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3B5ACC3D-7969-4DFE-B42F-9BAF4E60DEF5}" type="datetimeFigureOut">
              <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rPr>
              <a:t>2020/6/27</a:t>
            </a:fld>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14" name="页脚占位符 23"/>
          <p:cNvSpPr>
            <a:spLocks noGrp="1"/>
          </p:cNvSpPr>
          <p:nvPr>
            <p:ph type="ftr" sz="quarter" idx="3"/>
          </p:nvPr>
        </p:nvSpPr>
        <p:spPr>
          <a:xfrm>
            <a:off x="4165600" y="76200"/>
            <a:ext cx="4470400" cy="288925"/>
          </a:xfrm>
          <a:prstGeom prst="rect">
            <a:avLst/>
          </a:prstGeom>
        </p:spPr>
        <p:txBody>
          <a:bodyPr vert="horz"/>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15" name="灯片编号占位符 6"/>
          <p:cNvSpPr>
            <a:spLocks noGrp="1"/>
          </p:cNvSpPr>
          <p:nvPr>
            <p:ph type="sldNum" sz="quarter" idx="4"/>
          </p:nvPr>
        </p:nvSpPr>
        <p:spPr>
          <a:xfrm>
            <a:off x="10972800" y="6477000"/>
            <a:ext cx="1016000" cy="244475"/>
          </a:xfrm>
          <a:prstGeom prst="rect">
            <a:avLst/>
          </a:prstGeom>
        </p:spPr>
        <p:txBody>
          <a:bodyPr vert="horz"/>
          <a:lstStyle/>
          <a:p>
            <a:pPr algn="r">
              <a:buNone/>
            </a:pPr>
            <a:fld id="{9A0DB2DC-4C9A-4742-B13C-FB6460FD3503}" type="slidenum">
              <a:rPr lang="zh-CN" altLang="en-US" dirty="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13" name="直接连接符 12"/>
          <p:cNvSpPr>
            <a:spLocks noChangeShapeType="1"/>
          </p:cNvSpPr>
          <p:nvPr/>
        </p:nvSpPr>
        <p:spPr bwMode="auto">
          <a:xfrm>
            <a:off x="685800" y="584911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 name="标题 11"/>
          <p:cNvSpPr>
            <a:spLocks noGrp="1"/>
          </p:cNvSpPr>
          <p:nvPr>
            <p:ph type="title"/>
          </p:nvPr>
        </p:nvSpPr>
        <p:spPr>
          <a:xfrm>
            <a:off x="609600" y="5486400"/>
            <a:ext cx="11277600" cy="520700"/>
          </a:xfrm>
        </p:spPr>
        <p:txBody>
          <a:bodyPr/>
          <a:lstStyle>
            <a:lvl1pPr algn="l">
              <a:buNone/>
              <a:defRPr sz="2000" b="1"/>
            </a:lvl1pPr>
          </a:lstStyle>
          <a:p>
            <a:r>
              <a:rPr lang="zh-CN" altLang="en-US" smtClean="0"/>
              <a:t>单击此处编辑母版标题样式</a:t>
            </a:r>
            <a:endParaRPr lang="en-US"/>
          </a:p>
        </p:txBody>
      </p:sp>
      <p:sp>
        <p:nvSpPr>
          <p:cNvPr id="26" name="文本占位符 25"/>
          <p:cNvSpPr>
            <a:spLocks noGrp="1"/>
          </p:cNvSpPr>
          <p:nvPr>
            <p:ph type="body" idx="2"/>
          </p:nvPr>
        </p:nvSpPr>
        <p:spPr>
          <a:xfrm>
            <a:off x="609600"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zh-CN" altLang="en-US" smtClean="0"/>
              <a:t>单击此处编辑母版文本样式</a:t>
            </a:r>
          </a:p>
        </p:txBody>
      </p:sp>
      <p:sp>
        <p:nvSpPr>
          <p:cNvPr id="14" name="内容占位符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2" name="日期占位符 24"/>
          <p:cNvSpPr>
            <a:spLocks noGrp="1"/>
          </p:cNvSpPr>
          <p:nvPr>
            <p:ph type="dt" sz="half" idx="12"/>
          </p:nvPr>
        </p:nvSpPr>
        <p:spPr>
          <a:xfrm>
            <a:off x="8636000" y="76200"/>
            <a:ext cx="3352800" cy="288925"/>
          </a:xfrm>
          <a:prstGeom prst="rect">
            <a:avLst/>
          </a:prstGeom>
        </p:spPr>
        <p:txBody>
          <a:bodyPr vert="horz"/>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1B9A61BD-7FF9-493C-915B-9B266AB942CF}" type="datetimeFigureOut">
              <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rPr>
              <a:t>2020/6/27</a:t>
            </a:fld>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15" name="页脚占位符 28"/>
          <p:cNvSpPr>
            <a:spLocks noGrp="1"/>
          </p:cNvSpPr>
          <p:nvPr>
            <p:ph type="ftr" sz="quarter" idx="3"/>
          </p:nvPr>
        </p:nvSpPr>
        <p:spPr>
          <a:xfrm>
            <a:off x="4165600" y="76200"/>
            <a:ext cx="4470400" cy="288925"/>
          </a:xfrm>
          <a:prstGeom prst="rect">
            <a:avLst/>
          </a:prstGeom>
        </p:spPr>
        <p:txBody>
          <a:bodyPr vert="horz"/>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16" name="灯片编号占位符 6"/>
          <p:cNvSpPr>
            <a:spLocks noGrp="1"/>
          </p:cNvSpPr>
          <p:nvPr>
            <p:ph type="sldNum" sz="quarter" idx="4"/>
          </p:nvPr>
        </p:nvSpPr>
        <p:spPr>
          <a:xfrm>
            <a:off x="10972800" y="6477000"/>
            <a:ext cx="1016000" cy="244475"/>
          </a:xfrm>
          <a:prstGeom prst="rect">
            <a:avLst/>
          </a:prstGeom>
        </p:spPr>
        <p:txBody>
          <a:bodyPr vert="horz"/>
          <a:lstStyle/>
          <a:p>
            <a:pPr algn="r">
              <a:buNone/>
            </a:pPr>
            <a:fld id="{9A0DB2DC-4C9A-4742-B13C-FB6460FD3503}" type="slidenum">
              <a:rPr lang="zh-CN" altLang="en-US" dirty="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3" name="图片占位符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vert="horz" wrap="square" lIns="91440" tIns="45720" rIns="91440" bIns="45720" numCol="1" anchor="t" anchorCtr="0" compatLnSpc="1">
            <a:normAutofit/>
          </a:bodyPr>
          <a:lstStyle>
            <a:lvl1pPr marL="0" indent="0">
              <a:buNone/>
              <a:defRPr sz="3200"/>
            </a:lvl1p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Wingdings 2" panose="05020102010507070707" pitchFamily="18" charset="2"/>
              <a:buNone/>
              <a:defRPr/>
            </a:pPr>
            <a:r>
              <a:rPr kumimoji="0" lang="zh-CN" altLang="en-US" sz="3200" b="0" i="0" u="none" strike="noStrike" kern="1200" cap="none" spc="0" normalizeH="0" baseline="0" noProof="0" smtClean="0">
                <a:ln>
                  <a:noFill/>
                </a:ln>
                <a:solidFill>
                  <a:schemeClr val="tx2"/>
                </a:solidFill>
                <a:effectLst/>
                <a:uLnTx/>
                <a:uFillTx/>
                <a:latin typeface="+mn-lt"/>
                <a:ea typeface="+mn-ea"/>
                <a:cs typeface="+mn-cs"/>
              </a:rPr>
              <a:t>单击图标添加图片</a:t>
            </a:r>
            <a:endParaRPr kumimoji="0" lang="en-US" sz="3200" b="0" i="0" u="none" strike="noStrike" kern="1200" cap="none" spc="0" normalizeH="0" baseline="0" noProof="0" dirty="0">
              <a:ln>
                <a:noFill/>
              </a:ln>
              <a:solidFill>
                <a:schemeClr val="tx2"/>
              </a:solidFill>
              <a:effectLst/>
              <a:uLnTx/>
              <a:uFillTx/>
              <a:latin typeface="+mn-lt"/>
              <a:ea typeface="+mn-ea"/>
              <a:cs typeface="+mn-cs"/>
            </a:endParaRPr>
          </a:p>
        </p:txBody>
      </p:sp>
      <p:sp>
        <p:nvSpPr>
          <p:cNvPr id="17" name="标题 16"/>
          <p:cNvSpPr>
            <a:spLocks noGrp="1"/>
          </p:cNvSpPr>
          <p:nvPr>
            <p:ph type="title"/>
          </p:nvPr>
        </p:nvSpPr>
        <p:spPr>
          <a:xfrm>
            <a:off x="508000" y="4993760"/>
            <a:ext cx="7823200" cy="522288"/>
          </a:xfrm>
        </p:spPr>
        <p:txBody>
          <a:bodyPr/>
          <a:lstStyle>
            <a:lvl1pPr algn="l">
              <a:buNone/>
              <a:defRPr sz="2000" b="1"/>
            </a:lvl1pPr>
          </a:lstStyle>
          <a:p>
            <a:r>
              <a:rPr lang="zh-CN" altLang="en-US" smtClean="0"/>
              <a:t>单击此处编辑母版标题样式</a:t>
            </a:r>
            <a:endParaRPr lang="en-US"/>
          </a:p>
        </p:txBody>
      </p:sp>
      <p:sp>
        <p:nvSpPr>
          <p:cNvPr id="26" name="文本占位符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zh-CN" altLang="en-US" smtClean="0"/>
              <a:t>单击此处编辑母版文本样式</a:t>
            </a:r>
          </a:p>
        </p:txBody>
      </p:sp>
      <p:sp>
        <p:nvSpPr>
          <p:cNvPr id="2" name="日期占位符 6"/>
          <p:cNvSpPr>
            <a:spLocks noGrp="1"/>
          </p:cNvSpPr>
          <p:nvPr>
            <p:ph type="dt" sz="half" idx="12"/>
          </p:nvPr>
        </p:nvSpPr>
        <p:spPr>
          <a:xfrm>
            <a:off x="8636000" y="76200"/>
            <a:ext cx="3352800" cy="288925"/>
          </a:xfrm>
          <a:prstGeom prst="rect">
            <a:avLst/>
          </a:prstGeom>
        </p:spPr>
        <p:txBody>
          <a:bodyPr vert="horz"/>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937976E4-AF35-4586-B3BD-FD37940E552A}" type="datetimeFigureOut">
              <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rPr>
              <a:t>2020/6/27</a:t>
            </a:fld>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14" name="页脚占位符 4"/>
          <p:cNvSpPr>
            <a:spLocks noGrp="1"/>
          </p:cNvSpPr>
          <p:nvPr>
            <p:ph type="ftr" sz="quarter" idx="3"/>
          </p:nvPr>
        </p:nvSpPr>
        <p:spPr>
          <a:xfrm>
            <a:off x="4165600" y="76200"/>
            <a:ext cx="4470400" cy="288925"/>
          </a:xfrm>
          <a:prstGeom prst="rect">
            <a:avLst/>
          </a:prstGeom>
        </p:spPr>
        <p:txBody>
          <a:bodyPr vert="horz"/>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15" name="灯片编号占位符 30"/>
          <p:cNvSpPr>
            <a:spLocks noGrp="1"/>
          </p:cNvSpPr>
          <p:nvPr>
            <p:ph type="sldNum" sz="quarter" idx="4"/>
          </p:nvPr>
        </p:nvSpPr>
        <p:spPr>
          <a:xfrm>
            <a:off x="10972800" y="6477000"/>
            <a:ext cx="1016000" cy="244475"/>
          </a:xfrm>
          <a:prstGeom prst="rect">
            <a:avLst/>
          </a:prstGeom>
        </p:spPr>
        <p:txBody>
          <a:bodyPr vert="horz"/>
          <a:lstStyle/>
          <a:p>
            <a:pPr algn="r">
              <a:buNone/>
            </a:pPr>
            <a:fld id="{9A0DB2DC-4C9A-4742-B13C-FB6460FD3503}" type="slidenum">
              <a:rPr lang="zh-CN" altLang="en-US" dirty="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61785" t="327" r="1" b="39958"/>
          <a:stretch>
            <a:fillRect/>
          </a:stretch>
        </p:blipFill>
        <p:spPr>
          <a:xfrm>
            <a:off x="9589769" y="147956"/>
            <a:ext cx="2602231" cy="1482725"/>
          </a:xfrm>
          <a:prstGeom prst="rect">
            <a:avLst/>
          </a:prstGeom>
        </p:spPr>
      </p:pic>
      <p:pic>
        <p:nvPicPr>
          <p:cNvPr id="3" name="图片 2"/>
          <p:cNvPicPr>
            <a:picLocks noChangeAspect="1"/>
          </p:cNvPicPr>
          <p:nvPr userDrawn="1"/>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61785" t="327" r="1" b="39958"/>
          <a:stretch>
            <a:fillRect/>
          </a:stretch>
        </p:blipFill>
        <p:spPr>
          <a:xfrm rot="10800000">
            <a:off x="139067" y="5231131"/>
            <a:ext cx="2581275" cy="14706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C2CE6658-E93F-41EB-8C50-92336C515D60}" type="datetimeFigureOut">
              <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rPr>
              <a:t>2020/6/27</a:t>
            </a:fld>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144000" y="549276"/>
            <a:ext cx="2438400" cy="5851525"/>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609600" y="549276"/>
            <a:ext cx="83312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13" name="日期占位符 3"/>
          <p:cNvSpPr>
            <a:spLocks noGrp="1"/>
          </p:cNvSpPr>
          <p:nvPr>
            <p:ph type="dt" sz="half" idx="2"/>
          </p:nvPr>
        </p:nvSpPr>
        <p:spPr>
          <a:xfrm>
            <a:off x="8636000" y="76200"/>
            <a:ext cx="3352800" cy="288925"/>
          </a:xfrm>
          <a:prstGeom prst="rect">
            <a:avLst/>
          </a:prstGeom>
        </p:spPr>
        <p:txBody>
          <a:bodyPr vert="horz"/>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D5BF457A-9B3D-49BC-BCAB-86985AC2549A}" type="datetimeFigureOut">
              <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rPr>
              <a:t>2020/6/27</a:t>
            </a:fld>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14" name="页脚占位符 4"/>
          <p:cNvSpPr>
            <a:spLocks noGrp="1"/>
          </p:cNvSpPr>
          <p:nvPr>
            <p:ph type="ftr" sz="quarter" idx="3"/>
          </p:nvPr>
        </p:nvSpPr>
        <p:spPr>
          <a:xfrm>
            <a:off x="4165600" y="76200"/>
            <a:ext cx="4470400" cy="288925"/>
          </a:xfrm>
          <a:prstGeom prst="rect">
            <a:avLst/>
          </a:prstGeom>
        </p:spPr>
        <p:txBody>
          <a:bodyPr vert="horz"/>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15" name="灯片编号占位符 5"/>
          <p:cNvSpPr>
            <a:spLocks noGrp="1"/>
          </p:cNvSpPr>
          <p:nvPr>
            <p:ph type="sldNum" sz="quarter" idx="4"/>
          </p:nvPr>
        </p:nvSpPr>
        <p:spPr>
          <a:xfrm>
            <a:off x="10972800" y="6477000"/>
            <a:ext cx="1016000" cy="244475"/>
          </a:xfrm>
          <a:prstGeom prst="rect">
            <a:avLst/>
          </a:prstGeom>
        </p:spPr>
        <p:txBody>
          <a:bodyPr vert="horz"/>
          <a:lstStyle/>
          <a:p>
            <a:pPr algn="r">
              <a:buNone/>
            </a:pPr>
            <a:fld id="{9A0DB2DC-4C9A-4742-B13C-FB6460FD3503}" type="slidenum">
              <a:rPr lang="zh-CN" altLang="en-US" dirty="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C2CE6658-E93F-41EB-8C50-92336C515D60}" type="datetimeFigureOut">
              <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rPr>
              <a:t>2020/6/27</a:t>
            </a:fld>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
        <p:nvSpPr>
          <p:cNvPr id="13" name="日期占位符 1027"/>
          <p:cNvSpPr>
            <a:spLocks noGrp="1"/>
          </p:cNvSpPr>
          <p:nvPr>
            <p:ph type="dt" sz="half" idx="2"/>
          </p:nvPr>
        </p:nvSpPr>
        <p:spPr>
          <a:xfrm>
            <a:off x="8636000" y="76200"/>
            <a:ext cx="3352800" cy="288925"/>
          </a:xfrm>
          <a:prstGeom prst="rect">
            <a:avLst/>
          </a:prstGeom>
        </p:spPr>
        <p:txBody>
          <a:bodyPr vert="horz"/>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14" name="页脚占位符 1028"/>
          <p:cNvSpPr>
            <a:spLocks noGrp="1"/>
          </p:cNvSpPr>
          <p:nvPr>
            <p:ph type="ftr" sz="quarter" idx="3"/>
          </p:nvPr>
        </p:nvSpPr>
        <p:spPr>
          <a:xfrm>
            <a:off x="4165600" y="76200"/>
            <a:ext cx="4470400" cy="288925"/>
          </a:xfrm>
          <a:prstGeom prst="rect">
            <a:avLst/>
          </a:prstGeom>
        </p:spPr>
        <p:txBody>
          <a:bodyPr vert="horz"/>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15" name="灯片编号占位符 1029"/>
          <p:cNvSpPr>
            <a:spLocks noGrp="1"/>
          </p:cNvSpPr>
          <p:nvPr>
            <p:ph type="sldNum" sz="quarter" idx="4"/>
          </p:nvPr>
        </p:nvSpPr>
        <p:spPr>
          <a:xfrm>
            <a:off x="10972800" y="6477000"/>
            <a:ext cx="1016000" cy="244475"/>
          </a:xfrm>
          <a:prstGeom prst="rect">
            <a:avLst/>
          </a:prstGeom>
        </p:spPr>
        <p:txBody>
          <a:bodyPr vert="horz"/>
          <a:lstStyle/>
          <a:p>
            <a:pPr algn="r">
              <a:buNone/>
            </a:pPr>
            <a:fld id="{9A0DB2DC-4C9A-4742-B13C-FB6460FD3503}" type="slidenum">
              <a:rPr lang="zh-CN" altLang="en-US" dirty="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557"/>
            <a:ext cx="10363200" cy="1470116"/>
          </a:xfrm>
          <a:prstGeom prst="rect">
            <a:avLst/>
          </a:prstGeom>
        </p:spPr>
        <p:txBody>
          <a:bodyPr/>
          <a:lstStyle/>
          <a:p>
            <a:pPr fontAlgn="auto"/>
            <a:r>
              <a:rPr lang="zh-CN" altLang="en-US" sz="5865" strike="noStrike" noProof="1"/>
              <a:t>单击此处编辑母版标题样式</a:t>
            </a:r>
            <a:endParaRPr lang="zh-CN" altLang="en-US" strike="noStrike" noProof="1"/>
          </a:p>
        </p:txBody>
      </p:sp>
      <p:sp>
        <p:nvSpPr>
          <p:cNvPr id="3" name="副标题 2"/>
          <p:cNvSpPr>
            <a:spLocks noGrp="1"/>
          </p:cNvSpPr>
          <p:nvPr>
            <p:ph type="subTitle" idx="1"/>
          </p:nvPr>
        </p:nvSpPr>
        <p:spPr>
          <a:xfrm>
            <a:off x="1828800" y="3886441"/>
            <a:ext cx="8534400" cy="1752708"/>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pPr fontAlgn="auto"/>
            <a:r>
              <a:rPr lang="zh-CN" altLang="en-US" sz="4265" strike="noStrike" noProof="1"/>
              <a:t>单击此处编辑母版副标题样式</a:t>
            </a:r>
            <a:endParaRPr lang="zh-CN" altLang="en-US" strike="noStrike" noProof="1"/>
          </a:p>
        </p:txBody>
      </p:sp>
      <p:sp>
        <p:nvSpPr>
          <p:cNvPr id="4" name="日期占位符 3"/>
          <p:cNvSpPr>
            <a:spLocks noGrp="1"/>
          </p:cNvSpPr>
          <p:nvPr>
            <p:ph type="dt" sz="half" idx="10"/>
          </p:nvPr>
        </p:nvSpPr>
        <p:spPr>
          <a:xfrm>
            <a:off x="609600" y="6356350"/>
            <a:ext cx="2844800" cy="365125"/>
          </a:xfrm>
          <a:prstGeom prst="rect">
            <a:avLst/>
          </a:prstGeom>
        </p:spPr>
        <p:txBody>
          <a:bodyPr/>
          <a:lstStyle/>
          <a:p>
            <a:pPr fontAlgn="auto"/>
            <a:fld id="{36254065-6D17-4A3A-91E4-21B75217D363}" type="datetimeFigureOut">
              <a:rPr lang="zh-CN" altLang="en-US" strike="noStrike" noProof="1" smtClean="0">
                <a:latin typeface="+mn-lt"/>
                <a:ea typeface="+mn-ea"/>
                <a:cs typeface="+mn-cs"/>
              </a:rPr>
              <a:t>2020/6/27</a:t>
            </a:fld>
            <a:endParaRPr lang="zh-CN" altLang="en-US" strike="noStrike" noProof="1"/>
          </a:p>
        </p:txBody>
      </p:sp>
      <p:sp>
        <p:nvSpPr>
          <p:cNvPr id="5" name="页脚占位符 4"/>
          <p:cNvSpPr>
            <a:spLocks noGrp="1"/>
          </p:cNvSpPr>
          <p:nvPr>
            <p:ph type="ftr" sz="quarter" idx="11"/>
          </p:nvPr>
        </p:nvSpPr>
        <p:spPr>
          <a:xfrm>
            <a:off x="4165600" y="6356350"/>
            <a:ext cx="3860800" cy="365125"/>
          </a:xfrm>
          <a:prstGeom prst="rect">
            <a:avLst/>
          </a:prstGeom>
        </p:spPr>
        <p:txBody>
          <a:bodyPr/>
          <a:lstStyle/>
          <a:p>
            <a:pPr fontAlgn="auto"/>
            <a:endParaRPr lang="zh-CN" altLang="en-US" strike="noStrike" noProof="1"/>
          </a:p>
        </p:txBody>
      </p:sp>
      <p:sp>
        <p:nvSpPr>
          <p:cNvPr id="6" name="灯片编号占位符 5"/>
          <p:cNvSpPr>
            <a:spLocks noGrp="1"/>
          </p:cNvSpPr>
          <p:nvPr>
            <p:ph type="sldNum" sz="quarter" idx="12"/>
          </p:nvPr>
        </p:nvSpPr>
        <p:spPr>
          <a:xfrm>
            <a:off x="8737600" y="6356350"/>
            <a:ext cx="2844800" cy="365125"/>
          </a:xfrm>
          <a:prstGeom prst="rect">
            <a:avLst/>
          </a:prstGeom>
        </p:spPr>
        <p:txBody>
          <a:bodyPr/>
          <a:lstStyle/>
          <a:p>
            <a:pPr fontAlgn="auto"/>
            <a:fld id="{33A8F8CD-9200-4504-81DD-97A3817DB8CB}" type="slidenum">
              <a:rPr lang="zh-CN" altLang="en-US" strike="noStrike" noProof="1" smtClean="0">
                <a:latin typeface="+mn-lt"/>
                <a:ea typeface="+mn-ea"/>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55"/>
            <a:ext cx="10972800" cy="1143071"/>
          </a:xfrm>
          <a:prstGeom prst="rect">
            <a:avLst/>
          </a:prstGeom>
        </p:spPr>
        <p:txBody>
          <a:bodyPr/>
          <a:lstStyle/>
          <a:p>
            <a:pPr fontAlgn="auto"/>
            <a:r>
              <a:rPr lang="zh-CN" altLang="en-US" sz="5865" strike="noStrike" noProof="1"/>
              <a:t>单击此处编辑母版标题样式</a:t>
            </a:r>
            <a:endParaRPr lang="zh-CN" altLang="en-US" strike="noStrike" noProof="1"/>
          </a:p>
        </p:txBody>
      </p:sp>
      <p:sp>
        <p:nvSpPr>
          <p:cNvPr id="3" name="内容占位符 2"/>
          <p:cNvSpPr>
            <a:spLocks noGrp="1"/>
          </p:cNvSpPr>
          <p:nvPr>
            <p:ph idx="1"/>
          </p:nvPr>
        </p:nvSpPr>
        <p:spPr>
          <a:xfrm>
            <a:off x="609600" y="1600299"/>
            <a:ext cx="10972800" cy="4526243"/>
          </a:xfrm>
          <a:prstGeom prst="rect">
            <a:avLst/>
          </a:prstGeom>
        </p:spPr>
        <p:txBody>
          <a:bodyPr/>
          <a:lstStyle/>
          <a:p>
            <a:pPr lvl="0" fontAlgn="auto"/>
            <a:r>
              <a:rPr lang="zh-CN" altLang="en-US" sz="4265" strike="noStrike" noProof="1"/>
              <a:t>单击此处编辑母版文本样式</a:t>
            </a:r>
            <a:endParaRPr lang="zh-CN" altLang="en-US" strike="noStrike" noProof="1"/>
          </a:p>
          <a:p>
            <a:pPr lvl="1" fontAlgn="auto"/>
            <a:r>
              <a:rPr lang="zh-CN" altLang="en-US" sz="3735" strike="noStrike" noProof="1"/>
              <a:t>第二级</a:t>
            </a:r>
            <a:endParaRPr lang="zh-CN" altLang="en-US" strike="noStrike" noProof="1"/>
          </a:p>
          <a:p>
            <a:pPr lvl="2" fontAlgn="auto"/>
            <a:r>
              <a:rPr lang="zh-CN" altLang="en-US" strike="noStrike" noProof="1"/>
              <a:t>第三级</a:t>
            </a:r>
          </a:p>
          <a:p>
            <a:pPr lvl="3" fontAlgn="auto"/>
            <a:r>
              <a:rPr lang="zh-CN" altLang="en-US" sz="2665" strike="noStrike" noProof="1"/>
              <a:t>第四级</a:t>
            </a:r>
            <a:endParaRPr lang="zh-CN" altLang="en-US" strike="noStrike" noProof="1"/>
          </a:p>
          <a:p>
            <a:pPr lvl="4" fontAlgn="auto"/>
            <a:r>
              <a:rPr lang="zh-CN" altLang="en-US" sz="2665" strike="noStrike" noProof="1"/>
              <a:t>第五级</a:t>
            </a:r>
            <a:endParaRPr lang="zh-CN" altLang="en-US" strike="noStrike" noProof="1"/>
          </a:p>
        </p:txBody>
      </p:sp>
      <p:sp>
        <p:nvSpPr>
          <p:cNvPr id="4" name="日期占位符 3"/>
          <p:cNvSpPr>
            <a:spLocks noGrp="1"/>
          </p:cNvSpPr>
          <p:nvPr>
            <p:ph type="dt" sz="half" idx="10"/>
          </p:nvPr>
        </p:nvSpPr>
        <p:spPr>
          <a:xfrm>
            <a:off x="609600" y="6356350"/>
            <a:ext cx="2844800" cy="365125"/>
          </a:xfrm>
          <a:prstGeom prst="rect">
            <a:avLst/>
          </a:prstGeom>
        </p:spPr>
        <p:txBody>
          <a:bodyPr/>
          <a:lstStyle/>
          <a:p>
            <a:pPr fontAlgn="auto"/>
            <a:fld id="{36254065-6D17-4A3A-91E4-21B75217D363}" type="datetimeFigureOut">
              <a:rPr lang="zh-CN" altLang="en-US" strike="noStrike" noProof="1" smtClean="0">
                <a:latin typeface="+mn-lt"/>
                <a:ea typeface="+mn-ea"/>
                <a:cs typeface="+mn-cs"/>
              </a:rPr>
              <a:t>2020/6/27</a:t>
            </a:fld>
            <a:endParaRPr lang="zh-CN" altLang="en-US" strike="noStrike" noProof="1"/>
          </a:p>
        </p:txBody>
      </p:sp>
      <p:sp>
        <p:nvSpPr>
          <p:cNvPr id="5" name="页脚占位符 4"/>
          <p:cNvSpPr>
            <a:spLocks noGrp="1"/>
          </p:cNvSpPr>
          <p:nvPr>
            <p:ph type="ftr" sz="quarter" idx="11"/>
          </p:nvPr>
        </p:nvSpPr>
        <p:spPr>
          <a:xfrm>
            <a:off x="4165600" y="6356350"/>
            <a:ext cx="3860800" cy="365125"/>
          </a:xfrm>
          <a:prstGeom prst="rect">
            <a:avLst/>
          </a:prstGeom>
        </p:spPr>
        <p:txBody>
          <a:bodyPr/>
          <a:lstStyle/>
          <a:p>
            <a:pPr fontAlgn="auto"/>
            <a:endParaRPr lang="zh-CN" altLang="en-US" strike="noStrike" noProof="1"/>
          </a:p>
        </p:txBody>
      </p:sp>
      <p:sp>
        <p:nvSpPr>
          <p:cNvPr id="6" name="灯片编号占位符 5"/>
          <p:cNvSpPr>
            <a:spLocks noGrp="1"/>
          </p:cNvSpPr>
          <p:nvPr>
            <p:ph type="sldNum" sz="quarter" idx="12"/>
          </p:nvPr>
        </p:nvSpPr>
        <p:spPr>
          <a:xfrm>
            <a:off x="8737600" y="6356350"/>
            <a:ext cx="2844800" cy="365125"/>
          </a:xfrm>
          <a:prstGeom prst="rect">
            <a:avLst/>
          </a:prstGeom>
        </p:spPr>
        <p:txBody>
          <a:bodyPr/>
          <a:lstStyle/>
          <a:p>
            <a:pPr fontAlgn="auto"/>
            <a:fld id="{33A8F8CD-9200-4504-81DD-97A3817DB8CB}" type="slidenum">
              <a:rPr lang="zh-CN" altLang="en-US" strike="noStrike" noProof="1" smtClean="0">
                <a:latin typeface="+mn-lt"/>
                <a:ea typeface="+mn-ea"/>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7174"/>
            <a:ext cx="10363200" cy="1362159"/>
          </a:xfrm>
          <a:prstGeom prst="rect">
            <a:avLst/>
          </a:prstGeom>
        </p:spPr>
        <p:txBody>
          <a:bodyPr anchor="t"/>
          <a:lstStyle>
            <a:lvl1pPr algn="l">
              <a:defRPr sz="5335" b="1" cap="all"/>
            </a:lvl1pPr>
          </a:lstStyle>
          <a:p>
            <a:pPr fontAlgn="auto"/>
            <a:r>
              <a:rPr lang="zh-CN" altLang="en-US" sz="5335" strike="noStrike" noProof="1"/>
              <a:t>单击此处编辑母版标题样式</a:t>
            </a:r>
            <a:endParaRPr lang="zh-CN" altLang="en-US" strike="noStrike" noProof="1"/>
          </a:p>
        </p:txBody>
      </p:sp>
      <p:sp>
        <p:nvSpPr>
          <p:cNvPr id="3" name="文本占位符 2"/>
          <p:cNvSpPr>
            <a:spLocks noGrp="1"/>
          </p:cNvSpPr>
          <p:nvPr>
            <p:ph type="body" idx="1"/>
          </p:nvPr>
        </p:nvSpPr>
        <p:spPr>
          <a:xfrm>
            <a:off x="963084" y="2906894"/>
            <a:ext cx="10363200" cy="1500280"/>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fontAlgn="auto"/>
            <a:r>
              <a:rPr lang="zh-CN" altLang="en-US" sz="2665" strike="noStrike" noProof="1"/>
              <a:t>单击此处编辑母版文本样式</a:t>
            </a:r>
            <a:endParaRPr lang="zh-CN" altLang="en-US" strike="noStrike" noProof="1"/>
          </a:p>
        </p:txBody>
      </p:sp>
      <p:sp>
        <p:nvSpPr>
          <p:cNvPr id="4" name="日期占位符 3"/>
          <p:cNvSpPr>
            <a:spLocks noGrp="1"/>
          </p:cNvSpPr>
          <p:nvPr>
            <p:ph type="dt" sz="half" idx="10"/>
          </p:nvPr>
        </p:nvSpPr>
        <p:spPr>
          <a:xfrm>
            <a:off x="609600" y="6356350"/>
            <a:ext cx="2844800" cy="365125"/>
          </a:xfrm>
          <a:prstGeom prst="rect">
            <a:avLst/>
          </a:prstGeom>
        </p:spPr>
        <p:txBody>
          <a:bodyPr/>
          <a:lstStyle/>
          <a:p>
            <a:pPr fontAlgn="auto"/>
            <a:fld id="{36254065-6D17-4A3A-91E4-21B75217D363}" type="datetimeFigureOut">
              <a:rPr lang="zh-CN" altLang="en-US" strike="noStrike" noProof="1" smtClean="0">
                <a:latin typeface="+mn-lt"/>
                <a:ea typeface="+mn-ea"/>
                <a:cs typeface="+mn-cs"/>
              </a:rPr>
              <a:t>2020/6/27</a:t>
            </a:fld>
            <a:endParaRPr lang="zh-CN" altLang="en-US" strike="noStrike" noProof="1"/>
          </a:p>
        </p:txBody>
      </p:sp>
      <p:sp>
        <p:nvSpPr>
          <p:cNvPr id="5" name="页脚占位符 4"/>
          <p:cNvSpPr>
            <a:spLocks noGrp="1"/>
          </p:cNvSpPr>
          <p:nvPr>
            <p:ph type="ftr" sz="quarter" idx="11"/>
          </p:nvPr>
        </p:nvSpPr>
        <p:spPr>
          <a:xfrm>
            <a:off x="4165600" y="6356350"/>
            <a:ext cx="3860800" cy="365125"/>
          </a:xfrm>
          <a:prstGeom prst="rect">
            <a:avLst/>
          </a:prstGeom>
        </p:spPr>
        <p:txBody>
          <a:bodyPr/>
          <a:lstStyle/>
          <a:p>
            <a:pPr fontAlgn="auto"/>
            <a:endParaRPr lang="zh-CN" altLang="en-US" strike="noStrike" noProof="1"/>
          </a:p>
        </p:txBody>
      </p:sp>
      <p:sp>
        <p:nvSpPr>
          <p:cNvPr id="6" name="灯片编号占位符 5"/>
          <p:cNvSpPr>
            <a:spLocks noGrp="1"/>
          </p:cNvSpPr>
          <p:nvPr>
            <p:ph type="sldNum" sz="quarter" idx="12"/>
          </p:nvPr>
        </p:nvSpPr>
        <p:spPr>
          <a:xfrm>
            <a:off x="8737600" y="6356350"/>
            <a:ext cx="2844800" cy="365125"/>
          </a:xfrm>
          <a:prstGeom prst="rect">
            <a:avLst/>
          </a:prstGeom>
        </p:spPr>
        <p:txBody>
          <a:bodyPr/>
          <a:lstStyle/>
          <a:p>
            <a:pPr fontAlgn="auto"/>
            <a:fld id="{33A8F8CD-9200-4504-81DD-97A3817DB8CB}" type="slidenum">
              <a:rPr lang="zh-CN" altLang="en-US" strike="noStrike" noProof="1" smtClean="0">
                <a:latin typeface="+mn-lt"/>
                <a:ea typeface="+mn-ea"/>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55"/>
            <a:ext cx="10972800" cy="1143071"/>
          </a:xfrm>
          <a:prstGeom prst="rect">
            <a:avLst/>
          </a:prstGeom>
        </p:spPr>
        <p:txBody>
          <a:bodyPr/>
          <a:lstStyle/>
          <a:p>
            <a:pPr fontAlgn="auto"/>
            <a:r>
              <a:rPr lang="zh-CN" altLang="en-US" sz="5865" strike="noStrike" noProof="1"/>
              <a:t>单击此处编辑母版标题样式</a:t>
            </a:r>
            <a:endParaRPr lang="zh-CN" altLang="en-US" strike="noStrike" noProof="1"/>
          </a:p>
        </p:txBody>
      </p:sp>
      <p:sp>
        <p:nvSpPr>
          <p:cNvPr id="3" name="内容占位符 2"/>
          <p:cNvSpPr>
            <a:spLocks noGrp="1"/>
          </p:cNvSpPr>
          <p:nvPr>
            <p:ph sz="half" idx="1"/>
          </p:nvPr>
        </p:nvSpPr>
        <p:spPr>
          <a:xfrm>
            <a:off x="609600" y="1200225"/>
            <a:ext cx="5384800" cy="3392698"/>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fontAlgn="auto"/>
            <a:r>
              <a:rPr lang="zh-CN" altLang="en-US" sz="3735"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z="2665" strike="noStrike" noProof="1"/>
              <a:t>第三级</a:t>
            </a:r>
            <a:endParaRPr lang="zh-CN" altLang="en-US" strike="noStrike" noProof="1"/>
          </a:p>
          <a:p>
            <a:pPr lvl="3" fontAlgn="auto"/>
            <a:r>
              <a:rPr lang="zh-CN" altLang="en-US" strike="noStrike" noProof="1"/>
              <a:t>第四级</a:t>
            </a:r>
          </a:p>
          <a:p>
            <a:pPr lvl="4" fontAlgn="auto"/>
            <a:r>
              <a:rPr lang="zh-CN" altLang="en-US" strike="noStrike" noProof="1"/>
              <a:t>第五级</a:t>
            </a:r>
          </a:p>
        </p:txBody>
      </p:sp>
      <p:sp>
        <p:nvSpPr>
          <p:cNvPr id="4" name="内容占位符 3"/>
          <p:cNvSpPr>
            <a:spLocks noGrp="1"/>
          </p:cNvSpPr>
          <p:nvPr>
            <p:ph sz="half" idx="2"/>
          </p:nvPr>
        </p:nvSpPr>
        <p:spPr>
          <a:xfrm>
            <a:off x="6197600" y="1200225"/>
            <a:ext cx="5384800" cy="3392698"/>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fontAlgn="auto"/>
            <a:r>
              <a:rPr lang="zh-CN" altLang="en-US" sz="3735"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z="2665" strike="noStrike" noProof="1"/>
              <a:t>第三级</a:t>
            </a:r>
            <a:endParaRPr lang="zh-CN" altLang="en-US" strike="noStrike" noProof="1"/>
          </a:p>
          <a:p>
            <a:pPr lvl="3" fontAlgn="auto"/>
            <a:r>
              <a:rPr lang="zh-CN" altLang="en-US" strike="noStrike" noProof="1"/>
              <a:t>第四级</a:t>
            </a:r>
          </a:p>
          <a:p>
            <a:pPr lvl="4" fontAlgn="auto"/>
            <a:r>
              <a:rPr lang="zh-CN" altLang="en-US" strike="noStrike" noProof="1"/>
              <a:t>第五级</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pPr fontAlgn="auto"/>
            <a:fld id="{36254065-6D17-4A3A-91E4-21B75217D363}" type="datetimeFigureOut">
              <a:rPr lang="zh-CN" altLang="en-US" strike="noStrike" noProof="1" smtClean="0">
                <a:latin typeface="+mn-lt"/>
                <a:ea typeface="+mn-ea"/>
                <a:cs typeface="+mn-cs"/>
              </a:rPr>
              <a:t>2020/6/27</a:t>
            </a:fld>
            <a:endParaRPr lang="zh-CN" altLang="en-US" strike="noStrike" noProof="1"/>
          </a:p>
        </p:txBody>
      </p:sp>
      <p:sp>
        <p:nvSpPr>
          <p:cNvPr id="6" name="页脚占位符 5"/>
          <p:cNvSpPr>
            <a:spLocks noGrp="1"/>
          </p:cNvSpPr>
          <p:nvPr>
            <p:ph type="ftr" sz="quarter" idx="11"/>
          </p:nvPr>
        </p:nvSpPr>
        <p:spPr>
          <a:xfrm>
            <a:off x="4165600" y="6356350"/>
            <a:ext cx="3860800" cy="365125"/>
          </a:xfrm>
          <a:prstGeom prst="rect">
            <a:avLst/>
          </a:prstGeom>
        </p:spPr>
        <p:txBody>
          <a:bodyPr/>
          <a:lstStyle/>
          <a:p>
            <a:pPr fontAlgn="auto"/>
            <a:endParaRPr lang="zh-CN" altLang="en-US" strike="noStrike" noProof="1"/>
          </a:p>
        </p:txBody>
      </p:sp>
      <p:sp>
        <p:nvSpPr>
          <p:cNvPr id="7" name="灯片编号占位符 6"/>
          <p:cNvSpPr>
            <a:spLocks noGrp="1"/>
          </p:cNvSpPr>
          <p:nvPr>
            <p:ph type="sldNum" sz="quarter" idx="12"/>
          </p:nvPr>
        </p:nvSpPr>
        <p:spPr>
          <a:xfrm>
            <a:off x="8737600" y="6356350"/>
            <a:ext cx="2844800" cy="365125"/>
          </a:xfrm>
          <a:prstGeom prst="rect">
            <a:avLst/>
          </a:prstGeom>
        </p:spPr>
        <p:txBody>
          <a:bodyPr/>
          <a:lstStyle/>
          <a:p>
            <a:pPr fontAlgn="auto"/>
            <a:fld id="{33A8F8CD-9200-4504-81DD-97A3817DB8CB}" type="slidenum">
              <a:rPr lang="zh-CN" altLang="en-US" strike="noStrike" noProof="1" smtClean="0">
                <a:latin typeface="+mn-lt"/>
                <a:ea typeface="+mn-ea"/>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55"/>
            <a:ext cx="10972800" cy="1143071"/>
          </a:xfrm>
          <a:prstGeom prst="rect">
            <a:avLst/>
          </a:prstGeom>
        </p:spPr>
        <p:txBody>
          <a:bodyPr/>
          <a:lstStyle>
            <a:lvl1pPr>
              <a:defRPr/>
            </a:lvl1pPr>
          </a:lstStyle>
          <a:p>
            <a:pPr fontAlgn="auto"/>
            <a:r>
              <a:rPr lang="zh-CN" altLang="en-US" sz="5865" strike="noStrike" noProof="1"/>
              <a:t>单击此处编辑母版标题样式</a:t>
            </a:r>
            <a:endParaRPr lang="zh-CN" altLang="en-US" strike="noStrike" noProof="1"/>
          </a:p>
        </p:txBody>
      </p:sp>
      <p:sp>
        <p:nvSpPr>
          <p:cNvPr id="3" name="文本占位符 2"/>
          <p:cNvSpPr>
            <a:spLocks noGrp="1"/>
          </p:cNvSpPr>
          <p:nvPr>
            <p:ph type="body" idx="1"/>
          </p:nvPr>
        </p:nvSpPr>
        <p:spPr>
          <a:xfrm>
            <a:off x="609600" y="1535209"/>
            <a:ext cx="5386917" cy="639801"/>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fontAlgn="auto"/>
            <a:r>
              <a:rPr lang="zh-CN" altLang="en-US" strike="noStrike" noProof="1"/>
              <a:t>单击此处编辑母版文本样式</a:t>
            </a:r>
          </a:p>
        </p:txBody>
      </p:sp>
      <p:sp>
        <p:nvSpPr>
          <p:cNvPr id="4" name="内容占位符 3"/>
          <p:cNvSpPr>
            <a:spLocks noGrp="1"/>
          </p:cNvSpPr>
          <p:nvPr>
            <p:ph sz="half" idx="2"/>
          </p:nvPr>
        </p:nvSpPr>
        <p:spPr>
          <a:xfrm>
            <a:off x="609600" y="2175010"/>
            <a:ext cx="5386917" cy="3951533"/>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fontAlgn="auto"/>
            <a:r>
              <a:rPr lang="zh-CN" altLang="en-US" strike="noStrike" noProof="1"/>
              <a:t>单击此处编辑母版文本样式</a:t>
            </a:r>
          </a:p>
          <a:p>
            <a:pPr lvl="1" fontAlgn="auto"/>
            <a:r>
              <a:rPr lang="zh-CN" altLang="en-US" sz="2665" strike="noStrike" noProof="1"/>
              <a:t>第二级</a:t>
            </a:r>
            <a:endParaRPr lang="zh-CN" altLang="en-US" strike="noStrike" noProof="1"/>
          </a:p>
          <a:p>
            <a:pPr lvl="2" fontAlgn="auto"/>
            <a:r>
              <a:rPr lang="zh-CN" altLang="en-US" strike="noStrike" noProof="1"/>
              <a:t>第三级</a:t>
            </a:r>
          </a:p>
          <a:p>
            <a:pPr lvl="3" fontAlgn="auto"/>
            <a:r>
              <a:rPr lang="zh-CN" altLang="en-US" sz="2135" strike="noStrike" noProof="1"/>
              <a:t>第四级</a:t>
            </a:r>
            <a:endParaRPr lang="zh-CN" altLang="en-US" strike="noStrike" noProof="1"/>
          </a:p>
          <a:p>
            <a:pPr lvl="4" fontAlgn="auto"/>
            <a:r>
              <a:rPr lang="zh-CN" altLang="en-US" sz="2135" strike="noStrike" noProof="1"/>
              <a:t>第五级</a:t>
            </a:r>
            <a:endParaRPr lang="zh-CN" altLang="en-US" strike="noStrike" noProof="1"/>
          </a:p>
        </p:txBody>
      </p:sp>
      <p:sp>
        <p:nvSpPr>
          <p:cNvPr id="5" name="文本占位符 4"/>
          <p:cNvSpPr>
            <a:spLocks noGrp="1"/>
          </p:cNvSpPr>
          <p:nvPr>
            <p:ph type="body" sz="quarter" idx="3"/>
          </p:nvPr>
        </p:nvSpPr>
        <p:spPr>
          <a:xfrm>
            <a:off x="6193368" y="1535209"/>
            <a:ext cx="5389033" cy="639801"/>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fontAlgn="auto"/>
            <a:r>
              <a:rPr lang="zh-CN" altLang="en-US" strike="noStrike" noProof="1"/>
              <a:t>单击此处编辑母版文本样式</a:t>
            </a:r>
          </a:p>
        </p:txBody>
      </p:sp>
      <p:sp>
        <p:nvSpPr>
          <p:cNvPr id="6" name="内容占位符 5"/>
          <p:cNvSpPr>
            <a:spLocks noGrp="1"/>
          </p:cNvSpPr>
          <p:nvPr>
            <p:ph sz="quarter" idx="4"/>
          </p:nvPr>
        </p:nvSpPr>
        <p:spPr>
          <a:xfrm>
            <a:off x="6193368" y="2175010"/>
            <a:ext cx="5389033" cy="3951533"/>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fontAlgn="auto"/>
            <a:r>
              <a:rPr lang="zh-CN" altLang="en-US" strike="noStrike" noProof="1"/>
              <a:t>单击此处编辑母版文本样式</a:t>
            </a:r>
          </a:p>
          <a:p>
            <a:pPr lvl="1" fontAlgn="auto"/>
            <a:r>
              <a:rPr lang="zh-CN" altLang="en-US" sz="2665" strike="noStrike" noProof="1"/>
              <a:t>第二级</a:t>
            </a:r>
            <a:endParaRPr lang="zh-CN" altLang="en-US" strike="noStrike" noProof="1"/>
          </a:p>
          <a:p>
            <a:pPr lvl="2" fontAlgn="auto"/>
            <a:r>
              <a:rPr lang="zh-CN" altLang="en-US" strike="noStrike" noProof="1"/>
              <a:t>第三级</a:t>
            </a:r>
          </a:p>
          <a:p>
            <a:pPr lvl="3" fontAlgn="auto"/>
            <a:r>
              <a:rPr lang="zh-CN" altLang="en-US" sz="2135" strike="noStrike" noProof="1"/>
              <a:t>第四级</a:t>
            </a:r>
            <a:endParaRPr lang="zh-CN" altLang="en-US" strike="noStrike" noProof="1"/>
          </a:p>
          <a:p>
            <a:pPr lvl="4" fontAlgn="auto"/>
            <a:r>
              <a:rPr lang="zh-CN" altLang="en-US" sz="2135" strike="noStrike" noProof="1"/>
              <a:t>第五级</a:t>
            </a:r>
            <a:endParaRPr lang="zh-CN" altLang="en-US" strike="noStrike" noProof="1"/>
          </a:p>
        </p:txBody>
      </p:sp>
      <p:sp>
        <p:nvSpPr>
          <p:cNvPr id="7" name="日期占位符 6"/>
          <p:cNvSpPr>
            <a:spLocks noGrp="1"/>
          </p:cNvSpPr>
          <p:nvPr>
            <p:ph type="dt" sz="half" idx="10"/>
          </p:nvPr>
        </p:nvSpPr>
        <p:spPr>
          <a:xfrm>
            <a:off x="609600" y="6356350"/>
            <a:ext cx="2844800" cy="365125"/>
          </a:xfrm>
          <a:prstGeom prst="rect">
            <a:avLst/>
          </a:prstGeom>
        </p:spPr>
        <p:txBody>
          <a:bodyPr/>
          <a:lstStyle/>
          <a:p>
            <a:pPr fontAlgn="auto"/>
            <a:fld id="{36254065-6D17-4A3A-91E4-21B75217D363}" type="datetimeFigureOut">
              <a:rPr lang="zh-CN" altLang="en-US" strike="noStrike" noProof="1" smtClean="0">
                <a:latin typeface="+mn-lt"/>
                <a:ea typeface="+mn-ea"/>
                <a:cs typeface="+mn-cs"/>
              </a:rPr>
              <a:t>2020/6/27</a:t>
            </a:fld>
            <a:endParaRPr lang="zh-CN" altLang="en-US" strike="noStrike" noProof="1"/>
          </a:p>
        </p:txBody>
      </p:sp>
      <p:sp>
        <p:nvSpPr>
          <p:cNvPr id="8" name="页脚占位符 7"/>
          <p:cNvSpPr>
            <a:spLocks noGrp="1"/>
          </p:cNvSpPr>
          <p:nvPr>
            <p:ph type="ftr" sz="quarter" idx="11"/>
          </p:nvPr>
        </p:nvSpPr>
        <p:spPr>
          <a:xfrm>
            <a:off x="4165600" y="6356350"/>
            <a:ext cx="3860800" cy="365125"/>
          </a:xfrm>
          <a:prstGeom prst="rect">
            <a:avLst/>
          </a:prstGeom>
        </p:spPr>
        <p:txBody>
          <a:bodyPr/>
          <a:lstStyle/>
          <a:p>
            <a:pPr fontAlgn="auto"/>
            <a:endParaRPr lang="zh-CN" altLang="en-US" strike="noStrike" noProof="1"/>
          </a:p>
        </p:txBody>
      </p:sp>
      <p:sp>
        <p:nvSpPr>
          <p:cNvPr id="9" name="灯片编号占位符 8"/>
          <p:cNvSpPr>
            <a:spLocks noGrp="1"/>
          </p:cNvSpPr>
          <p:nvPr>
            <p:ph type="sldNum" sz="quarter" idx="12"/>
          </p:nvPr>
        </p:nvSpPr>
        <p:spPr>
          <a:xfrm>
            <a:off x="8737600" y="6356350"/>
            <a:ext cx="2844800" cy="365125"/>
          </a:xfrm>
          <a:prstGeom prst="rect">
            <a:avLst/>
          </a:prstGeom>
        </p:spPr>
        <p:txBody>
          <a:bodyPr/>
          <a:lstStyle/>
          <a:p>
            <a:pPr fontAlgn="auto"/>
            <a:fld id="{33A8F8CD-9200-4504-81DD-97A3817DB8CB}" type="slidenum">
              <a:rPr lang="zh-CN" altLang="en-US" strike="noStrike" noProof="1" smtClean="0">
                <a:latin typeface="+mn-lt"/>
                <a:ea typeface="+mn-ea"/>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55"/>
            <a:ext cx="10972800" cy="1143071"/>
          </a:xfrm>
          <a:prstGeom prst="rect">
            <a:avLst/>
          </a:prstGeom>
        </p:spPr>
        <p:txBody>
          <a:bodyPr/>
          <a:lstStyle/>
          <a:p>
            <a:pPr fontAlgn="auto"/>
            <a:r>
              <a:rPr lang="zh-CN" altLang="en-US" sz="5865" strike="noStrike" noProof="1"/>
              <a:t>单击此处编辑母版标题样式</a:t>
            </a:r>
            <a:endParaRPr lang="zh-CN" altLang="en-US" strike="noStrike" noProof="1"/>
          </a:p>
        </p:txBody>
      </p:sp>
      <p:sp>
        <p:nvSpPr>
          <p:cNvPr id="3" name="日期占位符 2"/>
          <p:cNvSpPr>
            <a:spLocks noGrp="1"/>
          </p:cNvSpPr>
          <p:nvPr>
            <p:ph type="dt" sz="half" idx="10"/>
          </p:nvPr>
        </p:nvSpPr>
        <p:spPr>
          <a:xfrm>
            <a:off x="609600" y="6356350"/>
            <a:ext cx="2844800" cy="365125"/>
          </a:xfrm>
          <a:prstGeom prst="rect">
            <a:avLst/>
          </a:prstGeom>
        </p:spPr>
        <p:txBody>
          <a:bodyPr/>
          <a:lstStyle/>
          <a:p>
            <a:pPr fontAlgn="auto"/>
            <a:fld id="{36254065-6D17-4A3A-91E4-21B75217D363}" type="datetimeFigureOut">
              <a:rPr lang="zh-CN" altLang="en-US" strike="noStrike" noProof="1" smtClean="0">
                <a:latin typeface="+mn-lt"/>
                <a:ea typeface="+mn-ea"/>
                <a:cs typeface="+mn-cs"/>
              </a:rPr>
              <a:t>2020/6/27</a:t>
            </a:fld>
            <a:endParaRPr lang="zh-CN" altLang="en-US" strike="noStrike" noProof="1"/>
          </a:p>
        </p:txBody>
      </p:sp>
      <p:sp>
        <p:nvSpPr>
          <p:cNvPr id="4" name="页脚占位符 3"/>
          <p:cNvSpPr>
            <a:spLocks noGrp="1"/>
          </p:cNvSpPr>
          <p:nvPr>
            <p:ph type="ftr" sz="quarter" idx="11"/>
          </p:nvPr>
        </p:nvSpPr>
        <p:spPr>
          <a:xfrm>
            <a:off x="4165600" y="6356350"/>
            <a:ext cx="3860800" cy="365125"/>
          </a:xfrm>
          <a:prstGeom prst="rect">
            <a:avLst/>
          </a:prstGeom>
        </p:spPr>
        <p:txBody>
          <a:bodyPr/>
          <a:lstStyle/>
          <a:p>
            <a:pPr fontAlgn="auto"/>
            <a:endParaRPr lang="zh-CN" altLang="en-US" strike="noStrike" noProof="1"/>
          </a:p>
        </p:txBody>
      </p:sp>
      <p:sp>
        <p:nvSpPr>
          <p:cNvPr id="5" name="灯片编号占位符 4"/>
          <p:cNvSpPr>
            <a:spLocks noGrp="1"/>
          </p:cNvSpPr>
          <p:nvPr>
            <p:ph type="sldNum" sz="quarter" idx="12"/>
          </p:nvPr>
        </p:nvSpPr>
        <p:spPr>
          <a:xfrm>
            <a:off x="8737600" y="6356350"/>
            <a:ext cx="2844800" cy="365125"/>
          </a:xfrm>
          <a:prstGeom prst="rect">
            <a:avLst/>
          </a:prstGeom>
        </p:spPr>
        <p:txBody>
          <a:bodyPr/>
          <a:lstStyle/>
          <a:p>
            <a:pPr fontAlgn="auto"/>
            <a:fld id="{33A8F8CD-9200-4504-81DD-97A3817DB8CB}" type="slidenum">
              <a:rPr lang="zh-CN" altLang="en-US" strike="noStrike" noProof="1" smtClean="0">
                <a:latin typeface="+mn-lt"/>
                <a:ea typeface="+mn-ea"/>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内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61785" t="327" r="1" b="39958"/>
          <a:stretch>
            <a:fillRect/>
          </a:stretch>
        </p:blipFill>
        <p:spPr>
          <a:xfrm>
            <a:off x="4014470" y="33655"/>
            <a:ext cx="3855720" cy="2197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0"/>
            <a:ext cx="2844800" cy="365125"/>
          </a:xfrm>
          <a:prstGeom prst="rect">
            <a:avLst/>
          </a:prstGeom>
        </p:spPr>
        <p:txBody>
          <a:bodyPr/>
          <a:lstStyle/>
          <a:p>
            <a:pPr fontAlgn="auto"/>
            <a:fld id="{36254065-6D17-4A3A-91E4-21B75217D363}" type="datetimeFigureOut">
              <a:rPr lang="zh-CN" altLang="en-US" strike="noStrike" noProof="1" smtClean="0">
                <a:latin typeface="+mn-lt"/>
                <a:ea typeface="+mn-ea"/>
                <a:cs typeface="+mn-cs"/>
              </a:rPr>
              <a:t>2020/6/27</a:t>
            </a:fld>
            <a:endParaRPr lang="zh-CN" altLang="en-US" strike="noStrike" noProof="1"/>
          </a:p>
        </p:txBody>
      </p:sp>
      <p:sp>
        <p:nvSpPr>
          <p:cNvPr id="3" name="页脚占位符 2"/>
          <p:cNvSpPr>
            <a:spLocks noGrp="1"/>
          </p:cNvSpPr>
          <p:nvPr>
            <p:ph type="ftr" sz="quarter" idx="11"/>
          </p:nvPr>
        </p:nvSpPr>
        <p:spPr>
          <a:xfrm>
            <a:off x="4165600" y="6356350"/>
            <a:ext cx="3860800" cy="365125"/>
          </a:xfrm>
          <a:prstGeom prst="rect">
            <a:avLst/>
          </a:prstGeom>
        </p:spPr>
        <p:txBody>
          <a:bodyPr/>
          <a:lstStyle/>
          <a:p>
            <a:pPr fontAlgn="auto"/>
            <a:endParaRPr lang="zh-CN" altLang="en-US" strike="noStrike" noProof="1"/>
          </a:p>
        </p:txBody>
      </p:sp>
      <p:sp>
        <p:nvSpPr>
          <p:cNvPr id="4" name="灯片编号占位符 3"/>
          <p:cNvSpPr>
            <a:spLocks noGrp="1"/>
          </p:cNvSpPr>
          <p:nvPr>
            <p:ph type="sldNum" sz="quarter" idx="12"/>
          </p:nvPr>
        </p:nvSpPr>
        <p:spPr>
          <a:xfrm>
            <a:off x="8737600" y="6356350"/>
            <a:ext cx="2844800" cy="365125"/>
          </a:xfrm>
          <a:prstGeom prst="rect">
            <a:avLst/>
          </a:prstGeom>
        </p:spPr>
        <p:txBody>
          <a:bodyPr/>
          <a:lstStyle/>
          <a:p>
            <a:pPr fontAlgn="auto"/>
            <a:fld id="{33A8F8CD-9200-4504-81DD-97A3817DB8CB}" type="slidenum">
              <a:rPr lang="zh-CN" altLang="en-US" strike="noStrike" noProof="1" smtClean="0">
                <a:latin typeface="+mn-lt"/>
                <a:ea typeface="+mn-ea"/>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66"/>
            <a:ext cx="4011084" cy="1162122"/>
          </a:xfrm>
          <a:prstGeom prst="rect">
            <a:avLst/>
          </a:prstGeom>
        </p:spPr>
        <p:txBody>
          <a:bodyPr anchor="b"/>
          <a:lstStyle>
            <a:lvl1pPr algn="l">
              <a:defRPr sz="2665" b="1"/>
            </a:lvl1pPr>
          </a:lstStyle>
          <a:p>
            <a:pPr fontAlgn="auto"/>
            <a:r>
              <a:rPr lang="zh-CN" altLang="en-US" sz="2665" strike="noStrike" noProof="1"/>
              <a:t>单击此处编辑母版标题样式</a:t>
            </a:r>
            <a:endParaRPr lang="zh-CN" altLang="en-US" strike="noStrike" noProof="1"/>
          </a:p>
        </p:txBody>
      </p:sp>
      <p:sp>
        <p:nvSpPr>
          <p:cNvPr id="3" name="内容占位符 2"/>
          <p:cNvSpPr>
            <a:spLocks noGrp="1"/>
          </p:cNvSpPr>
          <p:nvPr>
            <p:ph idx="1"/>
          </p:nvPr>
        </p:nvSpPr>
        <p:spPr>
          <a:xfrm>
            <a:off x="4766733" y="273068"/>
            <a:ext cx="6815667" cy="5853475"/>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fontAlgn="auto"/>
            <a:r>
              <a:rPr lang="zh-CN" altLang="en-US" sz="4265" strike="noStrike" noProof="1"/>
              <a:t>单击此处编辑母版文本样式</a:t>
            </a:r>
            <a:endParaRPr lang="zh-CN" altLang="en-US" strike="noStrike" noProof="1"/>
          </a:p>
          <a:p>
            <a:pPr lvl="1" fontAlgn="auto"/>
            <a:r>
              <a:rPr lang="zh-CN" altLang="en-US" sz="3735" strike="noStrike" noProof="1"/>
              <a:t>第二级</a:t>
            </a:r>
            <a:endParaRPr lang="zh-CN" altLang="en-US" strike="noStrike" noProof="1"/>
          </a:p>
          <a:p>
            <a:pPr lvl="2" fontAlgn="auto"/>
            <a:r>
              <a:rPr lang="zh-CN" altLang="en-US" strike="noStrike" noProof="1"/>
              <a:t>第三级</a:t>
            </a:r>
          </a:p>
          <a:p>
            <a:pPr lvl="3" fontAlgn="auto"/>
            <a:r>
              <a:rPr lang="zh-CN" altLang="en-US" sz="2665" strike="noStrike" noProof="1"/>
              <a:t>第四级</a:t>
            </a:r>
            <a:endParaRPr lang="zh-CN" altLang="en-US" strike="noStrike" noProof="1"/>
          </a:p>
          <a:p>
            <a:pPr lvl="4" fontAlgn="auto"/>
            <a:r>
              <a:rPr lang="zh-CN" altLang="en-US" sz="2665" strike="noStrike" noProof="1"/>
              <a:t>第五级</a:t>
            </a:r>
            <a:endParaRPr lang="zh-CN" altLang="en-US" strike="noStrike" noProof="1"/>
          </a:p>
        </p:txBody>
      </p:sp>
      <p:sp>
        <p:nvSpPr>
          <p:cNvPr id="4" name="文本占位符 3"/>
          <p:cNvSpPr>
            <a:spLocks noGrp="1"/>
          </p:cNvSpPr>
          <p:nvPr>
            <p:ph type="body" sz="half" idx="2"/>
          </p:nvPr>
        </p:nvSpPr>
        <p:spPr>
          <a:xfrm>
            <a:off x="609601" y="1435189"/>
            <a:ext cx="4011084" cy="4691354"/>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fontAlgn="auto"/>
            <a:r>
              <a:rPr lang="zh-CN" altLang="en-US" sz="1865" strike="noStrike" noProof="1"/>
              <a:t>单击此处编辑母版文本样式</a:t>
            </a:r>
            <a:endParaRPr lang="zh-CN" altLang="en-US" strike="noStrike" noProof="1"/>
          </a:p>
        </p:txBody>
      </p:sp>
      <p:sp>
        <p:nvSpPr>
          <p:cNvPr id="5" name="日期占位符 4"/>
          <p:cNvSpPr>
            <a:spLocks noGrp="1"/>
          </p:cNvSpPr>
          <p:nvPr>
            <p:ph type="dt" sz="half" idx="10"/>
          </p:nvPr>
        </p:nvSpPr>
        <p:spPr>
          <a:xfrm>
            <a:off x="609600" y="6356350"/>
            <a:ext cx="2844800" cy="365125"/>
          </a:xfrm>
          <a:prstGeom prst="rect">
            <a:avLst/>
          </a:prstGeom>
        </p:spPr>
        <p:txBody>
          <a:bodyPr/>
          <a:lstStyle/>
          <a:p>
            <a:pPr fontAlgn="auto"/>
            <a:fld id="{36254065-6D17-4A3A-91E4-21B75217D363}" type="datetimeFigureOut">
              <a:rPr lang="zh-CN" altLang="en-US" strike="noStrike" noProof="1" smtClean="0">
                <a:latin typeface="+mn-lt"/>
                <a:ea typeface="+mn-ea"/>
                <a:cs typeface="+mn-cs"/>
              </a:rPr>
              <a:t>2020/6/27</a:t>
            </a:fld>
            <a:endParaRPr lang="zh-CN" altLang="en-US" strike="noStrike" noProof="1"/>
          </a:p>
        </p:txBody>
      </p:sp>
      <p:sp>
        <p:nvSpPr>
          <p:cNvPr id="6" name="页脚占位符 5"/>
          <p:cNvSpPr>
            <a:spLocks noGrp="1"/>
          </p:cNvSpPr>
          <p:nvPr>
            <p:ph type="ftr" sz="quarter" idx="11"/>
          </p:nvPr>
        </p:nvSpPr>
        <p:spPr>
          <a:xfrm>
            <a:off x="4165600" y="6356350"/>
            <a:ext cx="3860800" cy="365125"/>
          </a:xfrm>
          <a:prstGeom prst="rect">
            <a:avLst/>
          </a:prstGeom>
        </p:spPr>
        <p:txBody>
          <a:bodyPr/>
          <a:lstStyle/>
          <a:p>
            <a:pPr fontAlgn="auto"/>
            <a:endParaRPr lang="zh-CN" altLang="en-US" strike="noStrike" noProof="1"/>
          </a:p>
        </p:txBody>
      </p:sp>
      <p:sp>
        <p:nvSpPr>
          <p:cNvPr id="7" name="灯片编号占位符 6"/>
          <p:cNvSpPr>
            <a:spLocks noGrp="1"/>
          </p:cNvSpPr>
          <p:nvPr>
            <p:ph type="sldNum" sz="quarter" idx="12"/>
          </p:nvPr>
        </p:nvSpPr>
        <p:spPr>
          <a:xfrm>
            <a:off x="8737600" y="6356350"/>
            <a:ext cx="2844800" cy="365125"/>
          </a:xfrm>
          <a:prstGeom prst="rect">
            <a:avLst/>
          </a:prstGeom>
        </p:spPr>
        <p:txBody>
          <a:bodyPr/>
          <a:lstStyle/>
          <a:p>
            <a:pPr fontAlgn="auto"/>
            <a:fld id="{33A8F8CD-9200-4504-81DD-97A3817DB8CB}" type="slidenum">
              <a:rPr lang="zh-CN" altLang="en-US" strike="noStrike" noProof="1" smtClean="0">
                <a:latin typeface="+mn-lt"/>
                <a:ea typeface="+mn-ea"/>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897"/>
            <a:ext cx="7315200" cy="566773"/>
          </a:xfrm>
          <a:prstGeom prst="rect">
            <a:avLst/>
          </a:prstGeom>
        </p:spPr>
        <p:txBody>
          <a:bodyPr anchor="b"/>
          <a:lstStyle>
            <a:lvl1pPr algn="l">
              <a:defRPr sz="2665" b="1"/>
            </a:lvl1pPr>
          </a:lstStyle>
          <a:p>
            <a:pPr fontAlgn="auto"/>
            <a:r>
              <a:rPr lang="zh-CN" altLang="en-US" sz="2665" strike="noStrike" noProof="1"/>
              <a:t>单击此处编辑母版标题样式</a:t>
            </a:r>
            <a:endParaRPr lang="zh-CN" altLang="en-US" strike="noStrike" noProof="1"/>
          </a:p>
        </p:txBody>
      </p:sp>
      <p:sp>
        <p:nvSpPr>
          <p:cNvPr id="3" name="图片占位符 2"/>
          <p:cNvSpPr>
            <a:spLocks noGrp="1"/>
          </p:cNvSpPr>
          <p:nvPr>
            <p:ph type="pic" idx="1"/>
          </p:nvPr>
        </p:nvSpPr>
        <p:spPr>
          <a:xfrm>
            <a:off x="2389717" y="612812"/>
            <a:ext cx="7315200" cy="4115055"/>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fontAlgn="auto"/>
            <a:endParaRPr lang="zh-CN" altLang="en-US" strike="noStrike" noProof="1"/>
          </a:p>
        </p:txBody>
      </p:sp>
      <p:sp>
        <p:nvSpPr>
          <p:cNvPr id="4" name="文本占位符 3"/>
          <p:cNvSpPr>
            <a:spLocks noGrp="1"/>
          </p:cNvSpPr>
          <p:nvPr>
            <p:ph type="body" sz="half" idx="2"/>
          </p:nvPr>
        </p:nvSpPr>
        <p:spPr>
          <a:xfrm>
            <a:off x="2389717" y="5367671"/>
            <a:ext cx="7315200" cy="804911"/>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fontAlgn="auto"/>
            <a:r>
              <a:rPr lang="zh-CN" altLang="en-US" sz="1865" strike="noStrike" noProof="1"/>
              <a:t>单击此处编辑母版文本样式</a:t>
            </a:r>
            <a:endParaRPr lang="zh-CN" altLang="en-US" strike="noStrike" noProof="1"/>
          </a:p>
        </p:txBody>
      </p:sp>
      <p:sp>
        <p:nvSpPr>
          <p:cNvPr id="5" name="日期占位符 4"/>
          <p:cNvSpPr>
            <a:spLocks noGrp="1"/>
          </p:cNvSpPr>
          <p:nvPr>
            <p:ph type="dt" sz="half" idx="10"/>
          </p:nvPr>
        </p:nvSpPr>
        <p:spPr>
          <a:xfrm>
            <a:off x="609600" y="6356350"/>
            <a:ext cx="2844800" cy="365125"/>
          </a:xfrm>
          <a:prstGeom prst="rect">
            <a:avLst/>
          </a:prstGeom>
        </p:spPr>
        <p:txBody>
          <a:bodyPr/>
          <a:lstStyle/>
          <a:p>
            <a:pPr fontAlgn="auto"/>
            <a:fld id="{36254065-6D17-4A3A-91E4-21B75217D363}" type="datetimeFigureOut">
              <a:rPr lang="zh-CN" altLang="en-US" strike="noStrike" noProof="1" smtClean="0">
                <a:latin typeface="+mn-lt"/>
                <a:ea typeface="+mn-ea"/>
                <a:cs typeface="+mn-cs"/>
              </a:rPr>
              <a:t>2020/6/27</a:t>
            </a:fld>
            <a:endParaRPr lang="zh-CN" altLang="en-US" strike="noStrike" noProof="1"/>
          </a:p>
        </p:txBody>
      </p:sp>
      <p:sp>
        <p:nvSpPr>
          <p:cNvPr id="6" name="页脚占位符 5"/>
          <p:cNvSpPr>
            <a:spLocks noGrp="1"/>
          </p:cNvSpPr>
          <p:nvPr>
            <p:ph type="ftr" sz="quarter" idx="11"/>
          </p:nvPr>
        </p:nvSpPr>
        <p:spPr>
          <a:xfrm>
            <a:off x="4165600" y="6356350"/>
            <a:ext cx="3860800" cy="365125"/>
          </a:xfrm>
          <a:prstGeom prst="rect">
            <a:avLst/>
          </a:prstGeom>
        </p:spPr>
        <p:txBody>
          <a:bodyPr/>
          <a:lstStyle/>
          <a:p>
            <a:pPr fontAlgn="auto"/>
            <a:endParaRPr lang="zh-CN" altLang="en-US" strike="noStrike" noProof="1"/>
          </a:p>
        </p:txBody>
      </p:sp>
      <p:sp>
        <p:nvSpPr>
          <p:cNvPr id="7" name="灯片编号占位符 6"/>
          <p:cNvSpPr>
            <a:spLocks noGrp="1"/>
          </p:cNvSpPr>
          <p:nvPr>
            <p:ph type="sldNum" sz="quarter" idx="12"/>
          </p:nvPr>
        </p:nvSpPr>
        <p:spPr>
          <a:xfrm>
            <a:off x="8737600" y="6356350"/>
            <a:ext cx="2844800" cy="365125"/>
          </a:xfrm>
          <a:prstGeom prst="rect">
            <a:avLst/>
          </a:prstGeom>
        </p:spPr>
        <p:txBody>
          <a:bodyPr/>
          <a:lstStyle/>
          <a:p>
            <a:pPr fontAlgn="auto"/>
            <a:fld id="{33A8F8CD-9200-4504-81DD-97A3817DB8CB}" type="slidenum">
              <a:rPr lang="zh-CN" altLang="en-US" strike="noStrike" noProof="1" smtClean="0">
                <a:latin typeface="+mn-lt"/>
                <a:ea typeface="+mn-ea"/>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55"/>
            <a:ext cx="10972800" cy="1143071"/>
          </a:xfrm>
          <a:prstGeom prst="rect">
            <a:avLst/>
          </a:prstGeom>
        </p:spPr>
        <p:txBody>
          <a:bodyPr/>
          <a:lstStyle/>
          <a:p>
            <a:pPr fontAlgn="auto"/>
            <a:r>
              <a:rPr lang="zh-CN" altLang="en-US" sz="5865"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600" y="1600299"/>
            <a:ext cx="10972800" cy="4526243"/>
          </a:xfrm>
          <a:prstGeom prst="rect">
            <a:avLst/>
          </a:prstGeom>
        </p:spPr>
        <p:txBody>
          <a:bodyPr vert="eaVert"/>
          <a:lstStyle/>
          <a:p>
            <a:pPr lvl="0" fontAlgn="auto"/>
            <a:r>
              <a:rPr lang="zh-CN" altLang="en-US" sz="4265" strike="noStrike" noProof="1"/>
              <a:t>单击此处编辑母版文本样式</a:t>
            </a:r>
            <a:endParaRPr lang="zh-CN" altLang="en-US" strike="noStrike" noProof="1"/>
          </a:p>
          <a:p>
            <a:pPr lvl="1" fontAlgn="auto"/>
            <a:r>
              <a:rPr lang="zh-CN" altLang="en-US" sz="3735" strike="noStrike" noProof="1"/>
              <a:t>第二级</a:t>
            </a:r>
            <a:endParaRPr lang="zh-CN" altLang="en-US" strike="noStrike" noProof="1"/>
          </a:p>
          <a:p>
            <a:pPr lvl="2" fontAlgn="auto"/>
            <a:r>
              <a:rPr lang="zh-CN" altLang="en-US" strike="noStrike" noProof="1"/>
              <a:t>第三级</a:t>
            </a:r>
          </a:p>
          <a:p>
            <a:pPr lvl="3" fontAlgn="auto"/>
            <a:r>
              <a:rPr lang="zh-CN" altLang="en-US" sz="2665" strike="noStrike" noProof="1"/>
              <a:t>第四级</a:t>
            </a:r>
            <a:endParaRPr lang="zh-CN" altLang="en-US" strike="noStrike" noProof="1"/>
          </a:p>
          <a:p>
            <a:pPr lvl="4" fontAlgn="auto"/>
            <a:r>
              <a:rPr lang="zh-CN" altLang="en-US" sz="2665" strike="noStrike" noProof="1"/>
              <a:t>第五级</a:t>
            </a:r>
            <a:endParaRPr lang="zh-CN" altLang="en-US" strike="noStrike" noProof="1"/>
          </a:p>
        </p:txBody>
      </p:sp>
      <p:sp>
        <p:nvSpPr>
          <p:cNvPr id="4" name="日期占位符 3"/>
          <p:cNvSpPr>
            <a:spLocks noGrp="1"/>
          </p:cNvSpPr>
          <p:nvPr>
            <p:ph type="dt" sz="half" idx="10"/>
          </p:nvPr>
        </p:nvSpPr>
        <p:spPr>
          <a:xfrm>
            <a:off x="609600" y="6356350"/>
            <a:ext cx="2844800" cy="365125"/>
          </a:xfrm>
          <a:prstGeom prst="rect">
            <a:avLst/>
          </a:prstGeom>
        </p:spPr>
        <p:txBody>
          <a:bodyPr/>
          <a:lstStyle/>
          <a:p>
            <a:pPr fontAlgn="auto"/>
            <a:fld id="{36254065-6D17-4A3A-91E4-21B75217D363}" type="datetimeFigureOut">
              <a:rPr lang="zh-CN" altLang="en-US" strike="noStrike" noProof="1" smtClean="0">
                <a:latin typeface="+mn-lt"/>
                <a:ea typeface="+mn-ea"/>
                <a:cs typeface="+mn-cs"/>
              </a:rPr>
              <a:t>2020/6/27</a:t>
            </a:fld>
            <a:endParaRPr lang="zh-CN" altLang="en-US" strike="noStrike" noProof="1"/>
          </a:p>
        </p:txBody>
      </p:sp>
      <p:sp>
        <p:nvSpPr>
          <p:cNvPr id="5" name="页脚占位符 4"/>
          <p:cNvSpPr>
            <a:spLocks noGrp="1"/>
          </p:cNvSpPr>
          <p:nvPr>
            <p:ph type="ftr" sz="quarter" idx="11"/>
          </p:nvPr>
        </p:nvSpPr>
        <p:spPr>
          <a:xfrm>
            <a:off x="4165600" y="6356350"/>
            <a:ext cx="3860800" cy="365125"/>
          </a:xfrm>
          <a:prstGeom prst="rect">
            <a:avLst/>
          </a:prstGeom>
        </p:spPr>
        <p:txBody>
          <a:bodyPr/>
          <a:lstStyle/>
          <a:p>
            <a:pPr fontAlgn="auto"/>
            <a:endParaRPr lang="zh-CN" altLang="en-US" strike="noStrike" noProof="1"/>
          </a:p>
        </p:txBody>
      </p:sp>
      <p:sp>
        <p:nvSpPr>
          <p:cNvPr id="6" name="灯片编号占位符 5"/>
          <p:cNvSpPr>
            <a:spLocks noGrp="1"/>
          </p:cNvSpPr>
          <p:nvPr>
            <p:ph type="sldNum" sz="quarter" idx="12"/>
          </p:nvPr>
        </p:nvSpPr>
        <p:spPr>
          <a:xfrm>
            <a:off x="8737600" y="6356350"/>
            <a:ext cx="2844800" cy="365125"/>
          </a:xfrm>
          <a:prstGeom prst="rect">
            <a:avLst/>
          </a:prstGeom>
        </p:spPr>
        <p:txBody>
          <a:bodyPr/>
          <a:lstStyle/>
          <a:p>
            <a:pPr fontAlgn="auto"/>
            <a:fld id="{33A8F8CD-9200-4504-81DD-97A3817DB8CB}" type="slidenum">
              <a:rPr lang="zh-CN" altLang="en-US" strike="noStrike" noProof="1" smtClean="0">
                <a:latin typeface="+mn-lt"/>
                <a:ea typeface="+mn-ea"/>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88"/>
            <a:ext cx="2743200" cy="4386534"/>
          </a:xfrm>
          <a:prstGeom prst="rect">
            <a:avLst/>
          </a:prstGeom>
        </p:spPr>
        <p:txBody>
          <a:bodyPr vert="eaVert"/>
          <a:lstStyle/>
          <a:p>
            <a:pPr fontAlgn="auto"/>
            <a:r>
              <a:rPr lang="zh-CN" altLang="en-US" sz="5865"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600" y="206388"/>
            <a:ext cx="8026400" cy="4386534"/>
          </a:xfrm>
          <a:prstGeom prst="rect">
            <a:avLst/>
          </a:prstGeom>
        </p:spPr>
        <p:txBody>
          <a:bodyPr vert="eaVert"/>
          <a:lstStyle/>
          <a:p>
            <a:pPr lvl="0" fontAlgn="auto"/>
            <a:r>
              <a:rPr lang="zh-CN" altLang="en-US" sz="4265" strike="noStrike" noProof="1"/>
              <a:t>单击此处编辑母版文本样式</a:t>
            </a:r>
            <a:endParaRPr lang="zh-CN" altLang="en-US" strike="noStrike" noProof="1"/>
          </a:p>
          <a:p>
            <a:pPr lvl="1" fontAlgn="auto"/>
            <a:r>
              <a:rPr lang="zh-CN" altLang="en-US" sz="3735" strike="noStrike" noProof="1"/>
              <a:t>第二级</a:t>
            </a:r>
            <a:endParaRPr lang="zh-CN" altLang="en-US" strike="noStrike" noProof="1"/>
          </a:p>
          <a:p>
            <a:pPr lvl="2" fontAlgn="auto"/>
            <a:r>
              <a:rPr lang="zh-CN" altLang="en-US" strike="noStrike" noProof="1"/>
              <a:t>第三级</a:t>
            </a:r>
          </a:p>
          <a:p>
            <a:pPr lvl="3" fontAlgn="auto"/>
            <a:r>
              <a:rPr lang="zh-CN" altLang="en-US" sz="2665" strike="noStrike" noProof="1"/>
              <a:t>第四级</a:t>
            </a:r>
            <a:endParaRPr lang="zh-CN" altLang="en-US" strike="noStrike" noProof="1"/>
          </a:p>
          <a:p>
            <a:pPr lvl="4" fontAlgn="auto"/>
            <a:r>
              <a:rPr lang="zh-CN" altLang="en-US" sz="2665" strike="noStrike" noProof="1"/>
              <a:t>第五级</a:t>
            </a:r>
            <a:endParaRPr lang="zh-CN" altLang="en-US" strike="noStrike" noProof="1"/>
          </a:p>
        </p:txBody>
      </p:sp>
      <p:sp>
        <p:nvSpPr>
          <p:cNvPr id="4" name="日期占位符 3"/>
          <p:cNvSpPr>
            <a:spLocks noGrp="1"/>
          </p:cNvSpPr>
          <p:nvPr>
            <p:ph type="dt" sz="half" idx="10"/>
          </p:nvPr>
        </p:nvSpPr>
        <p:spPr>
          <a:xfrm>
            <a:off x="609600" y="6356350"/>
            <a:ext cx="2844800" cy="365125"/>
          </a:xfrm>
          <a:prstGeom prst="rect">
            <a:avLst/>
          </a:prstGeom>
        </p:spPr>
        <p:txBody>
          <a:bodyPr/>
          <a:lstStyle/>
          <a:p>
            <a:pPr fontAlgn="auto"/>
            <a:fld id="{36254065-6D17-4A3A-91E4-21B75217D363}" type="datetimeFigureOut">
              <a:rPr lang="zh-CN" altLang="en-US" strike="noStrike" noProof="1" smtClean="0">
                <a:latin typeface="+mn-lt"/>
                <a:ea typeface="+mn-ea"/>
                <a:cs typeface="+mn-cs"/>
              </a:rPr>
              <a:t>2020/6/27</a:t>
            </a:fld>
            <a:endParaRPr lang="zh-CN" altLang="en-US" strike="noStrike" noProof="1"/>
          </a:p>
        </p:txBody>
      </p:sp>
      <p:sp>
        <p:nvSpPr>
          <p:cNvPr id="5" name="页脚占位符 4"/>
          <p:cNvSpPr>
            <a:spLocks noGrp="1"/>
          </p:cNvSpPr>
          <p:nvPr>
            <p:ph type="ftr" sz="quarter" idx="11"/>
          </p:nvPr>
        </p:nvSpPr>
        <p:spPr>
          <a:xfrm>
            <a:off x="4165600" y="6356350"/>
            <a:ext cx="3860800" cy="365125"/>
          </a:xfrm>
          <a:prstGeom prst="rect">
            <a:avLst/>
          </a:prstGeom>
        </p:spPr>
        <p:txBody>
          <a:bodyPr/>
          <a:lstStyle/>
          <a:p>
            <a:pPr fontAlgn="auto"/>
            <a:endParaRPr lang="zh-CN" altLang="en-US" strike="noStrike" noProof="1"/>
          </a:p>
        </p:txBody>
      </p:sp>
      <p:sp>
        <p:nvSpPr>
          <p:cNvPr id="6" name="灯片编号占位符 5"/>
          <p:cNvSpPr>
            <a:spLocks noGrp="1"/>
          </p:cNvSpPr>
          <p:nvPr>
            <p:ph type="sldNum" sz="quarter" idx="12"/>
          </p:nvPr>
        </p:nvSpPr>
        <p:spPr>
          <a:xfrm>
            <a:off x="8737600" y="6356350"/>
            <a:ext cx="2844800" cy="365125"/>
          </a:xfrm>
          <a:prstGeom prst="rect">
            <a:avLst/>
          </a:prstGeom>
        </p:spPr>
        <p:txBody>
          <a:bodyPr/>
          <a:lstStyle/>
          <a:p>
            <a:pPr fontAlgn="auto"/>
            <a:fld id="{33A8F8CD-9200-4504-81DD-97A3817DB8CB}" type="slidenum">
              <a:rPr lang="zh-CN" altLang="en-US" strike="noStrike" noProof="1" smtClean="0">
                <a:latin typeface="+mn-lt"/>
                <a:ea typeface="+mn-ea"/>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854199"/>
            <a:ext cx="9144000" cy="1655763"/>
          </a:xfrm>
        </p:spPr>
        <p:txBody>
          <a:bodyPr anchor="b">
            <a:normAutofit/>
          </a:bodyPr>
          <a:lstStyle>
            <a:lvl1pPr algn="ctr">
              <a:defRPr sz="7200" b="0"/>
            </a:lvl1pPr>
          </a:lstStyle>
          <a:p>
            <a:r>
              <a:rPr lang="zh-CN" altLang="en-US" smtClean="0"/>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BBD8E5CF-8294-426F-8341-FAE25678CB38}" type="datetimeFigureOut">
              <a:rPr lang="zh-CN" altLang="en-US"/>
              <a:t>2020/6/27</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AD24A3D-9835-4747-9F24-8251F957C544}" type="slidenum">
              <a:rPr lang="zh-CN" altLang="en-US"/>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a:defRPr/>
            </a:pPr>
            <a:fld id="{D2624E07-DD49-4DF7-AB7E-FCCEAA8A6C53}" type="datetimeFigureOut">
              <a:rPr lang="zh-CN" altLang="en-US"/>
              <a:t>2020/6/27</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BBD2244-B14E-4853-B296-970DCA8A8157}" type="slidenum">
              <a:rPr lang="zh-CN" altLang="en-US"/>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AD0FD792-008A-4768-B393-7BA97837A4E7}" type="datetimeFigureOut">
              <a:rPr lang="zh-CN" altLang="en-US"/>
              <a:t>2020/6/27</a:t>
            </a:fld>
            <a:endParaRPr lang="zh-CN" altLang="en-US" dirty="0"/>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23F8F85B-7D9B-4984-A0E5-E3A69AD3AA8C}" type="slidenum">
              <a:rPr lang="zh-CN" altLang="en-US"/>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内页-1">
    <p:spTree>
      <p:nvGrpSpPr>
        <p:cNvPr id="1" name=""/>
        <p:cNvGrpSpPr/>
        <p:nvPr/>
      </p:nvGrpSpPr>
      <p:grpSpPr>
        <a:xfrm>
          <a:off x="0" y="0"/>
          <a:ext cx="0" cy="0"/>
          <a:chOff x="0" y="0"/>
          <a:chExt cx="0" cy="0"/>
        </a:xfrm>
      </p:grpSpPr>
      <p:sp>
        <p:nvSpPr>
          <p:cNvPr id="2" name="文本框 1"/>
          <p:cNvSpPr txBox="1"/>
          <p:nvPr userDrawn="1"/>
        </p:nvSpPr>
        <p:spPr>
          <a:xfrm>
            <a:off x="368301" y="244477"/>
            <a:ext cx="3383280" cy="755650"/>
          </a:xfrm>
          <a:prstGeom prst="rect">
            <a:avLst/>
          </a:prstGeom>
          <a:noFill/>
        </p:spPr>
        <p:txBody>
          <a:bodyPr wrap="none" lIns="91513" tIns="45756" rIns="91513" bIns="45756" rtlCol="0" anchor="ctr">
            <a:spAutoFit/>
          </a:bodyPr>
          <a:lstStyle/>
          <a:p>
            <a:pPr>
              <a:lnSpc>
                <a:spcPct val="120000"/>
              </a:lnSpc>
            </a:pPr>
            <a:r>
              <a:rPr lang="zh-CN" altLang="en-US" sz="3600" b="0" dirty="0">
                <a:solidFill>
                  <a:srgbClr val="00003D"/>
                </a:solidFill>
                <a:latin typeface="叶根友刀锋黑草" panose="02010601030101010101" pitchFamily="2" charset="-122"/>
                <a:ea typeface="叶根友刀锋黑草" panose="02010601030101010101" pitchFamily="2" charset="-122"/>
              </a:rPr>
              <a:t>请输入您的标题</a:t>
            </a:r>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内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61785" t="327" r="1" b="39958"/>
          <a:stretch>
            <a:fillRect/>
          </a:stretch>
        </p:blipFill>
        <p:spPr>
          <a:xfrm rot="10800000">
            <a:off x="139067" y="5231131"/>
            <a:ext cx="2581275" cy="14706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内页-1">
    <p:spTree>
      <p:nvGrpSpPr>
        <p:cNvPr id="1" name=""/>
        <p:cNvGrpSpPr/>
        <p:nvPr/>
      </p:nvGrpSpPr>
      <p:grpSpPr>
        <a:xfrm>
          <a:off x="0" y="0"/>
          <a:ext cx="0" cy="0"/>
          <a:chOff x="0" y="0"/>
          <a:chExt cx="0" cy="0"/>
        </a:xfrm>
      </p:grpSpPr>
      <p:sp>
        <p:nvSpPr>
          <p:cNvPr id="2" name="文本框 1"/>
          <p:cNvSpPr txBox="1"/>
          <p:nvPr userDrawn="1"/>
        </p:nvSpPr>
        <p:spPr>
          <a:xfrm>
            <a:off x="368301" y="244477"/>
            <a:ext cx="3383280" cy="755650"/>
          </a:xfrm>
          <a:prstGeom prst="rect">
            <a:avLst/>
          </a:prstGeom>
          <a:noFill/>
        </p:spPr>
        <p:txBody>
          <a:bodyPr wrap="none" lIns="91513" tIns="45756" rIns="91513" bIns="45756" rtlCol="0" anchor="ctr">
            <a:spAutoFit/>
          </a:bodyPr>
          <a:lstStyle/>
          <a:p>
            <a:pPr>
              <a:lnSpc>
                <a:spcPct val="120000"/>
              </a:lnSpc>
            </a:pPr>
            <a:r>
              <a:rPr lang="zh-CN" altLang="en-US" sz="3600" b="0" dirty="0">
                <a:solidFill>
                  <a:srgbClr val="00003D"/>
                </a:solidFill>
                <a:latin typeface="叶根友刀锋黑草" panose="02010601030101010101" pitchFamily="2" charset="-122"/>
                <a:ea typeface="叶根友刀锋黑草" panose="02010601030101010101" pitchFamily="2" charset="-122"/>
              </a:rPr>
              <a:t>请输入您的标题</a:t>
            </a:r>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版权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3" y="795"/>
            <a:ext cx="12187065" cy="68572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tags" Target="../tags/tag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0">
          <a:gsLst>
            <a:gs pos="0">
              <a:srgbClr val="1E277D"/>
            </a:gs>
            <a:gs pos="100000">
              <a:srgbClr val="034373"/>
            </a:gs>
          </a:gsLst>
          <a:lin ang="2700000" scaled="0"/>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txStyles>
    <p:titleStyle>
      <a:lvl1pPr algn="l" defTabSz="91503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6435"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635"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2105" indent="-228600" algn="l" defTabSz="91503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9305" indent="-228600" algn="l" defTabSz="91503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6505" indent="-228600" algn="l" defTabSz="91503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4340" indent="-228600" algn="l" defTabSz="91503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31540" indent="-228600" algn="l" defTabSz="91503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9375" indent="-228600" algn="l" defTabSz="91503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zh-CN"/>
      </a:defPPr>
      <a:lvl1pPr marL="0" algn="l" defTabSz="915035" rtl="0" eaLnBrk="1" latinLnBrk="0" hangingPunct="1">
        <a:defRPr sz="1865" kern="1200">
          <a:solidFill>
            <a:schemeClr val="tx1"/>
          </a:solidFill>
          <a:latin typeface="+mn-lt"/>
          <a:ea typeface="+mn-ea"/>
          <a:cs typeface="+mn-cs"/>
        </a:defRPr>
      </a:lvl1pPr>
      <a:lvl2pPr marL="457200" algn="l" defTabSz="915035" rtl="0" eaLnBrk="1" latinLnBrk="0" hangingPunct="1">
        <a:defRPr sz="1865" kern="1200">
          <a:solidFill>
            <a:schemeClr val="tx1"/>
          </a:solidFill>
          <a:latin typeface="+mn-lt"/>
          <a:ea typeface="+mn-ea"/>
          <a:cs typeface="+mn-cs"/>
        </a:defRPr>
      </a:lvl2pPr>
      <a:lvl3pPr marL="915035" algn="l" defTabSz="915035" rtl="0" eaLnBrk="1" latinLnBrk="0" hangingPunct="1">
        <a:defRPr sz="1865" kern="1200">
          <a:solidFill>
            <a:schemeClr val="tx1"/>
          </a:solidFill>
          <a:latin typeface="+mn-lt"/>
          <a:ea typeface="+mn-ea"/>
          <a:cs typeface="+mn-cs"/>
        </a:defRPr>
      </a:lvl3pPr>
      <a:lvl4pPr marL="1372235" algn="l" defTabSz="915035" rtl="0" eaLnBrk="1" latinLnBrk="0" hangingPunct="1">
        <a:defRPr sz="1865" kern="1200">
          <a:solidFill>
            <a:schemeClr val="tx1"/>
          </a:solidFill>
          <a:latin typeface="+mn-lt"/>
          <a:ea typeface="+mn-ea"/>
          <a:cs typeface="+mn-cs"/>
        </a:defRPr>
      </a:lvl4pPr>
      <a:lvl5pPr marL="1830705" algn="l" defTabSz="915035" rtl="0" eaLnBrk="1" latinLnBrk="0" hangingPunct="1">
        <a:defRPr sz="1865" kern="1200">
          <a:solidFill>
            <a:schemeClr val="tx1"/>
          </a:solidFill>
          <a:latin typeface="+mn-lt"/>
          <a:ea typeface="+mn-ea"/>
          <a:cs typeface="+mn-cs"/>
        </a:defRPr>
      </a:lvl5pPr>
      <a:lvl6pPr marL="2287905" algn="l" defTabSz="915035" rtl="0" eaLnBrk="1" latinLnBrk="0" hangingPunct="1">
        <a:defRPr sz="1865" kern="1200">
          <a:solidFill>
            <a:schemeClr val="tx1"/>
          </a:solidFill>
          <a:latin typeface="+mn-lt"/>
          <a:ea typeface="+mn-ea"/>
          <a:cs typeface="+mn-cs"/>
        </a:defRPr>
      </a:lvl6pPr>
      <a:lvl7pPr marL="2745740" algn="l" defTabSz="915035" rtl="0" eaLnBrk="1" latinLnBrk="0" hangingPunct="1">
        <a:defRPr sz="1865" kern="1200">
          <a:solidFill>
            <a:schemeClr val="tx1"/>
          </a:solidFill>
          <a:latin typeface="+mn-lt"/>
          <a:ea typeface="+mn-ea"/>
          <a:cs typeface="+mn-cs"/>
        </a:defRPr>
      </a:lvl7pPr>
      <a:lvl8pPr marL="3202940" algn="l" defTabSz="915035" rtl="0" eaLnBrk="1" latinLnBrk="0" hangingPunct="1">
        <a:defRPr sz="1865" kern="1200">
          <a:solidFill>
            <a:schemeClr val="tx1"/>
          </a:solidFill>
          <a:latin typeface="+mn-lt"/>
          <a:ea typeface="+mn-ea"/>
          <a:cs typeface="+mn-cs"/>
        </a:defRPr>
      </a:lvl8pPr>
      <a:lvl9pPr marL="3660140" algn="l" defTabSz="915035" rtl="0" eaLnBrk="1" latinLnBrk="0" hangingPunct="1">
        <a:defRPr sz="186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85C44"/>
        </a:solidFill>
        <a:effectLst/>
      </p:bgPr>
    </p:bg>
    <p:spTree>
      <p:nvGrpSpPr>
        <p:cNvPr id="1" name=""/>
        <p:cNvGrpSpPr/>
        <p:nvPr/>
      </p:nvGrpSpPr>
      <p:grpSpPr>
        <a:xfrm>
          <a:off x="0" y="0"/>
          <a:ext cx="0" cy="0"/>
          <a:chOff x="0" y="0"/>
          <a:chExt cx="0" cy="0"/>
        </a:xfrm>
      </p:grpSpPr>
      <p:grpSp>
        <p:nvGrpSpPr>
          <p:cNvPr id="2050" name="Group 2"/>
          <p:cNvGrpSpPr/>
          <p:nvPr/>
        </p:nvGrpSpPr>
        <p:grpSpPr bwMode="auto">
          <a:xfrm>
            <a:off x="8405284" y="0"/>
            <a:ext cx="3786716" cy="3254375"/>
            <a:chOff x="3115" y="0"/>
            <a:chExt cx="2170" cy="2486"/>
          </a:xfrm>
        </p:grpSpPr>
        <p:grpSp>
          <p:nvGrpSpPr>
            <p:cNvPr id="2056" name="Group 3"/>
            <p:cNvGrpSpPr/>
            <p:nvPr/>
          </p:nvGrpSpPr>
          <p:grpSpPr bwMode="auto">
            <a:xfrm>
              <a:off x="4080" y="1910"/>
              <a:ext cx="768" cy="576"/>
              <a:chOff x="0" y="0"/>
              <a:chExt cx="768" cy="576"/>
            </a:xfrm>
          </p:grpSpPr>
          <p:sp>
            <p:nvSpPr>
              <p:cNvPr id="5120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w="9525">
                <a:noFill/>
                <a:round/>
              </a:ln>
              <a:effectLst/>
            </p:spPr>
            <p:txBody>
              <a:bodyPr wrap="none" anchor="ctr"/>
              <a:lstStyle/>
              <a:p>
                <a:pPr>
                  <a:defRPr/>
                </a:pPr>
                <a:endParaRPr lang="zh-CN" altLang="en-US"/>
              </a:p>
            </p:txBody>
          </p:sp>
          <p:sp>
            <p:nvSpPr>
              <p:cNvPr id="5120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w="9525">
                <a:noFill/>
                <a:round/>
              </a:ln>
              <a:effectLst/>
            </p:spPr>
            <p:txBody>
              <a:bodyPr wrap="none" anchor="ctr"/>
              <a:lstStyle/>
              <a:p>
                <a:pPr>
                  <a:defRPr/>
                </a:pPr>
                <a:endParaRPr lang="zh-CN" altLang="en-US"/>
              </a:p>
            </p:txBody>
          </p:sp>
        </p:grpSp>
        <p:grpSp>
          <p:nvGrpSpPr>
            <p:cNvPr id="2057" name="Group 6"/>
            <p:cNvGrpSpPr/>
            <p:nvPr/>
          </p:nvGrpSpPr>
          <p:grpSpPr bwMode="auto">
            <a:xfrm>
              <a:off x="4257" y="1103"/>
              <a:ext cx="768" cy="576"/>
              <a:chOff x="0" y="0"/>
              <a:chExt cx="768" cy="576"/>
            </a:xfrm>
          </p:grpSpPr>
          <p:sp>
            <p:nvSpPr>
              <p:cNvPr id="51207"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w="9525">
                <a:noFill/>
                <a:round/>
              </a:ln>
              <a:effectLst/>
            </p:spPr>
            <p:txBody>
              <a:bodyPr wrap="none" anchor="ctr"/>
              <a:lstStyle/>
              <a:p>
                <a:pPr>
                  <a:defRPr/>
                </a:pPr>
                <a:endParaRPr lang="zh-CN" altLang="en-US"/>
              </a:p>
            </p:txBody>
          </p:sp>
          <p:sp>
            <p:nvSpPr>
              <p:cNvPr id="51208"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w="9525">
                <a:noFill/>
                <a:round/>
              </a:ln>
              <a:effectLst/>
            </p:spPr>
            <p:txBody>
              <a:bodyPr wrap="none" anchor="ctr"/>
              <a:lstStyle/>
              <a:p>
                <a:pPr>
                  <a:defRPr/>
                </a:pPr>
                <a:endParaRPr lang="zh-CN" altLang="en-US"/>
              </a:p>
            </p:txBody>
          </p:sp>
        </p:grpSp>
        <p:grpSp>
          <p:nvGrpSpPr>
            <p:cNvPr id="2058" name="Group 9"/>
            <p:cNvGrpSpPr/>
            <p:nvPr/>
          </p:nvGrpSpPr>
          <p:grpSpPr bwMode="auto">
            <a:xfrm>
              <a:off x="3134" y="0"/>
              <a:ext cx="768" cy="576"/>
              <a:chOff x="0" y="0"/>
              <a:chExt cx="768" cy="576"/>
            </a:xfrm>
          </p:grpSpPr>
          <p:sp>
            <p:nvSpPr>
              <p:cNvPr id="5121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w="9525">
                <a:noFill/>
                <a:round/>
              </a:ln>
              <a:effectLst/>
            </p:spPr>
            <p:txBody>
              <a:bodyPr wrap="none" anchor="ctr"/>
              <a:lstStyle/>
              <a:p>
                <a:pPr>
                  <a:defRPr/>
                </a:pPr>
                <a:endParaRPr lang="zh-CN" altLang="en-US"/>
              </a:p>
            </p:txBody>
          </p:sp>
          <p:sp>
            <p:nvSpPr>
              <p:cNvPr id="5121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w="9525">
                <a:noFill/>
                <a:round/>
              </a:ln>
              <a:effectLst/>
            </p:spPr>
            <p:txBody>
              <a:bodyPr wrap="none" anchor="ctr"/>
              <a:lstStyle/>
              <a:p>
                <a:pPr>
                  <a:defRPr/>
                </a:pPr>
                <a:endParaRPr lang="zh-CN" altLang="en-US"/>
              </a:p>
            </p:txBody>
          </p:sp>
        </p:grpSp>
        <p:grpSp>
          <p:nvGrpSpPr>
            <p:cNvPr id="2059" name="Group 12"/>
            <p:cNvGrpSpPr/>
            <p:nvPr/>
          </p:nvGrpSpPr>
          <p:grpSpPr bwMode="auto">
            <a:xfrm>
              <a:off x="3115" y="0"/>
              <a:ext cx="2170" cy="1702"/>
              <a:chOff x="3115" y="0"/>
              <a:chExt cx="2170" cy="1702"/>
            </a:xfrm>
          </p:grpSpPr>
          <p:grpSp>
            <p:nvGrpSpPr>
              <p:cNvPr id="2060" name="Group 13"/>
              <p:cNvGrpSpPr/>
              <p:nvPr/>
            </p:nvGrpSpPr>
            <p:grpSpPr bwMode="auto">
              <a:xfrm>
                <a:off x="3640" y="308"/>
                <a:ext cx="1145" cy="844"/>
                <a:chOff x="1265" y="814"/>
                <a:chExt cx="2919" cy="2151"/>
              </a:xfrm>
            </p:grpSpPr>
            <p:sp>
              <p:nvSpPr>
                <p:cNvPr id="51214"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w="9525">
                  <a:noFill/>
                  <a:round/>
                </a:ln>
                <a:effectLst/>
              </p:spPr>
              <p:txBody>
                <a:bodyPr wrap="none" anchor="ctr"/>
                <a:lstStyle/>
                <a:p>
                  <a:pPr>
                    <a:defRPr/>
                  </a:pPr>
                  <a:endParaRPr lang="zh-CN" altLang="en-US"/>
                </a:p>
              </p:txBody>
            </p:sp>
            <p:sp>
              <p:nvSpPr>
                <p:cNvPr id="51215"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w="9525">
                  <a:noFill/>
                  <a:round/>
                </a:ln>
                <a:effectLst/>
              </p:spPr>
              <p:txBody>
                <a:bodyPr wrap="none" anchor="ctr"/>
                <a:lstStyle/>
                <a:p>
                  <a:pPr>
                    <a:defRPr/>
                  </a:pPr>
                  <a:endParaRPr lang="zh-CN" altLang="en-US"/>
                </a:p>
              </p:txBody>
            </p:sp>
          </p:grpSp>
          <p:grpSp>
            <p:nvGrpSpPr>
              <p:cNvPr id="2061" name="Group 16"/>
              <p:cNvGrpSpPr/>
              <p:nvPr/>
            </p:nvGrpSpPr>
            <p:grpSpPr bwMode="auto">
              <a:xfrm>
                <a:off x="3115" y="0"/>
                <a:ext cx="2145" cy="1702"/>
                <a:chOff x="3115" y="0"/>
                <a:chExt cx="2145" cy="1702"/>
              </a:xfrm>
            </p:grpSpPr>
            <p:grpSp>
              <p:nvGrpSpPr>
                <p:cNvPr id="2084" name="Group 17"/>
                <p:cNvGrpSpPr/>
                <p:nvPr/>
              </p:nvGrpSpPr>
              <p:grpSpPr bwMode="auto">
                <a:xfrm>
                  <a:off x="4505" y="589"/>
                  <a:ext cx="493" cy="912"/>
                  <a:chOff x="3471" y="1530"/>
                  <a:chExt cx="1258" cy="2327"/>
                </a:xfrm>
              </p:grpSpPr>
              <p:sp>
                <p:nvSpPr>
                  <p:cNvPr id="51218" name="Freeform 18"/>
                  <p:cNvSpPr/>
                  <p:nvPr/>
                </p:nvSpPr>
                <p:spPr bwMode="hidden">
                  <a:xfrm rot="2711884">
                    <a:off x="2778" y="2236"/>
                    <a:ext cx="1699"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ln>
                  <a:effectLst/>
                </p:spPr>
                <p:txBody>
                  <a:bodyPr wrap="none" anchor="ctr"/>
                  <a:lstStyle/>
                  <a:p>
                    <a:pPr>
                      <a:defRPr/>
                    </a:pPr>
                    <a:endParaRPr lang="zh-CN" altLang="en-US"/>
                  </a:p>
                </p:txBody>
              </p:sp>
              <p:sp>
                <p:nvSpPr>
                  <p:cNvPr id="51219" name="Freeform 19"/>
                  <p:cNvSpPr/>
                  <p:nvPr/>
                </p:nvSpPr>
                <p:spPr bwMode="hidden">
                  <a:xfrm rot="2711884">
                    <a:off x="4030" y="3138"/>
                    <a:ext cx="904" cy="4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CN" altLang="en-US"/>
                  </a:p>
                </p:txBody>
              </p:sp>
            </p:grpSp>
            <p:grpSp>
              <p:nvGrpSpPr>
                <p:cNvPr id="2085" name="Group 20"/>
                <p:cNvGrpSpPr/>
                <p:nvPr/>
              </p:nvGrpSpPr>
              <p:grpSpPr bwMode="auto">
                <a:xfrm>
                  <a:off x="4267" y="781"/>
                  <a:ext cx="966" cy="522"/>
                  <a:chOff x="2864" y="2019"/>
                  <a:chExt cx="2463" cy="1332"/>
                </a:xfrm>
              </p:grpSpPr>
              <p:sp>
                <p:nvSpPr>
                  <p:cNvPr id="51221" name="Freeform 21"/>
                  <p:cNvSpPr/>
                  <p:nvPr/>
                </p:nvSpPr>
                <p:spPr bwMode="hidden">
                  <a:xfrm rot="2104081">
                    <a:off x="2865" y="2019"/>
                    <a:ext cx="1812" cy="34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22" name="Freeform 22"/>
                  <p:cNvSpPr/>
                  <p:nvPr/>
                </p:nvSpPr>
                <p:spPr bwMode="hidden">
                  <a:xfrm rot="2104081">
                    <a:off x="4352" y="2805"/>
                    <a:ext cx="974" cy="5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ln>
                  <a:effectLst/>
                </p:spPr>
                <p:txBody>
                  <a:bodyPr wrap="none" anchor="ctr"/>
                  <a:lstStyle/>
                  <a:p>
                    <a:pPr>
                      <a:defRPr/>
                    </a:pPr>
                    <a:endParaRPr lang="zh-CN" altLang="en-US"/>
                  </a:p>
                </p:txBody>
              </p:sp>
            </p:grpSp>
            <p:grpSp>
              <p:nvGrpSpPr>
                <p:cNvPr id="2086" name="Group 23"/>
                <p:cNvGrpSpPr/>
                <p:nvPr/>
              </p:nvGrpSpPr>
              <p:grpSpPr bwMode="auto">
                <a:xfrm>
                  <a:off x="4280" y="707"/>
                  <a:ext cx="971" cy="417"/>
                  <a:chOff x="2897" y="1832"/>
                  <a:chExt cx="2477" cy="1064"/>
                </a:xfrm>
              </p:grpSpPr>
              <p:sp>
                <p:nvSpPr>
                  <p:cNvPr id="51224" name="Freeform 24"/>
                  <p:cNvSpPr/>
                  <p:nvPr/>
                </p:nvSpPr>
                <p:spPr bwMode="hidden">
                  <a:xfrm rot="1582915">
                    <a:off x="2896" y="1832"/>
                    <a:ext cx="1736" cy="30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25" name="Freeform 25"/>
                  <p:cNvSpPr/>
                  <p:nvPr/>
                </p:nvSpPr>
                <p:spPr bwMode="hidden">
                  <a:xfrm rot="1582915">
                    <a:off x="4443" y="2420"/>
                    <a:ext cx="931" cy="47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ln>
                  <a:effectLst/>
                </p:spPr>
                <p:txBody>
                  <a:bodyPr wrap="none" anchor="ctr"/>
                  <a:lstStyle/>
                  <a:p>
                    <a:pPr>
                      <a:defRPr/>
                    </a:pPr>
                    <a:endParaRPr lang="zh-CN" altLang="en-US"/>
                  </a:p>
                </p:txBody>
              </p:sp>
            </p:grpSp>
            <p:grpSp>
              <p:nvGrpSpPr>
                <p:cNvPr id="2087" name="Group 26"/>
                <p:cNvGrpSpPr/>
                <p:nvPr/>
              </p:nvGrpSpPr>
              <p:grpSpPr bwMode="auto">
                <a:xfrm>
                  <a:off x="4291" y="630"/>
                  <a:ext cx="969" cy="364"/>
                  <a:chOff x="2924" y="1636"/>
                  <a:chExt cx="2472" cy="927"/>
                </a:xfrm>
              </p:grpSpPr>
              <p:sp>
                <p:nvSpPr>
                  <p:cNvPr id="51227" name="Freeform 27"/>
                  <p:cNvSpPr/>
                  <p:nvPr/>
                </p:nvSpPr>
                <p:spPr bwMode="hidden">
                  <a:xfrm rot="1080363">
                    <a:off x="2907" y="1616"/>
                    <a:ext cx="1680" cy="3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28" name="Freeform 28"/>
                  <p:cNvSpPr/>
                  <p:nvPr/>
                </p:nvSpPr>
                <p:spPr bwMode="hidden">
                  <a:xfrm rot="1080363">
                    <a:off x="4488" y="2030"/>
                    <a:ext cx="891" cy="51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ln>
                  <a:effectLst/>
                </p:spPr>
                <p:txBody>
                  <a:bodyPr wrap="none" anchor="ctr"/>
                  <a:lstStyle/>
                  <a:p>
                    <a:pPr>
                      <a:defRPr/>
                    </a:pPr>
                    <a:endParaRPr lang="zh-CN" altLang="en-US"/>
                  </a:p>
                </p:txBody>
              </p:sp>
            </p:grpSp>
            <p:grpSp>
              <p:nvGrpSpPr>
                <p:cNvPr id="2088" name="Group 29"/>
                <p:cNvGrpSpPr/>
                <p:nvPr/>
              </p:nvGrpSpPr>
              <p:grpSpPr bwMode="auto">
                <a:xfrm>
                  <a:off x="4304" y="543"/>
                  <a:ext cx="918" cy="258"/>
                  <a:chOff x="2958" y="1414"/>
                  <a:chExt cx="2342" cy="657"/>
                </a:xfrm>
              </p:grpSpPr>
              <p:sp>
                <p:nvSpPr>
                  <p:cNvPr id="51230" name="Freeform 30"/>
                  <p:cNvSpPr/>
                  <p:nvPr/>
                </p:nvSpPr>
                <p:spPr bwMode="hidden">
                  <a:xfrm rot="463793">
                    <a:off x="2957" y="1415"/>
                    <a:ext cx="1544"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31" name="Freeform 31"/>
                  <p:cNvSpPr/>
                  <p:nvPr/>
                </p:nvSpPr>
                <p:spPr bwMode="hidden">
                  <a:xfrm rot="463793">
                    <a:off x="4470" y="1581"/>
                    <a:ext cx="829" cy="46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ln>
                  <a:effectLst/>
                </p:spPr>
                <p:txBody>
                  <a:bodyPr wrap="none" anchor="ctr"/>
                  <a:lstStyle/>
                  <a:p>
                    <a:pPr>
                      <a:defRPr/>
                    </a:pPr>
                    <a:endParaRPr lang="zh-CN" altLang="en-US"/>
                  </a:p>
                </p:txBody>
              </p:sp>
            </p:grpSp>
            <p:grpSp>
              <p:nvGrpSpPr>
                <p:cNvPr id="2089" name="Group 32"/>
                <p:cNvGrpSpPr/>
                <p:nvPr/>
              </p:nvGrpSpPr>
              <p:grpSpPr bwMode="auto">
                <a:xfrm>
                  <a:off x="4314" y="487"/>
                  <a:ext cx="843" cy="134"/>
                  <a:chOff x="2983" y="1269"/>
                  <a:chExt cx="2150" cy="343"/>
                </a:xfrm>
              </p:grpSpPr>
              <p:sp>
                <p:nvSpPr>
                  <p:cNvPr id="51233" name="Freeform 33"/>
                  <p:cNvSpPr/>
                  <p:nvPr/>
                </p:nvSpPr>
                <p:spPr bwMode="hidden">
                  <a:xfrm rot="-84182">
                    <a:off x="2982" y="1286"/>
                    <a:ext cx="1404" cy="22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34" name="Freeform 34"/>
                  <p:cNvSpPr/>
                  <p:nvPr/>
                </p:nvSpPr>
                <p:spPr bwMode="hidden">
                  <a:xfrm rot="-84182">
                    <a:off x="4377" y="1249"/>
                    <a:ext cx="755" cy="36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ln>
                  <a:effectLst/>
                </p:spPr>
                <p:txBody>
                  <a:bodyPr wrap="none" anchor="ctr"/>
                  <a:lstStyle/>
                  <a:p>
                    <a:pPr>
                      <a:defRPr/>
                    </a:pPr>
                    <a:endParaRPr lang="zh-CN" altLang="en-US"/>
                  </a:p>
                </p:txBody>
              </p:sp>
            </p:grpSp>
            <p:grpSp>
              <p:nvGrpSpPr>
                <p:cNvPr id="2090" name="Group 35"/>
                <p:cNvGrpSpPr/>
                <p:nvPr/>
              </p:nvGrpSpPr>
              <p:grpSpPr bwMode="auto">
                <a:xfrm>
                  <a:off x="4296" y="349"/>
                  <a:ext cx="737" cy="167"/>
                  <a:chOff x="2938" y="917"/>
                  <a:chExt cx="1879" cy="427"/>
                </a:xfrm>
              </p:grpSpPr>
              <p:sp>
                <p:nvSpPr>
                  <p:cNvPr id="51236" name="Freeform 36"/>
                  <p:cNvSpPr/>
                  <p:nvPr/>
                </p:nvSpPr>
                <p:spPr bwMode="hidden">
                  <a:xfrm rot="-802576">
                    <a:off x="2914" y="1128"/>
                    <a:ext cx="1252" cy="20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37" name="Freeform 37"/>
                  <p:cNvSpPr/>
                  <p:nvPr/>
                </p:nvSpPr>
                <p:spPr bwMode="hidden">
                  <a:xfrm rot="-802576">
                    <a:off x="4148" y="918"/>
                    <a:ext cx="668" cy="33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ln>
                  <a:effectLst/>
                </p:spPr>
                <p:txBody>
                  <a:bodyPr wrap="none" anchor="ctr"/>
                  <a:lstStyle/>
                  <a:p>
                    <a:pPr>
                      <a:defRPr/>
                    </a:pPr>
                    <a:endParaRPr lang="zh-CN" altLang="en-US"/>
                  </a:p>
                </p:txBody>
              </p:sp>
            </p:grpSp>
            <p:grpSp>
              <p:nvGrpSpPr>
                <p:cNvPr id="2091" name="Group 38"/>
                <p:cNvGrpSpPr/>
                <p:nvPr/>
              </p:nvGrpSpPr>
              <p:grpSpPr bwMode="auto">
                <a:xfrm>
                  <a:off x="3394" y="637"/>
                  <a:ext cx="493" cy="912"/>
                  <a:chOff x="637" y="1653"/>
                  <a:chExt cx="1257" cy="2326"/>
                </a:xfrm>
              </p:grpSpPr>
              <p:sp>
                <p:nvSpPr>
                  <p:cNvPr id="51239" name="Freeform 39"/>
                  <p:cNvSpPr/>
                  <p:nvPr/>
                </p:nvSpPr>
                <p:spPr bwMode="hidden">
                  <a:xfrm rot="18888116" flipH="1">
                    <a:off x="870" y="2346"/>
                    <a:ext cx="1726" cy="30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40" name="Freeform 40"/>
                  <p:cNvSpPr/>
                  <p:nvPr/>
                </p:nvSpPr>
                <p:spPr bwMode="hidden">
                  <a:xfrm rot="18888116" flipH="1">
                    <a:off x="419" y="3271"/>
                    <a:ext cx="925"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CN" altLang="en-US"/>
                  </a:p>
                </p:txBody>
              </p:sp>
            </p:grpSp>
            <p:grpSp>
              <p:nvGrpSpPr>
                <p:cNvPr id="2092" name="Group 41"/>
                <p:cNvGrpSpPr/>
                <p:nvPr/>
              </p:nvGrpSpPr>
              <p:grpSpPr bwMode="auto">
                <a:xfrm>
                  <a:off x="3142" y="850"/>
                  <a:ext cx="966" cy="522"/>
                  <a:chOff x="-5" y="2196"/>
                  <a:chExt cx="2463" cy="1332"/>
                </a:xfrm>
              </p:grpSpPr>
              <p:sp>
                <p:nvSpPr>
                  <p:cNvPr id="51242" name="Freeform 42"/>
                  <p:cNvSpPr/>
                  <p:nvPr/>
                </p:nvSpPr>
                <p:spPr bwMode="hidden">
                  <a:xfrm rot="19495919" flipH="1">
                    <a:off x="644" y="2196"/>
                    <a:ext cx="1797" cy="34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43" name="Freeform 43"/>
                  <p:cNvSpPr/>
                  <p:nvPr/>
                </p:nvSpPr>
                <p:spPr bwMode="hidden">
                  <a:xfrm rot="19495919" flipH="1">
                    <a:off x="-6" y="2982"/>
                    <a:ext cx="968" cy="5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CN" altLang="en-US"/>
                  </a:p>
                </p:txBody>
              </p:sp>
            </p:grpSp>
            <p:grpSp>
              <p:nvGrpSpPr>
                <p:cNvPr id="2093" name="Group 44"/>
                <p:cNvGrpSpPr/>
                <p:nvPr/>
              </p:nvGrpSpPr>
              <p:grpSpPr bwMode="auto">
                <a:xfrm>
                  <a:off x="3124" y="777"/>
                  <a:ext cx="971" cy="417"/>
                  <a:chOff x="-52" y="2009"/>
                  <a:chExt cx="2477" cy="1064"/>
                </a:xfrm>
              </p:grpSpPr>
              <p:sp>
                <p:nvSpPr>
                  <p:cNvPr id="51245" name="Freeform 45"/>
                  <p:cNvSpPr/>
                  <p:nvPr/>
                </p:nvSpPr>
                <p:spPr bwMode="hidden">
                  <a:xfrm rot="20017085" flipH="1">
                    <a:off x="689" y="2010"/>
                    <a:ext cx="1736" cy="30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46" name="Freeform 46"/>
                  <p:cNvSpPr/>
                  <p:nvPr/>
                </p:nvSpPr>
                <p:spPr bwMode="hidden">
                  <a:xfrm rot="20017085" flipH="1">
                    <a:off x="-53" y="2598"/>
                    <a:ext cx="931" cy="45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grpSp>
            <p:grpSp>
              <p:nvGrpSpPr>
                <p:cNvPr id="2094" name="Group 47"/>
                <p:cNvGrpSpPr/>
                <p:nvPr/>
              </p:nvGrpSpPr>
              <p:grpSpPr bwMode="auto">
                <a:xfrm>
                  <a:off x="3115" y="700"/>
                  <a:ext cx="969" cy="363"/>
                  <a:chOff x="-74" y="1813"/>
                  <a:chExt cx="2472" cy="927"/>
                </a:xfrm>
              </p:grpSpPr>
              <p:sp>
                <p:nvSpPr>
                  <p:cNvPr id="51248" name="Freeform 48"/>
                  <p:cNvSpPr/>
                  <p:nvPr/>
                </p:nvSpPr>
                <p:spPr bwMode="hidden">
                  <a:xfrm rot="20519637" flipH="1">
                    <a:off x="721" y="1812"/>
                    <a:ext cx="1677" cy="32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49" name="Freeform 49"/>
                  <p:cNvSpPr/>
                  <p:nvPr/>
                </p:nvSpPr>
                <p:spPr bwMode="hidden">
                  <a:xfrm rot="20519637" flipH="1">
                    <a:off x="-74" y="2212"/>
                    <a:ext cx="900" cy="51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grpSp>
            <p:grpSp>
              <p:nvGrpSpPr>
                <p:cNvPr id="2095" name="Group 50"/>
                <p:cNvGrpSpPr/>
                <p:nvPr/>
              </p:nvGrpSpPr>
              <p:grpSpPr bwMode="auto">
                <a:xfrm>
                  <a:off x="3153" y="613"/>
                  <a:ext cx="918" cy="257"/>
                  <a:chOff x="22" y="1591"/>
                  <a:chExt cx="2342" cy="657"/>
                </a:xfrm>
              </p:grpSpPr>
              <p:sp>
                <p:nvSpPr>
                  <p:cNvPr id="51251" name="Freeform 51"/>
                  <p:cNvSpPr/>
                  <p:nvPr/>
                </p:nvSpPr>
                <p:spPr bwMode="hidden">
                  <a:xfrm rot="21136207" flipH="1">
                    <a:off x="819" y="1574"/>
                    <a:ext cx="154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52" name="Freeform 52"/>
                  <p:cNvSpPr/>
                  <p:nvPr/>
                </p:nvSpPr>
                <p:spPr bwMode="hidden">
                  <a:xfrm rot="21136207" flipH="1">
                    <a:off x="21" y="1757"/>
                    <a:ext cx="829"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grpSp>
            <p:grpSp>
              <p:nvGrpSpPr>
                <p:cNvPr id="2096" name="Group 53"/>
                <p:cNvGrpSpPr/>
                <p:nvPr/>
              </p:nvGrpSpPr>
              <p:grpSpPr bwMode="auto">
                <a:xfrm>
                  <a:off x="3218" y="556"/>
                  <a:ext cx="843" cy="134"/>
                  <a:chOff x="189" y="1446"/>
                  <a:chExt cx="2150" cy="343"/>
                </a:xfrm>
              </p:grpSpPr>
              <p:sp>
                <p:nvSpPr>
                  <p:cNvPr id="51254" name="Freeform 54"/>
                  <p:cNvSpPr/>
                  <p:nvPr/>
                </p:nvSpPr>
                <p:spPr bwMode="hidden">
                  <a:xfrm rot="84182" flipH="1">
                    <a:off x="935" y="1463"/>
                    <a:ext cx="1404" cy="22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55" name="Freeform 55"/>
                  <p:cNvSpPr/>
                  <p:nvPr/>
                </p:nvSpPr>
                <p:spPr bwMode="hidden">
                  <a:xfrm rot="84182" flipH="1">
                    <a:off x="189" y="1426"/>
                    <a:ext cx="755" cy="36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grpSp>
            <p:grpSp>
              <p:nvGrpSpPr>
                <p:cNvPr id="2097" name="Group 56"/>
                <p:cNvGrpSpPr/>
                <p:nvPr/>
              </p:nvGrpSpPr>
              <p:grpSpPr bwMode="auto">
                <a:xfrm>
                  <a:off x="3342" y="418"/>
                  <a:ext cx="737" cy="167"/>
                  <a:chOff x="505" y="1094"/>
                  <a:chExt cx="1879" cy="427"/>
                </a:xfrm>
              </p:grpSpPr>
              <p:sp>
                <p:nvSpPr>
                  <p:cNvPr id="51257" name="Freeform 57"/>
                  <p:cNvSpPr/>
                  <p:nvPr/>
                </p:nvSpPr>
                <p:spPr bwMode="hidden">
                  <a:xfrm rot="802576" flipH="1">
                    <a:off x="1151" y="1306"/>
                    <a:ext cx="1234" cy="21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58" name="Freeform 58"/>
                  <p:cNvSpPr/>
                  <p:nvPr/>
                </p:nvSpPr>
                <p:spPr bwMode="hidden">
                  <a:xfrm rot="802576" flipH="1">
                    <a:off x="505" y="1095"/>
                    <a:ext cx="662" cy="33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ln>
                  <a:effectLst/>
                </p:spPr>
                <p:txBody>
                  <a:bodyPr wrap="none" anchor="ctr"/>
                  <a:lstStyle/>
                  <a:p>
                    <a:pPr>
                      <a:defRPr/>
                    </a:pPr>
                    <a:endParaRPr lang="zh-CN" altLang="en-US"/>
                  </a:p>
                </p:txBody>
              </p:sp>
            </p:grpSp>
            <p:grpSp>
              <p:nvGrpSpPr>
                <p:cNvPr id="2098" name="Group 59"/>
                <p:cNvGrpSpPr/>
                <p:nvPr/>
              </p:nvGrpSpPr>
              <p:grpSpPr bwMode="auto">
                <a:xfrm>
                  <a:off x="3386" y="341"/>
                  <a:ext cx="725" cy="218"/>
                  <a:chOff x="616" y="899"/>
                  <a:chExt cx="1850" cy="554"/>
                </a:xfrm>
              </p:grpSpPr>
              <p:sp>
                <p:nvSpPr>
                  <p:cNvPr id="51260" name="Freeform 60"/>
                  <p:cNvSpPr/>
                  <p:nvPr/>
                </p:nvSpPr>
                <p:spPr bwMode="hidden">
                  <a:xfrm rot="1277471" flipH="1">
                    <a:off x="1231" y="1237"/>
                    <a:ext cx="1235" cy="21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61" name="Freeform 61"/>
                  <p:cNvSpPr/>
                  <p:nvPr/>
                </p:nvSpPr>
                <p:spPr bwMode="hidden">
                  <a:xfrm rot="1277471" flipH="1">
                    <a:off x="615" y="898"/>
                    <a:ext cx="662"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ln>
                  <a:effectLst/>
                </p:spPr>
                <p:txBody>
                  <a:bodyPr wrap="none" anchor="ctr"/>
                  <a:lstStyle/>
                  <a:p>
                    <a:pPr>
                      <a:defRPr/>
                    </a:pPr>
                    <a:endParaRPr lang="zh-CN" altLang="en-US"/>
                  </a:p>
                </p:txBody>
              </p:sp>
            </p:grpSp>
            <p:grpSp>
              <p:nvGrpSpPr>
                <p:cNvPr id="2099" name="Group 62"/>
                <p:cNvGrpSpPr/>
                <p:nvPr/>
              </p:nvGrpSpPr>
              <p:grpSpPr bwMode="auto">
                <a:xfrm>
                  <a:off x="3472" y="231"/>
                  <a:ext cx="693" cy="291"/>
                  <a:chOff x="3472" y="231"/>
                  <a:chExt cx="693" cy="291"/>
                </a:xfrm>
              </p:grpSpPr>
              <p:sp>
                <p:nvSpPr>
                  <p:cNvPr id="51263" name="Freeform 63"/>
                  <p:cNvSpPr/>
                  <p:nvPr/>
                </p:nvSpPr>
                <p:spPr bwMode="hidden">
                  <a:xfrm rot="2028410" flipH="1">
                    <a:off x="3679" y="438"/>
                    <a:ext cx="483" cy="8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64" name="Freeform 64"/>
                  <p:cNvSpPr/>
                  <p:nvPr/>
                </p:nvSpPr>
                <p:spPr bwMode="hidden">
                  <a:xfrm rot="2028410" flipH="1">
                    <a:off x="3472" y="228"/>
                    <a:ext cx="260" cy="13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ln>
                  <a:effectLst/>
                </p:spPr>
                <p:txBody>
                  <a:bodyPr wrap="none" anchor="ctr"/>
                  <a:lstStyle/>
                  <a:p>
                    <a:pPr>
                      <a:defRPr/>
                    </a:pPr>
                    <a:endParaRPr lang="zh-CN" altLang="en-US"/>
                  </a:p>
                </p:txBody>
              </p:sp>
            </p:grpSp>
            <p:grpSp>
              <p:nvGrpSpPr>
                <p:cNvPr id="2100" name="Group 65"/>
                <p:cNvGrpSpPr/>
                <p:nvPr/>
              </p:nvGrpSpPr>
              <p:grpSpPr bwMode="auto">
                <a:xfrm>
                  <a:off x="3554" y="118"/>
                  <a:ext cx="664" cy="349"/>
                  <a:chOff x="3554" y="118"/>
                  <a:chExt cx="664" cy="349"/>
                </a:xfrm>
              </p:grpSpPr>
              <p:sp>
                <p:nvSpPr>
                  <p:cNvPr id="51266" name="Freeform 66"/>
                  <p:cNvSpPr/>
                  <p:nvPr/>
                </p:nvSpPr>
                <p:spPr bwMode="hidden">
                  <a:xfrm rot="2664424" flipH="1">
                    <a:off x="3728" y="383"/>
                    <a:ext cx="490" cy="8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67" name="Freeform 67"/>
                  <p:cNvSpPr/>
                  <p:nvPr/>
                </p:nvSpPr>
                <p:spPr bwMode="hidden">
                  <a:xfrm rot="2664424" flipH="1">
                    <a:off x="3554" y="118"/>
                    <a:ext cx="263" cy="13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ln>
                  <a:effectLst/>
                </p:spPr>
                <p:txBody>
                  <a:bodyPr wrap="none" anchor="ctr"/>
                  <a:lstStyle/>
                  <a:p>
                    <a:pPr>
                      <a:defRPr/>
                    </a:pPr>
                    <a:endParaRPr lang="zh-CN" altLang="en-US"/>
                  </a:p>
                </p:txBody>
              </p:sp>
            </p:grpSp>
            <p:grpSp>
              <p:nvGrpSpPr>
                <p:cNvPr id="2101" name="Group 68"/>
                <p:cNvGrpSpPr/>
                <p:nvPr/>
              </p:nvGrpSpPr>
              <p:grpSpPr bwMode="auto">
                <a:xfrm>
                  <a:off x="3784" y="30"/>
                  <a:ext cx="305" cy="593"/>
                  <a:chOff x="1633" y="104"/>
                  <a:chExt cx="778" cy="1512"/>
                </a:xfrm>
              </p:grpSpPr>
              <p:sp>
                <p:nvSpPr>
                  <p:cNvPr id="51269" name="Freeform 69"/>
                  <p:cNvSpPr/>
                  <p:nvPr/>
                </p:nvSpPr>
                <p:spPr bwMode="hidden">
                  <a:xfrm rot="3473776" flipH="1">
                    <a:off x="1752" y="958"/>
                    <a:ext cx="1101" cy="21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70" name="Freeform 70"/>
                  <p:cNvSpPr/>
                  <p:nvPr/>
                </p:nvSpPr>
                <p:spPr bwMode="hidden">
                  <a:xfrm rot="3473776" flipH="1">
                    <a:off x="1505" y="231"/>
                    <a:ext cx="591"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ln>
                  <a:effectLst/>
                </p:spPr>
                <p:txBody>
                  <a:bodyPr wrap="none" anchor="ctr"/>
                  <a:lstStyle/>
                  <a:p>
                    <a:pPr>
                      <a:defRPr/>
                    </a:pPr>
                    <a:endParaRPr lang="zh-CN" altLang="en-US"/>
                  </a:p>
                </p:txBody>
              </p:sp>
            </p:grpSp>
            <p:grpSp>
              <p:nvGrpSpPr>
                <p:cNvPr id="2102" name="Group 71"/>
                <p:cNvGrpSpPr/>
                <p:nvPr/>
              </p:nvGrpSpPr>
              <p:grpSpPr bwMode="auto">
                <a:xfrm>
                  <a:off x="3903" y="0"/>
                  <a:ext cx="248" cy="601"/>
                  <a:chOff x="1935" y="28"/>
                  <a:chExt cx="634" cy="1534"/>
                </a:xfrm>
              </p:grpSpPr>
              <p:sp>
                <p:nvSpPr>
                  <p:cNvPr id="51272" name="Freeform 72"/>
                  <p:cNvSpPr/>
                  <p:nvPr/>
                </p:nvSpPr>
                <p:spPr bwMode="hidden">
                  <a:xfrm rot="4126480" flipH="1">
                    <a:off x="1942" y="915"/>
                    <a:ext cx="1040" cy="21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73" name="Freeform 73"/>
                  <p:cNvSpPr/>
                  <p:nvPr/>
                </p:nvSpPr>
                <p:spPr bwMode="hidden">
                  <a:xfrm rot="4126480" flipH="1">
                    <a:off x="1820" y="144"/>
                    <a:ext cx="570" cy="33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ln>
                  <a:effectLst/>
                </p:spPr>
                <p:txBody>
                  <a:bodyPr wrap="none" anchor="ctr"/>
                  <a:lstStyle/>
                  <a:p>
                    <a:pPr>
                      <a:defRPr/>
                    </a:pPr>
                    <a:endParaRPr lang="zh-CN" altLang="en-US"/>
                  </a:p>
                </p:txBody>
              </p:sp>
            </p:grpSp>
            <p:grpSp>
              <p:nvGrpSpPr>
                <p:cNvPr id="2103" name="Group 74"/>
                <p:cNvGrpSpPr/>
                <p:nvPr/>
              </p:nvGrpSpPr>
              <p:grpSpPr bwMode="auto">
                <a:xfrm>
                  <a:off x="4251" y="252"/>
                  <a:ext cx="723" cy="222"/>
                  <a:chOff x="2822" y="672"/>
                  <a:chExt cx="1845" cy="566"/>
                </a:xfrm>
              </p:grpSpPr>
              <p:sp>
                <p:nvSpPr>
                  <p:cNvPr id="51275" name="Freeform 75"/>
                  <p:cNvSpPr/>
                  <p:nvPr/>
                </p:nvSpPr>
                <p:spPr bwMode="hidden">
                  <a:xfrm rot="-1325434">
                    <a:off x="2805" y="1022"/>
                    <a:ext cx="1229" cy="21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76" name="Freeform 76"/>
                  <p:cNvSpPr/>
                  <p:nvPr/>
                </p:nvSpPr>
                <p:spPr bwMode="hidden">
                  <a:xfrm rot="-1325434">
                    <a:off x="4003" y="673"/>
                    <a:ext cx="647"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ln>
                  <a:effectLst/>
                </p:spPr>
                <p:txBody>
                  <a:bodyPr wrap="none" anchor="ctr"/>
                  <a:lstStyle/>
                  <a:p>
                    <a:pPr>
                      <a:defRPr/>
                    </a:pPr>
                    <a:endParaRPr lang="zh-CN" altLang="en-US"/>
                  </a:p>
                </p:txBody>
              </p:sp>
            </p:grpSp>
            <p:grpSp>
              <p:nvGrpSpPr>
                <p:cNvPr id="2104" name="Group 77"/>
                <p:cNvGrpSpPr/>
                <p:nvPr/>
              </p:nvGrpSpPr>
              <p:grpSpPr bwMode="auto">
                <a:xfrm>
                  <a:off x="4196" y="163"/>
                  <a:ext cx="699" cy="282"/>
                  <a:chOff x="2683" y="445"/>
                  <a:chExt cx="1781" cy="717"/>
                </a:xfrm>
              </p:grpSpPr>
              <p:sp>
                <p:nvSpPr>
                  <p:cNvPr id="51278" name="Freeform 78"/>
                  <p:cNvSpPr/>
                  <p:nvPr/>
                </p:nvSpPr>
                <p:spPr bwMode="hidden">
                  <a:xfrm rot="-1921064">
                    <a:off x="2682" y="946"/>
                    <a:ext cx="1227" cy="21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79" name="Freeform 79"/>
                  <p:cNvSpPr/>
                  <p:nvPr/>
                </p:nvSpPr>
                <p:spPr bwMode="hidden">
                  <a:xfrm rot="-1921064">
                    <a:off x="3801" y="444"/>
                    <a:ext cx="646"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ln>
                  <a:effectLst/>
                </p:spPr>
                <p:txBody>
                  <a:bodyPr wrap="none" anchor="ctr"/>
                  <a:lstStyle/>
                  <a:p>
                    <a:pPr>
                      <a:defRPr/>
                    </a:pPr>
                    <a:endParaRPr lang="zh-CN" altLang="en-US"/>
                  </a:p>
                </p:txBody>
              </p:sp>
            </p:grpSp>
            <p:sp>
              <p:nvSpPr>
                <p:cNvPr id="51280" name="Freeform 80"/>
                <p:cNvSpPr/>
                <p:nvPr/>
              </p:nvSpPr>
              <p:spPr bwMode="hidden">
                <a:xfrm rot="4578755" flipH="1">
                  <a:off x="3968" y="372"/>
                  <a:ext cx="403" cy="5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ln>
                <a:effectLst/>
              </p:spPr>
              <p:txBody>
                <a:bodyPr wrap="none" anchor="ctr"/>
                <a:lstStyle/>
                <a:p>
                  <a:pPr>
                    <a:defRPr/>
                  </a:pPr>
                  <a:endParaRPr lang="zh-CN" altLang="en-US"/>
                </a:p>
              </p:txBody>
            </p:sp>
            <p:sp>
              <p:nvSpPr>
                <p:cNvPr id="51281" name="Freeform 81"/>
                <p:cNvSpPr/>
                <p:nvPr/>
              </p:nvSpPr>
              <p:spPr bwMode="hidden">
                <a:xfrm rot="4578755" flipH="1">
                  <a:off x="3977" y="77"/>
                  <a:ext cx="216" cy="9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ln>
                <a:effectLst/>
              </p:spPr>
              <p:txBody>
                <a:bodyPr wrap="none" anchor="ctr"/>
                <a:lstStyle/>
                <a:p>
                  <a:pPr>
                    <a:defRPr/>
                  </a:pPr>
                  <a:endParaRPr lang="zh-CN" altLang="en-US"/>
                </a:p>
              </p:txBody>
            </p:sp>
            <p:grpSp>
              <p:nvGrpSpPr>
                <p:cNvPr id="2107" name="Group 82"/>
                <p:cNvGrpSpPr/>
                <p:nvPr/>
              </p:nvGrpSpPr>
              <p:grpSpPr bwMode="auto">
                <a:xfrm>
                  <a:off x="4242" y="5"/>
                  <a:ext cx="251" cy="596"/>
                  <a:chOff x="2800" y="41"/>
                  <a:chExt cx="640" cy="1520"/>
                </a:xfrm>
              </p:grpSpPr>
              <p:sp>
                <p:nvSpPr>
                  <p:cNvPr id="51283" name="Freeform 83"/>
                  <p:cNvSpPr/>
                  <p:nvPr/>
                </p:nvSpPr>
                <p:spPr bwMode="hidden">
                  <a:xfrm rot="-3857755">
                    <a:off x="2371" y="927"/>
                    <a:ext cx="1042" cy="18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84" name="Freeform 84"/>
                  <p:cNvSpPr/>
                  <p:nvPr/>
                </p:nvSpPr>
                <p:spPr bwMode="hidden">
                  <a:xfrm rot="-3857755">
                    <a:off x="3013" y="180"/>
                    <a:ext cx="566" cy="28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ln>
                  <a:effectLst/>
                </p:spPr>
                <p:txBody>
                  <a:bodyPr wrap="none" anchor="ctr"/>
                  <a:lstStyle/>
                  <a:p>
                    <a:pPr>
                      <a:defRPr/>
                    </a:pPr>
                    <a:endParaRPr lang="zh-CN" altLang="en-US"/>
                  </a:p>
                </p:txBody>
              </p:sp>
            </p:grpSp>
            <p:grpSp>
              <p:nvGrpSpPr>
                <p:cNvPr id="2108" name="Group 85"/>
                <p:cNvGrpSpPr/>
                <p:nvPr/>
              </p:nvGrpSpPr>
              <p:grpSpPr bwMode="auto">
                <a:xfrm>
                  <a:off x="4295" y="53"/>
                  <a:ext cx="398" cy="574"/>
                  <a:chOff x="2934" y="163"/>
                  <a:chExt cx="1017" cy="1464"/>
                </a:xfrm>
              </p:grpSpPr>
              <p:sp>
                <p:nvSpPr>
                  <p:cNvPr id="51286" name="Freeform 86"/>
                  <p:cNvSpPr/>
                  <p:nvPr/>
                </p:nvSpPr>
                <p:spPr bwMode="hidden">
                  <a:xfrm rot="-2777260">
                    <a:off x="2493" y="915"/>
                    <a:ext cx="1154" cy="27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87" name="Freeform 87"/>
                  <p:cNvSpPr/>
                  <p:nvPr/>
                </p:nvSpPr>
                <p:spPr bwMode="hidden">
                  <a:xfrm rot="-2777260">
                    <a:off x="3431" y="262"/>
                    <a:ext cx="619" cy="42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ln>
                  <a:effectLst/>
                </p:spPr>
                <p:txBody>
                  <a:bodyPr wrap="none" anchor="ctr"/>
                  <a:lstStyle/>
                  <a:p>
                    <a:pPr>
                      <a:defRPr/>
                    </a:pPr>
                    <a:endParaRPr lang="zh-CN" altLang="en-US"/>
                  </a:p>
                </p:txBody>
              </p:sp>
            </p:grpSp>
            <p:grpSp>
              <p:nvGrpSpPr>
                <p:cNvPr id="2109" name="Group 88"/>
                <p:cNvGrpSpPr/>
                <p:nvPr/>
              </p:nvGrpSpPr>
              <p:grpSpPr bwMode="auto">
                <a:xfrm>
                  <a:off x="4215" y="2"/>
                  <a:ext cx="95" cy="567"/>
                  <a:chOff x="2730" y="32"/>
                  <a:chExt cx="243" cy="1448"/>
                </a:xfrm>
              </p:grpSpPr>
              <p:sp>
                <p:nvSpPr>
                  <p:cNvPr id="51289" name="Freeform 89"/>
                  <p:cNvSpPr/>
                  <p:nvPr/>
                </p:nvSpPr>
                <p:spPr bwMode="hidden">
                  <a:xfrm rot="-4903748">
                    <a:off x="2297" y="959"/>
                    <a:ext cx="954" cy="8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90" name="Freeform 90"/>
                  <p:cNvSpPr/>
                  <p:nvPr/>
                </p:nvSpPr>
                <p:spPr bwMode="hidden">
                  <a:xfrm rot="-4903748">
                    <a:off x="2650" y="222"/>
                    <a:ext cx="511" cy="13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ln>
                  <a:effectLst/>
                </p:spPr>
                <p:txBody>
                  <a:bodyPr wrap="none" anchor="ctr"/>
                  <a:lstStyle/>
                  <a:p>
                    <a:pPr>
                      <a:defRPr/>
                    </a:pPr>
                    <a:endParaRPr lang="zh-CN" altLang="en-US"/>
                  </a:p>
                </p:txBody>
              </p:sp>
            </p:grpSp>
            <p:grpSp>
              <p:nvGrpSpPr>
                <p:cNvPr id="2110" name="Group 91"/>
                <p:cNvGrpSpPr/>
                <p:nvPr/>
              </p:nvGrpSpPr>
              <p:grpSpPr bwMode="auto">
                <a:xfrm>
                  <a:off x="3514" y="683"/>
                  <a:ext cx="425" cy="960"/>
                  <a:chOff x="943" y="1769"/>
                  <a:chExt cx="1085" cy="2450"/>
                </a:xfrm>
              </p:grpSpPr>
              <p:sp>
                <p:nvSpPr>
                  <p:cNvPr id="51292" name="Freeform 92"/>
                  <p:cNvSpPr/>
                  <p:nvPr/>
                </p:nvSpPr>
                <p:spPr bwMode="hidden">
                  <a:xfrm rot="18335692" flipH="1">
                    <a:off x="1009" y="2474"/>
                    <a:ext cx="172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93" name="Freeform 93"/>
                  <p:cNvSpPr/>
                  <p:nvPr/>
                </p:nvSpPr>
                <p:spPr bwMode="hidden">
                  <a:xfrm rot="18335692" flipH="1">
                    <a:off x="730" y="3492"/>
                    <a:ext cx="916"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CN" altLang="en-US"/>
                  </a:p>
                </p:txBody>
              </p:sp>
            </p:grpSp>
            <p:grpSp>
              <p:nvGrpSpPr>
                <p:cNvPr id="2111" name="Group 94"/>
                <p:cNvGrpSpPr/>
                <p:nvPr/>
              </p:nvGrpSpPr>
              <p:grpSpPr bwMode="auto">
                <a:xfrm>
                  <a:off x="3715" y="748"/>
                  <a:ext cx="300" cy="930"/>
                  <a:chOff x="1455" y="1936"/>
                  <a:chExt cx="766" cy="2373"/>
                </a:xfrm>
              </p:grpSpPr>
              <p:sp>
                <p:nvSpPr>
                  <p:cNvPr id="51295" name="Freeform 95"/>
                  <p:cNvSpPr/>
                  <p:nvPr/>
                </p:nvSpPr>
                <p:spPr bwMode="hidden">
                  <a:xfrm rot="17542885" flipH="1">
                    <a:off x="1268" y="2577"/>
                    <a:ext cx="159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96" name="Freeform 96"/>
                  <p:cNvSpPr/>
                  <p:nvPr/>
                </p:nvSpPr>
                <p:spPr bwMode="hidden">
                  <a:xfrm rot="17542885" flipH="1">
                    <a:off x="1278" y="3618"/>
                    <a:ext cx="845"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CN" altLang="en-US"/>
                  </a:p>
                </p:txBody>
              </p:sp>
            </p:grpSp>
            <p:grpSp>
              <p:nvGrpSpPr>
                <p:cNvPr id="2112" name="Group 97"/>
                <p:cNvGrpSpPr/>
                <p:nvPr/>
              </p:nvGrpSpPr>
              <p:grpSpPr bwMode="auto">
                <a:xfrm rot="88588">
                  <a:off x="3923" y="769"/>
                  <a:ext cx="180" cy="913"/>
                  <a:chOff x="1956" y="1990"/>
                  <a:chExt cx="492" cy="2604"/>
                </a:xfrm>
              </p:grpSpPr>
              <p:sp>
                <p:nvSpPr>
                  <p:cNvPr id="51298" name="Freeform 98"/>
                  <p:cNvSpPr/>
                  <p:nvPr/>
                </p:nvSpPr>
                <p:spPr bwMode="hidden">
                  <a:xfrm rot="16782062" flipH="1">
                    <a:off x="1414" y="2669"/>
                    <a:ext cx="1712" cy="30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p>
                </p:txBody>
              </p:sp>
              <p:sp>
                <p:nvSpPr>
                  <p:cNvPr id="51299" name="Freeform 99"/>
                  <p:cNvSpPr/>
                  <p:nvPr/>
                </p:nvSpPr>
                <p:spPr bwMode="hidden">
                  <a:xfrm rot="16782062" flipH="1">
                    <a:off x="1701" y="3879"/>
                    <a:ext cx="923" cy="46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CN" altLang="en-US"/>
                  </a:p>
                </p:txBody>
              </p:sp>
            </p:grpSp>
            <p:grpSp>
              <p:nvGrpSpPr>
                <p:cNvPr id="2113" name="Group 100"/>
                <p:cNvGrpSpPr/>
                <p:nvPr/>
              </p:nvGrpSpPr>
              <p:grpSpPr bwMode="auto">
                <a:xfrm>
                  <a:off x="4451" y="662"/>
                  <a:ext cx="442" cy="951"/>
                  <a:chOff x="3334" y="1717"/>
                  <a:chExt cx="1125" cy="2426"/>
                </a:xfrm>
              </p:grpSpPr>
              <p:sp>
                <p:nvSpPr>
                  <p:cNvPr id="51301" name="Freeform 101"/>
                  <p:cNvSpPr/>
                  <p:nvPr/>
                </p:nvSpPr>
                <p:spPr bwMode="hidden">
                  <a:xfrm rot="3144576">
                    <a:off x="2627" y="2423"/>
                    <a:ext cx="1723"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ln>
                  <a:effectLst/>
                </p:spPr>
                <p:txBody>
                  <a:bodyPr wrap="none" anchor="ctr"/>
                  <a:lstStyle/>
                  <a:p>
                    <a:pPr>
                      <a:defRPr/>
                    </a:pPr>
                    <a:endParaRPr lang="zh-CN" altLang="en-US"/>
                  </a:p>
                </p:txBody>
              </p:sp>
              <p:sp>
                <p:nvSpPr>
                  <p:cNvPr id="51302" name="Freeform 102"/>
                  <p:cNvSpPr/>
                  <p:nvPr/>
                </p:nvSpPr>
                <p:spPr bwMode="hidden">
                  <a:xfrm rot="3144576">
                    <a:off x="3752" y="3435"/>
                    <a:ext cx="925" cy="49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CN" altLang="en-US"/>
                  </a:p>
                </p:txBody>
              </p:sp>
            </p:grpSp>
            <p:grpSp>
              <p:nvGrpSpPr>
                <p:cNvPr id="2114" name="Group 103"/>
                <p:cNvGrpSpPr/>
                <p:nvPr/>
              </p:nvGrpSpPr>
              <p:grpSpPr bwMode="auto">
                <a:xfrm>
                  <a:off x="4391" y="721"/>
                  <a:ext cx="347" cy="951"/>
                  <a:chOff x="3181" y="1866"/>
                  <a:chExt cx="883" cy="2426"/>
                </a:xfrm>
              </p:grpSpPr>
              <p:sp>
                <p:nvSpPr>
                  <p:cNvPr id="51304" name="Freeform 104"/>
                  <p:cNvSpPr/>
                  <p:nvPr/>
                </p:nvSpPr>
                <p:spPr bwMode="hidden">
                  <a:xfrm rot="3745735">
                    <a:off x="2509" y="2520"/>
                    <a:ext cx="1643" cy="299"/>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ln>
                  <a:effectLst/>
                </p:spPr>
                <p:txBody>
                  <a:bodyPr wrap="none" anchor="ctr"/>
                  <a:lstStyle/>
                  <a:p>
                    <a:pPr>
                      <a:defRPr/>
                    </a:pPr>
                    <a:endParaRPr lang="zh-CN" altLang="en-US"/>
                  </a:p>
                </p:txBody>
              </p:sp>
              <p:sp>
                <p:nvSpPr>
                  <p:cNvPr id="51305" name="Freeform 105"/>
                  <p:cNvSpPr/>
                  <p:nvPr/>
                </p:nvSpPr>
                <p:spPr bwMode="hidden">
                  <a:xfrm rot="3745735">
                    <a:off x="3387" y="3591"/>
                    <a:ext cx="885" cy="46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CN" altLang="en-US"/>
                  </a:p>
                </p:txBody>
              </p:sp>
            </p:grpSp>
            <p:grpSp>
              <p:nvGrpSpPr>
                <p:cNvPr id="2115" name="Group 106"/>
                <p:cNvGrpSpPr/>
                <p:nvPr/>
              </p:nvGrpSpPr>
              <p:grpSpPr bwMode="auto">
                <a:xfrm>
                  <a:off x="4323" y="767"/>
                  <a:ext cx="243" cy="935"/>
                  <a:chOff x="3006" y="1983"/>
                  <a:chExt cx="619" cy="2386"/>
                </a:xfrm>
              </p:grpSpPr>
              <p:sp>
                <p:nvSpPr>
                  <p:cNvPr id="51307" name="Freeform 107"/>
                  <p:cNvSpPr/>
                  <p:nvPr/>
                </p:nvSpPr>
                <p:spPr bwMode="hidden">
                  <a:xfrm rot="4286818">
                    <a:off x="2328" y="2644"/>
                    <a:ext cx="1600" cy="24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ln>
                  <a:effectLst/>
                </p:spPr>
                <p:txBody>
                  <a:bodyPr wrap="none" anchor="ctr"/>
                  <a:lstStyle/>
                  <a:p>
                    <a:pPr>
                      <a:defRPr/>
                    </a:pPr>
                    <a:endParaRPr lang="zh-CN" altLang="en-US"/>
                  </a:p>
                </p:txBody>
              </p:sp>
              <p:sp>
                <p:nvSpPr>
                  <p:cNvPr id="51308" name="Freeform 108"/>
                  <p:cNvSpPr/>
                  <p:nvPr/>
                </p:nvSpPr>
                <p:spPr bwMode="hidden">
                  <a:xfrm rot="4286818">
                    <a:off x="3003" y="3724"/>
                    <a:ext cx="857" cy="3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ln>
                  <a:effectLst/>
                </p:spPr>
                <p:txBody>
                  <a:bodyPr wrap="none" anchor="ctr"/>
                  <a:lstStyle/>
                  <a:p>
                    <a:pPr>
                      <a:defRPr/>
                    </a:pPr>
                    <a:endParaRPr lang="zh-CN" altLang="en-US"/>
                  </a:p>
                </p:txBody>
              </p:sp>
            </p:grpSp>
            <p:grpSp>
              <p:nvGrpSpPr>
                <p:cNvPr id="2116" name="Group 109"/>
                <p:cNvGrpSpPr/>
                <p:nvPr/>
              </p:nvGrpSpPr>
              <p:grpSpPr bwMode="auto">
                <a:xfrm>
                  <a:off x="4249" y="813"/>
                  <a:ext cx="159" cy="870"/>
                  <a:chOff x="2819" y="2101"/>
                  <a:chExt cx="405" cy="2219"/>
                </a:xfrm>
              </p:grpSpPr>
              <p:sp>
                <p:nvSpPr>
                  <p:cNvPr id="51310" name="Freeform 110"/>
                  <p:cNvSpPr/>
                  <p:nvPr/>
                </p:nvSpPr>
                <p:spPr bwMode="hidden">
                  <a:xfrm rot="4898956">
                    <a:off x="2218" y="2698"/>
                    <a:ext cx="1451" cy="24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ln>
                  <a:effectLst/>
                </p:spPr>
                <p:txBody>
                  <a:bodyPr wrap="none" anchor="ctr"/>
                  <a:lstStyle/>
                  <a:p>
                    <a:pPr>
                      <a:defRPr/>
                    </a:pPr>
                    <a:endParaRPr lang="zh-CN" altLang="en-US"/>
                  </a:p>
                </p:txBody>
              </p:sp>
              <p:sp>
                <p:nvSpPr>
                  <p:cNvPr id="51311" name="Freeform 111"/>
                  <p:cNvSpPr/>
                  <p:nvPr/>
                </p:nvSpPr>
                <p:spPr bwMode="hidden">
                  <a:xfrm rot="4898956">
                    <a:off x="2637" y="3708"/>
                    <a:ext cx="789" cy="3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ln>
                  <a:effectLst/>
                </p:spPr>
                <p:txBody>
                  <a:bodyPr wrap="none" anchor="ctr"/>
                  <a:lstStyle/>
                  <a:p>
                    <a:pPr>
                      <a:defRPr/>
                    </a:pPr>
                    <a:endParaRPr lang="zh-CN" altLang="en-US"/>
                  </a:p>
                </p:txBody>
              </p:sp>
            </p:grpSp>
            <p:grpSp>
              <p:nvGrpSpPr>
                <p:cNvPr id="2117" name="Group 112"/>
                <p:cNvGrpSpPr/>
                <p:nvPr/>
              </p:nvGrpSpPr>
              <p:grpSpPr bwMode="auto">
                <a:xfrm>
                  <a:off x="4045" y="826"/>
                  <a:ext cx="167" cy="857"/>
                  <a:chOff x="2287" y="2135"/>
                  <a:chExt cx="426" cy="2185"/>
                </a:xfrm>
              </p:grpSpPr>
              <p:sp>
                <p:nvSpPr>
                  <p:cNvPr id="51313" name="Freeform 113"/>
                  <p:cNvSpPr/>
                  <p:nvPr/>
                </p:nvSpPr>
                <p:spPr bwMode="hidden">
                  <a:xfrm rot="5755659">
                    <a:off x="1903" y="2758"/>
                    <a:ext cx="1432" cy="18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ln>
                  <a:effectLst/>
                </p:spPr>
                <p:txBody>
                  <a:bodyPr wrap="none" anchor="ctr"/>
                  <a:lstStyle/>
                  <a:p>
                    <a:pPr>
                      <a:defRPr/>
                    </a:pPr>
                    <a:endParaRPr lang="zh-CN" altLang="en-US"/>
                  </a:p>
                </p:txBody>
              </p:sp>
              <p:sp>
                <p:nvSpPr>
                  <p:cNvPr id="51314" name="Freeform 114"/>
                  <p:cNvSpPr/>
                  <p:nvPr/>
                </p:nvSpPr>
                <p:spPr bwMode="hidden">
                  <a:xfrm rot="5755659">
                    <a:off x="2051" y="3765"/>
                    <a:ext cx="767" cy="294"/>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ln>
                  <a:effectLst/>
                </p:spPr>
                <p:txBody>
                  <a:bodyPr wrap="none" anchor="ctr"/>
                  <a:lstStyle/>
                  <a:p>
                    <a:pPr>
                      <a:defRPr/>
                    </a:pPr>
                    <a:endParaRPr lang="zh-CN" altLang="en-US"/>
                  </a:p>
                </p:txBody>
              </p:sp>
            </p:grpSp>
          </p:grpSp>
          <p:sp>
            <p:nvSpPr>
              <p:cNvPr id="51315" name="Freeform 115"/>
              <p:cNvSpPr/>
              <p:nvPr/>
            </p:nvSpPr>
            <p:spPr bwMode="hidden">
              <a:xfrm flipH="1">
                <a:off x="3873" y="934"/>
                <a:ext cx="190" cy="58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ln>
              <a:effectLst/>
            </p:spPr>
            <p:txBody>
              <a:bodyPr wrap="none" anchor="ctr"/>
              <a:lstStyle/>
              <a:p>
                <a:pPr>
                  <a:defRPr/>
                </a:pPr>
                <a:endParaRPr lang="zh-CN" altLang="en-US"/>
              </a:p>
            </p:txBody>
          </p:sp>
          <p:sp>
            <p:nvSpPr>
              <p:cNvPr id="51316" name="Arc 116"/>
              <p:cNvSpPr/>
              <p:nvPr/>
            </p:nvSpPr>
            <p:spPr bwMode="hidden">
              <a:xfrm flipH="1">
                <a:off x="3527" y="725"/>
                <a:ext cx="832" cy="900"/>
              </a:xfrm>
              <a:custGeom>
                <a:avLst/>
                <a:gdLst>
                  <a:gd name="G0" fmla="+- 0 0 0"/>
                  <a:gd name="G1" fmla="+- 20897 0 0"/>
                  <a:gd name="G2" fmla="+- 21600 0 0"/>
                  <a:gd name="T0" fmla="*/ 5467 w 21600"/>
                  <a:gd name="T1" fmla="*/ 0 h 21602"/>
                  <a:gd name="T2" fmla="*/ 21589 w 21600"/>
                  <a:gd name="T3" fmla="*/ 21602 h 21602"/>
                  <a:gd name="T4" fmla="*/ 0 w 21600"/>
                  <a:gd name="T5" fmla="*/ 20897 h 21602"/>
                </a:gdLst>
                <a:ahLst/>
                <a:cxnLst>
                  <a:cxn ang="0">
                    <a:pos x="T0" y="T1"/>
                  </a:cxn>
                  <a:cxn ang="0">
                    <a:pos x="T2" y="T3"/>
                  </a:cxn>
                  <a:cxn ang="0">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ln>
              <a:effectLst/>
            </p:spPr>
            <p:txBody>
              <a:bodyPr wrap="none" anchor="ctr"/>
              <a:lstStyle/>
              <a:p>
                <a:pPr>
                  <a:defRPr/>
                </a:pPr>
                <a:endParaRPr lang="zh-CN" altLang="en-US"/>
              </a:p>
            </p:txBody>
          </p:sp>
          <p:sp>
            <p:nvSpPr>
              <p:cNvPr id="51317" name="Arc 117"/>
              <p:cNvSpPr/>
              <p:nvPr/>
            </p:nvSpPr>
            <p:spPr bwMode="hidden">
              <a:xfrm flipV="1">
                <a:off x="4278" y="179"/>
                <a:ext cx="1007" cy="802"/>
              </a:xfrm>
              <a:custGeom>
                <a:avLst/>
                <a:gdLst>
                  <a:gd name="G0" fmla="+- 17826 0 0"/>
                  <a:gd name="G1" fmla="+- 0 0 0"/>
                  <a:gd name="G2" fmla="+- 21600 0 0"/>
                  <a:gd name="T0" fmla="*/ 36729 w 36729"/>
                  <a:gd name="T1" fmla="*/ 10451 h 21600"/>
                  <a:gd name="T2" fmla="*/ 0 w 36729"/>
                  <a:gd name="T3" fmla="*/ 12197 h 21600"/>
                  <a:gd name="T4" fmla="*/ 17826 w 36729"/>
                  <a:gd name="T5" fmla="*/ 0 h 21600"/>
                </a:gdLst>
                <a:ahLst/>
                <a:cxnLst>
                  <a:cxn ang="0">
                    <a:pos x="T0" y="T1"/>
                  </a:cxn>
                  <a:cxn ang="0">
                    <a:pos x="T2" y="T3"/>
                  </a:cxn>
                  <a:cxn ang="0">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close/>
                  </a:path>
                </a:pathLst>
              </a:custGeom>
              <a:noFill/>
              <a:ln w="9525">
                <a:solidFill>
                  <a:schemeClr val="accent1"/>
                </a:solidFill>
                <a:round/>
              </a:ln>
              <a:effectLst/>
            </p:spPr>
            <p:txBody>
              <a:bodyPr wrap="none" anchor="ctr"/>
              <a:lstStyle/>
              <a:p>
                <a:pPr>
                  <a:defRPr/>
                </a:pPr>
                <a:endParaRPr lang="zh-CN" altLang="en-US"/>
              </a:p>
            </p:txBody>
          </p:sp>
          <p:sp>
            <p:nvSpPr>
              <p:cNvPr id="51318" name="Arc 118"/>
              <p:cNvSpPr/>
              <p:nvPr/>
            </p:nvSpPr>
            <p:spPr bwMode="hidden">
              <a:xfrm flipH="1">
                <a:off x="3612" y="580"/>
                <a:ext cx="485" cy="933"/>
              </a:xfrm>
              <a:custGeom>
                <a:avLst/>
                <a:gdLst>
                  <a:gd name="G0" fmla="+- 7340 0 0"/>
                  <a:gd name="G1" fmla="+- 21600 0 0"/>
                  <a:gd name="G2" fmla="+- 21600 0 0"/>
                  <a:gd name="T0" fmla="*/ 0 w 28940"/>
                  <a:gd name="T1" fmla="*/ 1285 h 22305"/>
                  <a:gd name="T2" fmla="*/ 28929 w 28940"/>
                  <a:gd name="T3" fmla="*/ 22305 h 22305"/>
                  <a:gd name="T4" fmla="*/ 7340 w 28940"/>
                  <a:gd name="T5" fmla="*/ 21600 h 22305"/>
                </a:gdLst>
                <a:ahLst/>
                <a:cxnLst>
                  <a:cxn ang="0">
                    <a:pos x="T0" y="T1"/>
                  </a:cxn>
                  <a:cxn ang="0">
                    <a:pos x="T2" y="T3"/>
                  </a:cxn>
                  <a:cxn ang="0">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ln>
              <a:effectLst/>
            </p:spPr>
            <p:txBody>
              <a:bodyPr wrap="none" anchor="ctr"/>
              <a:lstStyle/>
              <a:p>
                <a:pPr>
                  <a:defRPr/>
                </a:pPr>
                <a:endParaRPr lang="zh-CN" altLang="en-US"/>
              </a:p>
            </p:txBody>
          </p:sp>
          <p:sp>
            <p:nvSpPr>
              <p:cNvPr id="51319" name="Arc 119"/>
              <p:cNvSpPr/>
              <p:nvPr/>
            </p:nvSpPr>
            <p:spPr bwMode="hidden">
              <a:xfrm flipH="1">
                <a:off x="3267" y="628"/>
                <a:ext cx="791" cy="928"/>
              </a:xfrm>
              <a:custGeom>
                <a:avLst/>
                <a:gdLst>
                  <a:gd name="G0" fmla="+- 8873 0 0"/>
                  <a:gd name="G1" fmla="+- 21600 0 0"/>
                  <a:gd name="G2" fmla="+- 21600 0 0"/>
                  <a:gd name="T0" fmla="*/ 0 w 30473"/>
                  <a:gd name="T1" fmla="*/ 1907 h 22305"/>
                  <a:gd name="T2" fmla="*/ 30462 w 30473"/>
                  <a:gd name="T3" fmla="*/ 22305 h 22305"/>
                  <a:gd name="T4" fmla="*/ 8873 w 30473"/>
                  <a:gd name="T5" fmla="*/ 21600 h 22305"/>
                </a:gdLst>
                <a:ahLst/>
                <a:cxnLst>
                  <a:cxn ang="0">
                    <a:pos x="T0" y="T1"/>
                  </a:cxn>
                  <a:cxn ang="0">
                    <a:pos x="T2" y="T3"/>
                  </a:cxn>
                  <a:cxn ang="0">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ln>
              <a:effectLst/>
            </p:spPr>
            <p:txBody>
              <a:bodyPr wrap="none" anchor="ctr"/>
              <a:lstStyle/>
              <a:p>
                <a:pPr>
                  <a:defRPr/>
                </a:pPr>
                <a:endParaRPr lang="zh-CN" altLang="en-US"/>
              </a:p>
            </p:txBody>
          </p:sp>
          <p:sp>
            <p:nvSpPr>
              <p:cNvPr id="51320" name="Arc 120"/>
              <p:cNvSpPr/>
              <p:nvPr/>
            </p:nvSpPr>
            <p:spPr bwMode="hidden">
              <a:xfrm flipH="1">
                <a:off x="3197" y="458"/>
                <a:ext cx="932" cy="933"/>
              </a:xfrm>
              <a:custGeom>
                <a:avLst/>
                <a:gdLst>
                  <a:gd name="G0" fmla="+- 12855 0 0"/>
                  <a:gd name="G1" fmla="+- 21600 0 0"/>
                  <a:gd name="G2" fmla="+- 21600 0 0"/>
                  <a:gd name="T0" fmla="*/ 0 w 34455"/>
                  <a:gd name="T1" fmla="*/ 4241 h 22305"/>
                  <a:gd name="T2" fmla="*/ 34444 w 34455"/>
                  <a:gd name="T3" fmla="*/ 22305 h 22305"/>
                  <a:gd name="T4" fmla="*/ 12855 w 34455"/>
                  <a:gd name="T5" fmla="*/ 21600 h 22305"/>
                </a:gdLst>
                <a:ahLst/>
                <a:cxnLst>
                  <a:cxn ang="0">
                    <a:pos x="T0" y="T1"/>
                  </a:cxn>
                  <a:cxn ang="0">
                    <a:pos x="T2" y="T3"/>
                  </a:cxn>
                  <a:cxn ang="0">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ln>
              <a:effectLst/>
            </p:spPr>
            <p:txBody>
              <a:bodyPr wrap="none" anchor="ctr"/>
              <a:lstStyle/>
              <a:p>
                <a:pPr>
                  <a:defRPr/>
                </a:pPr>
                <a:endParaRPr lang="zh-CN" altLang="en-US"/>
              </a:p>
            </p:txBody>
          </p:sp>
          <p:sp>
            <p:nvSpPr>
              <p:cNvPr id="51321" name="Arc 121"/>
              <p:cNvSpPr/>
              <p:nvPr/>
            </p:nvSpPr>
            <p:spPr bwMode="hidden">
              <a:xfrm>
                <a:off x="4229" y="589"/>
                <a:ext cx="149"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ln>
              <a:effectLst/>
            </p:spPr>
            <p:txBody>
              <a:bodyPr wrap="none" anchor="ctr"/>
              <a:lstStyle/>
              <a:p>
                <a:pPr>
                  <a:defRPr/>
                </a:pPr>
                <a:endParaRPr lang="zh-CN" altLang="en-US"/>
              </a:p>
            </p:txBody>
          </p:sp>
          <p:sp>
            <p:nvSpPr>
              <p:cNvPr id="51322" name="Arc 122"/>
              <p:cNvSpPr/>
              <p:nvPr/>
            </p:nvSpPr>
            <p:spPr bwMode="hidden">
              <a:xfrm>
                <a:off x="4269" y="585"/>
                <a:ext cx="393"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ln>
              <a:effectLst/>
            </p:spPr>
            <p:txBody>
              <a:bodyPr wrap="none" anchor="ctr"/>
              <a:lstStyle/>
              <a:p>
                <a:pPr>
                  <a:defRPr/>
                </a:pPr>
                <a:endParaRPr lang="zh-CN" altLang="en-US"/>
              </a:p>
            </p:txBody>
          </p:sp>
          <p:sp>
            <p:nvSpPr>
              <p:cNvPr id="51323" name="Arc 123"/>
              <p:cNvSpPr/>
              <p:nvPr/>
            </p:nvSpPr>
            <p:spPr bwMode="hidden">
              <a:xfrm>
                <a:off x="4302" y="463"/>
                <a:ext cx="558"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ln>
              <a:effectLst/>
            </p:spPr>
            <p:txBody>
              <a:bodyPr wrap="none" anchor="ctr"/>
              <a:lstStyle/>
              <a:p>
                <a:pPr>
                  <a:defRPr/>
                </a:pPr>
                <a:endParaRPr lang="zh-CN" altLang="en-US"/>
              </a:p>
            </p:txBody>
          </p:sp>
          <p:sp>
            <p:nvSpPr>
              <p:cNvPr id="51324" name="Freeform 124"/>
              <p:cNvSpPr/>
              <p:nvPr/>
            </p:nvSpPr>
            <p:spPr bwMode="hidden">
              <a:xfrm>
                <a:off x="4410" y="1033"/>
                <a:ext cx="188" cy="58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ln>
              <a:effectLst/>
            </p:spPr>
            <p:txBody>
              <a:bodyPr wrap="none" anchor="ctr"/>
              <a:lstStyle/>
              <a:p>
                <a:pPr>
                  <a:defRPr/>
                </a:pPr>
                <a:endParaRPr lang="zh-CN" altLang="en-US"/>
              </a:p>
            </p:txBody>
          </p:sp>
          <p:sp>
            <p:nvSpPr>
              <p:cNvPr id="51325" name="Freeform 125"/>
              <p:cNvSpPr/>
              <p:nvPr/>
            </p:nvSpPr>
            <p:spPr bwMode="hidden">
              <a:xfrm rot="19660755" flipV="1">
                <a:off x="4114" y="843"/>
                <a:ext cx="171" cy="326"/>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ln>
              <a:effectLst/>
            </p:spPr>
            <p:txBody>
              <a:bodyPr wrap="none" anchor="ctr"/>
              <a:lstStyle/>
              <a:p>
                <a:pPr>
                  <a:defRPr/>
                </a:pPr>
                <a:endParaRPr lang="zh-CN" altLang="en-US"/>
              </a:p>
            </p:txBody>
          </p:sp>
          <p:sp>
            <p:nvSpPr>
              <p:cNvPr id="51326" name="Arc 126"/>
              <p:cNvSpPr/>
              <p:nvPr/>
            </p:nvSpPr>
            <p:spPr bwMode="hidden">
              <a:xfrm flipH="1">
                <a:off x="3144" y="319"/>
                <a:ext cx="996" cy="933"/>
              </a:xfrm>
              <a:custGeom>
                <a:avLst/>
                <a:gdLst>
                  <a:gd name="G0" fmla="+- 15230 0 0"/>
                  <a:gd name="G1" fmla="+- 21600 0 0"/>
                  <a:gd name="G2" fmla="+- 21600 0 0"/>
                  <a:gd name="T0" fmla="*/ 0 w 36830"/>
                  <a:gd name="T1" fmla="*/ 6283 h 22305"/>
                  <a:gd name="T2" fmla="*/ 36819 w 36830"/>
                  <a:gd name="T3" fmla="*/ 22305 h 22305"/>
                  <a:gd name="T4" fmla="*/ 15230 w 36830"/>
                  <a:gd name="T5" fmla="*/ 21600 h 22305"/>
                </a:gdLst>
                <a:ahLst/>
                <a:cxnLst>
                  <a:cxn ang="0">
                    <a:pos x="T0" y="T1"/>
                  </a:cxn>
                  <a:cxn ang="0">
                    <a:pos x="T2" y="T3"/>
                  </a:cxn>
                  <a:cxn ang="0">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ln>
              <a:effectLst/>
            </p:spPr>
            <p:txBody>
              <a:bodyPr wrap="none" anchor="ctr"/>
              <a:lstStyle/>
              <a:p>
                <a:pPr>
                  <a:defRPr/>
                </a:pPr>
                <a:endParaRPr lang="zh-CN" altLang="en-US"/>
              </a:p>
            </p:txBody>
          </p:sp>
          <p:sp>
            <p:nvSpPr>
              <p:cNvPr id="51327" name="Arc 127"/>
              <p:cNvSpPr/>
              <p:nvPr/>
            </p:nvSpPr>
            <p:spPr bwMode="hidden">
              <a:xfrm flipH="1">
                <a:off x="3426" y="122"/>
                <a:ext cx="724" cy="899"/>
              </a:xfrm>
              <a:custGeom>
                <a:avLst/>
                <a:gdLst>
                  <a:gd name="G0" fmla="+- 18231 0 0"/>
                  <a:gd name="G1" fmla="+- 21600 0 0"/>
                  <a:gd name="G2" fmla="+- 21600 0 0"/>
                  <a:gd name="T0" fmla="*/ 0 w 31881"/>
                  <a:gd name="T1" fmla="*/ 10016 h 21600"/>
                  <a:gd name="T2" fmla="*/ 31881 w 31881"/>
                  <a:gd name="T3" fmla="*/ 4860 h 21600"/>
                  <a:gd name="T4" fmla="*/ 18231 w 31881"/>
                  <a:gd name="T5" fmla="*/ 21600 h 21600"/>
                </a:gdLst>
                <a:ahLst/>
                <a:cxnLst>
                  <a:cxn ang="0">
                    <a:pos x="T0" y="T1"/>
                  </a:cxn>
                  <a:cxn ang="0">
                    <a:pos x="T2" y="T3"/>
                  </a:cxn>
                  <a:cxn ang="0">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close/>
                  </a:path>
                </a:pathLst>
              </a:custGeom>
              <a:noFill/>
              <a:ln w="9525">
                <a:solidFill>
                  <a:schemeClr val="accent1"/>
                </a:solidFill>
                <a:round/>
              </a:ln>
              <a:effectLst/>
            </p:spPr>
            <p:txBody>
              <a:bodyPr wrap="none" anchor="ctr"/>
              <a:lstStyle/>
              <a:p>
                <a:pPr>
                  <a:defRPr/>
                </a:pPr>
                <a:endParaRPr lang="zh-CN" altLang="en-US"/>
              </a:p>
            </p:txBody>
          </p:sp>
          <p:sp>
            <p:nvSpPr>
              <p:cNvPr id="51328" name="Arc 128"/>
              <p:cNvSpPr/>
              <p:nvPr/>
            </p:nvSpPr>
            <p:spPr bwMode="hidden">
              <a:xfrm>
                <a:off x="4199" y="502"/>
                <a:ext cx="297" cy="901"/>
              </a:xfrm>
              <a:custGeom>
                <a:avLst/>
                <a:gdLst>
                  <a:gd name="G0" fmla="+- 13212 0 0"/>
                  <a:gd name="G1" fmla="+- 21600 0 0"/>
                  <a:gd name="G2" fmla="+- 21600 0 0"/>
                  <a:gd name="T0" fmla="*/ 0 w 31146"/>
                  <a:gd name="T1" fmla="*/ 4512 h 21600"/>
                  <a:gd name="T2" fmla="*/ 31146 w 31146"/>
                  <a:gd name="T3" fmla="*/ 9561 h 21600"/>
                  <a:gd name="T4" fmla="*/ 13212 w 31146"/>
                  <a:gd name="T5" fmla="*/ 21600 h 21600"/>
                </a:gdLst>
                <a:ahLst/>
                <a:cxnLst>
                  <a:cxn ang="0">
                    <a:pos x="T0" y="T1"/>
                  </a:cxn>
                  <a:cxn ang="0">
                    <a:pos x="T2" y="T3"/>
                  </a:cxn>
                  <a:cxn ang="0">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close/>
                  </a:path>
                </a:pathLst>
              </a:custGeom>
              <a:noFill/>
              <a:ln w="9525">
                <a:solidFill>
                  <a:schemeClr val="accent2"/>
                </a:solidFill>
                <a:round/>
              </a:ln>
              <a:effectLst/>
            </p:spPr>
            <p:txBody>
              <a:bodyPr wrap="none" anchor="ctr"/>
              <a:lstStyle/>
              <a:p>
                <a:pPr>
                  <a:defRPr/>
                </a:pPr>
                <a:endParaRPr lang="zh-CN" altLang="en-US"/>
              </a:p>
            </p:txBody>
          </p:sp>
          <p:sp>
            <p:nvSpPr>
              <p:cNvPr id="51329" name="Freeform 129"/>
              <p:cNvSpPr/>
              <p:nvPr/>
            </p:nvSpPr>
            <p:spPr bwMode="hidden">
              <a:xfrm flipH="1">
                <a:off x="3307" y="981"/>
                <a:ext cx="426" cy="59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ln>
              <a:effectLst/>
            </p:spPr>
            <p:txBody>
              <a:bodyPr wrap="none" anchor="ctr"/>
              <a:lstStyle/>
              <a:p>
                <a:pPr>
                  <a:defRPr/>
                </a:pPr>
                <a:endParaRPr lang="zh-CN" altLang="en-US"/>
              </a:p>
            </p:txBody>
          </p:sp>
          <p:sp>
            <p:nvSpPr>
              <p:cNvPr id="51330" name="Freeform 130"/>
              <p:cNvSpPr/>
              <p:nvPr/>
            </p:nvSpPr>
            <p:spPr bwMode="hidden">
              <a:xfrm flipH="1">
                <a:off x="3507" y="350"/>
                <a:ext cx="273" cy="59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ln>
              <a:effectLst/>
            </p:spPr>
            <p:txBody>
              <a:bodyPr wrap="none" anchor="ctr"/>
              <a:lstStyle/>
              <a:p>
                <a:pPr>
                  <a:defRPr/>
                </a:pPr>
                <a:endParaRPr lang="zh-CN" altLang="en-US"/>
              </a:p>
            </p:txBody>
          </p:sp>
          <p:sp>
            <p:nvSpPr>
              <p:cNvPr id="51331" name="Freeform 131"/>
              <p:cNvSpPr/>
              <p:nvPr/>
            </p:nvSpPr>
            <p:spPr bwMode="hidden">
              <a:xfrm flipH="1">
                <a:off x="3821" y="172"/>
                <a:ext cx="164" cy="59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ln>
              <a:effectLst/>
            </p:spPr>
            <p:txBody>
              <a:bodyPr wrap="none" anchor="ctr"/>
              <a:lstStyle/>
              <a:p>
                <a:pPr>
                  <a:defRPr/>
                </a:pPr>
                <a:endParaRPr lang="zh-CN" altLang="en-US"/>
              </a:p>
            </p:txBody>
          </p:sp>
          <p:sp>
            <p:nvSpPr>
              <p:cNvPr id="51332" name="Freeform 132"/>
              <p:cNvSpPr/>
              <p:nvPr/>
            </p:nvSpPr>
            <p:spPr bwMode="hidden">
              <a:xfrm>
                <a:off x="4841" y="894"/>
                <a:ext cx="395" cy="62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ln>
              <a:effectLst/>
            </p:spPr>
            <p:txBody>
              <a:bodyPr wrap="none" anchor="ctr"/>
              <a:lstStyle/>
              <a:p>
                <a:pPr>
                  <a:defRPr/>
                </a:pPr>
                <a:endParaRPr lang="zh-CN" altLang="en-US"/>
              </a:p>
            </p:txBody>
          </p:sp>
          <p:sp>
            <p:nvSpPr>
              <p:cNvPr id="51333" name="Freeform 133"/>
              <p:cNvSpPr/>
              <p:nvPr/>
            </p:nvSpPr>
            <p:spPr bwMode="hidden">
              <a:xfrm>
                <a:off x="4636" y="576"/>
                <a:ext cx="594" cy="41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ln>
              <a:effectLst/>
            </p:spPr>
            <p:txBody>
              <a:bodyPr wrap="none" anchor="ctr"/>
              <a:lstStyle/>
              <a:p>
                <a:pPr>
                  <a:defRPr/>
                </a:pPr>
                <a:endParaRPr lang="zh-CN" altLang="en-US"/>
              </a:p>
            </p:txBody>
          </p:sp>
          <p:sp>
            <p:nvSpPr>
              <p:cNvPr id="51334" name="Freeform 134"/>
              <p:cNvSpPr/>
              <p:nvPr/>
            </p:nvSpPr>
            <p:spPr bwMode="hidden">
              <a:xfrm>
                <a:off x="4658" y="132"/>
                <a:ext cx="260" cy="55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ln>
              <a:effectLst/>
            </p:spPr>
            <p:txBody>
              <a:bodyPr wrap="none" anchor="ctr"/>
              <a:lstStyle/>
              <a:p>
                <a:pPr>
                  <a:defRPr/>
                </a:pPr>
                <a:endParaRPr lang="zh-CN" altLang="en-US"/>
              </a:p>
            </p:txBody>
          </p:sp>
          <p:sp>
            <p:nvSpPr>
              <p:cNvPr id="51335" name="Freeform 135"/>
              <p:cNvSpPr/>
              <p:nvPr/>
            </p:nvSpPr>
            <p:spPr bwMode="hidden">
              <a:xfrm rot="20253369">
                <a:off x="4401" y="599"/>
                <a:ext cx="175" cy="32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ln>
              <a:effectLst/>
            </p:spPr>
            <p:txBody>
              <a:bodyPr wrap="none" anchor="ctr"/>
              <a:lstStyle/>
              <a:p>
                <a:pPr>
                  <a:defRPr/>
                </a:pPr>
                <a:endParaRPr lang="zh-CN" altLang="en-US"/>
              </a:p>
            </p:txBody>
          </p:sp>
          <p:sp>
            <p:nvSpPr>
              <p:cNvPr id="51336" name="Freeform 136"/>
              <p:cNvSpPr/>
              <p:nvPr/>
            </p:nvSpPr>
            <p:spPr bwMode="hidden">
              <a:xfrm rot="1346631" flipH="1">
                <a:off x="3783" y="589"/>
                <a:ext cx="172" cy="33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ln>
              <a:effectLst/>
            </p:spPr>
            <p:txBody>
              <a:bodyPr wrap="none" anchor="ctr"/>
              <a:lstStyle/>
              <a:p>
                <a:pPr>
                  <a:defRPr/>
                </a:pPr>
                <a:endParaRPr lang="zh-CN" altLang="en-US"/>
              </a:p>
            </p:txBody>
          </p:sp>
        </p:grpSp>
      </p:grpSp>
      <p:sp>
        <p:nvSpPr>
          <p:cNvPr id="2051" name="Rectangle 137"/>
          <p:cNvSpPr>
            <a:spLocks noGrp="1" noChangeArrowheads="1"/>
          </p:cNvSpPr>
          <p:nvPr>
            <p:ph type="title"/>
          </p:nvPr>
        </p:nvSpPr>
        <p:spPr bwMode="auto">
          <a:xfrm>
            <a:off x="914400" y="301625"/>
            <a:ext cx="10363200" cy="1462088"/>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2052" name="Rectangle 138"/>
          <p:cNvSpPr>
            <a:spLocks noGrp="1" noChangeArrowheads="1"/>
          </p:cNvSpPr>
          <p:nvPr>
            <p:ph type="body" idx="1"/>
          </p:nvPr>
        </p:nvSpPr>
        <p:spPr bwMode="auto">
          <a:xfrm>
            <a:off x="914400" y="1981200"/>
            <a:ext cx="10363200" cy="4114800"/>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1339" name="Rectangle 139"/>
          <p:cNvSpPr>
            <a:spLocks noGrp="1" noChangeArrowheads="1"/>
          </p:cNvSpPr>
          <p:nvPr>
            <p:ph type="dt" sz="half" idx="2"/>
          </p:nvPr>
        </p:nvSpPr>
        <p:spPr bwMode="auto">
          <a:xfrm>
            <a:off x="914400" y="6248400"/>
            <a:ext cx="2540000" cy="45720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a:defRPr/>
            </a:pPr>
            <a:endParaRPr lang="en-US" altLang="zh-CN"/>
          </a:p>
        </p:txBody>
      </p:sp>
      <p:sp>
        <p:nvSpPr>
          <p:cNvPr id="51340" name="Rectangle 140"/>
          <p:cNvSpPr>
            <a:spLocks noGrp="1" noChangeArrowheads="1"/>
          </p:cNvSpPr>
          <p:nvPr>
            <p:ph type="ftr" sz="quarter" idx="3"/>
          </p:nvPr>
        </p:nvSpPr>
        <p:spPr bwMode="auto">
          <a:xfrm>
            <a:off x="4165600" y="6248400"/>
            <a:ext cx="3860800" cy="45720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a:defRPr/>
            </a:pPr>
            <a:endParaRPr lang="en-US" altLang="zh-CN"/>
          </a:p>
        </p:txBody>
      </p:sp>
      <p:sp>
        <p:nvSpPr>
          <p:cNvPr id="51341" name="Rectangle 141"/>
          <p:cNvSpPr>
            <a:spLocks noGrp="1" noChangeArrowheads="1"/>
          </p:cNvSpPr>
          <p:nvPr>
            <p:ph type="sldNum" sz="quarter" idx="4"/>
          </p:nvPr>
        </p:nvSpPr>
        <p:spPr bwMode="auto">
          <a:xfrm>
            <a:off x="8737600" y="6248400"/>
            <a:ext cx="2540000" cy="45720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a:defRPr/>
            </a:pPr>
            <a:fld id="{3A56C9BE-BD5E-44C2-AE30-2E09842A46C9}" type="slidenum">
              <a:rPr lang="en-US" altLang="zh-CN"/>
              <a:t>‹#›</a:t>
            </a:fld>
            <a:endParaRPr lang="en-US" altLang="zh-CN"/>
          </a:p>
        </p:txBody>
      </p:sp>
    </p:spTree>
  </p:cSld>
  <p:clrMap bg1="dk2" tx1="lt1" bg2="dk1"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2pPr>
      <a:lvl3pPr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3pPr>
      <a:lvl4pPr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4pPr>
      <a:lvl5pPr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5pPr>
      <a:lvl6pPr marL="457200"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6pPr>
      <a:lvl7pPr marL="914400"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7pPr>
      <a:lvl8pPr marL="1371600"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8pPr>
      <a:lvl9pPr marL="1828800"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9pPr>
    </p:titleStyle>
    <p:bodyStyle>
      <a:lvl1pPr marL="342900" indent="-342900" algn="l" rtl="0" eaLnBrk="1" fontAlgn="base" hangingPunct="1">
        <a:spcBef>
          <a:spcPct val="20000"/>
        </a:spcBef>
        <a:spcAft>
          <a:spcPct val="0"/>
        </a:spcAft>
        <a:buClr>
          <a:schemeClr val="hlink"/>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folHlink"/>
        </a:buClr>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Font typeface="Times New Roman" panose="02020603050405020304" pitchFamily="18" charset="0"/>
        <a:buChar char="−"/>
        <a:defRPr sz="2000">
          <a:solidFill>
            <a:schemeClr val="tx1"/>
          </a:solidFill>
          <a:latin typeface="+mn-lt"/>
          <a:ea typeface="+mn-ea"/>
        </a:defRPr>
      </a:lvl4pPr>
      <a:lvl5pPr marL="2057400" indent="-228600" algn="l" rtl="0" eaLnBrk="1" fontAlgn="base" hangingPunct="1">
        <a:spcBef>
          <a:spcPct val="20000"/>
        </a:spcBef>
        <a:spcAft>
          <a:spcPct val="0"/>
        </a:spcAft>
        <a:buFont typeface="Times New Roman" panose="02020603050405020304" pitchFamily="18" charset="0"/>
        <a:buChar char="–"/>
        <a:defRPr sz="2000">
          <a:solidFill>
            <a:schemeClr val="tx1"/>
          </a:solidFill>
          <a:latin typeface="+mn-lt"/>
          <a:ea typeface="+mn-ea"/>
        </a:defRPr>
      </a:lvl5pPr>
      <a:lvl6pPr marL="2514600" indent="-228600" algn="l" rtl="0" eaLnBrk="1" fontAlgn="base" hangingPunct="1">
        <a:spcBef>
          <a:spcPct val="20000"/>
        </a:spcBef>
        <a:spcAft>
          <a:spcPct val="0"/>
        </a:spcAft>
        <a:buFont typeface="Times New Roman" panose="02020603050405020304" pitchFamily="18" charset="0"/>
        <a:buChar char="–"/>
        <a:defRPr sz="2000">
          <a:solidFill>
            <a:schemeClr val="tx1"/>
          </a:solidFill>
          <a:latin typeface="+mn-lt"/>
          <a:ea typeface="+mn-ea"/>
        </a:defRPr>
      </a:lvl6pPr>
      <a:lvl7pPr marL="2971800" indent="-228600" algn="l" rtl="0" eaLnBrk="1" fontAlgn="base" hangingPunct="1">
        <a:spcBef>
          <a:spcPct val="20000"/>
        </a:spcBef>
        <a:spcAft>
          <a:spcPct val="0"/>
        </a:spcAft>
        <a:buFont typeface="Times New Roman" panose="02020603050405020304" pitchFamily="18" charset="0"/>
        <a:buChar char="–"/>
        <a:defRPr sz="2000">
          <a:solidFill>
            <a:schemeClr val="tx1"/>
          </a:solidFill>
          <a:latin typeface="+mn-lt"/>
          <a:ea typeface="+mn-ea"/>
        </a:defRPr>
      </a:lvl7pPr>
      <a:lvl8pPr marL="3429000" indent="-228600" algn="l" rtl="0" eaLnBrk="1" fontAlgn="base" hangingPunct="1">
        <a:spcBef>
          <a:spcPct val="20000"/>
        </a:spcBef>
        <a:spcAft>
          <a:spcPct val="0"/>
        </a:spcAft>
        <a:buFont typeface="Times New Roman" panose="02020603050405020304" pitchFamily="18" charset="0"/>
        <a:buChar char="–"/>
        <a:defRPr sz="2000">
          <a:solidFill>
            <a:schemeClr val="tx1"/>
          </a:solidFill>
          <a:latin typeface="+mn-lt"/>
          <a:ea typeface="+mn-ea"/>
        </a:defRPr>
      </a:lvl8pPr>
      <a:lvl9pPr marL="3886200" indent="-228600" algn="l" rtl="0" eaLnBrk="1" fontAlgn="base" hangingPunct="1">
        <a:spcBef>
          <a:spcPct val="20000"/>
        </a:spcBef>
        <a:spcAft>
          <a:spcPct val="0"/>
        </a:spcAft>
        <a:buFont typeface="Times New Roman" panose="02020603050405020304" pitchFamily="18"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直接连接符 6"/>
          <p:cNvSpPr>
            <a:spLocks noChangeShapeType="1"/>
          </p:cNvSpPr>
          <p:nvPr/>
        </p:nvSpPr>
        <p:spPr bwMode="auto">
          <a:xfrm>
            <a:off x="685800" y="105089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文本占位符 7"/>
          <p:cNvSpPr>
            <a:spLocks noGrp="1"/>
          </p:cNvSpPr>
          <p:nvPr>
            <p:ph type="body" idx="1"/>
          </p:nvPr>
        </p:nvSpPr>
        <p:spPr>
          <a:xfrm>
            <a:off x="406400" y="1554163"/>
            <a:ext cx="11582400" cy="4525962"/>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altLang="zh-CN" dirty="0"/>
          </a:p>
        </p:txBody>
      </p:sp>
      <p:sp>
        <p:nvSpPr>
          <p:cNvPr id="11" name="日期占位符 10"/>
          <p:cNvSpPr>
            <a:spLocks noGrp="1"/>
          </p:cNvSpPr>
          <p:nvPr>
            <p:ph type="dt" sz="half" idx="2"/>
          </p:nvPr>
        </p:nvSpPr>
        <p:spPr>
          <a:xfrm>
            <a:off x="8636000" y="76200"/>
            <a:ext cx="3352800" cy="288925"/>
          </a:xfrm>
          <a:prstGeom prst="rect">
            <a:avLst/>
          </a:prstGeom>
        </p:spPr>
        <p:txBody>
          <a:bodyPr vert="horz"/>
          <a:lstStyle>
            <a:lvl1pPr algn="l" eaLnBrk="1" latinLnBrk="0" hangingPunct="1">
              <a:defRPr kumimoji="0" sz="1200">
                <a:solidFill>
                  <a:schemeClr val="accent1">
                    <a:shade val="75000"/>
                  </a:schemeClr>
                </a:solidFill>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C2CE6658-E93F-41EB-8C50-92336C515D60}" type="datetimeFigureOut">
              <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rPr>
              <a:t>2020/6/27</a:t>
            </a:fld>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28" name="页脚占位符 27"/>
          <p:cNvSpPr>
            <a:spLocks noGrp="1"/>
          </p:cNvSpPr>
          <p:nvPr>
            <p:ph type="ftr" sz="quarter" idx="3"/>
          </p:nvPr>
        </p:nvSpPr>
        <p:spPr>
          <a:xfrm>
            <a:off x="4165600" y="76200"/>
            <a:ext cx="4470400" cy="288925"/>
          </a:xfrm>
          <a:prstGeom prst="rect">
            <a:avLst/>
          </a:prstGeom>
        </p:spPr>
        <p:txBody>
          <a:bodyPr vert="horz"/>
          <a:lstStyle>
            <a:lvl1pPr algn="r" eaLnBrk="1" latinLnBrk="0" hangingPunct="1">
              <a:defRPr kumimoji="0" sz="1200">
                <a:solidFill>
                  <a:schemeClr val="accent1">
                    <a:shade val="75000"/>
                  </a:schemeClr>
                </a:solidFill>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accent1">
                  <a:shade val="75000"/>
                </a:scheme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4"/>
          </p:nvPr>
        </p:nvSpPr>
        <p:spPr>
          <a:xfrm>
            <a:off x="10972800" y="6477000"/>
            <a:ext cx="1016000" cy="244475"/>
          </a:xfrm>
          <a:prstGeom prst="rect">
            <a:avLst/>
          </a:prstGeom>
        </p:spPr>
        <p:txBody>
          <a:bodyPr vert="horz"/>
          <a:lstStyle>
            <a:lvl1pPr algn="r">
              <a:defRPr sz="1200">
                <a:solidFill>
                  <a:srgbClr val="D38E27"/>
                </a:solidFill>
              </a:defRPr>
            </a:lvl1p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
        <p:nvSpPr>
          <p:cNvPr id="10" name="标题占位符 9"/>
          <p:cNvSpPr>
            <a:spLocks noGrp="1"/>
          </p:cNvSpPr>
          <p:nvPr>
            <p:ph type="title"/>
          </p:nvPr>
        </p:nvSpPr>
        <p:spPr>
          <a:xfrm>
            <a:off x="406400" y="457200"/>
            <a:ext cx="11582400" cy="838200"/>
          </a:xfrm>
          <a:prstGeom prst="rect">
            <a:avLst/>
          </a:prstGeom>
        </p:spPr>
        <p:txBody>
          <a:bodyPr vert="horz" anchor="ctr">
            <a:normAutofit/>
          </a:bodyPr>
          <a:lstStyle/>
          <a:p>
            <a:r>
              <a:rPr lang="zh-CN" altLang="en-US" smtClean="0"/>
              <a:t>单击此处编辑母版标题样式</a:t>
            </a:r>
            <a:endParaRPr lang="en-US"/>
          </a:p>
        </p:txBody>
      </p:sp>
      <p:sp>
        <p:nvSpPr>
          <p:cNvPr id="9" name="直接连接符 8"/>
          <p:cNvSpPr>
            <a:spLocks noChangeShapeType="1"/>
          </p:cNvSpPr>
          <p:nvPr/>
        </p:nvSpPr>
        <p:spPr bwMode="auto">
          <a:xfrm>
            <a:off x="685800" y="105089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 name="直接连接符 11"/>
          <p:cNvSpPr>
            <a:spLocks noChangeShapeType="1"/>
          </p:cNvSpPr>
          <p:nvPr/>
        </p:nvSpPr>
        <p:spPr bwMode="auto">
          <a:xfrm>
            <a:off x="685800" y="1057986"/>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hf sldNum="0" hdr="0" ftr="0" dt="0"/>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anose="020B0603020102020204" pitchFamily="34" charset="0"/>
          <a:ea typeface="隶书" panose="02010509060101010101" pitchFamily="1" charset="-122"/>
        </a:defRPr>
      </a:lvl2pPr>
      <a:lvl3pPr algn="l" rtl="0" eaLnBrk="0" fontAlgn="base" hangingPunct="0">
        <a:spcBef>
          <a:spcPct val="0"/>
        </a:spcBef>
        <a:spcAft>
          <a:spcPct val="0"/>
        </a:spcAft>
        <a:defRPr sz="3600">
          <a:solidFill>
            <a:schemeClr val="tx2"/>
          </a:solidFill>
          <a:latin typeface="Franklin Gothic Medium" panose="020B0603020102020204" pitchFamily="34" charset="0"/>
          <a:ea typeface="隶书" panose="02010509060101010101" pitchFamily="1" charset="-122"/>
        </a:defRPr>
      </a:lvl3pPr>
      <a:lvl4pPr algn="l" rtl="0" eaLnBrk="0" fontAlgn="base" hangingPunct="0">
        <a:spcBef>
          <a:spcPct val="0"/>
        </a:spcBef>
        <a:spcAft>
          <a:spcPct val="0"/>
        </a:spcAft>
        <a:defRPr sz="3600">
          <a:solidFill>
            <a:schemeClr val="tx2"/>
          </a:solidFill>
          <a:latin typeface="Franklin Gothic Medium" panose="020B0603020102020204" pitchFamily="34" charset="0"/>
          <a:ea typeface="隶书" panose="02010509060101010101" pitchFamily="1" charset="-122"/>
        </a:defRPr>
      </a:lvl4pPr>
      <a:lvl5pPr algn="l" rtl="0" eaLnBrk="0" fontAlgn="base" hangingPunct="0">
        <a:spcBef>
          <a:spcPct val="0"/>
        </a:spcBef>
        <a:spcAft>
          <a:spcPct val="0"/>
        </a:spcAft>
        <a:defRPr sz="3600">
          <a:solidFill>
            <a:schemeClr val="tx2"/>
          </a:solidFill>
          <a:latin typeface="Franklin Gothic Medium" panose="020B0603020102020204" pitchFamily="34" charset="0"/>
          <a:ea typeface="隶书" panose="02010509060101010101" pitchFamily="1" charset="-122"/>
        </a:defRPr>
      </a:lvl5pPr>
      <a:lvl6pPr marL="457200" algn="l" rtl="0" fontAlgn="base">
        <a:spcBef>
          <a:spcPct val="0"/>
        </a:spcBef>
        <a:spcAft>
          <a:spcPct val="0"/>
        </a:spcAft>
        <a:defRPr sz="3600">
          <a:solidFill>
            <a:schemeClr val="tx2"/>
          </a:solidFill>
          <a:latin typeface="Franklin Gothic Medium" panose="020B0603020102020204" pitchFamily="34" charset="0"/>
          <a:ea typeface="隶书" panose="02010509060101010101" pitchFamily="1" charset="-122"/>
        </a:defRPr>
      </a:lvl6pPr>
      <a:lvl7pPr marL="914400" algn="l" rtl="0" fontAlgn="base">
        <a:spcBef>
          <a:spcPct val="0"/>
        </a:spcBef>
        <a:spcAft>
          <a:spcPct val="0"/>
        </a:spcAft>
        <a:defRPr sz="3600">
          <a:solidFill>
            <a:schemeClr val="tx2"/>
          </a:solidFill>
          <a:latin typeface="Franklin Gothic Medium" panose="020B0603020102020204" pitchFamily="34" charset="0"/>
          <a:ea typeface="隶书" panose="02010509060101010101" pitchFamily="1" charset="-122"/>
        </a:defRPr>
      </a:lvl7pPr>
      <a:lvl8pPr marL="1371600" algn="l" rtl="0" fontAlgn="base">
        <a:spcBef>
          <a:spcPct val="0"/>
        </a:spcBef>
        <a:spcAft>
          <a:spcPct val="0"/>
        </a:spcAft>
        <a:defRPr sz="3600">
          <a:solidFill>
            <a:schemeClr val="tx2"/>
          </a:solidFill>
          <a:latin typeface="Franklin Gothic Medium" panose="020B0603020102020204" pitchFamily="34" charset="0"/>
          <a:ea typeface="隶书" panose="02010509060101010101" pitchFamily="1" charset="-122"/>
        </a:defRPr>
      </a:lvl8pPr>
      <a:lvl9pPr marL="1828800" algn="l" rtl="0" fontAlgn="base">
        <a:spcBef>
          <a:spcPct val="0"/>
        </a:spcBef>
        <a:spcAft>
          <a:spcPct val="0"/>
        </a:spcAft>
        <a:defRPr sz="3600">
          <a:solidFill>
            <a:schemeClr val="tx2"/>
          </a:solidFill>
          <a:latin typeface="Franklin Gothic Medium" panose="020B0603020102020204" pitchFamily="34" charset="0"/>
          <a:ea typeface="隶书" panose="02010509060101010101" pitchFamily="1" charset="-122"/>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pic>
        <p:nvPicPr>
          <p:cNvPr id="4098" name="图片 14"/>
          <p:cNvPicPr>
            <a:picLocks noChangeAspect="1"/>
          </p:cNvPicPr>
          <p:nvPr userDrawn="1"/>
        </p:nvPicPr>
        <p:blipFill>
          <a:blip r:embed="rId14"/>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fade/>
  </p:transition>
  <p:hf sldNum="0" hdr="0" ftr="0" dt="0"/>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5"/>
            </p:custDataLst>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smtClean="0"/>
              <a:t>单击此处编辑母版标题样式</a:t>
            </a:r>
          </a:p>
        </p:txBody>
      </p:sp>
      <p:sp>
        <p:nvSpPr>
          <p:cNvPr id="1027" name="文本占位符 2"/>
          <p:cNvSpPr>
            <a:spLocks noGrp="1"/>
          </p:cNvSpPr>
          <p:nvPr>
            <p:ph type="body" idx="1"/>
            <p:custDataLst>
              <p:tags r:id="rId6"/>
            </p:custDataLst>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chemeClr val="bg1">
                    <a:lumMod val="50000"/>
                  </a:schemeClr>
                </a:solidFill>
                <a:latin typeface="黑体" panose="02010609060101010101" charset="-122"/>
                <a:ea typeface="黑体" panose="02010609060101010101" charset="-122"/>
              </a:defRPr>
            </a:lvl1pPr>
          </a:lstStyle>
          <a:p>
            <a:pPr>
              <a:defRPr/>
            </a:pPr>
            <a:fld id="{CB3AFCE4-C247-4C13-8D11-349AECCE4227}" type="datetimeFigureOut">
              <a:rPr lang="zh-CN" altLang="en-US"/>
              <a:t>2020/6/27</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chemeClr val="bg1">
                    <a:lumMod val="50000"/>
                  </a:schemeClr>
                </a:solidFill>
                <a:latin typeface="黑体" panose="02010609060101010101" charset="-122"/>
                <a:ea typeface="黑体" panose="02010609060101010101" charset="-122"/>
              </a:defRPr>
            </a:lvl1pPr>
          </a:lstStyle>
          <a:p>
            <a:pPr>
              <a:defRPr/>
            </a:pPr>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normAutofit/>
          </a:bodyPr>
          <a:lstStyle>
            <a:lvl1pPr algn="ctr" eaLnBrk="1" hangingPunct="1">
              <a:defRPr sz="1200">
                <a:solidFill>
                  <a:srgbClr val="7F7F7F"/>
                </a:solidFill>
                <a:latin typeface="黑体" panose="02010609060101010101" charset="-122"/>
                <a:ea typeface="黑体" panose="02010609060101010101" charset="-122"/>
              </a:defRPr>
            </a:lvl1pPr>
          </a:lstStyle>
          <a:p>
            <a:pPr>
              <a:defRPr/>
            </a:pPr>
            <a:fld id="{F09CF6E0-3CA6-485C-979E-092A08BD5B18}" type="slidenum">
              <a:rPr lang="zh-CN" altLang="en-US"/>
              <a:t>‹#›</a:t>
            </a:fld>
            <a:endParaRPr lang="zh-CN" altLang="en-US"/>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video" Target="../media/media6.mp4"/><Relationship Id="rId7" Type="http://schemas.openxmlformats.org/officeDocument/2006/relationships/image" Target="../media/image23.png"/><Relationship Id="rId2" Type="http://schemas.microsoft.com/office/2007/relationships/media" Target="../media/media6.mp4"/><Relationship Id="rId1" Type="http://schemas.openxmlformats.org/officeDocument/2006/relationships/tags" Target="../tags/tag6.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20843;&#19979;_08%20&#24815;&#24615;&#29616;&#35937;_&#26631;&#28165;.flv"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43.xml"/><Relationship Id="rId1" Type="http://schemas.openxmlformats.org/officeDocument/2006/relationships/tags" Target="../tags/tag7.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2909431" y="2933078"/>
            <a:ext cx="5954486" cy="1143200"/>
          </a:xfrm>
          <a:prstGeom prst="rect">
            <a:avLst/>
          </a:prstGeom>
        </p:spPr>
        <p:txBody>
          <a:bodyPr>
            <a:normAutofit/>
          </a:bodyPr>
          <a:lstStyle>
            <a:lvl1pPr algn="l" defTabSz="915035"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5400" dirty="0">
                <a:solidFill>
                  <a:schemeClr val="bg1"/>
                </a:solidFill>
              </a:rPr>
              <a:t>牛顿第一定律</a:t>
            </a:r>
          </a:p>
        </p:txBody>
      </p:sp>
      <p:sp>
        <p:nvSpPr>
          <p:cNvPr id="3" name="副标题 2"/>
          <p:cNvSpPr txBox="1"/>
          <p:nvPr/>
        </p:nvSpPr>
        <p:spPr>
          <a:xfrm>
            <a:off x="2813957" y="848652"/>
            <a:ext cx="5622471" cy="884977"/>
          </a:xfrm>
          <a:prstGeom prst="rect">
            <a:avLst/>
          </a:prstGeom>
        </p:spPr>
        <p:txBody>
          <a:bodyPr vert="horz" lIns="121917" tIns="60959" rIns="121917" bIns="60959"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80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52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4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6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8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Font typeface="Arial" panose="020B0604020202020204" pitchFamily="34" charset="0"/>
              <a:buNone/>
            </a:pPr>
            <a:r>
              <a:rPr lang="zh-CN" altLang="en-US" sz="4265" dirty="0">
                <a:solidFill>
                  <a:prstClr val="white"/>
                </a:solidFill>
                <a:latin typeface="黑体" panose="02010609060101010101" charset="-122"/>
                <a:ea typeface="黑体" panose="02010609060101010101" charset="-122"/>
              </a:rPr>
              <a:t>八年级 物理</a:t>
            </a:r>
            <a:endParaRPr lang="en-US" altLang="zh-CN" sz="4265" dirty="0">
              <a:solidFill>
                <a:prstClr val="white">
                  <a:lumMod val="95000"/>
                </a:prstClr>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文本框 17409"/>
          <p:cNvSpPr txBox="1"/>
          <p:nvPr/>
        </p:nvSpPr>
        <p:spPr>
          <a:xfrm>
            <a:off x="0" y="2087880"/>
            <a:ext cx="8968105" cy="1260475"/>
          </a:xfrm>
          <a:prstGeom prst="rect">
            <a:avLst/>
          </a:prstGeom>
          <a:noFill/>
          <a:ln w="9525">
            <a:noFill/>
          </a:ln>
        </p:spPr>
        <p:txBody>
          <a:bodyPr wrap="square">
            <a:spAutoFit/>
          </a:bodyPr>
          <a:lstStyle/>
          <a:p>
            <a:pPr algn="l">
              <a:spcBef>
                <a:spcPct val="50000"/>
              </a:spcBef>
              <a:buClrTx/>
              <a:buSzTx/>
              <a:buFontTx/>
            </a:pPr>
            <a:r>
              <a:rPr lang="zh-CN" altLang="en-US" sz="2800" dirty="0">
                <a:latin typeface="黑体" panose="02010609060101010101" charset="-122"/>
                <a:ea typeface="黑体" panose="02010609060101010101" charset="-122"/>
                <a:cs typeface="黑体" panose="02010609060101010101" charset="-122"/>
              </a:rPr>
              <a:t>   </a:t>
            </a:r>
            <a:r>
              <a:rPr lang="zh-CN" altLang="en-US" sz="2400" dirty="0">
                <a:latin typeface="黑体" panose="02010609060101010101" charset="-122"/>
                <a:ea typeface="黑体" panose="02010609060101010101" charset="-122"/>
                <a:cs typeface="黑体" panose="02010609060101010101" charset="-122"/>
              </a:rPr>
              <a:t> </a:t>
            </a:r>
            <a:r>
              <a:rPr lang="zh-CN" altLang="en-US" sz="2400" dirty="0">
                <a:solidFill>
                  <a:schemeClr val="bg1"/>
                </a:solidFill>
                <a:latin typeface="黑体" panose="02010609060101010101" charset="-122"/>
                <a:ea typeface="黑体" panose="02010609060101010101" charset="-122"/>
                <a:cs typeface="黑体" panose="02010609060101010101" charset="-122"/>
              </a:rPr>
              <a:t>法国科学家笛卡尔补充和完善了伽利略的论点，提出：如果没有其它原因，运动的物体将继续以</a:t>
            </a:r>
            <a:r>
              <a:rPr lang="zh-CN" altLang="en-US" sz="2400" dirty="0">
                <a:solidFill>
                  <a:srgbClr val="FFFF00"/>
                </a:solidFill>
                <a:latin typeface="黑体" panose="02010609060101010101" charset="-122"/>
                <a:ea typeface="黑体" panose="02010609060101010101" charset="-122"/>
                <a:cs typeface="黑体" panose="02010609060101010101" charset="-122"/>
              </a:rPr>
              <a:t>同一速度沿着一条直线运动</a:t>
            </a:r>
            <a:r>
              <a:rPr lang="zh-CN" altLang="en-US" sz="2400" dirty="0">
                <a:solidFill>
                  <a:schemeClr val="bg1"/>
                </a:solidFill>
                <a:latin typeface="黑体" panose="02010609060101010101" charset="-122"/>
                <a:ea typeface="黑体" panose="02010609060101010101" charset="-122"/>
                <a:cs typeface="黑体" panose="02010609060101010101" charset="-122"/>
              </a:rPr>
              <a:t>，既不会停下来，也不会偏离原来的方向。</a:t>
            </a:r>
            <a:endParaRPr lang="en-US" altLang="zh-CN" sz="2400" dirty="0">
              <a:solidFill>
                <a:schemeClr val="bg1"/>
              </a:solidFill>
              <a:latin typeface="黑体" panose="02010609060101010101" charset="-122"/>
              <a:ea typeface="黑体" panose="02010609060101010101" charset="-122"/>
              <a:cs typeface="黑体" panose="02010609060101010101" charset="-122"/>
            </a:endParaRPr>
          </a:p>
        </p:txBody>
      </p:sp>
      <p:sp>
        <p:nvSpPr>
          <p:cNvPr id="17412" name="文本框 17411"/>
          <p:cNvSpPr txBox="1"/>
          <p:nvPr/>
        </p:nvSpPr>
        <p:spPr>
          <a:xfrm>
            <a:off x="734060" y="3968115"/>
            <a:ext cx="3527425" cy="645160"/>
          </a:xfrm>
          <a:prstGeom prst="rect">
            <a:avLst/>
          </a:prstGeom>
          <a:noFill/>
          <a:ln w="9525">
            <a:noFill/>
          </a:ln>
        </p:spPr>
        <p:txBody>
          <a:bodyPr>
            <a:spAutoFit/>
          </a:bodyPr>
          <a:lstStyle/>
          <a:p>
            <a:pPr algn="l">
              <a:spcBef>
                <a:spcPct val="50000"/>
              </a:spcBef>
              <a:buClrTx/>
              <a:buSzTx/>
              <a:buFontTx/>
            </a:pPr>
            <a:r>
              <a:rPr lang="zh-CN" altLang="en-US" sz="3600" dirty="0">
                <a:solidFill>
                  <a:srgbClr val="FFFF00"/>
                </a:solidFill>
                <a:latin typeface="黑体" panose="02010609060101010101" charset="-122"/>
                <a:ea typeface="黑体" panose="02010609060101010101" charset="-122"/>
                <a:cs typeface="黑体" panose="02010609060101010101" charset="-122"/>
              </a:rPr>
              <a:t>存在的问题：</a:t>
            </a:r>
          </a:p>
        </p:txBody>
      </p:sp>
      <p:pic>
        <p:nvPicPr>
          <p:cNvPr id="17413" name="图片 17412" descr="dikaer">
            <a:hlinkClick r:id="rId2" action="ppaction://hlinksldjump"/>
          </p:cNvPr>
          <p:cNvPicPr>
            <a:picLocks noChangeAspect="1"/>
          </p:cNvPicPr>
          <p:nvPr/>
        </p:nvPicPr>
        <p:blipFill>
          <a:blip r:embed="rId3">
            <a:lum bright="-6000" contrast="18000"/>
          </a:blip>
          <a:stretch>
            <a:fillRect/>
          </a:stretch>
        </p:blipFill>
        <p:spPr>
          <a:xfrm>
            <a:off x="9409748" y="1487805"/>
            <a:ext cx="2305050" cy="2665413"/>
          </a:xfrm>
          <a:prstGeom prst="rect">
            <a:avLst/>
          </a:prstGeom>
          <a:noFill/>
          <a:ln w="9525">
            <a:noFill/>
          </a:ln>
        </p:spPr>
      </p:pic>
      <p:sp>
        <p:nvSpPr>
          <p:cNvPr id="17414" name="矩形 17413"/>
          <p:cNvSpPr/>
          <p:nvPr/>
        </p:nvSpPr>
        <p:spPr>
          <a:xfrm>
            <a:off x="522923" y="904240"/>
            <a:ext cx="4752975" cy="521970"/>
          </a:xfrm>
          <a:prstGeom prst="rect">
            <a:avLst/>
          </a:prstGeom>
          <a:noFill/>
          <a:ln w="9525">
            <a:noFill/>
          </a:ln>
        </p:spPr>
        <p:txBody>
          <a:bodyPr>
            <a:spAutoFit/>
          </a:bodyPr>
          <a:lstStyle/>
          <a:p>
            <a:pPr lvl="0" algn="l">
              <a:buClrTx/>
              <a:buSzTx/>
              <a:buFontTx/>
            </a:pPr>
            <a:r>
              <a:rPr lang="zh-CN" altLang="en-US" sz="3600" dirty="0">
                <a:solidFill>
                  <a:srgbClr val="FFFF00"/>
                </a:solidFill>
                <a:latin typeface="黑体" panose="02010609060101010101" charset="-122"/>
                <a:ea typeface="黑体" panose="02010609060101010101" charset="-122"/>
                <a:cs typeface="黑体" panose="02010609060101010101" charset="-122"/>
                <a:sym typeface="+mn-ea"/>
              </a:rPr>
              <a:t>笛卡尔的观点：</a:t>
            </a:r>
            <a:endParaRPr lang="zh-CN" altLang="en-US" sz="3600" dirty="0">
              <a:ln w="10160">
                <a:solidFill>
                  <a:schemeClr val="accent5"/>
                </a:solidFill>
                <a:prstDash val="solid"/>
              </a:ln>
              <a:solidFill>
                <a:srgbClr val="FFFF00"/>
              </a:solidFill>
              <a:effectLst/>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734060" y="5217795"/>
            <a:ext cx="11316970" cy="829945"/>
          </a:xfrm>
          <a:prstGeom prst="rect">
            <a:avLst/>
          </a:prstGeom>
          <a:noFill/>
        </p:spPr>
        <p:txBody>
          <a:bodyPr wrap="square" rtlCol="0" anchor="t">
            <a:spAutoFit/>
            <a:scene3d>
              <a:camera prst="orthographicFront"/>
              <a:lightRig rig="threePt" dir="t"/>
            </a:scene3d>
          </a:bodyPr>
          <a:lstStyle/>
          <a:p>
            <a:pPr algn="ctr">
              <a:spcBef>
                <a:spcPct val="50000"/>
              </a:spcBef>
            </a:pPr>
            <a:r>
              <a:rPr lang="zh-CN" altLang="en-US" sz="2400" dirty="0">
                <a:solidFill>
                  <a:schemeClr val="bg1"/>
                </a:solidFill>
                <a:latin typeface="黑体" panose="02010609060101010101" charset="-122"/>
                <a:ea typeface="黑体" panose="02010609060101010101" charset="-122"/>
                <a:sym typeface="+mn-ea"/>
              </a:rPr>
              <a:t>伽利略和笛卡尔对物体的运动作了准确的描述，但是没有指明原因是什么，这个原因究竟与运动有什么关系？</a:t>
            </a: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2"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nvSpPr>
        <p:spPr>
          <a:xfrm>
            <a:off x="2498090" y="1028700"/>
            <a:ext cx="9144000" cy="1412776"/>
          </a:xfrm>
          <a:prstGeom prst="rect">
            <a:avLst/>
          </a:prstGeom>
          <a:noFill/>
          <a:ln w="9525">
            <a:noFill/>
            <a:miter lim="800000"/>
          </a:ln>
        </p:spPr>
        <p:txBody>
          <a:bodyPr vert="horz" wrap="square" lIns="91440" tIns="45720" rIns="91440" bIns="45720" numCol="1" anchor="ctr" anchorCtr="0" compatLnSpc="1"/>
          <a:lst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2pPr>
            <a:lvl3pPr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3pPr>
            <a:lvl4pPr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4pPr>
            <a:lvl5pPr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5pPr>
            <a:lvl6pPr marL="457200"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6pPr>
            <a:lvl7pPr marL="914400"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7pPr>
            <a:lvl8pPr marL="1371600"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8pPr>
            <a:lvl9pPr marL="1828800"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9pPr>
          </a:lstStyle>
          <a:p>
            <a:pPr algn="ctr"/>
            <a:r>
              <a:rPr lang="zh-CN" altLang="en-US" sz="5400" spc="50" dirty="0">
                <a:ln w="28575" cmpd="sng">
                  <a:solidFill>
                    <a:schemeClr val="tx2"/>
                  </a:solidFill>
                  <a:prstDash val="solid"/>
                </a:ln>
                <a:solidFill>
                  <a:srgbClr val="FFFF00"/>
                </a:solidFill>
                <a:effectLst>
                  <a:glow rad="38100">
                    <a:schemeClr val="accent1">
                      <a:alpha val="40000"/>
                    </a:schemeClr>
                  </a:glow>
                </a:effectLst>
                <a:latin typeface="黑体" panose="02010609060101010101" charset="-122"/>
                <a:ea typeface="黑体" panose="02010609060101010101" charset="-122"/>
              </a:rPr>
              <a:t>牛顿第一定律</a:t>
            </a:r>
          </a:p>
        </p:txBody>
      </p:sp>
      <p:pic>
        <p:nvPicPr>
          <p:cNvPr id="5" name="Picture 3" descr="wlxjnd"/>
          <p:cNvPicPr>
            <a:picLocks noChangeAspect="1" noChangeArrowheads="1"/>
          </p:cNvPicPr>
          <p:nvPr/>
        </p:nvPicPr>
        <p:blipFill>
          <a:blip r:embed="rId2"/>
          <a:srcRect/>
          <a:stretch>
            <a:fillRect/>
          </a:stretch>
        </p:blipFill>
        <p:spPr bwMode="auto">
          <a:xfrm>
            <a:off x="567239" y="1412766"/>
            <a:ext cx="2521455" cy="3405634"/>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Text Box 4"/>
          <p:cNvSpPr txBox="1">
            <a:spLocks noChangeArrowheads="1"/>
          </p:cNvSpPr>
          <p:nvPr/>
        </p:nvSpPr>
        <p:spPr bwMode="auto">
          <a:xfrm>
            <a:off x="454367" y="5275803"/>
            <a:ext cx="2971800" cy="701675"/>
          </a:xfrm>
          <a:prstGeom prst="rect">
            <a:avLst/>
          </a:prstGeom>
          <a:noFill/>
          <a:ln w="9525">
            <a:noFill/>
            <a:miter lim="800000"/>
          </a:ln>
          <a:effectLst/>
        </p:spPr>
        <p:txBody>
          <a:bodyPr>
            <a:spAutoFit/>
          </a:bodyPr>
          <a:lstStyle/>
          <a:p>
            <a:r>
              <a:rPr lang="zh-CN" alt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_GB2312" panose="02010609030101010101" pitchFamily="49" charset="-122"/>
                <a:ea typeface="仿宋_GB2312" panose="02010609030101010101" pitchFamily="49" charset="-122"/>
              </a:rPr>
              <a:t>牛顿</a:t>
            </a:r>
            <a:r>
              <a:rPr lang="zh-CN" alt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_GB2312" panose="02010609030101010101" pitchFamily="49" charset="-122"/>
                <a:ea typeface="仿宋_GB2312" panose="02010609030101010101" pitchFamily="49" charset="-122"/>
              </a:rPr>
              <a:t>（英国）</a:t>
            </a:r>
          </a:p>
        </p:txBody>
      </p:sp>
      <p:sp>
        <p:nvSpPr>
          <p:cNvPr id="3" name="文本框 2"/>
          <p:cNvSpPr txBox="1"/>
          <p:nvPr/>
        </p:nvSpPr>
        <p:spPr>
          <a:xfrm>
            <a:off x="3232785" y="2990215"/>
            <a:ext cx="8621395" cy="1198880"/>
          </a:xfrm>
          <a:prstGeom prst="rect">
            <a:avLst/>
          </a:prstGeom>
          <a:noFill/>
        </p:spPr>
        <p:txBody>
          <a:bodyPr wrap="square" rtlCol="0" anchor="t">
            <a:spAutoFit/>
          </a:bodyPr>
          <a:lstStyle/>
          <a:p>
            <a:pPr algn="ctr">
              <a:buFont typeface="Wingdings" panose="05000000000000000000" pitchFamily="2" charset="2"/>
              <a:buChar char="Ø"/>
            </a:pPr>
            <a:r>
              <a:rPr lang="zh-CN" altLang="en-US" sz="3600" dirty="0">
                <a:solidFill>
                  <a:srgbClr val="FFFF00"/>
                </a:solidFill>
                <a:latin typeface="黑体" panose="02010609060101010101" charset="-122"/>
                <a:ea typeface="黑体" panose="02010609060101010101" charset="-122"/>
                <a:cs typeface="黑体" panose="02010609060101010101" charset="-122"/>
                <a:sym typeface="+mn-ea"/>
              </a:rPr>
              <a:t>一切物体在没有受到力的作用时，总保持</a:t>
            </a:r>
            <a:r>
              <a:rPr lang="zh-CN" altLang="en-US" sz="3600" u="sng"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charset="-122"/>
                <a:ea typeface="黑体" panose="02010609060101010101" charset="-122"/>
                <a:cs typeface="黑体" panose="02010609060101010101" charset="-122"/>
                <a:sym typeface="+mn-ea"/>
              </a:rPr>
              <a:t>静止</a:t>
            </a:r>
            <a:r>
              <a:rPr lang="zh-CN" altLang="en-US" sz="3600" dirty="0">
                <a:solidFill>
                  <a:srgbClr val="FFFF00"/>
                </a:solidFill>
                <a:latin typeface="黑体" panose="02010609060101010101" charset="-122"/>
                <a:ea typeface="黑体" panose="02010609060101010101" charset="-122"/>
                <a:cs typeface="黑体" panose="02010609060101010101" charset="-122"/>
                <a:sym typeface="+mn-ea"/>
              </a:rPr>
              <a:t>状态或者</a:t>
            </a:r>
            <a:r>
              <a:rPr lang="zh-CN" altLang="en-US" sz="3600" u="sng"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charset="-122"/>
                <a:ea typeface="黑体" panose="02010609060101010101" charset="-122"/>
                <a:cs typeface="黑体" panose="02010609060101010101" charset="-122"/>
                <a:sym typeface="+mn-ea"/>
              </a:rPr>
              <a:t>匀速直线运动</a:t>
            </a:r>
            <a:r>
              <a:rPr lang="zh-CN" altLang="en-US" sz="3600" dirty="0">
                <a:solidFill>
                  <a:srgbClr val="FFFF00"/>
                </a:solidFill>
                <a:latin typeface="黑体" panose="02010609060101010101" charset="-122"/>
                <a:ea typeface="黑体" panose="02010609060101010101" charset="-122"/>
                <a:cs typeface="黑体" panose="02010609060101010101" charset="-122"/>
                <a:sym typeface="+mn-ea"/>
              </a:rPr>
              <a:t>状态。</a:t>
            </a:r>
            <a:endParaRPr lang="zh-CN" altLang="en-US" sz="3600" dirty="0" smtClean="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8" name="TextBox 7"/>
          <p:cNvSpPr txBox="1"/>
          <p:nvPr/>
        </p:nvSpPr>
        <p:spPr>
          <a:xfrm>
            <a:off x="5248910" y="396875"/>
            <a:ext cx="2011680" cy="645160"/>
          </a:xfrm>
          <a:prstGeom prst="rect">
            <a:avLst/>
          </a:prstGeom>
          <a:noFill/>
          <a:ln>
            <a:noFill/>
          </a:ln>
          <a:extLst>
            <a:ext uri="{909E8E84-426E-40DD-AFC4-6F175D3DCCD1}">
              <a14:hiddenFill xmlns:a14="http://schemas.microsoft.com/office/drawing/2010/main">
                <a:solidFill>
                  <a:schemeClr val="accent6"/>
                </a:solidFill>
              </a14:hiddenFill>
            </a:ext>
          </a:extLst>
        </p:spPr>
        <p:style>
          <a:lnRef idx="3">
            <a:schemeClr val="lt1"/>
          </a:lnRef>
          <a:fillRef idx="1">
            <a:schemeClr val="accent6"/>
          </a:fillRef>
          <a:effectRef idx="1">
            <a:schemeClr val="accent6"/>
          </a:effectRef>
          <a:fontRef idx="minor">
            <a:schemeClr val="lt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noProof="0" dirty="0">
                <a:ln>
                  <a:noFill/>
                </a:ln>
                <a:solidFill>
                  <a:srgbClr val="FFFF00"/>
                </a:solidFill>
                <a:effectLst/>
                <a:uLnTx/>
                <a:uFillTx/>
                <a:latin typeface="黑体" panose="02010609060101010101" charset="-122"/>
                <a:ea typeface="黑体" panose="02010609060101010101" charset="-122"/>
                <a:sym typeface="+mn-ea"/>
              </a:rPr>
              <a:t>定律解读</a:t>
            </a:r>
            <a:endParaRPr kumimoji="0" lang="zh-CN" altLang="en-US" sz="3600" i="0" u="none" strike="noStrike" kern="1200" cap="none" spc="0" normalizeH="0" baseline="0" noProof="0" dirty="0">
              <a:ln>
                <a:noFill/>
              </a:ln>
              <a:solidFill>
                <a:srgbClr val="FFFF00"/>
              </a:solidFill>
              <a:effectLst/>
              <a:uLnTx/>
              <a:uFillTx/>
              <a:latin typeface="黑体" panose="02010609060101010101" charset="-122"/>
              <a:ea typeface="黑体" panose="02010609060101010101" charset="-122"/>
              <a:cs typeface="+mn-cs"/>
              <a:sym typeface="+mn-ea"/>
            </a:endParaRPr>
          </a:p>
        </p:txBody>
      </p:sp>
      <p:sp>
        <p:nvSpPr>
          <p:cNvPr id="2" name="文本框 1"/>
          <p:cNvSpPr txBox="1"/>
          <p:nvPr/>
        </p:nvSpPr>
        <p:spPr>
          <a:xfrm>
            <a:off x="951230" y="1195705"/>
            <a:ext cx="4297680" cy="460375"/>
          </a:xfrm>
          <a:prstGeom prst="rect">
            <a:avLst/>
          </a:prstGeom>
          <a:noFill/>
        </p:spPr>
        <p:txBody>
          <a:bodyPr wrap="non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2400" noProof="0" smtClean="0">
                <a:ln>
                  <a:noFill/>
                </a:ln>
                <a:solidFill>
                  <a:schemeClr val="bg1"/>
                </a:solidFill>
                <a:effectLst/>
                <a:uLnTx/>
                <a:uFillTx/>
                <a:latin typeface="黑体" panose="02010609060101010101" charset="-122"/>
                <a:ea typeface="黑体" panose="02010609060101010101" charset="-122"/>
                <a:cs typeface="黑体" panose="02010609060101010101" charset="-122"/>
                <a:sym typeface="+mn-ea"/>
              </a:rPr>
              <a:t>1</a:t>
            </a:r>
            <a:r>
              <a:rPr kumimoji="1" lang="zh-CN" altLang="en-US" sz="2400" noProof="0" smtClean="0">
                <a:ln>
                  <a:noFill/>
                </a:ln>
                <a:solidFill>
                  <a:schemeClr val="bg1"/>
                </a:solidFill>
                <a:effectLst/>
                <a:uLnTx/>
                <a:uFillTx/>
                <a:latin typeface="黑体" panose="02010609060101010101" charset="-122"/>
                <a:ea typeface="黑体" panose="02010609060101010101" charset="-122"/>
                <a:cs typeface="黑体" panose="02010609060101010101" charset="-122"/>
                <a:sym typeface="+mn-ea"/>
              </a:rPr>
              <a:t>．“一切”适用于所有物体。</a:t>
            </a:r>
            <a:endParaRPr kumimoji="1" lang="zh-CN" altLang="en-US" sz="2400"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951230" y="2116455"/>
            <a:ext cx="7333615" cy="534035"/>
          </a:xfrm>
          <a:prstGeom prst="rect">
            <a:avLst/>
          </a:prstGeom>
          <a:noFill/>
        </p:spPr>
        <p:txBody>
          <a:bodyPr wrap="square" rtlCol="0" anchor="t">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1" lang="en-US" altLang="zh-CN" sz="2400"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sym typeface="+mn-ea"/>
              </a:rPr>
              <a:t>3</a:t>
            </a:r>
            <a:r>
              <a:rPr kumimoji="1" lang="zh-CN" altLang="en-US" sz="2400"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sym typeface="+mn-ea"/>
              </a:rPr>
              <a:t>．“总”一直、不变、</a:t>
            </a:r>
            <a:r>
              <a:rPr kumimoji="1" lang="zh-CN" altLang="en-US" sz="2400" noProof="0" dirty="0">
                <a:ln>
                  <a:noFill/>
                </a:ln>
                <a:solidFill>
                  <a:schemeClr val="bg1"/>
                </a:solidFill>
                <a:effectLst/>
                <a:uLnTx/>
                <a:uFillTx/>
                <a:latin typeface="黑体" panose="02010609060101010101" charset="-122"/>
                <a:ea typeface="黑体" panose="02010609060101010101" charset="-122"/>
                <a:cs typeface="黑体" panose="02010609060101010101" charset="-122"/>
                <a:sym typeface="+mn-ea"/>
              </a:rPr>
              <a:t>总是这样，没有例外</a:t>
            </a:r>
            <a:endParaRPr kumimoji="1" lang="zh-CN" altLang="en-US" sz="2400"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sym typeface="+mn-ea"/>
            </a:endParaRPr>
          </a:p>
        </p:txBody>
      </p:sp>
      <p:sp>
        <p:nvSpPr>
          <p:cNvPr id="5" name="文本框 4"/>
          <p:cNvSpPr txBox="1"/>
          <p:nvPr/>
        </p:nvSpPr>
        <p:spPr>
          <a:xfrm>
            <a:off x="951230" y="2718435"/>
            <a:ext cx="11106785" cy="977265"/>
          </a:xfrm>
          <a:prstGeom prst="rect">
            <a:avLst/>
          </a:prstGeom>
          <a:noFill/>
        </p:spPr>
        <p:txBody>
          <a:bodyPr wrap="square" rtlCol="0" anchor="t">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1" lang="en-US" altLang="zh-CN" sz="2400" noProof="0" smtClean="0">
                <a:ln>
                  <a:noFill/>
                </a:ln>
                <a:solidFill>
                  <a:schemeClr val="bg1"/>
                </a:solidFill>
                <a:effectLst/>
                <a:uLnTx/>
                <a:uFillTx/>
                <a:latin typeface="黑体" panose="02010609060101010101" charset="-122"/>
                <a:ea typeface="黑体" panose="02010609060101010101" charset="-122"/>
                <a:cs typeface="黑体" panose="02010609060101010101" charset="-122"/>
                <a:sym typeface="+mn-ea"/>
              </a:rPr>
              <a:t>4</a:t>
            </a:r>
            <a:r>
              <a:rPr kumimoji="1" lang="zh-CN" altLang="en-US" sz="2400" noProof="0" smtClean="0">
                <a:ln>
                  <a:noFill/>
                </a:ln>
                <a:solidFill>
                  <a:schemeClr val="bg1"/>
                </a:solidFill>
                <a:effectLst/>
                <a:uLnTx/>
                <a:uFillTx/>
                <a:latin typeface="黑体" panose="02010609060101010101" charset="-122"/>
                <a:ea typeface="黑体" panose="02010609060101010101" charset="-122"/>
                <a:cs typeface="黑体" panose="02010609060101010101" charset="-122"/>
                <a:sym typeface="+mn-ea"/>
              </a:rPr>
              <a:t>．“或”指物体不受力时</a:t>
            </a:r>
            <a:r>
              <a:rPr kumimoji="1" lang="en-US" altLang="zh-CN" sz="2400" noProof="0" smtClean="0">
                <a:ln>
                  <a:noFill/>
                </a:ln>
                <a:solidFill>
                  <a:schemeClr val="bg1"/>
                </a:solidFill>
                <a:effectLst/>
                <a:uLnTx/>
                <a:uFillTx/>
                <a:latin typeface="黑体" panose="02010609060101010101" charset="-122"/>
                <a:ea typeface="黑体" panose="02010609060101010101" charset="-122"/>
                <a:cs typeface="黑体" panose="02010609060101010101" charset="-122"/>
                <a:sym typeface="+mn-ea"/>
              </a:rPr>
              <a:t>,</a:t>
            </a:r>
            <a:r>
              <a:rPr kumimoji="1" lang="zh-CN" altLang="en-US" sz="2400" noProof="0" smtClean="0">
                <a:ln>
                  <a:noFill/>
                </a:ln>
                <a:solidFill>
                  <a:schemeClr val="bg1"/>
                </a:solidFill>
                <a:effectLst/>
                <a:uLnTx/>
                <a:uFillTx/>
                <a:latin typeface="黑体" panose="02010609060101010101" charset="-122"/>
                <a:ea typeface="黑体" panose="02010609060101010101" charset="-122"/>
                <a:cs typeface="黑体" panose="02010609060101010101" charset="-122"/>
                <a:sym typeface="+mn-ea"/>
              </a:rPr>
              <a:t>原来静止的总保持静止</a:t>
            </a:r>
            <a:r>
              <a:rPr kumimoji="1" lang="en-US" altLang="zh-CN" sz="2400" noProof="0" smtClean="0">
                <a:ln>
                  <a:noFill/>
                </a:ln>
                <a:solidFill>
                  <a:schemeClr val="bg1"/>
                </a:solidFill>
                <a:effectLst/>
                <a:uLnTx/>
                <a:uFillTx/>
                <a:latin typeface="黑体" panose="02010609060101010101" charset="-122"/>
                <a:ea typeface="黑体" panose="02010609060101010101" charset="-122"/>
                <a:cs typeface="黑体" panose="02010609060101010101" charset="-122"/>
                <a:sym typeface="+mn-ea"/>
              </a:rPr>
              <a:t>,</a:t>
            </a:r>
            <a:r>
              <a:rPr kumimoji="1" lang="zh-CN" altLang="en-US" sz="2400" noProof="0" smtClean="0">
                <a:ln>
                  <a:noFill/>
                </a:ln>
                <a:solidFill>
                  <a:schemeClr val="bg1"/>
                </a:solidFill>
                <a:effectLst/>
                <a:uLnTx/>
                <a:uFillTx/>
                <a:latin typeface="黑体" panose="02010609060101010101" charset="-122"/>
                <a:ea typeface="黑体" panose="02010609060101010101" charset="-122"/>
                <a:cs typeface="黑体" panose="02010609060101010101" charset="-122"/>
                <a:sym typeface="+mn-ea"/>
              </a:rPr>
              <a:t>原来运动的就总保持原来的速度和方向做匀速直线运动，两种状态必有其一，不同时存在。</a:t>
            </a:r>
            <a:endParaRPr kumimoji="1" lang="zh-CN" altLang="en-US" sz="2400"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1062355" y="3929380"/>
            <a:ext cx="10756265" cy="1420495"/>
          </a:xfrm>
          <a:prstGeom prst="rect">
            <a:avLst/>
          </a:prstGeom>
          <a:noFill/>
        </p:spPr>
        <p:txBody>
          <a:bodyPr wrap="square" rtlCol="0" anchor="t">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1" lang="en-US" altLang="zh-CN" sz="2400"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sym typeface="+mn-ea"/>
              </a:rPr>
              <a:t>5</a:t>
            </a:r>
            <a:r>
              <a:rPr kumimoji="1" lang="zh-CN" altLang="en-US" sz="2400"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sym typeface="+mn-ea"/>
              </a:rPr>
              <a:t>．牛顿第一定律是在大量经验事实的基础上，用推理的方法概括出来的。不能用实验直接证明。理想实验法。</a:t>
            </a:r>
            <a:endParaRPr kumimoji="1" lang="zh-CN" altLang="en-US" sz="2400"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endParaRPr>
          </a:p>
          <a:p>
            <a:pPr marL="0" marR="0" lvl="0" indent="0" algn="l" defTabSz="914400" rtl="0" eaLnBrk="1" fontAlgn="base" latinLnBrk="0" hangingPunct="1">
              <a:lnSpc>
                <a:spcPct val="120000"/>
              </a:lnSpc>
              <a:spcBef>
                <a:spcPct val="0"/>
              </a:spcBef>
              <a:spcAft>
                <a:spcPct val="0"/>
              </a:spcAft>
              <a:buClrTx/>
              <a:buSzTx/>
              <a:buFontTx/>
              <a:buNone/>
              <a:defRPr/>
            </a:pPr>
            <a:endParaRPr kumimoji="1" lang="zh-CN" altLang="en-US" sz="2400"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sym typeface="+mn-ea"/>
            </a:endParaRPr>
          </a:p>
        </p:txBody>
      </p:sp>
      <p:sp>
        <p:nvSpPr>
          <p:cNvPr id="9" name="文本框 8"/>
          <p:cNvSpPr txBox="1"/>
          <p:nvPr/>
        </p:nvSpPr>
        <p:spPr>
          <a:xfrm>
            <a:off x="951230" y="1656080"/>
            <a:ext cx="6126480" cy="460375"/>
          </a:xfrm>
          <a:prstGeom prst="rect">
            <a:avLst/>
          </a:prstGeom>
          <a:noFill/>
        </p:spPr>
        <p:txBody>
          <a:bodyPr wrap="none" rtlCol="0">
            <a:spAutoFit/>
          </a:bodyPr>
          <a:lstStyle/>
          <a:p>
            <a:pPr algn="l"/>
            <a:r>
              <a:rPr kumimoji="1" lang="en-US" altLang="zh-CN" sz="2400" noProof="0" smtClean="0">
                <a:ln>
                  <a:noFill/>
                </a:ln>
                <a:solidFill>
                  <a:schemeClr val="bg1"/>
                </a:solidFill>
                <a:effectLst/>
                <a:uLnTx/>
                <a:uFillTx/>
                <a:latin typeface="黑体" panose="02010609060101010101" charset="-122"/>
                <a:ea typeface="黑体" panose="02010609060101010101" charset="-122"/>
                <a:cs typeface="黑体" panose="02010609060101010101" charset="-122"/>
                <a:sym typeface="+mn-ea"/>
              </a:rPr>
              <a:t>2</a:t>
            </a:r>
            <a:r>
              <a:rPr kumimoji="1" lang="zh-CN" altLang="en-US" sz="2400" noProof="0" smtClean="0">
                <a:ln>
                  <a:noFill/>
                </a:ln>
                <a:solidFill>
                  <a:schemeClr val="bg1"/>
                </a:solidFill>
                <a:effectLst/>
                <a:uLnTx/>
                <a:uFillTx/>
                <a:latin typeface="黑体" panose="02010609060101010101" charset="-122"/>
                <a:ea typeface="黑体" panose="02010609060101010101" charset="-122"/>
                <a:cs typeface="黑体" panose="02010609060101010101" charset="-122"/>
                <a:sym typeface="+mn-ea"/>
              </a:rPr>
              <a:t>．“没有受到力的作用”是定律成立的条件</a:t>
            </a:r>
            <a:endParaRPr kumimoji="1" lang="zh-CN" altLang="en-US"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 grpId="0"/>
      <p:bldP spid="4" grpId="0"/>
      <p:bldP spid="5" grpId="0"/>
      <p:bldP spid="6"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标题 26625"/>
          <p:cNvSpPr>
            <a:spLocks noGrp="1"/>
          </p:cNvSpPr>
          <p:nvPr/>
        </p:nvSpPr>
        <p:spPr>
          <a:xfrm>
            <a:off x="738188" y="396558"/>
            <a:ext cx="9647237" cy="676275"/>
          </a:xfrm>
          <a:prstGeom prst="rect">
            <a:avLst/>
          </a:prstGeom>
          <a:noFill/>
          <a:ln w="9525">
            <a:noFill/>
          </a:ln>
        </p:spPr>
        <p:txBody>
          <a:bodyPr anchor="b"/>
          <a:lstStyle>
            <a:lvl1pPr marL="0" lvl="0" indent="0" algn="l" defTabSz="685800" eaLnBrk="1" fontAlgn="base" latinLnBrk="0" hangingPunct="1">
              <a:lnSpc>
                <a:spcPct val="90000"/>
              </a:lnSpc>
              <a:spcBef>
                <a:spcPct val="0"/>
              </a:spcBef>
              <a:spcAft>
                <a:spcPct val="0"/>
              </a:spcAft>
              <a:buNone/>
              <a:defRPr sz="3600" b="0" i="0" u="none" kern="1200" baseline="0">
                <a:solidFill>
                  <a:srgbClr val="6C930E"/>
                </a:solidFill>
                <a:latin typeface="+mj-lt"/>
                <a:ea typeface="+mj-ea"/>
                <a:cs typeface="+mj-cs"/>
              </a:defRPr>
            </a:lvl1pPr>
          </a:lstStyle>
          <a:p>
            <a:r>
              <a:rPr lang="zh-CN" altLang="en-US">
                <a:solidFill>
                  <a:srgbClr val="FFFF00"/>
                </a:solidFill>
                <a:latin typeface="黑体" panose="02010609060101010101" charset="-122"/>
                <a:ea typeface="黑体" panose="02010609060101010101" charset="-122"/>
              </a:rPr>
              <a:t>牛顿第一定律</a:t>
            </a:r>
          </a:p>
        </p:txBody>
      </p:sp>
      <p:sp>
        <p:nvSpPr>
          <p:cNvPr id="26627" name="文本占位符 26626"/>
          <p:cNvSpPr>
            <a:spLocks noGrp="1" noRot="1"/>
          </p:cNvSpPr>
          <p:nvPr/>
        </p:nvSpPr>
        <p:spPr>
          <a:xfrm>
            <a:off x="1254125" y="1111250"/>
            <a:ext cx="8229600" cy="1099820"/>
          </a:xfrm>
          <a:prstGeom prst="rect">
            <a:avLst/>
          </a:prstGeom>
          <a:noFill/>
          <a:ln w="9525">
            <a:noFill/>
          </a:ln>
        </p:spPr>
        <p:txBody>
          <a:bodyPr vert="horz" wrap="square" anchor="t"/>
          <a:lstStyle>
            <a:lvl1pPr marL="266700" lvl="0" indent="-266700" algn="l" defTabSz="685800" eaLnBrk="1" fontAlgn="base" latinLnBrk="0" hangingPunct="1">
              <a:lnSpc>
                <a:spcPct val="90000"/>
              </a:lnSpc>
              <a:spcBef>
                <a:spcPts val="1350"/>
              </a:spcBef>
              <a:spcAft>
                <a:spcPct val="0"/>
              </a:spcAft>
              <a:buClr>
                <a:schemeClr val="accent1"/>
              </a:buClr>
              <a:buSzPct val="60000"/>
              <a:buFont typeface="Wingdings 2" panose="05020102010507070707" pitchFamily="18" charset="2"/>
              <a:buChar char=""/>
              <a:defRPr sz="2400" b="0" i="0" u="none" kern="1200" baseline="0">
                <a:solidFill>
                  <a:srgbClr val="B88723"/>
                </a:solidFill>
                <a:latin typeface="+mn-lt"/>
                <a:ea typeface="+mn-ea"/>
                <a:cs typeface="+mn-cs"/>
              </a:defRPr>
            </a:lvl1pPr>
            <a:lvl2pPr marL="266700" lvl="1" indent="-266700" algn="l" defTabSz="685800" eaLnBrk="1" fontAlgn="base" latinLnBrk="0" hangingPunct="1">
              <a:lnSpc>
                <a:spcPct val="130000"/>
              </a:lnSpc>
              <a:spcBef>
                <a:spcPct val="0"/>
              </a:spcBef>
              <a:spcAft>
                <a:spcPct val="0"/>
              </a:spcAft>
              <a:buSzTx/>
              <a:buFont typeface="Calibri" panose="020F0502020204030204" pitchFamily="34" charset="0"/>
              <a:buChar char=" "/>
              <a:defRPr sz="1600" b="0" i="0" u="none" kern="1200" baseline="0">
                <a:solidFill>
                  <a:schemeClr val="tx1"/>
                </a:solidFill>
                <a:latin typeface="+mn-lt"/>
                <a:ea typeface="+mn-ea"/>
                <a:cs typeface="+mn-cs"/>
              </a:defRPr>
            </a:lvl2pPr>
            <a:lvl3pPr marL="857250" lvl="2" indent="-171450" algn="l" defTabSz="685800" eaLnBrk="1" fontAlgn="base" latinLnBrk="0" hangingPunct="1">
              <a:lnSpc>
                <a:spcPct val="90000"/>
              </a:lnSpc>
              <a:spcBef>
                <a:spcPts val="375"/>
              </a:spcBef>
              <a:spcAft>
                <a:spcPct val="0"/>
              </a:spcAft>
              <a:buSzTx/>
              <a:buFont typeface="Calibri" panose="020F0502020204030204" pitchFamily="34" charset="0"/>
              <a:buChar char="•"/>
              <a:defRPr sz="1500" b="0" i="0" u="none" kern="1200" baseline="0">
                <a:solidFill>
                  <a:srgbClr val="7F7F7F"/>
                </a:solidFill>
                <a:latin typeface="+mn-lt"/>
                <a:ea typeface="+mn-ea"/>
                <a:cs typeface="+mn-cs"/>
              </a:defRPr>
            </a:lvl3pPr>
            <a:lvl4pPr marL="1200150" lvl="3" indent="-171450" algn="l" defTabSz="685800" eaLnBrk="1" fontAlgn="base" latinLnBrk="0" hangingPunct="1">
              <a:lnSpc>
                <a:spcPct val="90000"/>
              </a:lnSpc>
              <a:spcBef>
                <a:spcPts val="375"/>
              </a:spcBef>
              <a:spcAft>
                <a:spcPct val="0"/>
              </a:spcAft>
              <a:buSzTx/>
              <a:buFont typeface="Calibri" panose="020F0502020204030204" pitchFamily="34" charset="0"/>
              <a:buChar char="•"/>
              <a:defRPr sz="1300" b="0" i="0" u="none" kern="1200" baseline="0">
                <a:solidFill>
                  <a:srgbClr val="7F7F7F"/>
                </a:solidFill>
                <a:latin typeface="+mn-lt"/>
                <a:ea typeface="+mn-ea"/>
                <a:cs typeface="+mn-cs"/>
              </a:defRPr>
            </a:lvl4pPr>
            <a:lvl5pPr marL="1543050" lvl="4" indent="-171450" algn="l" defTabSz="685800" eaLnBrk="1" fontAlgn="base" latinLnBrk="0" hangingPunct="1">
              <a:lnSpc>
                <a:spcPct val="90000"/>
              </a:lnSpc>
              <a:spcBef>
                <a:spcPts val="375"/>
              </a:spcBef>
              <a:spcAft>
                <a:spcPct val="0"/>
              </a:spcAft>
              <a:buSzTx/>
              <a:buFont typeface="Calibri" panose="020F0502020204030204" pitchFamily="34" charset="0"/>
              <a:buChar char="•"/>
              <a:defRPr sz="1300" b="0" i="0" u="none" kern="1200" baseline="0">
                <a:solidFill>
                  <a:srgbClr val="7F7F7F"/>
                </a:solidFill>
                <a:latin typeface="+mn-lt"/>
                <a:ea typeface="+mn-ea"/>
                <a:cs typeface="+mn-cs"/>
              </a:defRPr>
            </a:lvl5pPr>
            <a:lvl6pPr marL="2514600" lvl="5" indent="-228600" algn="l" defTabSz="685800" eaLnBrk="1" fontAlgn="base" latinLnBrk="0" hangingPunct="1">
              <a:lnSpc>
                <a:spcPct val="90000"/>
              </a:lnSpc>
              <a:spcBef>
                <a:spcPts val="375"/>
              </a:spcBef>
              <a:spcAft>
                <a:spcPct val="0"/>
              </a:spcAft>
              <a:buSzTx/>
              <a:buFont typeface="Calibri" panose="020F0502020204030204" pitchFamily="34" charset="0"/>
              <a:buChar char="•"/>
              <a:defRPr sz="1300" b="0" i="0" u="none" kern="1200" baseline="0">
                <a:solidFill>
                  <a:srgbClr val="7F7F7F"/>
                </a:solidFill>
                <a:latin typeface="+mn-lt"/>
                <a:ea typeface="+mn-ea"/>
                <a:cs typeface="+mn-cs"/>
              </a:defRPr>
            </a:lvl6pPr>
            <a:lvl7pPr marL="2971800" lvl="6" indent="-228600" algn="l" defTabSz="685800" eaLnBrk="1" fontAlgn="base" latinLnBrk="0" hangingPunct="1">
              <a:lnSpc>
                <a:spcPct val="90000"/>
              </a:lnSpc>
              <a:spcBef>
                <a:spcPts val="375"/>
              </a:spcBef>
              <a:spcAft>
                <a:spcPct val="0"/>
              </a:spcAft>
              <a:buSzTx/>
              <a:buFont typeface="Calibri" panose="020F0502020204030204" pitchFamily="34" charset="0"/>
              <a:buChar char="•"/>
              <a:defRPr sz="1300" b="0" i="0" u="none" kern="1200" baseline="0">
                <a:solidFill>
                  <a:srgbClr val="7F7F7F"/>
                </a:solidFill>
                <a:latin typeface="+mn-lt"/>
                <a:ea typeface="+mn-ea"/>
                <a:cs typeface="+mn-cs"/>
              </a:defRPr>
            </a:lvl7pPr>
            <a:lvl8pPr marL="3429000" lvl="7" indent="-228600" algn="l" defTabSz="685800" eaLnBrk="1" fontAlgn="base" latinLnBrk="0" hangingPunct="1">
              <a:lnSpc>
                <a:spcPct val="90000"/>
              </a:lnSpc>
              <a:spcBef>
                <a:spcPts val="375"/>
              </a:spcBef>
              <a:spcAft>
                <a:spcPct val="0"/>
              </a:spcAft>
              <a:buSzTx/>
              <a:buFont typeface="Calibri" panose="020F0502020204030204" pitchFamily="34" charset="0"/>
              <a:buChar char="•"/>
              <a:defRPr sz="1300" b="0" i="0" u="none" kern="1200" baseline="0">
                <a:solidFill>
                  <a:srgbClr val="7F7F7F"/>
                </a:solidFill>
                <a:latin typeface="+mn-lt"/>
                <a:ea typeface="+mn-ea"/>
                <a:cs typeface="+mn-cs"/>
              </a:defRPr>
            </a:lvl8pPr>
            <a:lvl9pPr marL="3886200" lvl="8" indent="-228600" algn="l" defTabSz="685800" eaLnBrk="1" fontAlgn="base" latinLnBrk="0" hangingPunct="1">
              <a:lnSpc>
                <a:spcPct val="90000"/>
              </a:lnSpc>
              <a:spcBef>
                <a:spcPts val="375"/>
              </a:spcBef>
              <a:spcAft>
                <a:spcPct val="0"/>
              </a:spcAft>
              <a:buSzTx/>
              <a:buFont typeface="Calibri" panose="020F0502020204030204" pitchFamily="34" charset="0"/>
              <a:buChar char="•"/>
              <a:defRPr sz="1300" b="0" i="0" u="none" kern="1200" baseline="0">
                <a:solidFill>
                  <a:srgbClr val="7F7F7F"/>
                </a:solidFill>
                <a:latin typeface="+mn-lt"/>
                <a:ea typeface="+mn-ea"/>
                <a:cs typeface="+mn-cs"/>
              </a:defRPr>
            </a:lvl9pPr>
          </a:lstStyle>
          <a:p>
            <a:pPr marL="1905" indent="-268605">
              <a:buNone/>
            </a:pPr>
            <a:r>
              <a:rPr lang="zh-CN" altLang="en-US" sz="2800" b="1" dirty="0">
                <a:solidFill>
                  <a:srgbClr val="000000"/>
                </a:solidFill>
                <a:ea typeface="华文新魏" panose="02010800040101010101" pitchFamily="2" charset="-122"/>
              </a:rPr>
              <a:t>      </a:t>
            </a:r>
            <a:r>
              <a:rPr lang="zh-CN" altLang="en-US" sz="2800" b="1" dirty="0">
                <a:solidFill>
                  <a:schemeClr val="bg1"/>
                </a:solidFill>
                <a:ea typeface="华文新魏" panose="02010800040101010101" pitchFamily="2" charset="-122"/>
              </a:rPr>
              <a:t> </a:t>
            </a:r>
            <a:r>
              <a:rPr lang="zh-CN" altLang="en-US" sz="2800" dirty="0">
                <a:solidFill>
                  <a:schemeClr val="bg1"/>
                </a:solidFill>
                <a:latin typeface="黑体" panose="02010609060101010101" charset="-122"/>
                <a:ea typeface="黑体" panose="02010609060101010101" charset="-122"/>
                <a:cs typeface="黑体" panose="02010609060101010101" charset="-122"/>
              </a:rPr>
              <a:t> 一切物体在没有受到力的作用时，总保持静止状态或匀速直线运动状态。</a:t>
            </a:r>
          </a:p>
        </p:txBody>
      </p:sp>
      <p:sp>
        <p:nvSpPr>
          <p:cNvPr id="26628" name="矩形 26627"/>
          <p:cNvSpPr/>
          <p:nvPr/>
        </p:nvSpPr>
        <p:spPr>
          <a:xfrm>
            <a:off x="2423160" y="2455863"/>
            <a:ext cx="7620000" cy="2891790"/>
          </a:xfrm>
          <a:prstGeom prst="rect">
            <a:avLst/>
          </a:prstGeom>
          <a:noFill/>
          <a:ln w="9525">
            <a:noFill/>
          </a:ln>
        </p:spPr>
        <p:txBody>
          <a:bodyPr vert="horz" wrap="square" anchor="t">
            <a:spAutoFit/>
          </a:bodyPr>
          <a:lstStyle/>
          <a:p>
            <a:pPr eaLnBrk="1" hangingPunct="1">
              <a:spcBef>
                <a:spcPct val="50000"/>
              </a:spcBef>
              <a:buChar char="•"/>
            </a:pPr>
            <a:r>
              <a:rPr lang="zh-CN" altLang="en-US" sz="2800" dirty="0">
                <a:solidFill>
                  <a:schemeClr val="bg1"/>
                </a:solidFill>
                <a:latin typeface="黑体" panose="02010609060101010101" charset="-122"/>
                <a:ea typeface="黑体" panose="02010609060101010101" charset="-122"/>
                <a:cs typeface="黑体" panose="02010609060101010101" charset="-122"/>
              </a:rPr>
              <a:t>即：“静者恒静、动者恒动”。</a:t>
            </a:r>
          </a:p>
          <a:p>
            <a:pPr indent="0" eaLnBrk="1" hangingPunct="1">
              <a:spcBef>
                <a:spcPct val="50000"/>
              </a:spcBef>
              <a:buNone/>
            </a:pPr>
            <a:endParaRPr lang="zh-CN" altLang="en-US" sz="2800" dirty="0">
              <a:solidFill>
                <a:schemeClr val="bg1"/>
              </a:solidFill>
              <a:latin typeface="黑体" panose="02010609060101010101" charset="-122"/>
              <a:ea typeface="黑体" panose="02010609060101010101" charset="-122"/>
              <a:cs typeface="黑体" panose="02010609060101010101" charset="-122"/>
            </a:endParaRPr>
          </a:p>
          <a:p>
            <a:pPr indent="0" eaLnBrk="1" hangingPunct="1">
              <a:spcBef>
                <a:spcPct val="50000"/>
              </a:spcBef>
              <a:buNone/>
            </a:pPr>
            <a:r>
              <a:rPr lang="zh-CN" altLang="en-US" sz="2800" dirty="0">
                <a:solidFill>
                  <a:schemeClr val="bg1"/>
                </a:solidFill>
                <a:latin typeface="黑体" panose="02010609060101010101" charset="-122"/>
                <a:ea typeface="黑体" panose="02010609060101010101" charset="-122"/>
                <a:cs typeface="黑体" panose="02010609060101010101" charset="-122"/>
              </a:rPr>
              <a:t>力和运动的关系：</a:t>
            </a:r>
          </a:p>
          <a:p>
            <a:pPr eaLnBrk="1" hangingPunct="1">
              <a:spcBef>
                <a:spcPct val="50000"/>
              </a:spcBef>
            </a:pPr>
            <a:r>
              <a:rPr lang="zh-CN" altLang="en-US" sz="2800" dirty="0">
                <a:solidFill>
                  <a:schemeClr val="bg1"/>
                </a:solidFill>
                <a:latin typeface="黑体" panose="02010609060101010101" charset="-122"/>
                <a:ea typeface="黑体" panose="02010609060101010101" charset="-122"/>
                <a:cs typeface="黑体" panose="02010609060101010101" charset="-122"/>
              </a:rPr>
              <a:t>　　力不是维持物体运动的原因，而是改变物体运动状态的原因。</a:t>
            </a:r>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26628"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5"/>
          <p:cNvSpPr/>
          <p:nvPr/>
        </p:nvSpPr>
        <p:spPr>
          <a:xfrm>
            <a:off x="112395" y="922655"/>
            <a:ext cx="7700645" cy="1014730"/>
          </a:xfrm>
          <a:prstGeom prst="rect">
            <a:avLst/>
          </a:prstGeom>
          <a:noFill/>
          <a:ln w="9525">
            <a:noFill/>
          </a:ln>
        </p:spPr>
        <p:txBody>
          <a:bodyPr wrap="square">
            <a:spAutoFit/>
          </a:bodyPr>
          <a:lstStyle/>
          <a:p>
            <a:r>
              <a:rPr lang="en-US" altLang="zh-CN" sz="3200" dirty="0">
                <a:solidFill>
                  <a:srgbClr val="FF0066"/>
                </a:solidFill>
                <a:latin typeface="Arial" panose="020B0604020202020204" pitchFamily="34" charset="0"/>
                <a:ea typeface="仿宋_GB2312" panose="02010609030101010101" pitchFamily="49" charset="-122"/>
              </a:rPr>
              <a:t>    </a:t>
            </a:r>
            <a:r>
              <a:rPr lang="en-US" altLang="zh-CN" sz="3200" dirty="0">
                <a:solidFill>
                  <a:srgbClr val="FFFF00"/>
                </a:solidFill>
                <a:latin typeface="Arial" panose="020B0604020202020204" pitchFamily="34" charset="0"/>
                <a:ea typeface="仿宋_GB2312" panose="02010609030101010101" pitchFamily="49" charset="-122"/>
              </a:rPr>
              <a:t> </a:t>
            </a:r>
            <a:r>
              <a:rPr lang="zh-CN" altLang="zh-CN" sz="3200" dirty="0">
                <a:solidFill>
                  <a:srgbClr val="FFFF00"/>
                </a:solidFill>
                <a:latin typeface="黑体" panose="02010609060101010101" charset="-122"/>
                <a:ea typeface="黑体" panose="02010609060101010101" charset="-122"/>
                <a:cs typeface="黑体" panose="02010609060101010101" charset="-122"/>
              </a:rPr>
              <a:t>一位勇士</a:t>
            </a:r>
            <a:r>
              <a:rPr sz="2800" dirty="0">
                <a:solidFill>
                  <a:srgbClr val="FFFF00"/>
                </a:solidFill>
                <a:latin typeface="黑体" panose="02010609060101010101" charset="-122"/>
                <a:ea typeface="黑体" panose="02010609060101010101" charset="-122"/>
                <a:cs typeface="黑体" panose="02010609060101010101" charset="-122"/>
              </a:rPr>
              <a:t>驾车飞越长江源头，腾空75.6米，是柯受良飞越黄河2倍距离</a:t>
            </a:r>
          </a:p>
        </p:txBody>
      </p:sp>
      <p:pic>
        <p:nvPicPr>
          <p:cNvPr id="27651" name="Picture 11" descr="a6772ad185232994a0ec9cea"/>
          <p:cNvPicPr>
            <a:picLocks noChangeAspect="1"/>
          </p:cNvPicPr>
          <p:nvPr/>
        </p:nvPicPr>
        <p:blipFill>
          <a:blip r:embed="rId4"/>
          <a:stretch>
            <a:fillRect/>
          </a:stretch>
        </p:blipFill>
        <p:spPr>
          <a:xfrm>
            <a:off x="8305800" y="1319213"/>
            <a:ext cx="3744913" cy="4724400"/>
          </a:xfrm>
          <a:prstGeom prst="rect">
            <a:avLst/>
          </a:prstGeom>
          <a:noFill/>
          <a:ln w="9525">
            <a:noFill/>
          </a:ln>
        </p:spPr>
      </p:pic>
      <p:sp>
        <p:nvSpPr>
          <p:cNvPr id="38917" name="Rectangle 12"/>
          <p:cNvSpPr/>
          <p:nvPr/>
        </p:nvSpPr>
        <p:spPr>
          <a:xfrm>
            <a:off x="2405380" y="6043930"/>
            <a:ext cx="7010400" cy="523875"/>
          </a:xfrm>
          <a:prstGeom prst="rect">
            <a:avLst/>
          </a:prstGeom>
          <a:noFill/>
          <a:ln w="9525">
            <a:noFill/>
          </a:ln>
        </p:spPr>
        <p:txBody>
          <a:bodyPr anchor="ctr">
            <a:spAutoFit/>
          </a:bodyPr>
          <a:lstStyle/>
          <a:p>
            <a:r>
              <a:rPr lang="en-US" altLang="zh-CN" sz="2800" dirty="0">
                <a:solidFill>
                  <a:srgbClr val="9900FF"/>
                </a:solidFill>
                <a:latin typeface="Arial" panose="020B0604020202020204" pitchFamily="34" charset="0"/>
                <a:ea typeface="楷体_GB2312" panose="02010609030101010101" pitchFamily="1" charset="-122"/>
              </a:rPr>
              <a:t>    </a:t>
            </a:r>
            <a:r>
              <a:rPr lang="zh-CN" altLang="en-US" sz="2800" dirty="0">
                <a:solidFill>
                  <a:srgbClr val="FFFF00"/>
                </a:solidFill>
                <a:latin typeface="Arial" panose="020B0604020202020204" pitchFamily="34" charset="0"/>
                <a:ea typeface="楷体_GB2312" panose="02010609030101010101" pitchFamily="1" charset="-122"/>
              </a:rPr>
              <a:t>是什么原因使车保持飞越这一运动状态</a:t>
            </a:r>
            <a:r>
              <a:rPr lang="en-US" altLang="zh-CN" sz="2800" dirty="0">
                <a:solidFill>
                  <a:srgbClr val="FFFF00"/>
                </a:solidFill>
                <a:latin typeface="Arial" panose="020B0604020202020204" pitchFamily="34" charset="0"/>
                <a:ea typeface="楷体_GB2312" panose="02010609030101010101" pitchFamily="1" charset="-122"/>
              </a:rPr>
              <a:t>? </a:t>
            </a:r>
          </a:p>
        </p:txBody>
      </p:sp>
      <p:pic>
        <p:nvPicPr>
          <p:cNvPr id="2" name="飞跃黄河 (2)">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729615" y="1937385"/>
            <a:ext cx="6852285" cy="39477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endCondLst>
                    <p:cond evt="onNext" delay="0">
                      <p:tgtEl>
                        <p:sldTgt/>
                      </p:tgtEl>
                    </p:cond>
                    <p:cond evt="onPrev" delay="0">
                      <p:tgtEl>
                        <p:sldTgt/>
                      </p:tgtEl>
                    </p:cond>
                  </p:endCondLst>
                </p:cTn>
                <p:tgtEl>
                  <p:spTgt spid="2"/>
                </p:tgtEl>
              </p:cMediaNode>
            </p:video>
          </p:childTnLst>
        </p:cTn>
      </p:par>
    </p:tnLst>
    <p:bldLst>
      <p:bldP spid="3891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8676" name="TextBox 2"/>
          <p:cNvSpPr txBox="1"/>
          <p:nvPr/>
        </p:nvSpPr>
        <p:spPr>
          <a:xfrm>
            <a:off x="193358" y="1796733"/>
            <a:ext cx="2346325" cy="521970"/>
          </a:xfrm>
          <a:prstGeom prst="rect">
            <a:avLst/>
          </a:prstGeom>
          <a:noFill/>
          <a:ln w="25400">
            <a:noFill/>
          </a:ln>
          <a:extLst>
            <a:ext uri="{909E8E84-426E-40DD-AFC4-6F175D3DCCD1}">
              <a14:hiddenFill xmlns:a14="http://schemas.microsoft.com/office/drawing/2010/main">
                <a:gradFill>
                  <a:gsLst>
                    <a:gs pos="0">
                      <a:srgbClr val="14CD68"/>
                    </a:gs>
                    <a:gs pos="100000">
                      <a:srgbClr val="035C7D"/>
                    </a:gs>
                  </a:gsLst>
                  <a:lin scaled="0"/>
                </a:gradFill>
              </a14:hiddenFill>
            </a:ext>
          </a:extLst>
        </p:spPr>
        <p:txBody>
          <a:bodyPr>
            <a:spAutoFit/>
            <a:scene3d>
              <a:camera prst="orthographicFront"/>
              <a:lightRig rig="threePt" dir="t"/>
            </a:scene3d>
          </a:bodyPr>
          <a:lstStyle/>
          <a:p>
            <a:r>
              <a:rPr lang="zh-CN" altLang="en-US" sz="2800" b="1" dirty="0">
                <a:solidFill>
                  <a:schemeClr val="bg1"/>
                </a:solidFill>
                <a:latin typeface="黑体" panose="02010609060101010101" charset="-122"/>
                <a:ea typeface="黑体" panose="02010609060101010101" charset="-122"/>
              </a:rPr>
              <a:t>牛顿第一定律</a:t>
            </a:r>
          </a:p>
        </p:txBody>
      </p:sp>
      <p:sp>
        <p:nvSpPr>
          <p:cNvPr id="4" name="右箭头 3"/>
          <p:cNvSpPr/>
          <p:nvPr/>
        </p:nvSpPr>
        <p:spPr>
          <a:xfrm>
            <a:off x="2840217" y="2117725"/>
            <a:ext cx="626997" cy="612502"/>
          </a:xfrm>
          <a:prstGeom prst="rightArrow">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TextBox 6"/>
          <p:cNvSpPr txBox="1"/>
          <p:nvPr/>
        </p:nvSpPr>
        <p:spPr bwMode="auto">
          <a:xfrm>
            <a:off x="3884613" y="3465513"/>
            <a:ext cx="4508500" cy="521970"/>
          </a:xfrm>
          <a:prstGeom prst="rect">
            <a:avLst/>
          </a:prstGeom>
          <a:noFill/>
          <a:ln>
            <a:noFill/>
          </a:ln>
          <a:extLst>
            <a:ext uri="{909E8E84-426E-40DD-AFC4-6F175D3DCCD1}">
              <a14:hiddenFill xmlns:a14="http://schemas.microsoft.com/office/drawing/2010/main">
                <a:solidFill>
                  <a:schemeClr val="accent5"/>
                </a:solidFill>
              </a14:hiddenFill>
            </a:ext>
          </a:extLst>
        </p:spPr>
        <p:style>
          <a:lnRef idx="3">
            <a:schemeClr val="lt1"/>
          </a:lnRef>
          <a:fillRef idx="1">
            <a:schemeClr val="accent5"/>
          </a:fillRef>
          <a:effectRef idx="1">
            <a:schemeClr val="accent5"/>
          </a:effectRef>
          <a:fontRef idx="minor">
            <a:schemeClr val="lt1"/>
          </a:fontRef>
        </p:style>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algn="l" defTabSz="914400" rtl="0" eaLnBrk="1" latinLnBrk="0" hangingPunct="1">
              <a:lnSpc>
                <a:spcPct val="100000"/>
              </a:lnSpc>
              <a:buClrTx/>
              <a:buSzTx/>
              <a:buFontTx/>
              <a:buNone/>
            </a:pPr>
            <a:r>
              <a:rPr lang="zh-CN" altLang="en-US" sz="2800" b="1" dirty="0">
                <a:solidFill>
                  <a:schemeClr val="bg1"/>
                </a:solidFill>
                <a:latin typeface="黑体" panose="02010609060101010101" charset="-122"/>
                <a:ea typeface="黑体" panose="02010609060101010101" charset="-122"/>
                <a:sym typeface="+mn-ea"/>
              </a:rPr>
              <a:t>不受力。（是外因）</a:t>
            </a:r>
            <a:endParaRPr kumimoji="0" lang="zh-CN" altLang="en-US" sz="2800" b="1" i="0" u="none" strike="noStrike" kern="1200" cap="none" spc="0" normalizeH="0" baseline="0" dirty="0">
              <a:solidFill>
                <a:schemeClr val="bg1"/>
              </a:solidFill>
              <a:latin typeface="黑体" panose="02010609060101010101" charset="-122"/>
              <a:ea typeface="黑体" panose="02010609060101010101" charset="-122"/>
              <a:cs typeface="+mn-cs"/>
              <a:sym typeface="+mn-ea"/>
            </a:endParaRPr>
          </a:p>
        </p:txBody>
      </p:sp>
      <p:sp>
        <p:nvSpPr>
          <p:cNvPr id="9" name="TextBox 8"/>
          <p:cNvSpPr txBox="1"/>
          <p:nvPr/>
        </p:nvSpPr>
        <p:spPr bwMode="auto">
          <a:xfrm>
            <a:off x="3884930" y="4847590"/>
            <a:ext cx="4805680" cy="521970"/>
          </a:xfrm>
          <a:prstGeom prst="rect">
            <a:avLst/>
          </a:prstGeom>
          <a:noFill/>
          <a:ln>
            <a:noFill/>
          </a:ln>
          <a:extLst>
            <a:ext uri="{909E8E84-426E-40DD-AFC4-6F175D3DCCD1}">
              <a14:hiddenFill xmlns:a14="http://schemas.microsoft.com/office/drawing/2010/main">
                <a:solidFill>
                  <a:schemeClr val="accent4"/>
                </a:solidFill>
              </a14:hiddenFill>
            </a:ext>
          </a:extLst>
        </p:spPr>
        <p:style>
          <a:lnRef idx="3">
            <a:schemeClr val="lt1"/>
          </a:lnRef>
          <a:fillRef idx="1">
            <a:schemeClr val="accent4"/>
          </a:fillRef>
          <a:effectRef idx="1">
            <a:schemeClr val="accent4"/>
          </a:effectRef>
          <a:fontRef idx="minor">
            <a:schemeClr val="lt1"/>
          </a:fontRef>
        </p:style>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algn="l" defTabSz="914400" rtl="0" eaLnBrk="1" latinLnBrk="0" hangingPunct="1">
              <a:lnSpc>
                <a:spcPct val="100000"/>
              </a:lnSpc>
              <a:buClrTx/>
              <a:buSzTx/>
              <a:buFontTx/>
              <a:buNone/>
            </a:pPr>
            <a:r>
              <a:rPr kumimoji="0" lang="zh-CN" altLang="en-US" sz="2800" i="0" u="none" strike="noStrike" kern="1200" cap="none" spc="0" normalizeH="0" baseline="0" noProof="0" smtClean="0">
                <a:ln>
                  <a:noFill/>
                </a:ln>
                <a:solidFill>
                  <a:schemeClr val="bg1"/>
                </a:solidFill>
                <a:effectLst/>
                <a:uLnTx/>
                <a:uFillTx/>
                <a:latin typeface="黑体" panose="02010609060101010101" charset="-122"/>
                <a:ea typeface="黑体" panose="02010609060101010101" charset="-122"/>
                <a:cs typeface="+mn-cs"/>
              </a:rPr>
              <a:t>（</a:t>
            </a:r>
            <a:r>
              <a:rPr kumimoji="0" lang="zh-CN" altLang="en-US" sz="2800" b="1" i="0" u="none" strike="noStrike" kern="1200" cap="none" spc="0" normalizeH="0" baseline="0" dirty="0">
                <a:solidFill>
                  <a:schemeClr val="bg1"/>
                </a:solidFill>
                <a:latin typeface="黑体" panose="02010609060101010101" charset="-122"/>
                <a:ea typeface="黑体" panose="02010609060101010101" charset="-122"/>
                <a:cs typeface="+mn-cs"/>
              </a:rPr>
              <a:t>寻找内因）物体自身的属性</a:t>
            </a:r>
          </a:p>
        </p:txBody>
      </p:sp>
      <p:sp>
        <p:nvSpPr>
          <p:cNvPr id="11" name="TextBox 10"/>
          <p:cNvSpPr txBox="1"/>
          <p:nvPr/>
        </p:nvSpPr>
        <p:spPr bwMode="auto">
          <a:xfrm>
            <a:off x="904875" y="4714875"/>
            <a:ext cx="999490" cy="583565"/>
          </a:xfrm>
          <a:prstGeom prst="rect">
            <a:avLst/>
          </a:prstGeom>
          <a:noFill/>
          <a:extLst>
            <a:ext uri="{909E8E84-426E-40DD-AFC4-6F175D3DCCD1}">
              <a14:hiddenFill xmlns:a14="http://schemas.microsoft.com/office/drawing/2010/main">
                <a:solidFill>
                  <a:schemeClr val="accent3"/>
                </a:solidFill>
              </a14:hiddenFill>
            </a:ext>
          </a:extLst>
        </p:spPr>
        <p:style>
          <a:lnRef idx="3">
            <a:schemeClr val="lt1"/>
          </a:lnRef>
          <a:fillRef idx="1">
            <a:schemeClr val="accent3"/>
          </a:fillRef>
          <a:effectRef idx="1">
            <a:schemeClr val="accent3"/>
          </a:effectRef>
          <a:fontRef idx="minor">
            <a:schemeClr val="lt1"/>
          </a:fontRef>
        </p:style>
        <p:txBody>
          <a:bodyPr wrap="none">
            <a:spAutoFit/>
            <a:scene3d>
              <a:camera prst="orthographicFront"/>
              <a:lightRig rig="threePt" dir="t"/>
            </a:scene3d>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dirty="0">
                <a:solidFill>
                  <a:schemeClr val="bg1"/>
                </a:solidFill>
                <a:latin typeface="黑体" panose="02010609060101010101" charset="-122"/>
                <a:ea typeface="黑体" panose="02010609060101010101" charset="-122"/>
                <a:cs typeface="+mn-cs"/>
              </a:rPr>
              <a:t>惯性</a:t>
            </a:r>
            <a:endParaRPr kumimoji="0" lang="zh-CN" altLang="en-US" sz="3200" b="1" i="0" u="none" strike="noStrike" kern="1200" cap="none" spc="0" normalizeH="0" baseline="0" noProof="0" smtClean="0">
              <a:solidFill>
                <a:schemeClr val="accent1"/>
              </a:solidFill>
              <a:effectLst>
                <a:outerShdw blurRad="38100" dist="25400" dir="5400000" algn="ctr" rotWithShape="0">
                  <a:srgbClr val="6E747A">
                    <a:alpha val="43000"/>
                  </a:srgbClr>
                </a:outerShdw>
              </a:effectLst>
              <a:uLnTx/>
              <a:uFillTx/>
              <a:latin typeface="宋体" panose="02010600030101010101" pitchFamily="2" charset="-122"/>
              <a:ea typeface="宋体" panose="02010600030101010101" pitchFamily="2" charset="-122"/>
              <a:cs typeface="+mn-cs"/>
            </a:endParaRPr>
          </a:p>
        </p:txBody>
      </p:sp>
      <p:sp>
        <p:nvSpPr>
          <p:cNvPr id="12" name="上箭头 11"/>
          <p:cNvSpPr/>
          <p:nvPr/>
        </p:nvSpPr>
        <p:spPr>
          <a:xfrm>
            <a:off x="1087416" y="3465513"/>
            <a:ext cx="714380" cy="857257"/>
          </a:xfrm>
          <a:prstGeom prst="upArrow">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TextBox 12"/>
          <p:cNvSpPr txBox="1"/>
          <p:nvPr/>
        </p:nvSpPr>
        <p:spPr bwMode="auto">
          <a:xfrm>
            <a:off x="225108" y="2319020"/>
            <a:ext cx="2357438" cy="521970"/>
          </a:xfrm>
          <a:prstGeom prst="rect">
            <a:avLst/>
          </a:prstGeom>
          <a:noFill/>
          <a:ln>
            <a:noFill/>
          </a:ln>
          <a:extLst>
            <a:ext uri="{909E8E84-426E-40DD-AFC4-6F175D3DCCD1}">
              <a14:hiddenFill xmlns:a14="http://schemas.microsoft.com/office/drawing/2010/main">
                <a:solidFill>
                  <a:schemeClr val="accent6"/>
                </a:solidFill>
              </a14:hiddenFill>
            </a:ext>
          </a:extLst>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dirty="0">
                <a:solidFill>
                  <a:schemeClr val="bg1"/>
                </a:solidFill>
                <a:latin typeface="黑体" panose="02010609060101010101" charset="-122"/>
                <a:ea typeface="黑体" panose="02010609060101010101" charset="-122"/>
                <a:cs typeface="+mn-cs"/>
              </a:rPr>
              <a:t>又叫惯性定律</a:t>
            </a:r>
          </a:p>
        </p:txBody>
      </p:sp>
      <p:sp>
        <p:nvSpPr>
          <p:cNvPr id="14" name="右箭头 13"/>
          <p:cNvSpPr/>
          <p:nvPr/>
        </p:nvSpPr>
        <p:spPr>
          <a:xfrm flipH="1">
            <a:off x="2540306" y="4929198"/>
            <a:ext cx="785818" cy="357190"/>
          </a:xfrm>
          <a:prstGeom prst="rightArrow">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TextBox 1"/>
          <p:cNvSpPr txBox="1"/>
          <p:nvPr/>
        </p:nvSpPr>
        <p:spPr bwMode="auto">
          <a:xfrm>
            <a:off x="124460" y="5186680"/>
            <a:ext cx="12068175" cy="1076325"/>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1" i="0" u="none" strike="noStrike" kern="1200" cap="none" spc="0" normalizeH="0" baseline="0" noProof="0" dirty="0" smtClean="0">
              <a:ln>
                <a:noFill/>
              </a:ln>
              <a:solidFill>
                <a:srgbClr val="000000"/>
              </a:solidFill>
              <a:effectLst/>
              <a:uLnTx/>
              <a:uFillTx/>
              <a:latin typeface="宋体" panose="02010600030101010101" pitchFamily="2" charset="-122"/>
              <a:ea typeface="仿宋" panose="02010609060101010101" pitchFamily="49"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dirty="0" smtClean="0">
                <a:ln>
                  <a:noFill/>
                </a:ln>
                <a:solidFill>
                  <a:srgbClr val="000000"/>
                </a:solidFill>
                <a:effectLst/>
                <a:uLnTx/>
                <a:uFillTx/>
                <a:latin typeface="宋体" panose="02010600030101010101" pitchFamily="2" charset="-122"/>
                <a:ea typeface="仿宋" panose="02010609060101010101" pitchFamily="49" charset="-122"/>
                <a:cs typeface="+mn-cs"/>
              </a:rPr>
              <a:t>   </a:t>
            </a:r>
            <a:r>
              <a:rPr kumimoji="0" lang="zh-CN" altLang="en-US" sz="3200" b="1" i="0" u="none" strike="noStrike" kern="1200" cap="none" spc="0" normalizeH="0" baseline="0" noProof="0" dirty="0" smtClean="0">
                <a:ln w="9525" cmpd="sng">
                  <a:solidFill>
                    <a:schemeClr val="accent1"/>
                  </a:solidFill>
                  <a:prstDash val="solid"/>
                </a:ln>
                <a:solidFill>
                  <a:srgbClr val="70AD47">
                    <a:tint val="1000"/>
                  </a:srgbClr>
                </a:solidFill>
                <a:effectLst>
                  <a:glow rad="38100">
                    <a:schemeClr val="accent1">
                      <a:alpha val="40000"/>
                    </a:schemeClr>
                  </a:glow>
                </a:effectLst>
                <a:uLnTx/>
                <a:uFillTx/>
                <a:latin typeface="宋体" panose="02010600030101010101" pitchFamily="2" charset="-122"/>
                <a:ea typeface="仿宋" panose="02010609060101010101" pitchFamily="49" charset="-122"/>
                <a:cs typeface="+mn-cs"/>
              </a:rPr>
              <a:t> </a:t>
            </a:r>
            <a:r>
              <a:rPr kumimoji="0" lang="zh-CN" altLang="en-US" sz="3200" i="0" u="none" strike="noStrike" kern="1200" cap="none" spc="0" normalizeH="0" baseline="0" noProof="0" dirty="0" smtClean="0">
                <a:ln w="9525" cmpd="sng">
                  <a:solidFill>
                    <a:schemeClr val="accent1"/>
                  </a:solidFill>
                  <a:prstDash val="solid"/>
                </a:ln>
                <a:solidFill>
                  <a:srgbClr val="FFFF00"/>
                </a:solidFill>
                <a:effectLst>
                  <a:glow rad="38100">
                    <a:schemeClr val="accent1">
                      <a:alpha val="40000"/>
                    </a:schemeClr>
                  </a:glow>
                </a:effectLst>
                <a:uLnTx/>
                <a:uFillTx/>
                <a:latin typeface="黑体" panose="02010609060101010101" charset="-122"/>
                <a:ea typeface="黑体" panose="02010609060101010101" charset="-122"/>
                <a:cs typeface="+mn-cs"/>
              </a:rPr>
              <a:t>一切物体都有保持原来运动状态不变的性质，这种性质叫惯性</a:t>
            </a:r>
            <a:r>
              <a:rPr kumimoji="0" lang="zh-CN" altLang="en-US" sz="2800" b="1" i="0" u="none" strike="noStrike" kern="1200" cap="none" spc="0" normalizeH="0" baseline="0" noProof="0" dirty="0" smtClean="0">
                <a:ln w="9525" cmpd="sng">
                  <a:solidFill>
                    <a:schemeClr val="accent1"/>
                  </a:solidFill>
                  <a:prstDash val="solid"/>
                </a:ln>
                <a:solidFill>
                  <a:srgbClr val="FFFF00"/>
                </a:solidFill>
                <a:effectLst>
                  <a:glow rad="38100">
                    <a:schemeClr val="accent1">
                      <a:alpha val="40000"/>
                    </a:schemeClr>
                  </a:glow>
                </a:effectLst>
                <a:uLnTx/>
                <a:uFillTx/>
                <a:latin typeface="黑体" panose="02010609060101010101" charset="-122"/>
                <a:ea typeface="黑体" panose="02010609060101010101" charset="-122"/>
                <a:cs typeface="+mn-cs"/>
              </a:rPr>
              <a:t>。</a:t>
            </a:r>
          </a:p>
        </p:txBody>
      </p:sp>
      <p:sp>
        <p:nvSpPr>
          <p:cNvPr id="10" name="文本框 9"/>
          <p:cNvSpPr txBox="1"/>
          <p:nvPr/>
        </p:nvSpPr>
        <p:spPr>
          <a:xfrm>
            <a:off x="3587750" y="2117725"/>
            <a:ext cx="8069580" cy="521970"/>
          </a:xfrm>
          <a:prstGeom prst="rect">
            <a:avLst/>
          </a:prstGeom>
          <a:noFill/>
          <a:extLst>
            <a:ext uri="{909E8E84-426E-40DD-AFC4-6F175D3DCCD1}">
              <a14:hiddenFill xmlns:a14="http://schemas.microsoft.com/office/drawing/2010/main">
                <a:solidFill>
                  <a:srgbClr val="FFC000"/>
                </a:solidFill>
              </a14:hiddenFill>
            </a:ext>
          </a:extLst>
        </p:spPr>
        <p:txBody>
          <a:bodyPr wrap="square" rtlCol="0" anchor="t">
            <a:spAutoFit/>
          </a:bodyPr>
          <a:lstStyle/>
          <a:p>
            <a:pPr marL="0" marR="0" lvl="0" algn="l" defTabSz="914400" rtl="0" eaLnBrk="1" latinLnBrk="0" hangingPunct="1">
              <a:lnSpc>
                <a:spcPct val="100000"/>
              </a:lnSpc>
              <a:buClrTx/>
              <a:buSzTx/>
              <a:buFontTx/>
              <a:buNone/>
            </a:pPr>
            <a:r>
              <a:rPr lang="zh-CN" altLang="en-US" sz="2800" b="1" dirty="0">
                <a:solidFill>
                  <a:schemeClr val="bg1"/>
                </a:solidFill>
                <a:latin typeface="黑体" panose="02010609060101010101" charset="-122"/>
                <a:ea typeface="黑体" panose="02010609060101010101" charset="-122"/>
                <a:sym typeface="+mn-ea"/>
              </a:rPr>
              <a:t>物体为什么会保持静止状态或匀速直线运动状态呢？</a:t>
            </a:r>
          </a:p>
        </p:txBody>
      </p:sp>
      <p:sp>
        <p:nvSpPr>
          <p:cNvPr id="15" name="文本框 14"/>
          <p:cNvSpPr txBox="1"/>
          <p:nvPr/>
        </p:nvSpPr>
        <p:spPr>
          <a:xfrm>
            <a:off x="193675" y="1178560"/>
            <a:ext cx="1612900" cy="521970"/>
          </a:xfrm>
          <a:prstGeom prst="rect">
            <a:avLst/>
          </a:prstGeom>
          <a:noFill/>
          <a:extLst>
            <a:ext uri="{909E8E84-426E-40DD-AFC4-6F175D3DCCD1}">
              <a14:hiddenFill xmlns:a14="http://schemas.microsoft.com/office/drawing/2010/main">
                <a:solidFill>
                  <a:srgbClr val="FFC000"/>
                </a:solidFill>
              </a14:hiddenFill>
            </a:ext>
          </a:extLst>
        </p:spPr>
        <p:txBody>
          <a:bodyPr wrap="none" rtlCol="0" anchor="t">
            <a:spAutoFit/>
          </a:bodyPr>
          <a:lstStyle/>
          <a:p>
            <a:r>
              <a:rPr lang="zh-CN" altLang="en-US" sz="2800" b="1" dirty="0">
                <a:solidFill>
                  <a:schemeClr val="bg1"/>
                </a:solidFill>
                <a:latin typeface="黑体" panose="02010609060101010101" charset="-122"/>
                <a:ea typeface="黑体" panose="02010609060101010101" charset="-122"/>
                <a:sym typeface="+mn-ea"/>
              </a:rPr>
              <a:t>开动脑筋</a:t>
            </a:r>
            <a:endParaRPr lang="zh-CN" altLang="en-US" sz="2800" dirty="0">
              <a:latin typeface="黑体" panose="02010609060101010101" charset="-122"/>
              <a:ea typeface="黑体" panose="02010609060101010101" charset="-122"/>
              <a:cs typeface="Arial Unicode MS" panose="020B0604020202020204" charset="-122"/>
            </a:endParaRPr>
          </a:p>
        </p:txBody>
      </p:sp>
      <p:sp>
        <p:nvSpPr>
          <p:cNvPr id="5" name="下箭头 4"/>
          <p:cNvSpPr/>
          <p:nvPr/>
        </p:nvSpPr>
        <p:spPr>
          <a:xfrm>
            <a:off x="5454650" y="2730500"/>
            <a:ext cx="1071880" cy="735965"/>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 name="下箭头 15"/>
          <p:cNvSpPr/>
          <p:nvPr/>
        </p:nvSpPr>
        <p:spPr>
          <a:xfrm>
            <a:off x="5454650" y="3987800"/>
            <a:ext cx="1071880" cy="735965"/>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9" grpId="0" animBg="1"/>
      <p:bldP spid="11" grpId="0" bldLvl="0" animBg="1"/>
      <p:bldP spid="13" grpId="0" bldLvl="0" animBg="1"/>
      <p:bldP spid="14" grpId="0" animBg="1"/>
      <p:bldP spid="2" grpId="0" bldLvl="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p:cNvPicPr>
          <p:nvPr/>
        </p:nvPicPr>
        <p:blipFill>
          <a:blip r:embed="rId2">
            <a:clrChange>
              <a:clrFrom>
                <a:srgbClr val="FFFFFF"/>
              </a:clrFrom>
              <a:clrTo>
                <a:srgbClr val="FFFFFF">
                  <a:alpha val="0"/>
                </a:srgbClr>
              </a:clrTo>
            </a:clrChange>
          </a:blip>
          <a:stretch>
            <a:fillRect/>
          </a:stretch>
        </p:blipFill>
        <p:spPr>
          <a:xfrm>
            <a:off x="1258888" y="1700213"/>
            <a:ext cx="6696075" cy="3013075"/>
          </a:xfrm>
          <a:prstGeom prst="rect">
            <a:avLst/>
          </a:prstGeom>
          <a:noFill/>
          <a:ln w="9525">
            <a:noFill/>
          </a:ln>
        </p:spPr>
      </p:pic>
      <p:sp>
        <p:nvSpPr>
          <p:cNvPr id="2" name="文本框 1"/>
          <p:cNvSpPr txBox="1"/>
          <p:nvPr/>
        </p:nvSpPr>
        <p:spPr>
          <a:xfrm>
            <a:off x="2355215" y="4713605"/>
            <a:ext cx="9389110" cy="1512570"/>
          </a:xfrm>
          <a:prstGeom prst="rect">
            <a:avLst/>
          </a:prstGeom>
          <a:noFill/>
        </p:spPr>
        <p:txBody>
          <a:bodyPr wrap="square" rtlCol="0" anchor="t">
            <a:spAutoFit/>
          </a:bodyPr>
          <a:lstStyle/>
          <a:p>
            <a:pPr marL="0" marR="0" lvl="0" indent="0" algn="ctr" defTabSz="914400" rtl="0" eaLnBrk="1" fontAlgn="base" latinLnBrk="0" hangingPunct="1">
              <a:lnSpc>
                <a:spcPct val="110000"/>
              </a:lnSpc>
              <a:spcBef>
                <a:spcPct val="0"/>
              </a:spcBef>
              <a:spcAft>
                <a:spcPct val="0"/>
              </a:spcAft>
              <a:buClrTx/>
              <a:buSzTx/>
              <a:buFontTx/>
              <a:buNone/>
              <a:defRPr/>
            </a:pPr>
            <a:r>
              <a:rPr lang="zh-CN" altLang="en-US" sz="2800" noProof="0" dirty="0" smtClean="0">
                <a:ln>
                  <a:noFill/>
                </a:ln>
                <a:solidFill>
                  <a:schemeClr val="bg1"/>
                </a:solidFill>
                <a:effectLst/>
                <a:uLnTx/>
                <a:uFillTx/>
                <a:latin typeface="黑体" panose="02010609060101010101" charset="-122"/>
                <a:ea typeface="黑体" panose="02010609060101010101" charset="-122"/>
                <a:sym typeface="+mn-ea"/>
              </a:rPr>
              <a:t>原来人和汽车一起向前运动，当汽车刹车时，人的脚底由于摩擦而随之静止，人的上半身由于惯性，会保持继续向前运动的状态，所以刹车或减速时，人会向前倾。</a:t>
            </a:r>
          </a:p>
        </p:txBody>
      </p:sp>
      <p:sp>
        <p:nvSpPr>
          <p:cNvPr id="3" name="文本框 2"/>
          <p:cNvSpPr txBox="1"/>
          <p:nvPr/>
        </p:nvSpPr>
        <p:spPr>
          <a:xfrm>
            <a:off x="1629410" y="1016000"/>
            <a:ext cx="2621280" cy="681990"/>
          </a:xfrm>
          <a:prstGeom prst="rect">
            <a:avLst/>
          </a:prstGeom>
          <a:noFill/>
        </p:spPr>
        <p:txBody>
          <a:bodyPr wrap="none" rtlCol="0" anchor="t">
            <a:spAutoFit/>
          </a:bodyPr>
          <a:lstStyle/>
          <a:p>
            <a:pPr>
              <a:lnSpc>
                <a:spcPct val="120000"/>
              </a:lnSpc>
            </a:pPr>
            <a:r>
              <a:rPr lang="zh-CN" altLang="en-US" sz="3200" dirty="0">
                <a:solidFill>
                  <a:srgbClr val="FFC000"/>
                </a:solidFill>
                <a:latin typeface="黑体" panose="02010609060101010101" charset="-122"/>
                <a:ea typeface="黑体" panose="02010609060101010101" charset="-122"/>
                <a:sym typeface="+mn-ea"/>
              </a:rPr>
              <a:t>汽车突然刹车</a:t>
            </a:r>
            <a:endParaRPr lang="zh-CN" altLang="en-US" sz="3200" dirty="0" smtClean="0">
              <a:solidFill>
                <a:srgbClr val="FFC000"/>
              </a:solidFill>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图片 1"/>
          <p:cNvPicPr>
            <a:picLocks noChangeAspect="1" noChangeArrowheads="1"/>
          </p:cNvPicPr>
          <p:nvPr/>
        </p:nvPicPr>
        <p:blipFill>
          <a:blip r:embed="rId4" cstate="print"/>
          <a:srcRect/>
          <a:stretch>
            <a:fillRect/>
          </a:stretch>
        </p:blipFill>
        <p:spPr bwMode="auto">
          <a:xfrm>
            <a:off x="873161" y="1648374"/>
            <a:ext cx="3710516" cy="2484129"/>
          </a:xfrm>
          <a:prstGeom prst="rect">
            <a:avLst/>
          </a:prstGeom>
          <a:noFill/>
          <a:ln w="9525">
            <a:noFill/>
            <a:miter lim="800000"/>
            <a:headEnd/>
            <a:tailEnd/>
          </a:ln>
        </p:spPr>
      </p:pic>
      <p:sp>
        <p:nvSpPr>
          <p:cNvPr id="4" name="文本框 3"/>
          <p:cNvSpPr txBox="1"/>
          <p:nvPr/>
        </p:nvSpPr>
        <p:spPr>
          <a:xfrm>
            <a:off x="1078865" y="813435"/>
            <a:ext cx="1554480" cy="755650"/>
          </a:xfrm>
          <a:prstGeom prst="rect">
            <a:avLst/>
          </a:prstGeom>
          <a:noFill/>
        </p:spPr>
        <p:txBody>
          <a:bodyPr wrap="none" rtlCol="0" anchor="t">
            <a:spAutoFit/>
          </a:bodyPr>
          <a:lstStyle/>
          <a:p>
            <a:pPr>
              <a:lnSpc>
                <a:spcPct val="120000"/>
              </a:lnSpc>
            </a:pPr>
            <a:r>
              <a:rPr lang="zh-CN" altLang="en-US" sz="3600" b="1" dirty="0" smtClean="0">
                <a:solidFill>
                  <a:srgbClr val="FFFF00"/>
                </a:solidFill>
                <a:sym typeface="+mn-ea"/>
              </a:rPr>
              <a:t>做一做</a:t>
            </a:r>
          </a:p>
        </p:txBody>
      </p:sp>
      <p:sp>
        <p:nvSpPr>
          <p:cNvPr id="5" name="文本框 4"/>
          <p:cNvSpPr txBox="1"/>
          <p:nvPr/>
        </p:nvSpPr>
        <p:spPr>
          <a:xfrm>
            <a:off x="2119630" y="4406900"/>
            <a:ext cx="6171565" cy="1529715"/>
          </a:xfrm>
          <a:prstGeom prst="rect">
            <a:avLst/>
          </a:prstGeom>
          <a:noFill/>
        </p:spPr>
        <p:txBody>
          <a:bodyPr wrap="square" rtlCol="0" anchor="t">
            <a:spAutoFit/>
          </a:bodyPr>
          <a:lstStyle/>
          <a:p>
            <a:pPr algn="just">
              <a:lnSpc>
                <a:spcPct val="130000"/>
              </a:lnSpc>
            </a:pPr>
            <a:r>
              <a:rPr lang="zh-CN" altLang="en-US" dirty="0" smtClean="0">
                <a:latin typeface="华文细黑" panose="02010600040101010101" pitchFamily="2" charset="-122"/>
                <a:ea typeface="华文细黑" panose="02010600040101010101" pitchFamily="2" charset="-122"/>
                <a:sym typeface="宋体" panose="02010600030101010101" pitchFamily="2" charset="-122"/>
              </a:rPr>
              <a:t> </a:t>
            </a:r>
            <a:r>
              <a:rPr lang="zh-CN" altLang="en-US" sz="2400" dirty="0" smtClean="0">
                <a:solidFill>
                  <a:schemeClr val="bg1"/>
                </a:solidFill>
                <a:latin typeface="华文细黑" panose="02010600040101010101" pitchFamily="2" charset="-122"/>
                <a:ea typeface="华文细黑" panose="02010600040101010101" pitchFamily="2" charset="-122"/>
                <a:sym typeface="宋体" panose="02010600030101010101" pitchFamily="2" charset="-122"/>
              </a:rPr>
              <a:t>如图所示， 用手</a:t>
            </a:r>
            <a:r>
              <a:rPr lang="zh-CN" altLang="en-US" sz="2400" dirty="0" smtClean="0">
                <a:solidFill>
                  <a:schemeClr val="bg1"/>
                </a:solidFill>
                <a:latin typeface="华文细黑" panose="02010600040101010101" pitchFamily="2" charset="-122"/>
                <a:ea typeface="华文细黑" panose="02010600040101010101" pitchFamily="2" charset="-122"/>
                <a:sym typeface="+mn-ea"/>
              </a:rPr>
              <a:t>拨动</a:t>
            </a:r>
            <a:r>
              <a:rPr lang="zh-CN" altLang="en-US" sz="2400" dirty="0">
                <a:solidFill>
                  <a:schemeClr val="bg1"/>
                </a:solidFill>
                <a:latin typeface="华文细黑" panose="02010600040101010101" pitchFamily="2" charset="-122"/>
                <a:ea typeface="华文细黑" panose="02010600040101010101" pitchFamily="2" charset="-122"/>
                <a:sym typeface="+mn-ea"/>
              </a:rPr>
              <a:t>簧片</a:t>
            </a:r>
            <a:r>
              <a:rPr lang="zh-CN" altLang="en-US" sz="2400" dirty="0" smtClean="0">
                <a:solidFill>
                  <a:schemeClr val="bg1"/>
                </a:solidFill>
                <a:latin typeface="华文细黑" panose="02010600040101010101" pitchFamily="2" charset="-122"/>
                <a:ea typeface="华文细黑" panose="02010600040101010101" pitchFamily="2" charset="-122"/>
                <a:sym typeface="+mn-ea"/>
              </a:rPr>
              <a:t>，使小球</a:t>
            </a:r>
            <a:r>
              <a:rPr lang="zh-CN" altLang="en-US" sz="2400" dirty="0">
                <a:solidFill>
                  <a:schemeClr val="bg1"/>
                </a:solidFill>
                <a:latin typeface="华文细黑" panose="02010600040101010101" pitchFamily="2" charset="-122"/>
                <a:ea typeface="华文细黑" panose="02010600040101010101" pitchFamily="2" charset="-122"/>
                <a:sym typeface="+mn-ea"/>
              </a:rPr>
              <a:t>与支座之间的金属片弹</a:t>
            </a:r>
            <a:r>
              <a:rPr lang="zh-CN" altLang="en-US" sz="2400" dirty="0" smtClean="0">
                <a:solidFill>
                  <a:schemeClr val="bg1"/>
                </a:solidFill>
                <a:latin typeface="华文细黑" panose="02010600040101010101" pitchFamily="2" charset="-122"/>
                <a:ea typeface="华文细黑" panose="02010600040101010101" pitchFamily="2" charset="-122"/>
                <a:sym typeface="+mn-ea"/>
              </a:rPr>
              <a:t>出，你观察到小球随金属</a:t>
            </a:r>
            <a:r>
              <a:rPr lang="zh-CN" altLang="en-US" sz="2400" dirty="0">
                <a:solidFill>
                  <a:schemeClr val="bg1"/>
                </a:solidFill>
                <a:latin typeface="华文细黑" panose="02010600040101010101" pitchFamily="2" charset="-122"/>
                <a:ea typeface="华文细黑" panose="02010600040101010101" pitchFamily="2" charset="-122"/>
                <a:sym typeface="+mn-ea"/>
              </a:rPr>
              <a:t>片飞</a:t>
            </a:r>
            <a:r>
              <a:rPr lang="zh-CN" altLang="en-US" sz="2400" dirty="0" smtClean="0">
                <a:solidFill>
                  <a:schemeClr val="bg1"/>
                </a:solidFill>
                <a:latin typeface="华文细黑" panose="02010600040101010101" pitchFamily="2" charset="-122"/>
                <a:ea typeface="华文细黑" panose="02010600040101010101" pitchFamily="2" charset="-122"/>
                <a:sym typeface="+mn-ea"/>
              </a:rPr>
              <a:t>出了吗？请解释原因？</a:t>
            </a:r>
          </a:p>
        </p:txBody>
      </p:sp>
      <p:pic>
        <p:nvPicPr>
          <p:cNvPr id="7" name="惯性 (1)">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5029835" y="553720"/>
            <a:ext cx="4552950" cy="38531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49313" y="585788"/>
            <a:ext cx="7408862" cy="583565"/>
          </a:xfrm>
          <a:prstGeom prst="rect">
            <a:avLst/>
          </a:prstGeom>
          <a:noFill/>
          <a:ln w="9525">
            <a:noFill/>
          </a:ln>
          <a:extLst>
            <a:ext uri="{909E8E84-426E-40DD-AFC4-6F175D3DCCD1}">
              <a14:hiddenFill xmlns:a14="http://schemas.microsoft.com/office/drawing/2010/main">
                <a:solidFill>
                  <a:srgbClr val="00B0F0"/>
                </a:solidFill>
              </a14:hiddenFill>
            </a:ext>
          </a:extLst>
        </p:spPr>
        <p:txBody>
          <a:bodyPr>
            <a:spAutoFit/>
          </a:bodyPr>
          <a:lstStyle/>
          <a:p>
            <a:r>
              <a:rPr lang="zh-CN" altLang="en-US" sz="3200" dirty="0">
                <a:solidFill>
                  <a:schemeClr val="bg1"/>
                </a:solidFill>
                <a:latin typeface="黑体" panose="02010609060101010101" charset="-122"/>
                <a:ea typeface="黑体" panose="02010609060101010101" charset="-122"/>
                <a:cs typeface="黑体" panose="02010609060101010101" charset="-122"/>
              </a:rPr>
              <a:t>惯性现象解释‘三步曲’</a:t>
            </a:r>
          </a:p>
        </p:txBody>
      </p:sp>
      <p:sp>
        <p:nvSpPr>
          <p:cNvPr id="4" name="文本框 3"/>
          <p:cNvSpPr txBox="1"/>
          <p:nvPr/>
        </p:nvSpPr>
        <p:spPr>
          <a:xfrm>
            <a:off x="1324610" y="1169670"/>
            <a:ext cx="6174740" cy="1420495"/>
          </a:xfrm>
          <a:prstGeom prst="rect">
            <a:avLst/>
          </a:prstGeom>
          <a:noFill/>
        </p:spPr>
        <p:txBody>
          <a:bodyPr wrap="square" rtlCol="0" anchor="t">
            <a:spAutoFit/>
          </a:bodyPr>
          <a:lstStyle/>
          <a:p>
            <a:pPr>
              <a:lnSpc>
                <a:spcPct val="120000"/>
              </a:lnSpc>
            </a:pPr>
            <a:r>
              <a:rPr lang="en-US" altLang="zh-CN" sz="2400" b="1" dirty="0">
                <a:solidFill>
                  <a:schemeClr val="bg1"/>
                </a:solidFill>
                <a:latin typeface="黑体" panose="02010609060101010101" charset="-122"/>
                <a:ea typeface="黑体" panose="02010609060101010101" charset="-122"/>
                <a:cs typeface="黑体" panose="02010609060101010101" charset="-122"/>
                <a:sym typeface="+mn-ea"/>
              </a:rPr>
              <a:t>1.</a:t>
            </a:r>
            <a:r>
              <a:rPr lang="zh-CN" altLang="en-US" sz="2400" b="1" dirty="0">
                <a:solidFill>
                  <a:schemeClr val="bg1"/>
                </a:solidFill>
                <a:latin typeface="黑体" panose="02010609060101010101" charset="-122"/>
                <a:ea typeface="黑体" panose="02010609060101010101" charset="-122"/>
                <a:cs typeface="黑体" panose="02010609060101010101" charset="-122"/>
                <a:sym typeface="+mn-ea"/>
              </a:rPr>
              <a:t>研究对象原来所处的运动状态</a:t>
            </a:r>
            <a:endParaRPr lang="en-US" altLang="zh-CN" sz="2400" b="1" dirty="0">
              <a:solidFill>
                <a:schemeClr val="bg1"/>
              </a:solidFill>
              <a:latin typeface="黑体" panose="02010609060101010101" charset="-122"/>
              <a:ea typeface="黑体" panose="02010609060101010101" charset="-122"/>
              <a:cs typeface="黑体" panose="02010609060101010101" charset="-122"/>
            </a:endParaRPr>
          </a:p>
          <a:p>
            <a:pPr>
              <a:lnSpc>
                <a:spcPct val="120000"/>
              </a:lnSpc>
            </a:pPr>
            <a:r>
              <a:rPr lang="en-US" altLang="zh-CN" sz="2400" b="1" dirty="0">
                <a:solidFill>
                  <a:schemeClr val="bg1"/>
                </a:solidFill>
                <a:latin typeface="黑体" panose="02010609060101010101" charset="-122"/>
                <a:ea typeface="黑体" panose="02010609060101010101" charset="-122"/>
                <a:cs typeface="黑体" panose="02010609060101010101" charset="-122"/>
                <a:sym typeface="+mn-ea"/>
              </a:rPr>
              <a:t>2.</a:t>
            </a:r>
            <a:r>
              <a:rPr lang="zh-CN" altLang="en-US" sz="2400" b="1" dirty="0">
                <a:solidFill>
                  <a:schemeClr val="bg1"/>
                </a:solidFill>
                <a:latin typeface="黑体" panose="02010609060101010101" charset="-122"/>
                <a:ea typeface="黑体" panose="02010609060101010101" charset="-122"/>
                <a:cs typeface="黑体" panose="02010609060101010101" charset="-122"/>
                <a:sym typeface="+mn-ea"/>
              </a:rPr>
              <a:t>所叙说的物理过程中发生了什么变化</a:t>
            </a:r>
            <a:endParaRPr lang="en-US" altLang="zh-CN" sz="2400" b="1" dirty="0">
              <a:solidFill>
                <a:schemeClr val="bg1"/>
              </a:solidFill>
              <a:latin typeface="黑体" panose="02010609060101010101" charset="-122"/>
              <a:ea typeface="黑体" panose="02010609060101010101" charset="-122"/>
              <a:cs typeface="黑体" panose="02010609060101010101" charset="-122"/>
            </a:endParaRPr>
          </a:p>
          <a:p>
            <a:pPr>
              <a:lnSpc>
                <a:spcPct val="120000"/>
              </a:lnSpc>
            </a:pPr>
            <a:r>
              <a:rPr lang="en-US" altLang="zh-CN" sz="2400" b="1" dirty="0">
                <a:solidFill>
                  <a:schemeClr val="bg1"/>
                </a:solidFill>
                <a:latin typeface="黑体" panose="02010609060101010101" charset="-122"/>
                <a:ea typeface="黑体" panose="02010609060101010101" charset="-122"/>
                <a:cs typeface="黑体" panose="02010609060101010101" charset="-122"/>
                <a:sym typeface="+mn-ea"/>
              </a:rPr>
              <a:t>3.</a:t>
            </a:r>
            <a:r>
              <a:rPr lang="zh-CN" altLang="en-US" sz="2400" b="1" dirty="0">
                <a:solidFill>
                  <a:schemeClr val="bg1"/>
                </a:solidFill>
                <a:latin typeface="黑体" panose="02010609060101010101" charset="-122"/>
                <a:ea typeface="黑体" panose="02010609060101010101" charset="-122"/>
                <a:cs typeface="黑体" panose="02010609060101010101" charset="-122"/>
                <a:sym typeface="+mn-ea"/>
              </a:rPr>
              <a:t>由于物体具有惯性会出现什么现象</a:t>
            </a:r>
            <a:endParaRPr lang="zh-CN" altLang="en-US" sz="2400" b="1" dirty="0" smtClean="0">
              <a:solidFill>
                <a:schemeClr val="bg1"/>
              </a:solidFill>
              <a:latin typeface="黑体" panose="02010609060101010101" charset="-122"/>
              <a:ea typeface="黑体" panose="02010609060101010101" charset="-122"/>
              <a:cs typeface="黑体" panose="02010609060101010101" charset="-122"/>
              <a:sym typeface="+mn-ea"/>
            </a:endParaRPr>
          </a:p>
        </p:txBody>
      </p:sp>
      <p:pic>
        <p:nvPicPr>
          <p:cNvPr id="10" name="鸡蛋 (1)">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5877560" y="2590165"/>
            <a:ext cx="4986655" cy="38525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36867" name="文本占位符 36866"/>
          <p:cNvPicPr>
            <a:picLocks noRot="1" noChangeAspect="1"/>
          </p:cNvPicPr>
          <p:nvPr>
            <p:custDataLst>
              <p:tags r:id="rId1"/>
            </p:custDataLst>
          </p:nvPr>
        </p:nvPicPr>
        <p:blipFill>
          <a:blip r:embed="rId6"/>
          <a:srcRect l="12996" t="7277" r="13358" b="28804"/>
          <a:stretch>
            <a:fillRect/>
          </a:stretch>
        </p:blipFill>
        <p:spPr>
          <a:xfrm>
            <a:off x="158433" y="812800"/>
            <a:ext cx="5545137" cy="3382963"/>
          </a:xfrm>
          <a:prstGeom prst="rect">
            <a:avLst/>
          </a:prstGeom>
          <a:noFill/>
          <a:ln w="9525">
            <a:noFill/>
          </a:ln>
        </p:spPr>
      </p:pic>
      <p:sp>
        <p:nvSpPr>
          <p:cNvPr id="36868" name="文本框 36867"/>
          <p:cNvSpPr txBox="1"/>
          <p:nvPr/>
        </p:nvSpPr>
        <p:spPr>
          <a:xfrm>
            <a:off x="158750" y="4305935"/>
            <a:ext cx="7416800" cy="521970"/>
          </a:xfrm>
          <a:prstGeom prst="rect">
            <a:avLst/>
          </a:prstGeom>
          <a:noFill/>
          <a:ln w="9525">
            <a:noFill/>
          </a:ln>
        </p:spPr>
        <p:txBody>
          <a:bodyPr vert="horz" wrap="square" anchor="t">
            <a:spAutoFit/>
          </a:bodyPr>
          <a:lstStyle/>
          <a:p>
            <a:pPr algn="l" fontAlgn="base">
              <a:spcBef>
                <a:spcPct val="50000"/>
              </a:spcBef>
              <a:buClrTx/>
              <a:buSzTx/>
              <a:buFontTx/>
              <a:defRPr/>
            </a:pPr>
            <a:r>
              <a:rPr kumimoji="1" lang="en-US" altLang="zh-CN" sz="2800"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rPr>
              <a:t>投弹前：飞机和炸弹都__________</a:t>
            </a:r>
          </a:p>
        </p:txBody>
      </p:sp>
      <p:sp>
        <p:nvSpPr>
          <p:cNvPr id="36869" name="文本框 36868"/>
          <p:cNvSpPr txBox="1"/>
          <p:nvPr/>
        </p:nvSpPr>
        <p:spPr>
          <a:xfrm>
            <a:off x="2119630" y="4827905"/>
            <a:ext cx="6563995" cy="2030095"/>
          </a:xfrm>
          <a:prstGeom prst="rect">
            <a:avLst/>
          </a:prstGeom>
          <a:noFill/>
          <a:ln w="9525">
            <a:noFill/>
          </a:ln>
        </p:spPr>
        <p:txBody>
          <a:bodyPr vert="horz" wrap="square" anchor="t">
            <a:spAutoFit/>
            <a:scene3d>
              <a:camera prst="orthographicFront"/>
              <a:lightRig rig="threePt" dir="t"/>
            </a:scene3d>
          </a:bodyPr>
          <a:lstStyle/>
          <a:p>
            <a:pPr algn="l">
              <a:spcBef>
                <a:spcPct val="50000"/>
              </a:spcBef>
            </a:pPr>
            <a:r>
              <a:rPr kumimoji="1" lang="en-US" altLang="zh-CN" sz="2800"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rPr>
              <a:t>投弹后：飞机将继续______，炸弹由于具有______仍然保持向前运动，所以不能到目标上空再投弹，应提前投弹。</a:t>
            </a:r>
          </a:p>
          <a:p>
            <a:pPr algn="l">
              <a:spcBef>
                <a:spcPct val="50000"/>
              </a:spcBef>
            </a:pPr>
            <a:endParaRPr kumimoji="1" lang="en-US" altLang="zh-CN" sz="2800"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endParaRPr>
          </a:p>
        </p:txBody>
      </p:sp>
      <p:sp>
        <p:nvSpPr>
          <p:cNvPr id="36870" name="文本框 36869"/>
          <p:cNvSpPr txBox="1"/>
          <p:nvPr/>
        </p:nvSpPr>
        <p:spPr>
          <a:xfrm>
            <a:off x="3804285" y="4196080"/>
            <a:ext cx="3382963" cy="521970"/>
          </a:xfrm>
          <a:prstGeom prst="rect">
            <a:avLst/>
          </a:prstGeom>
          <a:noFill/>
          <a:ln w="9525">
            <a:noFill/>
          </a:ln>
        </p:spPr>
        <p:txBody>
          <a:bodyPr vert="horz" wrap="square" anchor="t">
            <a:spAutoFit/>
          </a:bodyPr>
          <a:lstStyle/>
          <a:p>
            <a:pPr>
              <a:spcBef>
                <a:spcPct val="50000"/>
              </a:spcBef>
            </a:pPr>
            <a:r>
              <a:rPr lang="zh-CN" altLang="en-US" sz="2800" b="1" dirty="0">
                <a:solidFill>
                  <a:srgbClr val="FFC000"/>
                </a:solidFill>
                <a:latin typeface="黑体" panose="02010609060101010101" charset="-122"/>
                <a:ea typeface="黑体" panose="02010609060101010101" charset="-122"/>
              </a:rPr>
              <a:t>一起向前运动</a:t>
            </a:r>
          </a:p>
        </p:txBody>
      </p:sp>
      <p:sp>
        <p:nvSpPr>
          <p:cNvPr id="36871" name="文本框 36870"/>
          <p:cNvSpPr txBox="1"/>
          <p:nvPr/>
        </p:nvSpPr>
        <p:spPr>
          <a:xfrm>
            <a:off x="5483543" y="4827588"/>
            <a:ext cx="1223962" cy="521970"/>
          </a:xfrm>
          <a:prstGeom prst="rect">
            <a:avLst/>
          </a:prstGeom>
          <a:noFill/>
          <a:ln w="9525">
            <a:noFill/>
          </a:ln>
        </p:spPr>
        <p:txBody>
          <a:bodyPr vert="horz" wrap="square" anchor="t">
            <a:spAutoFit/>
          </a:bodyPr>
          <a:lstStyle/>
          <a:p>
            <a:pPr>
              <a:spcBef>
                <a:spcPct val="50000"/>
              </a:spcBef>
            </a:pPr>
            <a:r>
              <a:rPr lang="zh-CN" altLang="en-US" sz="2800" dirty="0">
                <a:solidFill>
                  <a:srgbClr val="FFC000"/>
                </a:solidFill>
                <a:latin typeface="黑体" panose="02010609060101010101" charset="-122"/>
                <a:ea typeface="黑体" panose="02010609060101010101" charset="-122"/>
              </a:rPr>
              <a:t>运动</a:t>
            </a:r>
          </a:p>
        </p:txBody>
      </p:sp>
      <p:sp>
        <p:nvSpPr>
          <p:cNvPr id="36872" name="文本框 36871"/>
          <p:cNvSpPr txBox="1"/>
          <p:nvPr/>
        </p:nvSpPr>
        <p:spPr>
          <a:xfrm>
            <a:off x="3044825" y="5198110"/>
            <a:ext cx="1152525" cy="521970"/>
          </a:xfrm>
          <a:prstGeom prst="rect">
            <a:avLst/>
          </a:prstGeom>
          <a:noFill/>
          <a:ln w="9525">
            <a:noFill/>
          </a:ln>
        </p:spPr>
        <p:txBody>
          <a:bodyPr vert="horz" wrap="square" anchor="t">
            <a:spAutoFit/>
          </a:bodyPr>
          <a:lstStyle/>
          <a:p>
            <a:pPr>
              <a:spcBef>
                <a:spcPct val="50000"/>
              </a:spcBef>
            </a:pPr>
            <a:r>
              <a:rPr lang="zh-CN" altLang="en-US" sz="2800" dirty="0">
                <a:solidFill>
                  <a:srgbClr val="FFC000"/>
                </a:solidFill>
                <a:latin typeface="黑体" panose="02010609060101010101" charset="-122"/>
                <a:ea typeface="黑体" panose="02010609060101010101" charset="-122"/>
              </a:rPr>
              <a:t>惯性</a:t>
            </a:r>
          </a:p>
        </p:txBody>
      </p:sp>
      <p:pic>
        <p:nvPicPr>
          <p:cNvPr id="2" name="飞机投弹">
            <a:hlinkClick r:id="" action="ppaction://media"/>
          </p:cNvPr>
          <p:cNvPicPr/>
          <p:nvPr>
            <a:videoFile r:link="rId3"/>
            <p:extLst>
              <p:ext uri="{DAA4B4D4-6D71-4841-9C94-3DE7FCFB9230}">
                <p14:media xmlns:p14="http://schemas.microsoft.com/office/powerpoint/2010/main" r:embed="rId2"/>
              </p:ext>
            </p:extLst>
          </p:nvPr>
        </p:nvPicPr>
        <p:blipFill>
          <a:blip r:embed="rId7"/>
          <a:stretch>
            <a:fillRect/>
          </a:stretch>
        </p:blipFill>
        <p:spPr>
          <a:xfrm>
            <a:off x="7890510" y="88265"/>
            <a:ext cx="3818890" cy="48329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6000">
                <p:cTn id="19" fill="hold" display="1">
                  <p:stCondLst>
                    <p:cond delay="indefinite"/>
                  </p:stCondLst>
                  <p:endCondLst>
                    <p:cond evt="onNext" delay="0">
                      <p:tgtEl>
                        <p:sldTgt/>
                      </p:tgtEl>
                    </p:cond>
                    <p:cond evt="onPrev" delay="0">
                      <p:tgtEl>
                        <p:sldTgt/>
                      </p:tgtEl>
                    </p:cond>
                  </p:end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additive="base">
                                        <p:cTn id="24" dur="1" fill="hold"/>
                                        <p:tgtEl>
                                          <p:spTgt spid="2"/>
                                        </p:tgtEl>
                                      </p:cBhvr>
                                    </p:cmd>
                                  </p:childTnLst>
                                </p:cTn>
                              </p:par>
                            </p:childTnLst>
                          </p:cTn>
                        </p:par>
                      </p:childTnLst>
                    </p:cTn>
                  </p:par>
                </p:childTnLst>
              </p:cTn>
              <p:nextCondLst>
                <p:cond evt="onClick" delay="0">
                  <p:tgtEl>
                    <p:spTgt spid="2"/>
                  </p:tgtEl>
                </p:cond>
              </p:nextCondLst>
            </p:seq>
          </p:childTnLst>
        </p:cTn>
      </p:par>
    </p:tnLst>
    <p:bldLst>
      <p:bldP spid="36869" grpId="0"/>
      <p:bldP spid="36870" grpId="0"/>
      <p:bldP spid="36871" grpId="0"/>
      <p:bldP spid="3687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组合 26"/>
          <p:cNvGrpSpPr/>
          <p:nvPr/>
        </p:nvGrpSpPr>
        <p:grpSpPr bwMode="auto">
          <a:xfrm>
            <a:off x="860040" y="880110"/>
            <a:ext cx="4017358" cy="646430"/>
            <a:chOff x="1160" y="861"/>
            <a:chExt cx="4744" cy="1018"/>
          </a:xfrm>
        </p:grpSpPr>
        <p:sp>
          <p:nvSpPr>
            <p:cNvPr id="9" name="TextBox 2"/>
            <p:cNvSpPr txBox="1"/>
            <p:nvPr/>
          </p:nvSpPr>
          <p:spPr>
            <a:xfrm>
              <a:off x="1691" y="861"/>
              <a:ext cx="2887" cy="1018"/>
            </a:xfrm>
            <a:prstGeom prst="rect">
              <a:avLst/>
            </a:prstGeom>
            <a:noFill/>
          </p:spPr>
          <p:txBody>
            <a:bodyPr wrap="none">
              <a:spAutoFit/>
            </a:bodyPr>
            <a:lstStyle/>
            <a:p>
              <a:pPr eaLnBrk="1" fontAlgn="auto" hangingPunct="1">
                <a:spcBef>
                  <a:spcPts val="0"/>
                </a:spcBef>
                <a:spcAft>
                  <a:spcPts val="0"/>
                </a:spcAft>
                <a:defRPr/>
              </a:pPr>
              <a:r>
                <a:rPr lang="zh-CN" altLang="en-US" sz="3600" b="1" dirty="0" smtClean="0">
                  <a:solidFill>
                    <a:srgbClr val="FFFF00"/>
                  </a:solidFill>
                  <a:latin typeface="+mj-ea"/>
                  <a:ea typeface="+mj-ea"/>
                </a:rPr>
                <a:t>新 课 引 入</a:t>
              </a:r>
            </a:p>
          </p:txBody>
        </p:sp>
        <p:cxnSp>
          <p:nvCxnSpPr>
            <p:cNvPr id="11" name="直接连接符 10"/>
            <p:cNvCxnSpPr/>
            <p:nvPr/>
          </p:nvCxnSpPr>
          <p:spPr>
            <a:xfrm>
              <a:off x="1160" y="1879"/>
              <a:ext cx="4744" cy="0"/>
            </a:xfrm>
            <a:prstGeom prst="line">
              <a:avLst/>
            </a:prstGeom>
            <a:ln>
              <a:solidFill>
                <a:srgbClr val="009FB9"/>
              </a:solidFill>
            </a:ln>
          </p:spPr>
          <p:style>
            <a:lnRef idx="1">
              <a:schemeClr val="dk1"/>
            </a:lnRef>
            <a:fillRef idx="0">
              <a:schemeClr val="dk1"/>
            </a:fillRef>
            <a:effectRef idx="0">
              <a:schemeClr val="dk1"/>
            </a:effectRef>
            <a:fontRef idx="minor">
              <a:schemeClr val="tx1"/>
            </a:fontRef>
          </p:style>
        </p:cxnSp>
      </p:grpSp>
      <p:pic>
        <p:nvPicPr>
          <p:cNvPr id="88066" name="Picture 2"/>
          <p:cNvPicPr>
            <a:picLocks noChangeAspect="1" noChangeArrowheads="1"/>
          </p:cNvPicPr>
          <p:nvPr/>
        </p:nvPicPr>
        <p:blipFill>
          <a:blip r:embed="rId2" cstate="print"/>
          <a:srcRect/>
          <a:stretch>
            <a:fillRect/>
          </a:stretch>
        </p:blipFill>
        <p:spPr bwMode="auto">
          <a:xfrm>
            <a:off x="4241800" y="2517140"/>
            <a:ext cx="3533775" cy="3108325"/>
          </a:xfrm>
          <a:prstGeom prst="rect">
            <a:avLst/>
          </a:prstGeom>
          <a:noFill/>
          <a:ln w="9525">
            <a:noFill/>
            <a:miter lim="800000"/>
            <a:headEnd/>
            <a:tailEnd/>
          </a:ln>
          <a:effectLst/>
        </p:spPr>
      </p:pic>
      <p:sp>
        <p:nvSpPr>
          <p:cNvPr id="3" name="文本框 2"/>
          <p:cNvSpPr txBox="1"/>
          <p:nvPr/>
        </p:nvSpPr>
        <p:spPr>
          <a:xfrm>
            <a:off x="354330" y="1958340"/>
            <a:ext cx="3974465" cy="2453640"/>
          </a:xfrm>
          <a:prstGeom prst="rect">
            <a:avLst/>
          </a:prstGeom>
          <a:noFill/>
        </p:spPr>
        <p:txBody>
          <a:bodyPr wrap="square" rtlCol="0" anchor="t">
            <a:spAutoFit/>
            <a:scene3d>
              <a:camera prst="orthographicFront"/>
              <a:lightRig rig="threePt" dir="t"/>
            </a:scene3d>
          </a:bodyPr>
          <a:lstStyle/>
          <a:p>
            <a:pPr algn="l">
              <a:lnSpc>
                <a:spcPct val="120000"/>
              </a:lnSpc>
              <a:buClrTx/>
              <a:buSzTx/>
              <a:buFontTx/>
            </a:pPr>
            <a:r>
              <a:rPr lang="zh-CN" altLang="en-US" sz="3200" dirty="0">
                <a:solidFill>
                  <a:schemeClr val="bg1"/>
                </a:solidFill>
                <a:latin typeface="黑体" panose="02010609060101010101" charset="-122"/>
                <a:ea typeface="黑体" panose="02010609060101010101" charset="-122"/>
                <a:cs typeface="黑体" panose="02010609060101010101" charset="-122"/>
                <a:sym typeface="+mn-ea"/>
              </a:rPr>
              <a:t>正方：玩滑板车时，人不蹬地，车最终会停下来。说明物体运动需要力来维持。</a:t>
            </a:r>
          </a:p>
        </p:txBody>
      </p:sp>
      <p:sp>
        <p:nvSpPr>
          <p:cNvPr id="4" name="文本框 3"/>
          <p:cNvSpPr txBox="1"/>
          <p:nvPr/>
        </p:nvSpPr>
        <p:spPr>
          <a:xfrm>
            <a:off x="8118475" y="1958340"/>
            <a:ext cx="3876040" cy="3634740"/>
          </a:xfrm>
          <a:prstGeom prst="rect">
            <a:avLst/>
          </a:prstGeom>
          <a:noFill/>
        </p:spPr>
        <p:txBody>
          <a:bodyPr wrap="square" rtlCol="0" anchor="t">
            <a:spAutoFit/>
          </a:bodyPr>
          <a:lstStyle/>
          <a:p>
            <a:pPr algn="l">
              <a:lnSpc>
                <a:spcPct val="120000"/>
              </a:lnSpc>
              <a:buClrTx/>
              <a:buSzTx/>
              <a:buNone/>
            </a:pPr>
            <a:r>
              <a:rPr lang="zh-CN" altLang="en-US" sz="3200" b="1" dirty="0">
                <a:solidFill>
                  <a:schemeClr val="bg1"/>
                </a:solidFill>
                <a:latin typeface="黑体" panose="02010609060101010101" charset="-122"/>
                <a:ea typeface="黑体" panose="02010609060101010101" charset="-122"/>
                <a:cs typeface="黑体" panose="02010609060101010101" charset="-122"/>
                <a:sym typeface="+mn-ea"/>
              </a:rPr>
              <a:t>反方：滑板车滑行时，人没有蹬地，车还继续前进。说明物体运动不需要力来维持。车停下来是因为受到阻力的作用。</a:t>
            </a:r>
          </a:p>
        </p:txBody>
      </p:sp>
      <p:sp>
        <p:nvSpPr>
          <p:cNvPr id="5" name="文本框 4"/>
          <p:cNvSpPr txBox="1"/>
          <p:nvPr/>
        </p:nvSpPr>
        <p:spPr>
          <a:xfrm>
            <a:off x="4316730" y="1590675"/>
            <a:ext cx="3383280" cy="645160"/>
          </a:xfrm>
          <a:prstGeom prst="rect">
            <a:avLst/>
          </a:prstGeom>
          <a:noFill/>
        </p:spPr>
        <p:txBody>
          <a:bodyPr wrap="none" rtlCol="0" anchor="t">
            <a:spAutoFit/>
          </a:bodyPr>
          <a:lstStyle/>
          <a:p>
            <a:pPr algn="l"/>
            <a:r>
              <a:rPr lang="zh-CN" altLang="en-US" sz="3600" b="1">
                <a:solidFill>
                  <a:srgbClr val="FFFF00"/>
                </a:solidFill>
                <a:latin typeface="宋体" panose="02010600030101010101" pitchFamily="2" charset="-122"/>
                <a:sym typeface="+mn-ea"/>
              </a:rPr>
              <a:t>你认为谁正确？</a:t>
            </a:r>
            <a:endParaRPr lang="zh-CN" altLang="en-US" sz="3600" b="1" dirty="0" smtClean="0">
              <a:solidFill>
                <a:srgbClr val="FFFF00"/>
              </a:solidFill>
              <a:latin typeface="宋体" panose="02010600030101010101" pitchFamily="2"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80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标题 45057"/>
          <p:cNvSpPr>
            <a:spLocks noGrp="1"/>
          </p:cNvSpPr>
          <p:nvPr/>
        </p:nvSpPr>
        <p:spPr>
          <a:xfrm>
            <a:off x="1389698" y="880428"/>
            <a:ext cx="9647237" cy="676275"/>
          </a:xfrm>
          <a:prstGeom prst="rect">
            <a:avLst/>
          </a:prstGeom>
          <a:noFill/>
          <a:ln w="9525">
            <a:noFill/>
          </a:ln>
        </p:spPr>
        <p:txBody>
          <a:bodyPr anchor="b"/>
          <a:lstStyle>
            <a:lvl1pPr marL="0" lvl="0" indent="0" algn="l" defTabSz="685800" eaLnBrk="1" fontAlgn="base" latinLnBrk="0" hangingPunct="1">
              <a:lnSpc>
                <a:spcPct val="90000"/>
              </a:lnSpc>
              <a:spcBef>
                <a:spcPct val="0"/>
              </a:spcBef>
              <a:spcAft>
                <a:spcPct val="0"/>
              </a:spcAft>
              <a:buNone/>
              <a:defRPr sz="3600" b="0" i="0" u="none" kern="1200" baseline="0">
                <a:solidFill>
                  <a:srgbClr val="6C930E"/>
                </a:solidFill>
                <a:latin typeface="+mj-lt"/>
                <a:ea typeface="+mj-ea"/>
                <a:cs typeface="+mj-cs"/>
              </a:defRPr>
            </a:lvl1pPr>
          </a:lstStyle>
          <a:p>
            <a:pPr algn="l" defTabSz="914400" fontAlgn="auto">
              <a:lnSpc>
                <a:spcPct val="120000"/>
              </a:lnSpc>
              <a:buClrTx/>
              <a:buSzTx/>
              <a:buFontTx/>
            </a:pPr>
            <a:r>
              <a:rPr lang="zh-CN" altLang="en-US" sz="3200" dirty="0">
                <a:solidFill>
                  <a:srgbClr val="FFFF00"/>
                </a:solidFill>
                <a:latin typeface="黑体" panose="02010609060101010101" charset="-122"/>
                <a:ea typeface="黑体" panose="02010609060101010101" charset="-122"/>
                <a:cs typeface="+mn-cs"/>
              </a:rPr>
              <a:t>思考：惯性大小与什么有关?</a:t>
            </a:r>
          </a:p>
        </p:txBody>
      </p:sp>
      <p:sp>
        <p:nvSpPr>
          <p:cNvPr id="45059" name="文本框 45058"/>
          <p:cNvSpPr txBox="1"/>
          <p:nvPr/>
        </p:nvSpPr>
        <p:spPr>
          <a:xfrm>
            <a:off x="720090" y="1557020"/>
            <a:ext cx="10991850" cy="1076325"/>
          </a:xfrm>
          <a:prstGeom prst="rect">
            <a:avLst/>
          </a:prstGeom>
          <a:noFill/>
          <a:ln w="9525">
            <a:noFill/>
          </a:ln>
        </p:spPr>
        <p:txBody>
          <a:bodyPr vert="horz" wrap="square" anchor="t">
            <a:spAutoFit/>
          </a:bodyPr>
          <a:lstStyle/>
          <a:p>
            <a:pPr eaLnBrk="1" hangingPunct="1"/>
            <a:r>
              <a:rPr lang="zh-CN" altLang="en-US" sz="3200" b="1" dirty="0">
                <a:latin typeface="Times New Roman" panose="02020603050405020304" pitchFamily="18" charset="0"/>
                <a:ea typeface="楷体_GB2312" panose="02010609030101010101" pitchFamily="1" charset="-122"/>
              </a:rPr>
              <a:t>     </a:t>
            </a:r>
            <a:r>
              <a:rPr lang="zh-CN" altLang="en-US" sz="2400" dirty="0">
                <a:solidFill>
                  <a:schemeClr val="bg1"/>
                </a:solidFill>
                <a:latin typeface="黑体" panose="02010609060101010101" charset="-122"/>
                <a:ea typeface="黑体" panose="02010609060101010101" charset="-122"/>
              </a:rPr>
              <a:t>运动的火车比运动的自行车停下来要难</a:t>
            </a:r>
          </a:p>
          <a:p>
            <a:pPr algn="l" eaLnBrk="1" hangingPunct="1">
              <a:buClrTx/>
              <a:buSzTx/>
              <a:buFontTx/>
            </a:pPr>
            <a:r>
              <a:rPr lang="zh-CN" altLang="en-US" sz="3200" b="1" dirty="0">
                <a:solidFill>
                  <a:srgbClr val="000000"/>
                </a:solidFill>
                <a:latin typeface="Times New Roman" panose="02020603050405020304" pitchFamily="18" charset="0"/>
                <a:ea typeface="楷体_GB2312" panose="02010609030101010101" pitchFamily="1" charset="-122"/>
              </a:rPr>
              <a:t>     </a:t>
            </a:r>
            <a:r>
              <a:rPr lang="zh-CN" altLang="en-US" sz="2400" dirty="0">
                <a:solidFill>
                  <a:schemeClr val="bg1"/>
                </a:solidFill>
                <a:latin typeface="黑体" panose="02010609060101010101" charset="-122"/>
                <a:ea typeface="黑体" panose="02010609060101010101" charset="-122"/>
              </a:rPr>
              <a:t>推汽车要比推自行车要难</a:t>
            </a:r>
          </a:p>
        </p:txBody>
      </p:sp>
      <p:sp>
        <p:nvSpPr>
          <p:cNvPr id="2" name="标题 46081"/>
          <p:cNvSpPr>
            <a:spLocks noGrp="1"/>
          </p:cNvSpPr>
          <p:nvPr/>
        </p:nvSpPr>
        <p:spPr>
          <a:xfrm>
            <a:off x="1124268" y="2913063"/>
            <a:ext cx="9647237" cy="676275"/>
          </a:xfrm>
          <a:prstGeom prst="rect">
            <a:avLst/>
          </a:prstGeom>
          <a:noFill/>
          <a:ln w="9525">
            <a:noFill/>
          </a:ln>
        </p:spPr>
        <p:txBody>
          <a:bodyPr anchor="b"/>
          <a:lstStyle>
            <a:lvl1pPr marL="0" lvl="0" indent="0" algn="l" defTabSz="685800" eaLnBrk="1" fontAlgn="base" latinLnBrk="0" hangingPunct="1">
              <a:lnSpc>
                <a:spcPct val="90000"/>
              </a:lnSpc>
              <a:spcBef>
                <a:spcPct val="0"/>
              </a:spcBef>
              <a:spcAft>
                <a:spcPct val="0"/>
              </a:spcAft>
              <a:buNone/>
              <a:defRPr sz="3600" b="0" i="0" u="none" kern="1200" baseline="0">
                <a:solidFill>
                  <a:srgbClr val="6C930E"/>
                </a:solidFill>
                <a:latin typeface="+mj-lt"/>
                <a:ea typeface="+mj-ea"/>
                <a:cs typeface="+mj-cs"/>
              </a:defRPr>
            </a:lvl1pPr>
          </a:lstStyle>
          <a:p>
            <a:pPr algn="l" defTabSz="914400" fontAlgn="auto">
              <a:lnSpc>
                <a:spcPct val="120000"/>
              </a:lnSpc>
              <a:buClrTx/>
              <a:buSzTx/>
              <a:buFontTx/>
            </a:pPr>
            <a:r>
              <a:rPr lang="en-US" altLang="zh-CN" b="1"/>
              <a:t> </a:t>
            </a:r>
            <a:r>
              <a:rPr lang="zh-CN" altLang="en-US" sz="3200" dirty="0">
                <a:solidFill>
                  <a:srgbClr val="FFFF00"/>
                </a:solidFill>
                <a:latin typeface="黑体" panose="02010609060101010101" charset="-122"/>
                <a:ea typeface="黑体" panose="02010609060101010101" charset="-122"/>
                <a:cs typeface="+mn-cs"/>
              </a:rPr>
              <a:t>影响惯性大小的因素</a:t>
            </a:r>
          </a:p>
        </p:txBody>
      </p:sp>
      <p:sp>
        <p:nvSpPr>
          <p:cNvPr id="3" name="矩形 2"/>
          <p:cNvSpPr/>
          <p:nvPr/>
        </p:nvSpPr>
        <p:spPr>
          <a:xfrm>
            <a:off x="717550" y="2860040"/>
            <a:ext cx="10994390" cy="3269615"/>
          </a:xfrm>
          <a:prstGeom prst="rect">
            <a:avLst/>
          </a:prstGeom>
          <a:noFill/>
          <a:ln w="9525">
            <a:noFill/>
          </a:ln>
        </p:spPr>
        <p:txBody>
          <a:bodyPr vert="horz" wrap="square" lIns="90170" tIns="46990" rIns="90170" bIns="46990" anchor="t">
            <a:spAutoFit/>
          </a:bodyPr>
          <a:lstStyle/>
          <a:p>
            <a:pPr algn="l" eaLnBrk="1" hangingPunct="1">
              <a:lnSpc>
                <a:spcPct val="120000"/>
              </a:lnSpc>
              <a:buClrTx/>
              <a:buSzTx/>
              <a:buFontTx/>
            </a:pPr>
            <a:endParaRPr lang="zh-CN" altLang="en-US" sz="3200" dirty="0">
              <a:solidFill>
                <a:srgbClr val="FFFF00"/>
              </a:solidFill>
              <a:latin typeface="黑体" panose="02010609060101010101" charset="-122"/>
              <a:ea typeface="黑体" panose="02010609060101010101" charset="-122"/>
            </a:endParaRPr>
          </a:p>
          <a:p>
            <a:pPr eaLnBrk="1" hangingPunct="1"/>
            <a:r>
              <a:rPr lang="zh-CN" altLang="en-US" sz="2400" b="1" dirty="0">
                <a:solidFill>
                  <a:schemeClr val="bg1"/>
                </a:solidFill>
                <a:latin typeface="黑体" panose="02010609060101010101" charset="-122"/>
                <a:ea typeface="黑体" panose="02010609060101010101" charset="-122"/>
                <a:cs typeface="黑体" panose="02010609060101010101" charset="-122"/>
              </a:rPr>
              <a:t>     </a:t>
            </a:r>
          </a:p>
          <a:p>
            <a:pPr eaLnBrk="1" hangingPunct="1"/>
            <a:r>
              <a:rPr lang="zh-CN" altLang="en-US" sz="2400" b="1" dirty="0">
                <a:solidFill>
                  <a:schemeClr val="bg1"/>
                </a:solidFill>
                <a:latin typeface="黑体" panose="02010609060101010101" charset="-122"/>
                <a:ea typeface="黑体" panose="02010609060101010101" charset="-122"/>
                <a:cs typeface="黑体" panose="02010609060101010101" charset="-122"/>
              </a:rPr>
              <a:t>     物体的运动状态越难改变，物体的惯性 _____ ；物体的质量越大，运动状态越</a:t>
            </a:r>
            <a:r>
              <a:rPr lang="zh-CN" altLang="en-US" sz="2400" u="sng" dirty="0">
                <a:solidFill>
                  <a:schemeClr val="bg1"/>
                </a:solidFill>
                <a:latin typeface="黑体" panose="02010609060101010101" charset="-122"/>
                <a:ea typeface="黑体" panose="02010609060101010101" charset="-122"/>
                <a:cs typeface="黑体" panose="02010609060101010101" charset="-122"/>
              </a:rPr>
              <a:t>      </a:t>
            </a:r>
            <a:r>
              <a:rPr lang="zh-CN" altLang="en-US" sz="2400" dirty="0">
                <a:solidFill>
                  <a:schemeClr val="bg1"/>
                </a:solidFill>
                <a:latin typeface="黑体" panose="02010609060101010101" charset="-122"/>
                <a:ea typeface="黑体" panose="02010609060101010101" charset="-122"/>
                <a:cs typeface="黑体" panose="02010609060101010101" charset="-122"/>
              </a:rPr>
              <a:t>改变 。</a:t>
            </a:r>
            <a:endParaRPr lang="zh-CN" altLang="en-US" sz="2400" u="sng" dirty="0">
              <a:solidFill>
                <a:schemeClr val="bg1"/>
              </a:solidFill>
              <a:latin typeface="黑体" panose="02010609060101010101" charset="-122"/>
              <a:ea typeface="黑体" panose="02010609060101010101" charset="-122"/>
              <a:cs typeface="黑体" panose="02010609060101010101" charset="-122"/>
            </a:endParaRPr>
          </a:p>
          <a:p>
            <a:pPr eaLnBrk="1" hangingPunct="1"/>
            <a:endParaRPr lang="zh-CN" altLang="en-US" sz="2400" b="1" dirty="0">
              <a:solidFill>
                <a:schemeClr val="bg1"/>
              </a:solidFill>
              <a:latin typeface="黑体" panose="02010609060101010101" charset="-122"/>
              <a:ea typeface="黑体" panose="02010609060101010101" charset="-122"/>
              <a:cs typeface="黑体" panose="02010609060101010101" charset="-122"/>
            </a:endParaRPr>
          </a:p>
          <a:p>
            <a:pPr eaLnBrk="1" hangingPunct="1"/>
            <a:r>
              <a:rPr lang="zh-CN" altLang="en-US" sz="2400" b="1" dirty="0">
                <a:solidFill>
                  <a:schemeClr val="bg1"/>
                </a:solidFill>
                <a:latin typeface="黑体" panose="02010609060101010101" charset="-122"/>
                <a:ea typeface="黑体" panose="02010609060101010101" charset="-122"/>
                <a:cs typeface="黑体" panose="02010609060101010101" charset="-122"/>
              </a:rPr>
              <a:t>          物体的质量越大，物体的惯性越____；</a:t>
            </a:r>
          </a:p>
          <a:p>
            <a:pPr eaLnBrk="1" hangingPunct="1"/>
            <a:endParaRPr lang="zh-CN" altLang="en-US" sz="2400" b="1" dirty="0">
              <a:solidFill>
                <a:schemeClr val="bg1"/>
              </a:solidFill>
              <a:latin typeface="黑体" panose="02010609060101010101" charset="-122"/>
              <a:ea typeface="黑体" panose="02010609060101010101" charset="-122"/>
              <a:cs typeface="黑体" panose="02010609060101010101" charset="-122"/>
            </a:endParaRPr>
          </a:p>
          <a:p>
            <a:pPr eaLnBrk="1" hangingPunct="1"/>
            <a:r>
              <a:rPr lang="zh-CN" altLang="en-US" sz="2400" b="1" dirty="0">
                <a:solidFill>
                  <a:schemeClr val="bg1"/>
                </a:solidFill>
                <a:latin typeface="黑体" panose="02010609060101010101" charset="-122"/>
                <a:ea typeface="黑体" panose="02010609060101010101" charset="-122"/>
                <a:cs typeface="黑体" panose="02010609060101010101" charset="-122"/>
              </a:rPr>
              <a:t>     </a:t>
            </a:r>
          </a:p>
        </p:txBody>
      </p:sp>
      <p:sp>
        <p:nvSpPr>
          <p:cNvPr id="4" name="文本框 3"/>
          <p:cNvSpPr txBox="1"/>
          <p:nvPr/>
        </p:nvSpPr>
        <p:spPr>
          <a:xfrm>
            <a:off x="6854825" y="3589655"/>
            <a:ext cx="1512888" cy="460375"/>
          </a:xfrm>
          <a:prstGeom prst="rect">
            <a:avLst/>
          </a:prstGeom>
          <a:noFill/>
          <a:ln w="9525">
            <a:noFill/>
          </a:ln>
        </p:spPr>
        <p:txBody>
          <a:bodyPr vert="horz" wrap="square" anchor="t">
            <a:spAutoFit/>
          </a:bodyPr>
          <a:lstStyle/>
          <a:p>
            <a:pPr eaLnBrk="1" hangingPunct="1">
              <a:spcBef>
                <a:spcPct val="50000"/>
              </a:spcBef>
            </a:pPr>
            <a:r>
              <a:rPr lang="zh-CN" altLang="en-US" sz="2400">
                <a:solidFill>
                  <a:schemeClr val="bg1"/>
                </a:solidFill>
                <a:latin typeface="黑体" panose="02010609060101010101" charset="-122"/>
                <a:ea typeface="黑体" panose="02010609060101010101" charset="-122"/>
              </a:rPr>
              <a:t>越大</a:t>
            </a:r>
          </a:p>
        </p:txBody>
      </p:sp>
      <p:sp>
        <p:nvSpPr>
          <p:cNvPr id="5" name="矩形 4"/>
          <p:cNvSpPr/>
          <p:nvPr/>
        </p:nvSpPr>
        <p:spPr>
          <a:xfrm>
            <a:off x="1642745" y="4050030"/>
            <a:ext cx="488950" cy="460375"/>
          </a:xfrm>
          <a:prstGeom prst="rect">
            <a:avLst/>
          </a:prstGeom>
          <a:noFill/>
          <a:ln w="9525">
            <a:noFill/>
          </a:ln>
        </p:spPr>
        <p:txBody>
          <a:bodyPr vert="horz" wrap="none" anchor="t">
            <a:spAutoFit/>
          </a:bodyPr>
          <a:lstStyle/>
          <a:p>
            <a:pPr eaLnBrk="1" hangingPunct="1"/>
            <a:r>
              <a:rPr lang="zh-CN" altLang="en-US" sz="2400" b="1">
                <a:solidFill>
                  <a:schemeClr val="bg1"/>
                </a:solidFill>
                <a:latin typeface="黑体" panose="02010609060101010101" charset="-122"/>
                <a:ea typeface="黑体" panose="02010609060101010101" charset="-122"/>
              </a:rPr>
              <a:t>难</a:t>
            </a:r>
          </a:p>
        </p:txBody>
      </p:sp>
      <p:sp>
        <p:nvSpPr>
          <p:cNvPr id="6" name="矩形 5"/>
          <p:cNvSpPr/>
          <p:nvPr/>
        </p:nvSpPr>
        <p:spPr>
          <a:xfrm>
            <a:off x="6854825" y="4828540"/>
            <a:ext cx="488950" cy="460375"/>
          </a:xfrm>
          <a:prstGeom prst="rect">
            <a:avLst/>
          </a:prstGeom>
          <a:noFill/>
          <a:ln w="9525">
            <a:noFill/>
          </a:ln>
        </p:spPr>
        <p:txBody>
          <a:bodyPr vert="horz" wrap="square" anchor="t">
            <a:spAutoFit/>
          </a:bodyPr>
          <a:lstStyle/>
          <a:p>
            <a:pPr eaLnBrk="1" hangingPunct="1"/>
            <a:r>
              <a:rPr lang="zh-CN" altLang="en-US" sz="2400" b="1">
                <a:solidFill>
                  <a:schemeClr val="bg1"/>
                </a:solidFill>
                <a:latin typeface="黑体" panose="02010609060101010101" charset="-122"/>
                <a:ea typeface="黑体" panose="02010609060101010101" charset="-122"/>
              </a:rPr>
              <a:t>大</a:t>
            </a:r>
          </a:p>
        </p:txBody>
      </p:sp>
      <p:sp>
        <p:nvSpPr>
          <p:cNvPr id="7" name="文本框 6"/>
          <p:cNvSpPr txBox="1"/>
          <p:nvPr/>
        </p:nvSpPr>
        <p:spPr>
          <a:xfrm>
            <a:off x="1642428" y="5791835"/>
            <a:ext cx="7273925" cy="583565"/>
          </a:xfrm>
          <a:prstGeom prst="rect">
            <a:avLst/>
          </a:prstGeom>
          <a:noFill/>
          <a:ln w="9525">
            <a:noFill/>
          </a:ln>
        </p:spPr>
        <p:txBody>
          <a:bodyPr vert="horz" wrap="square" anchor="t">
            <a:spAutoFit/>
          </a:bodyPr>
          <a:lstStyle/>
          <a:p>
            <a:pPr eaLnBrk="1" hangingPunct="1">
              <a:spcBef>
                <a:spcPct val="50000"/>
              </a:spcBef>
            </a:pPr>
            <a:r>
              <a:rPr lang="en-US" altLang="zh-CN" sz="2400" b="1">
                <a:solidFill>
                  <a:schemeClr val="bg1"/>
                </a:solidFill>
                <a:latin typeface="黑体" panose="02010609060101010101" charset="-122"/>
                <a:ea typeface="黑体" panose="02010609060101010101" charset="-122"/>
                <a:cs typeface="黑体" panose="02010609060101010101" charset="-122"/>
              </a:rPr>
              <a:t>           </a:t>
            </a:r>
            <a:r>
              <a:rPr lang="zh-CN" altLang="en-US" sz="3200">
                <a:solidFill>
                  <a:srgbClr val="FFFF00"/>
                </a:solidFill>
                <a:latin typeface="黑体" panose="02010609060101010101" charset="-122"/>
                <a:ea typeface="黑体" panose="02010609060101010101" charset="-122"/>
                <a:sym typeface="+mn-ea"/>
              </a:rPr>
              <a:t>质量</a:t>
            </a:r>
            <a:r>
              <a:rPr lang="zh-CN" altLang="en-US" sz="2400" b="1">
                <a:solidFill>
                  <a:schemeClr val="bg1"/>
                </a:solidFill>
                <a:latin typeface="黑体" panose="02010609060101010101" charset="-122"/>
                <a:ea typeface="黑体" panose="02010609060101010101" charset="-122"/>
                <a:cs typeface="黑体" panose="02010609060101010101" charset="-122"/>
              </a:rPr>
              <a:t>是物体惯性大小的唯一量度！</a:t>
            </a:r>
          </a:p>
        </p:txBody>
      </p:sp>
      <p:sp>
        <p:nvSpPr>
          <p:cNvPr id="8" name="下箭头 7"/>
          <p:cNvSpPr/>
          <p:nvPr/>
        </p:nvSpPr>
        <p:spPr>
          <a:xfrm rot="16200000">
            <a:off x="2480945" y="5702935"/>
            <a:ext cx="485775" cy="662940"/>
          </a:xfrm>
          <a:prstGeom prst="downArrow">
            <a:avLst>
              <a:gd name="adj1" fmla="val 50000"/>
              <a:gd name="adj2" fmla="val 28349"/>
            </a:avLst>
          </a:prstGeom>
          <a:solidFill>
            <a:srgbClr val="FFCC00">
              <a:alpha val="100000"/>
            </a:srgbClr>
          </a:solidFill>
          <a:ln w="9525" cap="flat" cmpd="sng">
            <a:solidFill>
              <a:schemeClr val="tx1"/>
            </a:solidFill>
            <a:prstDash val="solid"/>
            <a:miter/>
            <a:headEnd type="none" w="med" len="med"/>
            <a:tailEnd type="none" w="med" len="med"/>
          </a:ln>
        </p:spPr>
        <p:txBody>
          <a:bodyPr/>
          <a:lstStyle/>
          <a:p>
            <a:endParaRPr lang="zh-CN" altLang="en-US" sz="2400">
              <a:solidFill>
                <a:schemeClr val="bg1"/>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3">
                                            <p:txEl>
                                              <p:charRg st="62" end="8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bldLvl="0"/>
      <p:bldP spid="4" grpId="0"/>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图片 37889" descr="01904002"/>
          <p:cNvPicPr>
            <a:picLocks noChangeAspect="1"/>
          </p:cNvPicPr>
          <p:nvPr/>
        </p:nvPicPr>
        <p:blipFill>
          <a:blip r:embed="rId2"/>
          <a:stretch>
            <a:fillRect/>
          </a:stretch>
        </p:blipFill>
        <p:spPr>
          <a:xfrm>
            <a:off x="8229600" y="0"/>
            <a:ext cx="3962400" cy="3482975"/>
          </a:xfrm>
          <a:prstGeom prst="rect">
            <a:avLst/>
          </a:prstGeom>
          <a:noFill/>
          <a:ln w="9525">
            <a:noFill/>
          </a:ln>
        </p:spPr>
      </p:pic>
      <p:pic>
        <p:nvPicPr>
          <p:cNvPr id="37891" name="图片 37890" descr="20120822120248001"/>
          <p:cNvPicPr>
            <a:picLocks noChangeAspect="1"/>
          </p:cNvPicPr>
          <p:nvPr/>
        </p:nvPicPr>
        <p:blipFill>
          <a:blip r:embed="rId3"/>
          <a:stretch>
            <a:fillRect/>
          </a:stretch>
        </p:blipFill>
        <p:spPr>
          <a:xfrm>
            <a:off x="2227580" y="130175"/>
            <a:ext cx="6002020" cy="1475105"/>
          </a:xfrm>
          <a:prstGeom prst="rect">
            <a:avLst/>
          </a:prstGeom>
          <a:noFill/>
          <a:ln w="9525">
            <a:noFill/>
          </a:ln>
        </p:spPr>
      </p:pic>
      <p:pic>
        <p:nvPicPr>
          <p:cNvPr id="37892" name="图片 37891" descr="Tn_20071171132219213"/>
          <p:cNvPicPr>
            <a:picLocks noChangeAspect="1"/>
          </p:cNvPicPr>
          <p:nvPr/>
        </p:nvPicPr>
        <p:blipFill>
          <a:blip r:embed="rId4"/>
          <a:stretch>
            <a:fillRect/>
          </a:stretch>
        </p:blipFill>
        <p:spPr>
          <a:xfrm>
            <a:off x="2227263" y="1766888"/>
            <a:ext cx="4383087" cy="2487612"/>
          </a:xfrm>
          <a:prstGeom prst="rect">
            <a:avLst/>
          </a:prstGeom>
          <a:noFill/>
          <a:ln w="9525">
            <a:noFill/>
          </a:ln>
        </p:spPr>
      </p:pic>
      <p:sp>
        <p:nvSpPr>
          <p:cNvPr id="37893" name="文本框 37892"/>
          <p:cNvSpPr txBox="1"/>
          <p:nvPr/>
        </p:nvSpPr>
        <p:spPr>
          <a:xfrm>
            <a:off x="1985963" y="4550728"/>
            <a:ext cx="9932987" cy="1568450"/>
          </a:xfrm>
          <a:prstGeom prst="rect">
            <a:avLst/>
          </a:prstGeom>
          <a:noFill/>
          <a:ln w="9525">
            <a:noFill/>
          </a:ln>
        </p:spPr>
        <p:txBody>
          <a:bodyPr vert="horz" wrap="square" anchor="t">
            <a:spAutoFit/>
          </a:bodyPr>
          <a:lstStyle/>
          <a:p>
            <a:pPr eaLnBrk="1" hangingPunct="1">
              <a:spcBef>
                <a:spcPct val="50000"/>
              </a:spcBef>
            </a:pPr>
            <a:r>
              <a:rPr lang="zh-CN" altLang="en-US" sz="3200" dirty="0">
                <a:solidFill>
                  <a:schemeClr val="bg1"/>
                </a:solidFill>
                <a:latin typeface="Calibri" panose="020F0502020204030204" pitchFamily="34" charset="0"/>
                <a:ea typeface="黑体" panose="02010609060101010101" charset="-122"/>
                <a:cs typeface="黑体" panose="02010609060101010101" charset="-122"/>
              </a:rPr>
              <a:t>①</a:t>
            </a:r>
            <a:r>
              <a:rPr lang="zh-CN" altLang="en-US" sz="3200" dirty="0">
                <a:solidFill>
                  <a:schemeClr val="bg1"/>
                </a:solidFill>
                <a:latin typeface="黑体" panose="02010609060101010101" charset="-122"/>
                <a:ea typeface="黑体" panose="02010609060101010101" charset="-122"/>
                <a:cs typeface="黑体" panose="02010609060101010101" charset="-122"/>
              </a:rPr>
              <a:t>一切物体在任何情况下都具有惯性,即无论固体、液体还是气体，无论质量大小，无论静止还是运动,无论受力还是不受力,在任何时候,任何状态下都具有惯性.</a:t>
            </a:r>
          </a:p>
        </p:txBody>
      </p:sp>
      <p:sp>
        <p:nvSpPr>
          <p:cNvPr id="2" name="文本框 1"/>
          <p:cNvSpPr txBox="1"/>
          <p:nvPr/>
        </p:nvSpPr>
        <p:spPr>
          <a:xfrm>
            <a:off x="158750" y="1112520"/>
            <a:ext cx="1068705" cy="2529840"/>
          </a:xfrm>
          <a:prstGeom prst="rect">
            <a:avLst/>
          </a:prstGeom>
          <a:noFill/>
        </p:spPr>
        <p:txBody>
          <a:bodyPr vert="eaVert" wrap="none" rtlCol="0" anchor="ctr">
            <a:spAutoFit/>
          </a:bodyPr>
          <a:lstStyle/>
          <a:p>
            <a:pPr>
              <a:lnSpc>
                <a:spcPct val="120000"/>
              </a:lnSpc>
            </a:pPr>
            <a:r>
              <a:rPr lang="zh-CN" altLang="zh-CN" sz="4800" dirty="0" smtClean="0">
                <a:solidFill>
                  <a:srgbClr val="FFFF00"/>
                </a:solidFill>
                <a:latin typeface="黑体" panose="02010609060101010101" charset="-122"/>
                <a:ea typeface="黑体" panose="02010609060101010101" charset="-122"/>
              </a:rPr>
              <a:t>惯性解读</a:t>
            </a:r>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8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8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bldLvl="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文本框 38913"/>
          <p:cNvSpPr txBox="1"/>
          <p:nvPr/>
        </p:nvSpPr>
        <p:spPr>
          <a:xfrm>
            <a:off x="1971040" y="4224020"/>
            <a:ext cx="10028555" cy="1568450"/>
          </a:xfrm>
          <a:prstGeom prst="rect">
            <a:avLst/>
          </a:prstGeom>
          <a:noFill/>
          <a:ln w="9525">
            <a:noFill/>
          </a:ln>
        </p:spPr>
        <p:txBody>
          <a:bodyPr vert="horz" wrap="square" anchor="t">
            <a:spAutoFit/>
          </a:bodyPr>
          <a:lstStyle/>
          <a:p>
            <a:pPr eaLnBrk="1" hangingPunct="1">
              <a:spcBef>
                <a:spcPct val="50000"/>
              </a:spcBef>
            </a:pPr>
            <a:r>
              <a:rPr lang="zh-CN" altLang="en-US" sz="3200" dirty="0">
                <a:solidFill>
                  <a:schemeClr val="bg1"/>
                </a:solidFill>
                <a:latin typeface="黑体" panose="02010609060101010101" charset="-122"/>
                <a:ea typeface="黑体" panose="02010609060101010101" charset="-122"/>
                <a:cs typeface="黑体" panose="02010609060101010101" charset="-122"/>
              </a:rPr>
              <a:t>② 惯性是物体的固有属性，不是力。惯性是物体内在的，而力是外加的。不能说“受到惯性作用”,应该说“具有惯性”或“由于惯性” </a:t>
            </a:r>
          </a:p>
        </p:txBody>
      </p:sp>
      <p:pic>
        <p:nvPicPr>
          <p:cNvPr id="38915" name="图片 38914" descr="01804001">
            <a:hlinkClick r:id="rId2" action="ppaction://hlinkfile"/>
          </p:cNvPr>
          <p:cNvPicPr>
            <a:picLocks noChangeAspect="1"/>
          </p:cNvPicPr>
          <p:nvPr/>
        </p:nvPicPr>
        <p:blipFill>
          <a:blip r:embed="rId3"/>
          <a:stretch>
            <a:fillRect/>
          </a:stretch>
        </p:blipFill>
        <p:spPr>
          <a:xfrm>
            <a:off x="1554163" y="211138"/>
            <a:ext cx="4773612" cy="3352800"/>
          </a:xfrm>
          <a:prstGeom prst="rect">
            <a:avLst/>
          </a:prstGeom>
          <a:noFill/>
          <a:ln w="9525">
            <a:noFill/>
          </a:ln>
        </p:spPr>
      </p:pic>
      <p:grpSp>
        <p:nvGrpSpPr>
          <p:cNvPr id="38916" name="组合 38915"/>
          <p:cNvGrpSpPr/>
          <p:nvPr/>
        </p:nvGrpSpPr>
        <p:grpSpPr>
          <a:xfrm>
            <a:off x="7134225" y="549275"/>
            <a:ext cx="3898900" cy="2781300"/>
            <a:chOff x="0" y="0"/>
            <a:chExt cx="1587" cy="1134"/>
          </a:xfrm>
        </p:grpSpPr>
        <p:sp>
          <p:nvSpPr>
            <p:cNvPr id="38917" name="直接连接符 38916"/>
            <p:cNvSpPr/>
            <p:nvPr/>
          </p:nvSpPr>
          <p:spPr>
            <a:xfrm>
              <a:off x="181" y="317"/>
              <a:ext cx="136" cy="817"/>
            </a:xfrm>
            <a:prstGeom prst="line">
              <a:avLst/>
            </a:prstGeom>
            <a:ln w="38100" cap="flat" cmpd="sng">
              <a:solidFill>
                <a:schemeClr val="tx1"/>
              </a:solidFill>
              <a:prstDash val="solid"/>
              <a:headEnd type="none" w="med" len="med"/>
              <a:tailEnd type="none" w="med" len="med"/>
            </a:ln>
          </p:spPr>
        </p:sp>
        <p:sp>
          <p:nvSpPr>
            <p:cNvPr id="38918" name="直接连接符 38917"/>
            <p:cNvSpPr/>
            <p:nvPr/>
          </p:nvSpPr>
          <p:spPr>
            <a:xfrm>
              <a:off x="317" y="1134"/>
              <a:ext cx="454" cy="0"/>
            </a:xfrm>
            <a:prstGeom prst="line">
              <a:avLst/>
            </a:prstGeom>
            <a:ln w="38100" cap="flat" cmpd="sng">
              <a:solidFill>
                <a:schemeClr val="tx1"/>
              </a:solidFill>
              <a:prstDash val="solid"/>
              <a:headEnd type="none" w="med" len="med"/>
              <a:tailEnd type="none" w="med" len="med"/>
            </a:ln>
          </p:spPr>
        </p:sp>
        <p:sp>
          <p:nvSpPr>
            <p:cNvPr id="38919" name="直接连接符 38918"/>
            <p:cNvSpPr/>
            <p:nvPr/>
          </p:nvSpPr>
          <p:spPr>
            <a:xfrm flipH="1">
              <a:off x="771" y="317"/>
              <a:ext cx="136" cy="817"/>
            </a:xfrm>
            <a:prstGeom prst="line">
              <a:avLst/>
            </a:prstGeom>
            <a:ln w="38100" cap="flat" cmpd="sng">
              <a:solidFill>
                <a:schemeClr val="tx1"/>
              </a:solidFill>
              <a:prstDash val="solid"/>
              <a:headEnd type="none" w="med" len="med"/>
              <a:tailEnd type="none" w="med" len="med"/>
            </a:ln>
          </p:spPr>
        </p:sp>
        <p:sp>
          <p:nvSpPr>
            <p:cNvPr id="38920" name="直接连接符 38919"/>
            <p:cNvSpPr/>
            <p:nvPr/>
          </p:nvSpPr>
          <p:spPr>
            <a:xfrm>
              <a:off x="226" y="635"/>
              <a:ext cx="635" cy="0"/>
            </a:xfrm>
            <a:prstGeom prst="line">
              <a:avLst/>
            </a:prstGeom>
            <a:ln w="9525" cap="flat" cmpd="sng">
              <a:solidFill>
                <a:schemeClr val="tx1"/>
              </a:solidFill>
              <a:prstDash val="solid"/>
              <a:headEnd type="none" w="med" len="med"/>
              <a:tailEnd type="none" w="med" len="med"/>
            </a:ln>
          </p:spPr>
        </p:sp>
        <p:sp>
          <p:nvSpPr>
            <p:cNvPr id="38921" name="直接连接符 38920"/>
            <p:cNvSpPr/>
            <p:nvPr/>
          </p:nvSpPr>
          <p:spPr>
            <a:xfrm>
              <a:off x="272" y="771"/>
              <a:ext cx="544" cy="0"/>
            </a:xfrm>
            <a:prstGeom prst="line">
              <a:avLst/>
            </a:prstGeom>
            <a:ln w="9525" cap="flat" cmpd="sng">
              <a:solidFill>
                <a:schemeClr val="tx1"/>
              </a:solidFill>
              <a:prstDash val="dashDot"/>
              <a:headEnd type="none" w="med" len="med"/>
              <a:tailEnd type="none" w="med" len="med"/>
            </a:ln>
          </p:spPr>
        </p:sp>
        <p:sp>
          <p:nvSpPr>
            <p:cNvPr id="38922" name="直接连接符 38921"/>
            <p:cNvSpPr/>
            <p:nvPr/>
          </p:nvSpPr>
          <p:spPr>
            <a:xfrm>
              <a:off x="272" y="907"/>
              <a:ext cx="544" cy="0"/>
            </a:xfrm>
            <a:prstGeom prst="line">
              <a:avLst/>
            </a:prstGeom>
            <a:ln w="9525" cap="flat" cmpd="sng">
              <a:solidFill>
                <a:schemeClr val="tx1"/>
              </a:solidFill>
              <a:prstDash val="dash"/>
              <a:headEnd type="none" w="med" len="med"/>
              <a:tailEnd type="none" w="med" len="med"/>
            </a:ln>
          </p:spPr>
        </p:sp>
        <p:sp>
          <p:nvSpPr>
            <p:cNvPr id="38923" name="直接连接符 38922"/>
            <p:cNvSpPr/>
            <p:nvPr/>
          </p:nvSpPr>
          <p:spPr>
            <a:xfrm>
              <a:off x="317" y="1043"/>
              <a:ext cx="454" cy="0"/>
            </a:xfrm>
            <a:prstGeom prst="line">
              <a:avLst/>
            </a:prstGeom>
            <a:ln w="9525" cap="flat" cmpd="sng">
              <a:solidFill>
                <a:schemeClr val="tx1"/>
              </a:solidFill>
              <a:prstDash val="dash"/>
              <a:headEnd type="none" w="med" len="med"/>
              <a:tailEnd type="none" w="med" len="med"/>
            </a:ln>
          </p:spPr>
        </p:sp>
        <p:sp>
          <p:nvSpPr>
            <p:cNvPr id="38924" name="矩形 38923"/>
            <p:cNvSpPr/>
            <p:nvPr/>
          </p:nvSpPr>
          <p:spPr>
            <a:xfrm>
              <a:off x="0" y="272"/>
              <a:ext cx="1043" cy="45"/>
            </a:xfrm>
            <a:prstGeom prst="rect">
              <a:avLst/>
            </a:prstGeom>
            <a:solidFill>
              <a:schemeClr val="hlink">
                <a:alpha val="100000"/>
              </a:schemeClr>
            </a:solidFill>
            <a:ln w="9525" cap="flat" cmpd="sng">
              <a:solidFill>
                <a:schemeClr val="tx1"/>
              </a:solidFill>
              <a:prstDash val="solid"/>
              <a:miter/>
              <a:headEnd type="none" w="med" len="med"/>
              <a:tailEnd type="none" w="med" len="med"/>
            </a:ln>
          </p:spPr>
          <p:txBody>
            <a:bodyPr/>
            <a:lstStyle/>
            <a:p>
              <a:endParaRPr lang="zh-CN" altLang="en-US"/>
            </a:p>
          </p:txBody>
        </p:sp>
        <p:sp>
          <p:nvSpPr>
            <p:cNvPr id="38925" name="椭圆 38924"/>
            <p:cNvSpPr/>
            <p:nvPr/>
          </p:nvSpPr>
          <p:spPr>
            <a:xfrm>
              <a:off x="317" y="0"/>
              <a:ext cx="454" cy="272"/>
            </a:xfrm>
            <a:prstGeom prst="ellipse">
              <a:avLst/>
            </a:prstGeom>
            <a:solidFill>
              <a:srgbClr val="FF9900">
                <a:alpha val="39999"/>
              </a:srgbClr>
            </a:solidFill>
            <a:ln w="9525" cap="flat" cmpd="sng">
              <a:solidFill>
                <a:srgbClr val="D1800D"/>
              </a:solidFill>
              <a:prstDash val="solid"/>
              <a:headEnd type="none" w="med" len="med"/>
              <a:tailEnd type="none" w="med" len="med"/>
            </a:ln>
          </p:spPr>
          <p:txBody>
            <a:bodyPr/>
            <a:lstStyle/>
            <a:p>
              <a:endParaRPr lang="zh-CN" altLang="en-US"/>
            </a:p>
          </p:txBody>
        </p:sp>
        <p:sp>
          <p:nvSpPr>
            <p:cNvPr id="38926" name="直接连接符 38925"/>
            <p:cNvSpPr/>
            <p:nvPr/>
          </p:nvSpPr>
          <p:spPr>
            <a:xfrm flipH="1">
              <a:off x="1179" y="228"/>
              <a:ext cx="408" cy="861"/>
            </a:xfrm>
            <a:prstGeom prst="line">
              <a:avLst/>
            </a:prstGeom>
            <a:ln w="76200" cap="flat" cmpd="sng">
              <a:solidFill>
                <a:schemeClr val="hlink"/>
              </a:solidFill>
              <a:prstDash val="solid"/>
              <a:headEnd type="none" w="med" len="med"/>
              <a:tailEnd type="none" w="med" len="med"/>
            </a:ln>
          </p:spPr>
        </p:sp>
        <p:sp>
          <p:nvSpPr>
            <p:cNvPr id="38927" name="直接连接符 38926"/>
            <p:cNvSpPr/>
            <p:nvPr/>
          </p:nvSpPr>
          <p:spPr>
            <a:xfrm flipH="1" flipV="1">
              <a:off x="1088" y="317"/>
              <a:ext cx="318" cy="91"/>
            </a:xfrm>
            <a:prstGeom prst="line">
              <a:avLst/>
            </a:prstGeom>
            <a:ln w="57150" cap="flat" cmpd="sng">
              <a:solidFill>
                <a:schemeClr val="tx1"/>
              </a:solidFill>
              <a:prstDash val="solid"/>
              <a:headEnd type="none" w="med" len="med"/>
              <a:tailEnd type="triangle" w="med" len="med"/>
            </a:ln>
          </p:spPr>
        </p:sp>
      </p:grpSp>
      <p:sp>
        <p:nvSpPr>
          <p:cNvPr id="2" name="文本框 1"/>
          <p:cNvSpPr txBox="1"/>
          <p:nvPr/>
        </p:nvSpPr>
        <p:spPr>
          <a:xfrm>
            <a:off x="158750" y="1112520"/>
            <a:ext cx="1068705" cy="2529840"/>
          </a:xfrm>
          <a:prstGeom prst="rect">
            <a:avLst/>
          </a:prstGeom>
          <a:noFill/>
        </p:spPr>
        <p:txBody>
          <a:bodyPr vert="eaVert" wrap="none" rtlCol="0" anchor="ctr">
            <a:spAutoFit/>
          </a:bodyPr>
          <a:lstStyle/>
          <a:p>
            <a:pPr>
              <a:lnSpc>
                <a:spcPct val="120000"/>
              </a:lnSpc>
            </a:pPr>
            <a:r>
              <a:rPr lang="zh-CN" altLang="zh-CN" sz="4800" dirty="0" smtClean="0">
                <a:solidFill>
                  <a:srgbClr val="FFFF00"/>
                </a:solidFill>
                <a:latin typeface="黑体" panose="02010609060101010101" charset="-122"/>
                <a:ea typeface="黑体" panose="02010609060101010101" charset="-122"/>
              </a:rPr>
              <a:t>惯性解读</a:t>
            </a:r>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blinds(horizontal)">
                                      <p:cBhvr>
                                        <p:cTn id="7" dur="5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ldLvl="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bwMode="auto">
          <a:xfrm>
            <a:off x="714375" y="1143000"/>
            <a:ext cx="3840480" cy="645160"/>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none">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i="0" u="none" strike="noStrike" kern="1200" cap="none" spc="0" normalizeH="0" baseline="0" dirty="0">
                <a:solidFill>
                  <a:srgbClr val="FFFF00"/>
                </a:solidFill>
                <a:latin typeface="黑体" panose="02010609060101010101" charset="-122"/>
                <a:ea typeface="黑体" panose="02010609060101010101" charset="-122"/>
                <a:cs typeface="+mj-cs"/>
              </a:rPr>
              <a:t>我们常常利用惯性</a:t>
            </a:r>
            <a:endParaRPr kumimoji="0" lang="zh-CN" altLang="en-US" sz="4000" i="0" u="none" strike="noStrike" kern="1200" cap="none" spc="0" normalizeH="0" baseline="0" noProof="0" dirty="0">
              <a:ln w="9525" cmpd="sng">
                <a:solidFill>
                  <a:schemeClr val="accent1"/>
                </a:solidFill>
                <a:prstDash val="solid"/>
              </a:ln>
              <a:solidFill>
                <a:srgbClr val="FFFF00"/>
              </a:solidFill>
              <a:effectLst>
                <a:glow rad="38100">
                  <a:schemeClr val="accent1">
                    <a:alpha val="40000"/>
                  </a:schemeClr>
                </a:glow>
              </a:effectLst>
              <a:uLnTx/>
              <a:uFillTx/>
              <a:latin typeface="黑体" panose="02010609060101010101" charset="-122"/>
              <a:ea typeface="黑体" panose="02010609060101010101" charset="-122"/>
              <a:cs typeface="+mn-cs"/>
            </a:endParaRPr>
          </a:p>
        </p:txBody>
      </p:sp>
      <p:grpSp>
        <p:nvGrpSpPr>
          <p:cNvPr id="34819" name="组合 6"/>
          <p:cNvGrpSpPr/>
          <p:nvPr/>
        </p:nvGrpSpPr>
        <p:grpSpPr>
          <a:xfrm>
            <a:off x="2148840" y="2161858"/>
            <a:ext cx="3343275" cy="4022406"/>
            <a:chOff x="428596" y="1785926"/>
            <a:chExt cx="3343275" cy="4021121"/>
          </a:xfrm>
        </p:grpSpPr>
        <p:pic>
          <p:nvPicPr>
            <p:cNvPr id="3" name="Picture 4" descr="9a9ca7982d2f5d136f068c67"/>
            <p:cNvPicPr>
              <a:picLocks noChangeAspect="1" noChangeArrowheads="1"/>
            </p:cNvPicPr>
            <p:nvPr/>
          </p:nvPicPr>
          <p:blipFill>
            <a:blip r:embed="rId2"/>
            <a:srcRect/>
            <a:stretch>
              <a:fillRect/>
            </a:stretch>
          </p:blipFill>
          <p:spPr bwMode="auto">
            <a:xfrm>
              <a:off x="428596" y="1785926"/>
              <a:ext cx="3343275" cy="304702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bwMode="auto">
            <a:xfrm>
              <a:off x="1357284" y="5285244"/>
              <a:ext cx="1255395" cy="521803"/>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黑体" panose="02010609060101010101" charset="-122"/>
                  <a:ea typeface="黑体" panose="02010609060101010101" charset="-122"/>
                  <a:cs typeface="+mn-cs"/>
                </a:rPr>
                <a:t>推</a:t>
              </a:r>
              <a:r>
                <a:rPr kumimoji="0" lang="zh-CN" altLang="en-US" sz="2800" b="1" i="0" u="none" strike="noStrike" kern="1200" cap="none" spc="0" normalizeH="0" baseline="0" noProof="0" dirty="0" smtClean="0">
                  <a:ln>
                    <a:noFill/>
                  </a:ln>
                  <a:solidFill>
                    <a:schemeClr val="bg1"/>
                  </a:solidFill>
                  <a:effectLst/>
                  <a:uLnTx/>
                  <a:uFillTx/>
                  <a:latin typeface="黑体" panose="02010609060101010101" charset="-122"/>
                  <a:ea typeface="黑体" panose="02010609060101010101" charset="-122"/>
                  <a:cs typeface="+mn-cs"/>
                </a:rPr>
                <a:t>铅球</a:t>
              </a:r>
            </a:p>
          </p:txBody>
        </p:sp>
      </p:grpSp>
      <p:grpSp>
        <p:nvGrpSpPr>
          <p:cNvPr id="34820" name="组合 7"/>
          <p:cNvGrpSpPr/>
          <p:nvPr/>
        </p:nvGrpSpPr>
        <p:grpSpPr>
          <a:xfrm>
            <a:off x="6002338" y="1780858"/>
            <a:ext cx="4648200" cy="4405312"/>
            <a:chOff x="4071934" y="1691334"/>
            <a:chExt cx="4648200" cy="4404658"/>
          </a:xfrm>
        </p:grpSpPr>
        <p:pic>
          <p:nvPicPr>
            <p:cNvPr id="4" name="Picture 9" descr="4c65dd55ef0f3d42d10906c7"/>
            <p:cNvPicPr>
              <a:picLocks noChangeAspect="1" noChangeArrowheads="1"/>
            </p:cNvPicPr>
            <p:nvPr/>
          </p:nvPicPr>
          <p:blipFill>
            <a:blip r:embed="rId3"/>
            <a:srcRect/>
            <a:stretch>
              <a:fillRect/>
            </a:stretch>
          </p:blipFill>
          <p:spPr bwMode="auto">
            <a:xfrm>
              <a:off x="4071934" y="2286558"/>
              <a:ext cx="4648200" cy="380943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bwMode="auto">
            <a:xfrm>
              <a:off x="5808659" y="1691334"/>
              <a:ext cx="897890" cy="521893"/>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i="0" u="none" strike="noStrike" kern="1200" cap="none" spc="0" normalizeH="0" baseline="0" noProof="0" smtClean="0">
                  <a:ln>
                    <a:noFill/>
                  </a:ln>
                  <a:solidFill>
                    <a:schemeClr val="bg1"/>
                  </a:solidFill>
                  <a:effectLst/>
                  <a:uLnTx/>
                  <a:uFillTx/>
                  <a:latin typeface="黑体" panose="02010609060101010101" charset="-122"/>
                  <a:ea typeface="黑体" panose="02010609060101010101" charset="-122"/>
                  <a:cs typeface="+mn-cs"/>
                </a:rPr>
                <a:t>投篮</a:t>
              </a:r>
            </a:p>
          </p:txBody>
        </p:sp>
      </p:gr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482" name="组合 7"/>
          <p:cNvGrpSpPr/>
          <p:nvPr/>
        </p:nvGrpSpPr>
        <p:grpSpPr bwMode="auto">
          <a:xfrm>
            <a:off x="1431251" y="2005231"/>
            <a:ext cx="3082925" cy="4850130"/>
            <a:chOff x="571472" y="1500174"/>
            <a:chExt cx="3082438" cy="4849480"/>
          </a:xfrm>
        </p:grpSpPr>
        <p:pic>
          <p:nvPicPr>
            <p:cNvPr id="2" name="Picture 5" descr="3301ea953398aa57d0135e4e"/>
            <p:cNvPicPr>
              <a:picLocks noChangeAspect="1" noChangeArrowheads="1"/>
            </p:cNvPicPr>
            <p:nvPr/>
          </p:nvPicPr>
          <p:blipFill>
            <a:blip r:embed="rId2"/>
            <a:srcRect/>
            <a:stretch>
              <a:fillRect/>
            </a:stretch>
          </p:blipFill>
          <p:spPr bwMode="auto">
            <a:xfrm>
              <a:off x="571472" y="1500174"/>
              <a:ext cx="3082438" cy="3999964"/>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bwMode="auto">
            <a:xfrm>
              <a:off x="1500013" y="5642994"/>
              <a:ext cx="1198691" cy="706660"/>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defRPr/>
              </a:pPr>
              <a:r>
                <a:rPr lang="zh-CN" altLang="en-US" sz="4000" dirty="0">
                  <a:ln w="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跳远</a:t>
              </a:r>
            </a:p>
          </p:txBody>
        </p:sp>
      </p:grpSp>
      <p:pic>
        <p:nvPicPr>
          <p:cNvPr id="3" name="图片 2"/>
          <p:cNvPicPr>
            <a:picLocks noChangeAspect="1"/>
          </p:cNvPicPr>
          <p:nvPr/>
        </p:nvPicPr>
        <p:blipFill>
          <a:blip r:embed="rId3"/>
          <a:stretch>
            <a:fillRect/>
          </a:stretch>
        </p:blipFill>
        <p:spPr>
          <a:xfrm>
            <a:off x="4412367" y="1801793"/>
            <a:ext cx="4248472" cy="3072556"/>
          </a:xfrm>
          <a:prstGeom prst="rect">
            <a:avLst/>
          </a:prstGeom>
        </p:spPr>
      </p:pic>
      <p:grpSp>
        <p:nvGrpSpPr>
          <p:cNvPr id="20483" name="组合 9"/>
          <p:cNvGrpSpPr/>
          <p:nvPr/>
        </p:nvGrpSpPr>
        <p:grpSpPr bwMode="auto">
          <a:xfrm>
            <a:off x="8661400" y="3104515"/>
            <a:ext cx="3101975" cy="3752215"/>
            <a:chOff x="3719197" y="3301624"/>
            <a:chExt cx="4248502" cy="4483448"/>
          </a:xfrm>
        </p:grpSpPr>
        <p:pic>
          <p:nvPicPr>
            <p:cNvPr id="6" name="Picture 7" descr="T7-31-2"/>
            <p:cNvPicPr>
              <a:picLocks noChangeAspect="1" noChangeArrowheads="1"/>
            </p:cNvPicPr>
            <p:nvPr/>
          </p:nvPicPr>
          <p:blipFill>
            <a:blip r:embed="rId4">
              <a:lum contrast="12000"/>
            </a:blip>
            <a:srcRect/>
            <a:stretch>
              <a:fillRect/>
            </a:stretch>
          </p:blipFill>
          <p:spPr bwMode="auto">
            <a:xfrm>
              <a:off x="3719197" y="3301624"/>
              <a:ext cx="4248502" cy="342896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bwMode="auto">
            <a:xfrm>
              <a:off x="4063599" y="6940584"/>
              <a:ext cx="3558827" cy="844488"/>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defPPr>
                <a:defRPr lang="zh-CN"/>
              </a:defPPr>
              <a:lvl1pPr eaLnBrk="1" hangingPunct="1">
                <a:defRPr sz="4000">
                  <a:ln w="0"/>
                  <a:solidFill>
                    <a:schemeClr val="tx1"/>
                  </a:solidFill>
                  <a:effectLst>
                    <a:outerShdw blurRad="38100" dist="19050" dir="2700000" algn="tl" rotWithShape="0">
                      <a:schemeClr val="dk1">
                        <a:alpha val="40000"/>
                      </a:schemeClr>
                    </a:outerShdw>
                  </a:effectLst>
                  <a:latin typeface="华文新魏" panose="02010800040101010101" pitchFamily="2" charset="-122"/>
                  <a:ea typeface="华文新魏" panose="0201080004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dirty="0">
                  <a:solidFill>
                    <a:schemeClr val="bg1"/>
                  </a:solidFill>
                  <a:latin typeface="黑体" panose="02010609060101010101" charset="-122"/>
                  <a:ea typeface="黑体" panose="02010609060101010101" charset="-122"/>
                </a:rPr>
                <a:t>紧固锤头</a:t>
              </a:r>
            </a:p>
          </p:txBody>
        </p:sp>
      </p:grpSp>
      <p:sp>
        <p:nvSpPr>
          <p:cNvPr id="9" name="TextBox 3"/>
          <p:cNvSpPr txBox="1"/>
          <p:nvPr/>
        </p:nvSpPr>
        <p:spPr bwMode="auto">
          <a:xfrm>
            <a:off x="6049289" y="5105301"/>
            <a:ext cx="1198880" cy="706755"/>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defRPr/>
            </a:pPr>
            <a:r>
              <a:rPr lang="zh-CN" altLang="en-US" sz="4000" dirty="0">
                <a:ln w="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跳高</a:t>
            </a:r>
          </a:p>
        </p:txBody>
      </p:sp>
      <p:sp>
        <p:nvSpPr>
          <p:cNvPr id="10" name="TextBox 1"/>
          <p:cNvSpPr txBox="1"/>
          <p:nvPr/>
        </p:nvSpPr>
        <p:spPr bwMode="auto">
          <a:xfrm>
            <a:off x="595630" y="798830"/>
            <a:ext cx="3840480" cy="645160"/>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none">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i="0" u="none" strike="noStrike" kern="1200" cap="none" spc="0" normalizeH="0" baseline="0" dirty="0">
                <a:solidFill>
                  <a:srgbClr val="FFFF00"/>
                </a:solidFill>
                <a:latin typeface="黑体" panose="02010609060101010101" charset="-122"/>
                <a:ea typeface="黑体" panose="02010609060101010101" charset="-122"/>
                <a:cs typeface="+mj-cs"/>
              </a:rPr>
              <a:t>我们常常利用惯性</a:t>
            </a:r>
            <a:endParaRPr kumimoji="0" lang="zh-CN" altLang="en-US" sz="4000" i="0" u="none" strike="noStrike" kern="1200" cap="none" spc="0" normalizeH="0" baseline="0" noProof="0" dirty="0">
              <a:ln w="9525" cmpd="sng">
                <a:solidFill>
                  <a:schemeClr val="accent1"/>
                </a:solidFill>
                <a:prstDash val="solid"/>
              </a:ln>
              <a:solidFill>
                <a:srgbClr val="FFFF00"/>
              </a:solidFill>
              <a:effectLst>
                <a:glow rad="38100">
                  <a:schemeClr val="accent1">
                    <a:alpha val="40000"/>
                  </a:schemeClr>
                </a:glow>
              </a:effectLst>
              <a:uLnTx/>
              <a:uFillTx/>
              <a:latin typeface="黑体" panose="02010609060101010101" charset="-122"/>
              <a:ea typeface="黑体" panose="02010609060101010101"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4"/>
          <p:cNvSpPr txBox="1">
            <a:spLocks noGrp="1"/>
          </p:cNvSpPr>
          <p:nvPr/>
        </p:nvSpPr>
        <p:spPr bwMode="auto">
          <a:xfrm>
            <a:off x="158750" y="772160"/>
            <a:ext cx="4544695" cy="814705"/>
          </a:xfrm>
          <a:prstGeom prst="rect">
            <a:avLst/>
          </a:prstGeom>
          <a:noFill/>
          <a:ln w="9525">
            <a:noFill/>
            <a:miter lim="800000"/>
          </a:ln>
        </p:spPr>
        <p:txBody>
          <a:bodyPr vert="horz" wrap="square" lIns="91440" tIns="45720" rIns="91440" bIns="45720" numCol="1" anchor="ctr" anchorCtr="0" compatLnSpc="1"/>
          <a:lst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2pPr>
            <a:lvl3pPr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3pPr>
            <a:lvl4pPr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4pPr>
            <a:lvl5pPr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5pPr>
            <a:lvl6pPr marL="457200"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6pPr>
            <a:lvl7pPr marL="914400"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7pPr>
            <a:lvl8pPr marL="1371600"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8pPr>
            <a:lvl9pPr marL="1828800"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9pPr>
          </a:lstStyle>
          <a:p>
            <a:pPr algn="ctr" defTabSz="685800">
              <a:lnSpc>
                <a:spcPct val="90000"/>
              </a:lnSpc>
              <a:buClrTx/>
              <a:buSzTx/>
              <a:buFontTx/>
            </a:pPr>
            <a:r>
              <a:rPr lang="zh-CN" altLang="en-US" sz="3600" dirty="0">
                <a:solidFill>
                  <a:srgbClr val="FFFF00"/>
                </a:solidFill>
                <a:latin typeface="黑体" panose="02010609060101010101" charset="-122"/>
                <a:ea typeface="黑体" panose="02010609060101010101" charset="-122"/>
              </a:rPr>
              <a:t>利用惯性的例子</a:t>
            </a:r>
          </a:p>
        </p:txBody>
      </p:sp>
      <p:sp>
        <p:nvSpPr>
          <p:cNvPr id="3" name="内容占位符 3"/>
          <p:cNvSpPr>
            <a:spLocks noGrp="1"/>
          </p:cNvSpPr>
          <p:nvPr/>
        </p:nvSpPr>
        <p:spPr>
          <a:xfrm>
            <a:off x="2112645" y="1957705"/>
            <a:ext cx="9930765" cy="5286375"/>
          </a:xfrm>
          <a:prstGeom prst="rect">
            <a:avLst/>
          </a:prstGeom>
          <a:noFill/>
          <a:ln w="9525">
            <a:noFill/>
            <a:miter lim="800000"/>
          </a:ln>
        </p:spPr>
        <p:txBody>
          <a:bodyPr vert="horz" wrap="square" lIns="91440" tIns="45720" rIns="91440" bIns="45720" numCol="1" anchor="t" anchorCtr="0" compatLnSpc="1"/>
          <a:lstStyle>
            <a:lvl1pPr marL="342900" indent="-342900" algn="l" rtl="0" eaLnBrk="1" fontAlgn="base" hangingPunct="1">
              <a:spcBef>
                <a:spcPct val="20000"/>
              </a:spcBef>
              <a:spcAft>
                <a:spcPct val="0"/>
              </a:spcAft>
              <a:buClr>
                <a:schemeClr val="hlink"/>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folHlink"/>
              </a:buClr>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Font typeface="Times New Roman" panose="02020603050405020304" pitchFamily="18" charset="0"/>
              <a:buChar char="−"/>
              <a:defRPr sz="2000">
                <a:solidFill>
                  <a:schemeClr val="tx1"/>
                </a:solidFill>
                <a:latin typeface="+mn-lt"/>
                <a:ea typeface="+mn-ea"/>
              </a:defRPr>
            </a:lvl4pPr>
            <a:lvl5pPr marL="2057400" indent="-228600" algn="l" rtl="0" eaLnBrk="1" fontAlgn="base" hangingPunct="1">
              <a:spcBef>
                <a:spcPct val="20000"/>
              </a:spcBef>
              <a:spcAft>
                <a:spcPct val="0"/>
              </a:spcAft>
              <a:buFont typeface="Times New Roman" panose="02020603050405020304" pitchFamily="18" charset="0"/>
              <a:buChar char="–"/>
              <a:defRPr sz="2000">
                <a:solidFill>
                  <a:schemeClr val="tx1"/>
                </a:solidFill>
                <a:latin typeface="+mn-lt"/>
                <a:ea typeface="+mn-ea"/>
              </a:defRPr>
            </a:lvl5pPr>
            <a:lvl6pPr marL="2514600" indent="-228600" algn="l" rtl="0" eaLnBrk="1" fontAlgn="base" hangingPunct="1">
              <a:spcBef>
                <a:spcPct val="20000"/>
              </a:spcBef>
              <a:spcAft>
                <a:spcPct val="0"/>
              </a:spcAft>
              <a:buFont typeface="Times New Roman" panose="02020603050405020304" pitchFamily="18" charset="0"/>
              <a:buChar char="–"/>
              <a:defRPr sz="2000">
                <a:solidFill>
                  <a:schemeClr val="tx1"/>
                </a:solidFill>
                <a:latin typeface="+mn-lt"/>
                <a:ea typeface="+mn-ea"/>
              </a:defRPr>
            </a:lvl6pPr>
            <a:lvl7pPr marL="2971800" indent="-228600" algn="l" rtl="0" eaLnBrk="1" fontAlgn="base" hangingPunct="1">
              <a:spcBef>
                <a:spcPct val="20000"/>
              </a:spcBef>
              <a:spcAft>
                <a:spcPct val="0"/>
              </a:spcAft>
              <a:buFont typeface="Times New Roman" panose="02020603050405020304" pitchFamily="18" charset="0"/>
              <a:buChar char="–"/>
              <a:defRPr sz="2000">
                <a:solidFill>
                  <a:schemeClr val="tx1"/>
                </a:solidFill>
                <a:latin typeface="+mn-lt"/>
                <a:ea typeface="+mn-ea"/>
              </a:defRPr>
            </a:lvl7pPr>
            <a:lvl8pPr marL="3429000" indent="-228600" algn="l" rtl="0" eaLnBrk="1" fontAlgn="base" hangingPunct="1">
              <a:spcBef>
                <a:spcPct val="20000"/>
              </a:spcBef>
              <a:spcAft>
                <a:spcPct val="0"/>
              </a:spcAft>
              <a:buFont typeface="Times New Roman" panose="02020603050405020304" pitchFamily="18" charset="0"/>
              <a:buChar char="–"/>
              <a:defRPr sz="2000">
                <a:solidFill>
                  <a:schemeClr val="tx1"/>
                </a:solidFill>
                <a:latin typeface="+mn-lt"/>
                <a:ea typeface="+mn-ea"/>
              </a:defRPr>
            </a:lvl8pPr>
            <a:lvl9pPr marL="3886200" indent="-228600" algn="l" rtl="0" eaLnBrk="1" fontAlgn="base" hangingPunct="1">
              <a:spcBef>
                <a:spcPct val="20000"/>
              </a:spcBef>
              <a:spcAft>
                <a:spcPct val="0"/>
              </a:spcAft>
              <a:buFont typeface="Times New Roman" panose="02020603050405020304" pitchFamily="18" charset="0"/>
              <a:buChar char="–"/>
              <a:defRPr sz="2000">
                <a:solidFill>
                  <a:schemeClr val="tx1"/>
                </a:solidFill>
                <a:latin typeface="+mn-lt"/>
                <a:ea typeface="+mn-ea"/>
              </a:defRPr>
            </a:lvl9pPr>
          </a:lstStyle>
          <a:p>
            <a:pPr marL="0" algn="l">
              <a:buClrTx/>
              <a:buSzTx/>
              <a:buFontTx/>
              <a:buNone/>
              <a:defRPr/>
            </a:pPr>
            <a:r>
              <a:rPr kumimoji="1" lang="en-US" altLang="zh-CN" sz="2800"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rPr>
              <a:t>射击时子弹离开枪膛仍继续前进</a:t>
            </a:r>
          </a:p>
          <a:p>
            <a:pPr marL="0" algn="l">
              <a:buClrTx/>
              <a:buSzTx/>
              <a:buFontTx/>
              <a:buNone/>
              <a:defRPr/>
            </a:pPr>
            <a:r>
              <a:rPr kumimoji="1" lang="en-US" altLang="zh-CN" sz="2800"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rPr>
              <a:t>标枪、铁饼离手后能继续前进</a:t>
            </a:r>
          </a:p>
          <a:p>
            <a:pPr marL="0" algn="l">
              <a:buClrTx/>
              <a:buSzTx/>
              <a:buFontTx/>
              <a:buNone/>
              <a:defRPr/>
            </a:pPr>
            <a:r>
              <a:rPr kumimoji="1" lang="en-US" altLang="zh-CN" sz="2800"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rPr>
              <a:t>跳高、跳远助跑</a:t>
            </a:r>
          </a:p>
          <a:p>
            <a:pPr marL="0" algn="l">
              <a:buClrTx/>
              <a:buSzTx/>
              <a:buFontTx/>
              <a:buNone/>
              <a:defRPr/>
            </a:pPr>
            <a:r>
              <a:rPr kumimoji="1" lang="en-US" altLang="zh-CN" sz="2800"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rPr>
              <a:t>紧固锤头，烧煤时用铲子送煤</a:t>
            </a:r>
          </a:p>
          <a:p>
            <a:pPr marL="0" algn="l">
              <a:buClrTx/>
              <a:buSzTx/>
              <a:buFontTx/>
              <a:buNone/>
              <a:defRPr/>
            </a:pPr>
            <a:r>
              <a:rPr kumimoji="1" lang="en-US" altLang="zh-CN" sz="2800"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rPr>
              <a:t>汽车提前关闭发动机，利用惯性使车向前滑行，可以省油</a:t>
            </a:r>
            <a:r>
              <a:rPr kumimoji="1" lang="zh-CN" altLang="zh-CN" sz="2800"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rPr>
              <a:t>节能</a:t>
            </a:r>
            <a:r>
              <a:rPr kumimoji="1" lang="en-US" altLang="zh-CN" sz="2800"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rPr>
              <a:t>。</a:t>
            </a:r>
          </a:p>
          <a:p>
            <a:pPr marL="0" algn="l">
              <a:buClrTx/>
              <a:buSzTx/>
              <a:buFontTx/>
              <a:buNone/>
              <a:defRPr/>
            </a:pPr>
            <a:r>
              <a:rPr kumimoji="1" lang="en-US" altLang="zh-CN" sz="2800"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rPr>
              <a:t>投掷救灾物资时提前投掷。</a:t>
            </a:r>
            <a:endParaRPr lang="en-US" altLang="zh-CN" sz="2800" spc="50" dirty="0">
              <a:ln w="9525" cmpd="sng">
                <a:solidFill>
                  <a:srgbClr val="1107DB"/>
                </a:solidFill>
                <a:prstDash val="solid"/>
              </a:ln>
              <a:solidFill>
                <a:srgbClr val="70AD47">
                  <a:tint val="1000"/>
                </a:srgbClr>
              </a:solidFill>
              <a:effectLst>
                <a:glow rad="38100">
                  <a:schemeClr val="accent1">
                    <a:alpha val="40000"/>
                  </a:schemeClr>
                </a:glow>
              </a:effectLst>
              <a:latin typeface="黑体" panose="02010609060101010101" charset="-122"/>
              <a:ea typeface="黑体" panose="02010609060101010101" charset="-122"/>
            </a:endParaRPr>
          </a:p>
          <a:p>
            <a:pPr marL="0" indent="0">
              <a:buFont typeface="Wingdings" panose="05000000000000000000" pitchFamily="2" charset="2"/>
              <a:buNone/>
            </a:pPr>
            <a:endParaRPr lang="en-US" altLang="zh-CN" sz="4000" spc="50" dirty="0">
              <a:ln w="9525" cmpd="sng">
                <a:solidFill>
                  <a:srgbClr val="1107DB"/>
                </a:solidFill>
                <a:prstDash val="solid"/>
              </a:ln>
              <a:solidFill>
                <a:srgbClr val="70AD47">
                  <a:tint val="1000"/>
                </a:srgbClr>
              </a:solidFill>
              <a:effectLst>
                <a:glow rad="38100">
                  <a:schemeClr val="accent1">
                    <a:alpha val="40000"/>
                  </a:schemeClr>
                </a:glow>
              </a:effectLst>
              <a:latin typeface="黑体" panose="02010609060101010101" charset="-122"/>
              <a:ea typeface="黑体" panose="02010609060101010101" charset="-122"/>
            </a:endParaRPr>
          </a:p>
          <a:p>
            <a:pPr>
              <a:buFont typeface="Wingdings" panose="05000000000000000000" pitchFamily="2" charset="2"/>
              <a:buChar char="Ø"/>
            </a:pPr>
            <a:endParaRPr lang="zh-CN" altLang="en-US" sz="4000" spc="50" dirty="0">
              <a:ln w="9525" cmpd="sng">
                <a:solidFill>
                  <a:srgbClr val="1107DB"/>
                </a:solidFill>
                <a:prstDash val="solid"/>
              </a:ln>
              <a:solidFill>
                <a:srgbClr val="70AD47">
                  <a:tint val="1000"/>
                </a:srgbClr>
              </a:solidFill>
              <a:effectLst>
                <a:glow rad="38100">
                  <a:schemeClr val="accent1">
                    <a:alpha val="40000"/>
                  </a:schemeClr>
                </a:glow>
              </a:effectLst>
              <a:latin typeface="黑体" panose="02010609060101010101" charset="-122"/>
              <a:ea typeface="黑体" panose="02010609060101010101" charset="-122"/>
            </a:endParaRP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标题 4"/>
          <p:cNvSpPr txBox="1">
            <a:spLocks noGrp="1"/>
          </p:cNvSpPr>
          <p:nvPr/>
        </p:nvSpPr>
        <p:spPr bwMode="auto">
          <a:xfrm>
            <a:off x="0" y="659130"/>
            <a:ext cx="5300345" cy="1124585"/>
          </a:xfrm>
          <a:prstGeom prst="rect">
            <a:avLst/>
          </a:prstGeom>
          <a:noFill/>
          <a:ln w="9525">
            <a:noFill/>
            <a:miter lim="800000"/>
          </a:ln>
        </p:spPr>
        <p:txBody>
          <a:bodyPr vert="horz" wrap="square" lIns="91440" tIns="45720" rIns="91440" bIns="45720" numCol="1" anchor="ctr" anchorCtr="0" compatLnSpc="1"/>
          <a:lst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2pPr>
            <a:lvl3pPr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3pPr>
            <a:lvl4pPr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4pPr>
            <a:lvl5pPr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5pPr>
            <a:lvl6pPr marL="457200"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6pPr>
            <a:lvl7pPr marL="914400"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7pPr>
            <a:lvl8pPr marL="1371600"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8pPr>
            <a:lvl9pPr marL="1828800" algn="l" rtl="0" eaLnBrk="1" fontAlgn="base" hangingPunct="1">
              <a:spcBef>
                <a:spcPct val="0"/>
              </a:spcBef>
              <a:spcAft>
                <a:spcPct val="0"/>
              </a:spcAft>
              <a:defRPr sz="4400">
                <a:solidFill>
                  <a:schemeClr val="tx2"/>
                </a:solidFill>
                <a:latin typeface="Arial Black" panose="020B0A04020102020204" pitchFamily="34" charset="0"/>
                <a:ea typeface="宋体" panose="02010600030101010101" pitchFamily="2" charset="-122"/>
              </a:defRPr>
            </a:lvl9pPr>
          </a:lstStyle>
          <a:p>
            <a:pPr algn="ctr"/>
            <a:r>
              <a:rPr lang="zh-CN" altLang="en-US" sz="3600" dirty="0">
                <a:solidFill>
                  <a:srgbClr val="FFFF00"/>
                </a:solidFill>
                <a:latin typeface="黑体" panose="02010609060101010101" charset="-122"/>
                <a:ea typeface="黑体" panose="02010609060101010101" charset="-122"/>
              </a:rPr>
              <a:t>防止惯性带来危害</a:t>
            </a:r>
            <a:endParaRPr lang="zh-CN" altLang="en-US" sz="3600" spc="50" dirty="0">
              <a:ln w="28575" cmpd="sng">
                <a:solidFill>
                  <a:schemeClr val="tx2"/>
                </a:solidFill>
                <a:prstDash val="solid"/>
              </a:ln>
              <a:solidFill>
                <a:srgbClr val="FFFF00"/>
              </a:solidFill>
              <a:effectLst>
                <a:glow rad="38100">
                  <a:schemeClr val="accent1">
                    <a:alpha val="40000"/>
                  </a:schemeClr>
                </a:glow>
              </a:effectLst>
              <a:latin typeface="黑体" panose="02010609060101010101" charset="-122"/>
              <a:ea typeface="黑体" panose="02010609060101010101" charset="-122"/>
            </a:endParaRPr>
          </a:p>
        </p:txBody>
      </p:sp>
      <p:sp>
        <p:nvSpPr>
          <p:cNvPr id="3" name="内容占位符 3"/>
          <p:cNvSpPr>
            <a:spLocks noGrp="1"/>
          </p:cNvSpPr>
          <p:nvPr/>
        </p:nvSpPr>
        <p:spPr>
          <a:xfrm>
            <a:off x="561307" y="1657896"/>
            <a:ext cx="3488432" cy="6048672"/>
          </a:xfrm>
          <a:prstGeom prst="rect">
            <a:avLst/>
          </a:prstGeom>
          <a:noFill/>
          <a:ln w="9525">
            <a:noFill/>
            <a:miter lim="800000"/>
          </a:ln>
        </p:spPr>
        <p:txBody>
          <a:bodyPr vert="horz" wrap="square" lIns="91440" tIns="45720" rIns="91440" bIns="45720" numCol="1" anchor="t" anchorCtr="0" compatLnSpc="1"/>
          <a:lstStyle>
            <a:lvl1pPr marL="342900" indent="-342900" algn="l" rtl="0" eaLnBrk="1" fontAlgn="base" hangingPunct="1">
              <a:spcBef>
                <a:spcPct val="20000"/>
              </a:spcBef>
              <a:spcAft>
                <a:spcPct val="0"/>
              </a:spcAft>
              <a:buClr>
                <a:schemeClr val="hlink"/>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folHlink"/>
              </a:buClr>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Font typeface="Times New Roman" panose="02020603050405020304" pitchFamily="18" charset="0"/>
              <a:buChar char="−"/>
              <a:defRPr sz="2000">
                <a:solidFill>
                  <a:schemeClr val="tx1"/>
                </a:solidFill>
                <a:latin typeface="+mn-lt"/>
                <a:ea typeface="+mn-ea"/>
              </a:defRPr>
            </a:lvl4pPr>
            <a:lvl5pPr marL="2057400" indent="-228600" algn="l" rtl="0" eaLnBrk="1" fontAlgn="base" hangingPunct="1">
              <a:spcBef>
                <a:spcPct val="20000"/>
              </a:spcBef>
              <a:spcAft>
                <a:spcPct val="0"/>
              </a:spcAft>
              <a:buFont typeface="Times New Roman" panose="02020603050405020304" pitchFamily="18" charset="0"/>
              <a:buChar char="–"/>
              <a:defRPr sz="2000">
                <a:solidFill>
                  <a:schemeClr val="tx1"/>
                </a:solidFill>
                <a:latin typeface="+mn-lt"/>
                <a:ea typeface="+mn-ea"/>
              </a:defRPr>
            </a:lvl5pPr>
            <a:lvl6pPr marL="2514600" indent="-228600" algn="l" rtl="0" eaLnBrk="1" fontAlgn="base" hangingPunct="1">
              <a:spcBef>
                <a:spcPct val="20000"/>
              </a:spcBef>
              <a:spcAft>
                <a:spcPct val="0"/>
              </a:spcAft>
              <a:buFont typeface="Times New Roman" panose="02020603050405020304" pitchFamily="18" charset="0"/>
              <a:buChar char="–"/>
              <a:defRPr sz="2000">
                <a:solidFill>
                  <a:schemeClr val="tx1"/>
                </a:solidFill>
                <a:latin typeface="+mn-lt"/>
                <a:ea typeface="+mn-ea"/>
              </a:defRPr>
            </a:lvl6pPr>
            <a:lvl7pPr marL="2971800" indent="-228600" algn="l" rtl="0" eaLnBrk="1" fontAlgn="base" hangingPunct="1">
              <a:spcBef>
                <a:spcPct val="20000"/>
              </a:spcBef>
              <a:spcAft>
                <a:spcPct val="0"/>
              </a:spcAft>
              <a:buFont typeface="Times New Roman" panose="02020603050405020304" pitchFamily="18" charset="0"/>
              <a:buChar char="–"/>
              <a:defRPr sz="2000">
                <a:solidFill>
                  <a:schemeClr val="tx1"/>
                </a:solidFill>
                <a:latin typeface="+mn-lt"/>
                <a:ea typeface="+mn-ea"/>
              </a:defRPr>
            </a:lvl7pPr>
            <a:lvl8pPr marL="3429000" indent="-228600" algn="l" rtl="0" eaLnBrk="1" fontAlgn="base" hangingPunct="1">
              <a:spcBef>
                <a:spcPct val="20000"/>
              </a:spcBef>
              <a:spcAft>
                <a:spcPct val="0"/>
              </a:spcAft>
              <a:buFont typeface="Times New Roman" panose="02020603050405020304" pitchFamily="18" charset="0"/>
              <a:buChar char="–"/>
              <a:defRPr sz="2000">
                <a:solidFill>
                  <a:schemeClr val="tx1"/>
                </a:solidFill>
                <a:latin typeface="+mn-lt"/>
                <a:ea typeface="+mn-ea"/>
              </a:defRPr>
            </a:lvl8pPr>
            <a:lvl9pPr marL="3886200" indent="-228600" algn="l" rtl="0" eaLnBrk="1" fontAlgn="base" hangingPunct="1">
              <a:spcBef>
                <a:spcPct val="20000"/>
              </a:spcBef>
              <a:spcAft>
                <a:spcPct val="0"/>
              </a:spcAft>
              <a:buFont typeface="Times New Roman" panose="02020603050405020304" pitchFamily="18" charset="0"/>
              <a:buChar char="–"/>
              <a:defRPr sz="2000">
                <a:solidFill>
                  <a:schemeClr val="tx1"/>
                </a:solidFill>
                <a:latin typeface="+mn-lt"/>
                <a:ea typeface="+mn-ea"/>
              </a:defRPr>
            </a:lvl9pPr>
          </a:lstStyle>
          <a:p>
            <a:pPr>
              <a:lnSpc>
                <a:spcPct val="150000"/>
              </a:lnSpc>
              <a:buFont typeface="Wingdings" panose="05000000000000000000" pitchFamily="2" charset="2"/>
              <a:buChar char="Ø"/>
            </a:pPr>
            <a:r>
              <a:rPr kumimoji="1" lang="en-US" altLang="zh-CN"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rPr>
              <a:t>保持车距</a:t>
            </a:r>
          </a:p>
          <a:p>
            <a:pPr>
              <a:lnSpc>
                <a:spcPct val="150000"/>
              </a:lnSpc>
              <a:buFont typeface="Wingdings" panose="05000000000000000000" pitchFamily="2" charset="2"/>
              <a:buChar char="Ø"/>
            </a:pPr>
            <a:r>
              <a:rPr kumimoji="1" lang="en-US" altLang="zh-CN"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rPr>
              <a:t>限制车速</a:t>
            </a:r>
          </a:p>
          <a:p>
            <a:pPr>
              <a:lnSpc>
                <a:spcPct val="150000"/>
              </a:lnSpc>
              <a:buFont typeface="Wingdings" panose="05000000000000000000" pitchFamily="2" charset="2"/>
              <a:buChar char="Ø"/>
            </a:pPr>
            <a:r>
              <a:rPr kumimoji="1" lang="en-US" altLang="zh-CN"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rPr>
              <a:t>限制载重</a:t>
            </a:r>
          </a:p>
          <a:p>
            <a:pPr>
              <a:lnSpc>
                <a:spcPct val="150000"/>
              </a:lnSpc>
              <a:buFont typeface="Wingdings" panose="05000000000000000000" pitchFamily="2" charset="2"/>
              <a:buChar char="Ø"/>
            </a:pPr>
            <a:r>
              <a:rPr kumimoji="1" lang="en-US" altLang="zh-CN"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rPr>
              <a:t>系安全带</a:t>
            </a:r>
          </a:p>
          <a:p>
            <a:pPr>
              <a:lnSpc>
                <a:spcPct val="150000"/>
              </a:lnSpc>
              <a:buFont typeface="Wingdings" panose="05000000000000000000" pitchFamily="2" charset="2"/>
              <a:buChar char="Ø"/>
            </a:pPr>
            <a:r>
              <a:rPr kumimoji="1" lang="en-US" altLang="zh-CN" noProof="0" dirty="0" smtClean="0">
                <a:ln>
                  <a:noFill/>
                </a:ln>
                <a:solidFill>
                  <a:schemeClr val="bg1"/>
                </a:solidFill>
                <a:effectLst/>
                <a:uLnTx/>
                <a:uFillTx/>
                <a:latin typeface="黑体" panose="02010609060101010101" charset="-122"/>
                <a:ea typeface="黑体" panose="02010609060101010101" charset="-122"/>
                <a:cs typeface="黑体" panose="02010609060101010101" charset="-122"/>
              </a:rPr>
              <a:t>安装头枕</a:t>
            </a:r>
            <a:endParaRPr lang="en-US" altLang="zh-CN" b="1" spc="50" dirty="0">
              <a:ln w="9525" cmpd="sng">
                <a:solidFill>
                  <a:schemeClr val="accent1"/>
                </a:solidFill>
                <a:prstDash val="solid"/>
              </a:ln>
              <a:solidFill>
                <a:srgbClr val="70AD47">
                  <a:tint val="1000"/>
                </a:srgbClr>
              </a:solidFill>
              <a:effectLst>
                <a:glow rad="38100">
                  <a:schemeClr val="accent1">
                    <a:alpha val="40000"/>
                  </a:schemeClr>
                </a:glow>
              </a:effectLst>
              <a:latin typeface="黑体" panose="02010609060101010101" charset="-122"/>
              <a:ea typeface="黑体" panose="02010609060101010101" charset="-122"/>
            </a:endParaRPr>
          </a:p>
          <a:p>
            <a:pPr>
              <a:lnSpc>
                <a:spcPct val="150000"/>
              </a:lnSpc>
              <a:buFont typeface="Wingdings" panose="05000000000000000000" pitchFamily="2" charset="2"/>
              <a:buChar char="Ø"/>
            </a:pPr>
            <a:endParaRPr lang="en-US" altLang="zh-CN" sz="4800" b="1" spc="50" dirty="0">
              <a:ln w="9525" cmpd="sng">
                <a:solidFill>
                  <a:schemeClr val="accent1"/>
                </a:solidFill>
                <a:prstDash val="solid"/>
              </a:ln>
              <a:solidFill>
                <a:srgbClr val="70AD47">
                  <a:tint val="1000"/>
                </a:srgbClr>
              </a:solidFill>
              <a:effectLst>
                <a:glow rad="38100">
                  <a:schemeClr val="accent1">
                    <a:alpha val="40000"/>
                  </a:schemeClr>
                </a:glow>
              </a:effectLst>
              <a:latin typeface="华文新魏" panose="02010800040101010101" pitchFamily="2" charset="-122"/>
              <a:ea typeface="华文新魏" panose="02010800040101010101" pitchFamily="2" charset="-122"/>
            </a:endParaRPr>
          </a:p>
          <a:p>
            <a:pPr>
              <a:lnSpc>
                <a:spcPct val="150000"/>
              </a:lnSpc>
              <a:buFont typeface="Wingdings" panose="05000000000000000000" pitchFamily="2" charset="2"/>
              <a:buChar char="Ø"/>
            </a:pPr>
            <a:endParaRPr lang="zh-CN" altLang="en-US" sz="4800" b="1" spc="50" dirty="0">
              <a:ln w="9525" cmpd="sng">
                <a:solidFill>
                  <a:schemeClr val="accent1"/>
                </a:solidFill>
                <a:prstDash val="solid"/>
              </a:ln>
              <a:solidFill>
                <a:srgbClr val="70AD47">
                  <a:tint val="1000"/>
                </a:srgbClr>
              </a:solidFill>
              <a:effectLst>
                <a:glow rad="38100">
                  <a:schemeClr val="accent1">
                    <a:alpha val="40000"/>
                  </a:schemeClr>
                </a:glow>
              </a:effectLst>
              <a:latin typeface="华文新魏" panose="02010800040101010101" pitchFamily="2" charset="-122"/>
              <a:ea typeface="华文新魏" panose="02010800040101010101" pitchFamily="2" charset="-122"/>
            </a:endParaRPr>
          </a:p>
        </p:txBody>
      </p:sp>
      <p:pic>
        <p:nvPicPr>
          <p:cNvPr id="2" name="Picture 6" descr="2006101714610239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7195" y="1088740"/>
            <a:ext cx="2592288"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descr="chehu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0925" y="1124744"/>
            <a:ext cx="2814126"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kb.dsqq.cn/res/1/1/2011-11/17/B1/res01_attpic_brie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1949" y="5024327"/>
            <a:ext cx="2814126" cy="177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5"/>
          <p:cNvSpPr txBox="1"/>
          <p:nvPr/>
        </p:nvSpPr>
        <p:spPr bwMode="auto">
          <a:xfrm>
            <a:off x="6935976" y="2602681"/>
            <a:ext cx="3775075" cy="708025"/>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none">
            <a:spAutoFit/>
            <a:scene3d>
              <a:camera prst="orthographicFront"/>
              <a:lightRig rig="threePt" dir="t"/>
            </a:scene3d>
          </a:bodyPr>
          <a:lstStyle>
            <a:defPPr>
              <a:defRPr lang="zh-CN"/>
            </a:defPPr>
            <a:lvl1pPr eaLnBrk="1" hangingPunct="1">
              <a:defRPr sz="4000">
                <a:ln w="0"/>
                <a:solidFill>
                  <a:schemeClr val="tx1"/>
                </a:solidFill>
                <a:effectLst>
                  <a:outerShdw blurRad="38100" dist="19050" dir="2700000" algn="tl" rotWithShape="0">
                    <a:schemeClr val="dk1">
                      <a:alpha val="40000"/>
                    </a:schemeClr>
                  </a:outerShdw>
                </a:effectLst>
                <a:latin typeface="华文新魏" panose="02010800040101010101" pitchFamily="2" charset="-122"/>
                <a:ea typeface="华文新魏" panose="0201080004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dirty="0">
                <a:ln w="10160">
                  <a:solidFill>
                    <a:schemeClr val="accent5"/>
                  </a:solidFill>
                  <a:prstDash val="solid"/>
                </a:ln>
                <a:solidFill>
                  <a:srgbClr val="FFFFFF"/>
                </a:solidFill>
                <a:effectLst>
                  <a:outerShdw blurRad="38100" dist="22860" dir="5400000" algn="tl" rotWithShape="0">
                    <a:srgbClr val="000000">
                      <a:alpha val="30000"/>
                    </a:srgbClr>
                  </a:outerShdw>
                </a:effectLst>
              </a:rPr>
              <a:t>雨雪天减速慢行</a:t>
            </a:r>
          </a:p>
        </p:txBody>
      </p:sp>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975" y="3152120"/>
            <a:ext cx="2772075" cy="1717040"/>
          </a:xfrm>
          <a:prstGeom prst="rect">
            <a:avLst/>
          </a:prstGeom>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7195" y="3152120"/>
            <a:ext cx="2595458" cy="1753043"/>
          </a:xfrm>
          <a:prstGeom prst="rect">
            <a:avLst/>
          </a:prstGeom>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7193" y="5024327"/>
            <a:ext cx="2595459" cy="17790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ext Box 2"/>
          <p:cNvSpPr txBox="1"/>
          <p:nvPr/>
        </p:nvSpPr>
        <p:spPr>
          <a:xfrm>
            <a:off x="996950" y="1543050"/>
            <a:ext cx="10443845" cy="4225925"/>
          </a:xfrm>
          <a:prstGeom prst="rect">
            <a:avLst/>
          </a:prstGeom>
          <a:noFill/>
          <a:ln w="9525">
            <a:noFill/>
          </a:ln>
        </p:spPr>
        <p:txBody>
          <a:bodyPr wrap="square">
            <a:spAutoFit/>
          </a:bodyPr>
          <a:lstStyle/>
          <a:p>
            <a:pPr marL="342900" indent="-342900">
              <a:lnSpc>
                <a:spcPct val="120000"/>
              </a:lnSpc>
            </a:pPr>
            <a:r>
              <a:rPr lang="en-US" altLang="zh-CN" sz="2800" b="1" dirty="0">
                <a:latin typeface="宋体" panose="02010600030101010101" pitchFamily="2" charset="-122"/>
              </a:rPr>
              <a:t> </a:t>
            </a:r>
            <a:r>
              <a:rPr lang="en-US" altLang="zh-CN" sz="2800" dirty="0">
                <a:latin typeface="宋体" panose="02010600030101010101" pitchFamily="2" charset="-122"/>
              </a:rPr>
              <a:t> </a:t>
            </a:r>
            <a:r>
              <a:rPr lang="en-US" altLang="zh-CN" sz="2800" dirty="0">
                <a:solidFill>
                  <a:schemeClr val="bg1"/>
                </a:solidFill>
                <a:latin typeface="黑体" panose="02010609060101010101" charset="-122"/>
                <a:ea typeface="黑体" panose="02010609060101010101" charset="-122"/>
                <a:cs typeface="黑体" panose="02010609060101010101" charset="-122"/>
              </a:rPr>
              <a:t>1</a:t>
            </a:r>
            <a:r>
              <a:rPr lang="zh-CN" altLang="en-US" sz="2800" dirty="0">
                <a:solidFill>
                  <a:schemeClr val="bg1"/>
                </a:solidFill>
                <a:latin typeface="黑体" panose="02010609060101010101" charset="-122"/>
                <a:ea typeface="黑体" panose="02010609060101010101" charset="-122"/>
                <a:cs typeface="黑体" panose="02010609060101010101" charset="-122"/>
              </a:rPr>
              <a:t>．关于惯性，下面说法正确的是（　　　）。</a:t>
            </a:r>
          </a:p>
          <a:p>
            <a:pPr marL="342900" indent="-342900">
              <a:lnSpc>
                <a:spcPct val="120000"/>
              </a:lnSpc>
            </a:pPr>
            <a:r>
              <a:rPr lang="zh-CN" altLang="en-US" sz="2800" dirty="0">
                <a:solidFill>
                  <a:schemeClr val="bg1"/>
                </a:solidFill>
                <a:latin typeface="黑体" panose="02010609060101010101" charset="-122"/>
                <a:ea typeface="黑体" panose="02010609060101010101" charset="-122"/>
                <a:cs typeface="黑体" panose="02010609060101010101" charset="-122"/>
              </a:rPr>
              <a:t>　　</a:t>
            </a:r>
            <a:r>
              <a:rPr lang="en-US" altLang="zh-CN" sz="2800" dirty="0">
                <a:solidFill>
                  <a:schemeClr val="bg1"/>
                </a:solidFill>
                <a:latin typeface="黑体" panose="02010609060101010101" charset="-122"/>
                <a:ea typeface="黑体" panose="02010609060101010101" charset="-122"/>
                <a:cs typeface="黑体" panose="02010609060101010101" charset="-122"/>
              </a:rPr>
              <a:t>A</a:t>
            </a:r>
            <a:r>
              <a:rPr lang="zh-CN" altLang="en-US" sz="2800" dirty="0">
                <a:solidFill>
                  <a:schemeClr val="bg1"/>
                </a:solidFill>
                <a:latin typeface="黑体" panose="02010609060101010101" charset="-122"/>
                <a:ea typeface="黑体" panose="02010609060101010101" charset="-122"/>
                <a:cs typeface="黑体" panose="02010609060101010101" charset="-122"/>
              </a:rPr>
              <a:t>．一切物体在没有受到力的作用时，总保持匀速直线运动状态或静止状态的性质叫做惯性</a:t>
            </a:r>
          </a:p>
          <a:p>
            <a:pPr marL="342900" indent="-342900">
              <a:lnSpc>
                <a:spcPct val="120000"/>
              </a:lnSpc>
            </a:pPr>
            <a:r>
              <a:rPr lang="zh-CN" altLang="en-US" sz="2800" dirty="0">
                <a:solidFill>
                  <a:schemeClr val="bg1"/>
                </a:solidFill>
                <a:latin typeface="黑体" panose="02010609060101010101" charset="-122"/>
                <a:ea typeface="黑体" panose="02010609060101010101" charset="-122"/>
                <a:cs typeface="黑体" panose="02010609060101010101" charset="-122"/>
              </a:rPr>
              <a:t>　　</a:t>
            </a:r>
            <a:r>
              <a:rPr lang="en-US" altLang="zh-CN" sz="2800" dirty="0">
                <a:solidFill>
                  <a:schemeClr val="bg1"/>
                </a:solidFill>
                <a:latin typeface="黑体" panose="02010609060101010101" charset="-122"/>
                <a:ea typeface="黑体" panose="02010609060101010101" charset="-122"/>
                <a:cs typeface="黑体" panose="02010609060101010101" charset="-122"/>
              </a:rPr>
              <a:t>B</a:t>
            </a:r>
            <a:r>
              <a:rPr lang="zh-CN" altLang="en-US" sz="2800" dirty="0">
                <a:solidFill>
                  <a:schemeClr val="bg1"/>
                </a:solidFill>
                <a:latin typeface="黑体" panose="02010609060101010101" charset="-122"/>
                <a:ea typeface="黑体" panose="02010609060101010101" charset="-122"/>
                <a:cs typeface="黑体" panose="02010609060101010101" charset="-122"/>
              </a:rPr>
              <a:t>．射出的子弹离开枪口继续高速前进，是因为子弹受到惯性的作用</a:t>
            </a:r>
          </a:p>
          <a:p>
            <a:pPr marL="342900" indent="-342900">
              <a:lnSpc>
                <a:spcPct val="120000"/>
              </a:lnSpc>
            </a:pPr>
            <a:r>
              <a:rPr lang="zh-CN" altLang="en-US" sz="2800" dirty="0">
                <a:solidFill>
                  <a:schemeClr val="bg1"/>
                </a:solidFill>
                <a:latin typeface="黑体" panose="02010609060101010101" charset="-122"/>
                <a:ea typeface="黑体" panose="02010609060101010101" charset="-122"/>
                <a:cs typeface="黑体" panose="02010609060101010101" charset="-122"/>
              </a:rPr>
              <a:t>　　</a:t>
            </a:r>
            <a:r>
              <a:rPr lang="en-US" altLang="zh-CN" sz="2800" dirty="0">
                <a:solidFill>
                  <a:schemeClr val="bg1"/>
                </a:solidFill>
                <a:latin typeface="黑体" panose="02010609060101010101" charset="-122"/>
                <a:ea typeface="黑体" panose="02010609060101010101" charset="-122"/>
                <a:cs typeface="黑体" panose="02010609060101010101" charset="-122"/>
              </a:rPr>
              <a:t>C</a:t>
            </a:r>
            <a:r>
              <a:rPr lang="zh-CN" altLang="en-US" sz="2800" dirty="0">
                <a:solidFill>
                  <a:schemeClr val="bg1"/>
                </a:solidFill>
                <a:latin typeface="黑体" panose="02010609060101010101" charset="-122"/>
                <a:ea typeface="黑体" panose="02010609060101010101" charset="-122"/>
                <a:cs typeface="黑体" panose="02010609060101010101" charset="-122"/>
              </a:rPr>
              <a:t>．汽车关闭发动机后还能继续前进是由于汽车的惯性大于它受到的阻力</a:t>
            </a:r>
          </a:p>
          <a:p>
            <a:pPr marL="342900" indent="-342900">
              <a:lnSpc>
                <a:spcPct val="120000"/>
              </a:lnSpc>
            </a:pPr>
            <a:r>
              <a:rPr lang="zh-CN" altLang="en-US" sz="2800" dirty="0">
                <a:solidFill>
                  <a:schemeClr val="bg1"/>
                </a:solidFill>
                <a:latin typeface="黑体" panose="02010609060101010101" charset="-122"/>
                <a:ea typeface="黑体" panose="02010609060101010101" charset="-122"/>
                <a:cs typeface="黑体" panose="02010609060101010101" charset="-122"/>
              </a:rPr>
              <a:t>　　</a:t>
            </a:r>
            <a:r>
              <a:rPr lang="en-US" altLang="zh-CN" sz="2800" dirty="0">
                <a:solidFill>
                  <a:schemeClr val="bg1"/>
                </a:solidFill>
                <a:latin typeface="黑体" panose="02010609060101010101" charset="-122"/>
                <a:ea typeface="黑体" panose="02010609060101010101" charset="-122"/>
                <a:cs typeface="黑体" panose="02010609060101010101" charset="-122"/>
              </a:rPr>
              <a:t>D</a:t>
            </a:r>
            <a:r>
              <a:rPr lang="zh-CN" altLang="en-US" sz="2800" dirty="0">
                <a:solidFill>
                  <a:schemeClr val="bg1"/>
                </a:solidFill>
                <a:latin typeface="黑体" panose="02010609060101010101" charset="-122"/>
                <a:ea typeface="黑体" panose="02010609060101010101" charset="-122"/>
                <a:cs typeface="黑体" panose="02010609060101010101" charset="-122"/>
              </a:rPr>
              <a:t>．一切物体在任何情况下都具有惯性</a:t>
            </a:r>
          </a:p>
        </p:txBody>
      </p:sp>
      <p:sp>
        <p:nvSpPr>
          <p:cNvPr id="3" name="Text Box 3"/>
          <p:cNvSpPr txBox="1"/>
          <p:nvPr/>
        </p:nvSpPr>
        <p:spPr>
          <a:xfrm>
            <a:off x="7381875" y="1543050"/>
            <a:ext cx="450850" cy="579438"/>
          </a:xfrm>
          <a:prstGeom prst="rect">
            <a:avLst/>
          </a:prstGeom>
          <a:noFill/>
          <a:ln w="9525">
            <a:noFill/>
          </a:ln>
        </p:spPr>
        <p:txBody>
          <a:bodyPr>
            <a:spAutoFit/>
          </a:bodyPr>
          <a:lstStyle/>
          <a:p>
            <a:r>
              <a:rPr lang="en-US" altLang="zh-CN" sz="3200" b="1" dirty="0">
                <a:solidFill>
                  <a:srgbClr val="FFFF00"/>
                </a:solidFill>
                <a:latin typeface="Times New Roman" panose="02020603050405020304" pitchFamily="18" charset="0"/>
              </a:rPr>
              <a:t>D</a:t>
            </a:r>
          </a:p>
        </p:txBody>
      </p:sp>
      <p:sp>
        <p:nvSpPr>
          <p:cNvPr id="2" name="文本框 1"/>
          <p:cNvSpPr txBox="1"/>
          <p:nvPr/>
        </p:nvSpPr>
        <p:spPr>
          <a:xfrm>
            <a:off x="1400810" y="953770"/>
            <a:ext cx="2029460" cy="589280"/>
          </a:xfrm>
          <a:prstGeom prst="rect">
            <a:avLst/>
          </a:prstGeom>
          <a:noFill/>
        </p:spPr>
        <p:txBody>
          <a:bodyPr wrap="square" rtlCol="0" anchor="t">
            <a:spAutoFit/>
          </a:bodyPr>
          <a:lstStyle/>
          <a:p>
            <a:pPr algn="ctr" defTabSz="685800" fontAlgn="base">
              <a:lnSpc>
                <a:spcPct val="90000"/>
              </a:lnSpc>
              <a:buClrTx/>
              <a:buSzTx/>
              <a:buFontTx/>
            </a:pPr>
            <a:r>
              <a:rPr lang="zh-CN" altLang="en-US" sz="3600" b="1" dirty="0">
                <a:solidFill>
                  <a:srgbClr val="FFFF00"/>
                </a:solidFill>
                <a:latin typeface="黑体" panose="02010609060101010101" charset="-122"/>
                <a:ea typeface="黑体" panose="02010609060101010101" charset="-122"/>
                <a:cs typeface="+mj-cs"/>
                <a:sym typeface="+mn-ea"/>
              </a:rPr>
              <a:t>课堂反馈</a:t>
            </a:r>
            <a:endParaRPr lang="zh-CN" altLang="en-US" sz="3600" b="1" dirty="0">
              <a:solidFill>
                <a:srgbClr val="FFFF00"/>
              </a:solidFill>
              <a:latin typeface="黑体" panose="02010609060101010101" charset="-122"/>
              <a:ea typeface="黑体" panose="02010609060101010101"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ext Box 3"/>
          <p:cNvSpPr txBox="1"/>
          <p:nvPr/>
        </p:nvSpPr>
        <p:spPr>
          <a:xfrm>
            <a:off x="705485" y="1989455"/>
            <a:ext cx="11231880" cy="3192145"/>
          </a:xfrm>
          <a:prstGeom prst="rect">
            <a:avLst/>
          </a:prstGeom>
          <a:noFill/>
          <a:ln w="9525">
            <a:noFill/>
          </a:ln>
        </p:spPr>
        <p:txBody>
          <a:bodyPr wrap="square">
            <a:spAutoFit/>
          </a:bodyPr>
          <a:lstStyle/>
          <a:p>
            <a:pPr>
              <a:lnSpc>
                <a:spcPct val="120000"/>
              </a:lnSpc>
            </a:pPr>
            <a:r>
              <a:rPr lang="en-US" altLang="zh-CN" sz="2800" dirty="0">
                <a:solidFill>
                  <a:schemeClr val="bg1"/>
                </a:solidFill>
                <a:latin typeface="黑体" panose="02010609060101010101" charset="-122"/>
                <a:ea typeface="黑体" panose="02010609060101010101" charset="-122"/>
                <a:cs typeface="黑体" panose="02010609060101010101" charset="-122"/>
              </a:rPr>
              <a:t>2</a:t>
            </a:r>
            <a:r>
              <a:rPr lang="zh-CN" altLang="en-US" sz="2800" dirty="0">
                <a:solidFill>
                  <a:schemeClr val="bg1"/>
                </a:solidFill>
                <a:latin typeface="黑体" panose="02010609060101010101" charset="-122"/>
                <a:ea typeface="黑体" panose="02010609060101010101" charset="-122"/>
                <a:cs typeface="黑体" panose="02010609060101010101" charset="-122"/>
              </a:rPr>
              <a:t>．一氢气球吊着一重物以</a:t>
            </a:r>
            <a:r>
              <a:rPr lang="en-US" altLang="zh-CN" sz="2800" dirty="0">
                <a:solidFill>
                  <a:schemeClr val="bg1"/>
                </a:solidFill>
                <a:latin typeface="黑体" panose="02010609060101010101" charset="-122"/>
                <a:ea typeface="黑体" panose="02010609060101010101" charset="-122"/>
                <a:cs typeface="黑体" panose="02010609060101010101" charset="-122"/>
              </a:rPr>
              <a:t>1 m/s</a:t>
            </a:r>
            <a:r>
              <a:rPr lang="zh-CN" altLang="en-US" sz="2800" dirty="0">
                <a:solidFill>
                  <a:schemeClr val="bg1"/>
                </a:solidFill>
                <a:latin typeface="黑体" panose="02010609060101010101" charset="-122"/>
                <a:ea typeface="黑体" panose="02010609060101010101" charset="-122"/>
                <a:cs typeface="黑体" panose="02010609060101010101" charset="-122"/>
              </a:rPr>
              <a:t>的速度匀速竖直上升，在上升过程中，吊物体的绳子突然断了，则在绳子断开后物体（　　　）。</a:t>
            </a:r>
          </a:p>
          <a:p>
            <a:pPr>
              <a:lnSpc>
                <a:spcPct val="120000"/>
              </a:lnSpc>
            </a:pPr>
            <a:r>
              <a:rPr lang="zh-CN" altLang="en-US" sz="2800" dirty="0">
                <a:solidFill>
                  <a:schemeClr val="bg1"/>
                </a:solidFill>
                <a:latin typeface="黑体" panose="02010609060101010101" charset="-122"/>
                <a:ea typeface="黑体" panose="02010609060101010101" charset="-122"/>
                <a:cs typeface="黑体" panose="02010609060101010101" charset="-122"/>
              </a:rPr>
              <a:t>       </a:t>
            </a:r>
            <a:r>
              <a:rPr lang="en-US" altLang="zh-CN" sz="2800" dirty="0">
                <a:solidFill>
                  <a:schemeClr val="bg1"/>
                </a:solidFill>
                <a:latin typeface="黑体" panose="02010609060101010101" charset="-122"/>
                <a:ea typeface="黑体" panose="02010609060101010101" charset="-122"/>
                <a:cs typeface="黑体" panose="02010609060101010101" charset="-122"/>
              </a:rPr>
              <a:t>A</a:t>
            </a:r>
            <a:r>
              <a:rPr lang="zh-CN" altLang="en-US" sz="2800" dirty="0">
                <a:solidFill>
                  <a:schemeClr val="bg1"/>
                </a:solidFill>
                <a:latin typeface="黑体" panose="02010609060101010101" charset="-122"/>
                <a:ea typeface="黑体" panose="02010609060101010101" charset="-122"/>
                <a:cs typeface="黑体" panose="02010609060101010101" charset="-122"/>
              </a:rPr>
              <a:t>．立即下落，且速度越来越快</a:t>
            </a:r>
          </a:p>
          <a:p>
            <a:pPr>
              <a:lnSpc>
                <a:spcPct val="120000"/>
              </a:lnSpc>
            </a:pPr>
            <a:r>
              <a:rPr lang="zh-CN" altLang="en-US" sz="2800" dirty="0">
                <a:solidFill>
                  <a:schemeClr val="bg1"/>
                </a:solidFill>
                <a:latin typeface="黑体" panose="02010609060101010101" charset="-122"/>
                <a:ea typeface="黑体" panose="02010609060101010101" charset="-122"/>
                <a:cs typeface="黑体" panose="02010609060101010101" charset="-122"/>
              </a:rPr>
              <a:t>       </a:t>
            </a:r>
            <a:r>
              <a:rPr lang="en-US" altLang="zh-CN" sz="2800" dirty="0">
                <a:solidFill>
                  <a:schemeClr val="bg1"/>
                </a:solidFill>
                <a:latin typeface="黑体" panose="02010609060101010101" charset="-122"/>
                <a:ea typeface="黑体" panose="02010609060101010101" charset="-122"/>
                <a:cs typeface="黑体" panose="02010609060101010101" charset="-122"/>
              </a:rPr>
              <a:t>B</a:t>
            </a:r>
            <a:r>
              <a:rPr lang="zh-CN" altLang="en-US" sz="2800" dirty="0">
                <a:solidFill>
                  <a:schemeClr val="bg1"/>
                </a:solidFill>
                <a:latin typeface="黑体" panose="02010609060101010101" charset="-122"/>
                <a:ea typeface="黑体" panose="02010609060101010101" charset="-122"/>
                <a:cs typeface="黑体" panose="02010609060101010101" charset="-122"/>
              </a:rPr>
              <a:t>．立即匀速下落</a:t>
            </a:r>
          </a:p>
          <a:p>
            <a:pPr>
              <a:lnSpc>
                <a:spcPct val="120000"/>
              </a:lnSpc>
            </a:pPr>
            <a:r>
              <a:rPr lang="zh-CN" altLang="en-US" sz="2800" dirty="0">
                <a:solidFill>
                  <a:schemeClr val="bg1"/>
                </a:solidFill>
                <a:latin typeface="黑体" panose="02010609060101010101" charset="-122"/>
                <a:ea typeface="黑体" panose="02010609060101010101" charset="-122"/>
                <a:cs typeface="黑体" panose="02010609060101010101" charset="-122"/>
              </a:rPr>
              <a:t>       </a:t>
            </a:r>
            <a:r>
              <a:rPr lang="en-US" altLang="zh-CN" sz="2800" dirty="0">
                <a:solidFill>
                  <a:schemeClr val="bg1"/>
                </a:solidFill>
                <a:latin typeface="黑体" panose="02010609060101010101" charset="-122"/>
                <a:ea typeface="黑体" panose="02010609060101010101" charset="-122"/>
                <a:cs typeface="黑体" panose="02010609060101010101" charset="-122"/>
              </a:rPr>
              <a:t>C</a:t>
            </a:r>
            <a:r>
              <a:rPr lang="zh-CN" altLang="en-US" sz="2800" dirty="0">
                <a:solidFill>
                  <a:schemeClr val="bg1"/>
                </a:solidFill>
                <a:latin typeface="黑体" panose="02010609060101010101" charset="-122"/>
                <a:ea typeface="黑体" panose="02010609060101010101" charset="-122"/>
                <a:cs typeface="黑体" panose="02010609060101010101" charset="-122"/>
              </a:rPr>
              <a:t>．由于惯性，物体以</a:t>
            </a:r>
            <a:r>
              <a:rPr lang="en-US" altLang="zh-CN" sz="2800" dirty="0">
                <a:solidFill>
                  <a:schemeClr val="bg1"/>
                </a:solidFill>
                <a:latin typeface="黑体" panose="02010609060101010101" charset="-122"/>
                <a:ea typeface="黑体" panose="02010609060101010101" charset="-122"/>
                <a:cs typeface="黑体" panose="02010609060101010101" charset="-122"/>
              </a:rPr>
              <a:t>1 m/s</a:t>
            </a:r>
            <a:r>
              <a:rPr lang="zh-CN" altLang="en-US" sz="2800" dirty="0">
                <a:solidFill>
                  <a:schemeClr val="bg1"/>
                </a:solidFill>
                <a:latin typeface="黑体" panose="02010609060101010101" charset="-122"/>
                <a:ea typeface="黑体" panose="02010609060101010101" charset="-122"/>
                <a:cs typeface="黑体" panose="02010609060101010101" charset="-122"/>
              </a:rPr>
              <a:t>的速度匀速上升</a:t>
            </a:r>
          </a:p>
          <a:p>
            <a:pPr>
              <a:lnSpc>
                <a:spcPct val="120000"/>
              </a:lnSpc>
            </a:pPr>
            <a:r>
              <a:rPr lang="zh-CN" altLang="en-US" sz="2800" dirty="0">
                <a:solidFill>
                  <a:schemeClr val="bg1"/>
                </a:solidFill>
                <a:latin typeface="黑体" panose="02010609060101010101" charset="-122"/>
                <a:ea typeface="黑体" panose="02010609060101010101" charset="-122"/>
                <a:cs typeface="黑体" panose="02010609060101010101" charset="-122"/>
              </a:rPr>
              <a:t>       </a:t>
            </a:r>
            <a:r>
              <a:rPr lang="en-US" altLang="zh-CN" sz="2800" dirty="0">
                <a:solidFill>
                  <a:schemeClr val="bg1"/>
                </a:solidFill>
                <a:latin typeface="黑体" panose="02010609060101010101" charset="-122"/>
                <a:ea typeface="黑体" panose="02010609060101010101" charset="-122"/>
                <a:cs typeface="黑体" panose="02010609060101010101" charset="-122"/>
              </a:rPr>
              <a:t>D</a:t>
            </a:r>
            <a:r>
              <a:rPr lang="zh-CN" altLang="en-US" sz="2800" dirty="0">
                <a:solidFill>
                  <a:schemeClr val="bg1"/>
                </a:solidFill>
                <a:latin typeface="黑体" panose="02010609060101010101" charset="-122"/>
                <a:ea typeface="黑体" panose="02010609060101010101" charset="-122"/>
                <a:cs typeface="黑体" panose="02010609060101010101" charset="-122"/>
              </a:rPr>
              <a:t>．先上升一段距离再下落，下落时速度越来越快</a:t>
            </a:r>
          </a:p>
        </p:txBody>
      </p:sp>
      <p:sp>
        <p:nvSpPr>
          <p:cNvPr id="3" name="Text Box 7"/>
          <p:cNvSpPr txBox="1"/>
          <p:nvPr/>
        </p:nvSpPr>
        <p:spPr>
          <a:xfrm>
            <a:off x="8731250" y="2679700"/>
            <a:ext cx="404813" cy="579438"/>
          </a:xfrm>
          <a:prstGeom prst="rect">
            <a:avLst/>
          </a:prstGeom>
          <a:noFill/>
          <a:ln w="9525">
            <a:noFill/>
          </a:ln>
        </p:spPr>
        <p:txBody>
          <a:bodyPr>
            <a:spAutoFit/>
          </a:bodyPr>
          <a:lstStyle/>
          <a:p>
            <a:r>
              <a:rPr lang="en-US" altLang="zh-CN" sz="3200" b="1" dirty="0">
                <a:solidFill>
                  <a:srgbClr val="FFFF00"/>
                </a:solidFill>
                <a:latin typeface="Times New Roman" panose="02020603050405020304" pitchFamily="18" charset="0"/>
              </a:rPr>
              <a:t>D</a:t>
            </a: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8" descr="12 5 29"/>
          <p:cNvPicPr>
            <a:picLocks noChangeAspect="1"/>
          </p:cNvPicPr>
          <p:nvPr/>
        </p:nvPicPr>
        <p:blipFill>
          <a:blip r:embed="rId2">
            <a:clrChange>
              <a:clrFrom>
                <a:srgbClr val="FEFEFE"/>
              </a:clrFrom>
              <a:clrTo>
                <a:srgbClr val="FEFEFE">
                  <a:alpha val="0"/>
                </a:srgbClr>
              </a:clrTo>
            </a:clrChange>
          </a:blip>
          <a:srcRect t="2098" r="4425"/>
          <a:stretch>
            <a:fillRect/>
          </a:stretch>
        </p:blipFill>
        <p:spPr>
          <a:xfrm>
            <a:off x="8234680" y="2379345"/>
            <a:ext cx="2590165" cy="2686685"/>
          </a:xfrm>
          <a:prstGeom prst="rect">
            <a:avLst/>
          </a:prstGeom>
          <a:noFill/>
          <a:ln w="9525">
            <a:noFill/>
          </a:ln>
        </p:spPr>
      </p:pic>
      <p:sp>
        <p:nvSpPr>
          <p:cNvPr id="36867" name="矩形 2"/>
          <p:cNvSpPr/>
          <p:nvPr/>
        </p:nvSpPr>
        <p:spPr>
          <a:xfrm>
            <a:off x="1096010" y="1018540"/>
            <a:ext cx="7802245" cy="583565"/>
          </a:xfrm>
          <a:prstGeom prst="rect">
            <a:avLst/>
          </a:prstGeom>
          <a:noFill/>
          <a:ln w="9525">
            <a:noFill/>
          </a:ln>
        </p:spPr>
        <p:txBody>
          <a:bodyPr wrap="square">
            <a:spAutoFit/>
          </a:bodyPr>
          <a:lstStyle/>
          <a:p>
            <a:r>
              <a:rPr lang="en-US" altLang="zh-CN" sz="3200" dirty="0">
                <a:solidFill>
                  <a:schemeClr val="bg1"/>
                </a:solidFill>
                <a:latin typeface="黑体" panose="02010609060101010101" charset="-122"/>
                <a:ea typeface="黑体" panose="02010609060101010101" charset="-122"/>
                <a:cs typeface="黑体" panose="02010609060101010101" charset="-122"/>
              </a:rPr>
              <a:t>3.</a:t>
            </a:r>
            <a:r>
              <a:rPr lang="zh-CN" altLang="en-US" sz="3200" dirty="0">
                <a:solidFill>
                  <a:schemeClr val="bg1"/>
                </a:solidFill>
                <a:latin typeface="黑体" panose="02010609060101010101" charset="-122"/>
                <a:ea typeface="黑体" panose="02010609060101010101" charset="-122"/>
                <a:cs typeface="黑体" panose="02010609060101010101" charset="-122"/>
              </a:rPr>
              <a:t>利用惯性使锤头紧固</a:t>
            </a:r>
            <a:r>
              <a:rPr lang="en-US" altLang="zh-CN" sz="3200" dirty="0">
                <a:solidFill>
                  <a:schemeClr val="bg1"/>
                </a:solidFill>
                <a:latin typeface="黑体" panose="02010609060101010101" charset="-122"/>
                <a:ea typeface="黑体" panose="02010609060101010101" charset="-122"/>
                <a:cs typeface="黑体" panose="02010609060101010101" charset="-122"/>
              </a:rPr>
              <a:t>,</a:t>
            </a:r>
            <a:r>
              <a:rPr lang="zh-CN" altLang="en-US" sz="3200" dirty="0">
                <a:solidFill>
                  <a:schemeClr val="bg1"/>
                </a:solidFill>
                <a:latin typeface="黑体" panose="02010609060101010101" charset="-122"/>
                <a:ea typeface="黑体" panose="02010609060101010101" charset="-122"/>
                <a:cs typeface="黑体" panose="02010609060101010101" charset="-122"/>
              </a:rPr>
              <a:t>试着解释原因？</a:t>
            </a:r>
          </a:p>
        </p:txBody>
      </p:sp>
      <p:sp>
        <p:nvSpPr>
          <p:cNvPr id="2" name="文本框 1"/>
          <p:cNvSpPr txBox="1"/>
          <p:nvPr/>
        </p:nvSpPr>
        <p:spPr>
          <a:xfrm>
            <a:off x="820420" y="2759710"/>
            <a:ext cx="7115810" cy="1753235"/>
          </a:xfrm>
          <a:prstGeom prst="rect">
            <a:avLst/>
          </a:prstGeom>
          <a:noFill/>
        </p:spPr>
        <p:txBody>
          <a:bodyPr wrap="square" rtlCol="0" anchor="t">
            <a:spAutoFit/>
          </a:bodyPr>
          <a:lstStyle/>
          <a:p>
            <a:pPr eaLnBrk="1" hangingPunct="1">
              <a:spcBef>
                <a:spcPct val="50000"/>
              </a:spcBef>
            </a:pPr>
            <a:r>
              <a:rPr lang="zh-CN" altLang="en-US" sz="2400" dirty="0">
                <a:solidFill>
                  <a:schemeClr val="bg1"/>
                </a:solidFill>
                <a:latin typeface="宋体" panose="02010600030101010101" pitchFamily="2" charset="-122"/>
                <a:ea typeface="宋体" panose="02010600030101010101" pitchFamily="2" charset="-122"/>
                <a:sym typeface="+mn-ea"/>
              </a:rPr>
              <a:t>分析：</a:t>
            </a:r>
            <a:endParaRPr lang="zh-CN" altLang="en-US" sz="2400" dirty="0">
              <a:solidFill>
                <a:schemeClr val="bg1"/>
              </a:solidFill>
              <a:latin typeface="宋体" panose="02010600030101010101" pitchFamily="2" charset="-122"/>
              <a:ea typeface="宋体" panose="02010600030101010101" pitchFamily="2" charset="-122"/>
            </a:endParaRPr>
          </a:p>
          <a:p>
            <a:pPr eaLnBrk="1" hangingPunct="1">
              <a:spcBef>
                <a:spcPct val="50000"/>
              </a:spcBef>
            </a:pPr>
            <a:r>
              <a:rPr lang="zh-CN" altLang="en-US" sz="2400" dirty="0">
                <a:solidFill>
                  <a:schemeClr val="bg1"/>
                </a:solidFill>
                <a:latin typeface="宋体" panose="02010600030101010101" pitchFamily="2" charset="-122"/>
                <a:ea typeface="宋体" panose="02010600030101010101" pitchFamily="2" charset="-122"/>
                <a:sym typeface="+mn-ea"/>
              </a:rPr>
              <a:t>锤头和锤柄开始的状态是_________，当锤柄突然停止运动时，锤头由于_____要保持原来的_____状态，所以要继续向下运动，紧套在锤柄上。</a:t>
            </a:r>
            <a:endParaRPr lang="zh-CN" altLang="en-US" sz="2400" dirty="0" smtClean="0">
              <a:solidFill>
                <a:schemeClr val="bg1"/>
              </a:solidFill>
              <a:latin typeface="宋体" panose="02010600030101010101" pitchFamily="2" charset="-122"/>
              <a:ea typeface="宋体" panose="02010600030101010101" pitchFamily="2" charset="-122"/>
              <a:sym typeface="+mn-ea"/>
            </a:endParaRPr>
          </a:p>
        </p:txBody>
      </p:sp>
      <p:sp>
        <p:nvSpPr>
          <p:cNvPr id="33797" name="文本框 33796"/>
          <p:cNvSpPr txBox="1"/>
          <p:nvPr/>
        </p:nvSpPr>
        <p:spPr>
          <a:xfrm>
            <a:off x="3590925" y="3597910"/>
            <a:ext cx="1296988" cy="583565"/>
          </a:xfrm>
          <a:prstGeom prst="rect">
            <a:avLst/>
          </a:prstGeom>
          <a:noFill/>
          <a:ln w="9525">
            <a:noFill/>
          </a:ln>
        </p:spPr>
        <p:txBody>
          <a:bodyPr vert="horz" wrap="square" anchor="t">
            <a:spAutoFit/>
          </a:bodyPr>
          <a:lstStyle/>
          <a:p>
            <a:pPr eaLnBrk="1" hangingPunct="1">
              <a:spcBef>
                <a:spcPct val="50000"/>
              </a:spcBef>
            </a:pPr>
            <a:r>
              <a:rPr lang="zh-CN" altLang="en-US" sz="3200">
                <a:solidFill>
                  <a:srgbClr val="FFFF00"/>
                </a:solidFill>
                <a:latin typeface="Times New Roman" panose="02020603050405020304" pitchFamily="18" charset="0"/>
                <a:ea typeface="黑体" panose="02010609060101010101" charset="-122"/>
              </a:rPr>
              <a:t>惯性</a:t>
            </a:r>
          </a:p>
        </p:txBody>
      </p:sp>
      <p:sp>
        <p:nvSpPr>
          <p:cNvPr id="33798" name="文本框 33797"/>
          <p:cNvSpPr txBox="1"/>
          <p:nvPr/>
        </p:nvSpPr>
        <p:spPr>
          <a:xfrm>
            <a:off x="4208780" y="3014345"/>
            <a:ext cx="2016125" cy="583565"/>
          </a:xfrm>
          <a:prstGeom prst="rect">
            <a:avLst/>
          </a:prstGeom>
          <a:noFill/>
          <a:ln w="9525">
            <a:noFill/>
          </a:ln>
        </p:spPr>
        <p:txBody>
          <a:bodyPr vert="horz" wrap="square" anchor="t">
            <a:spAutoFit/>
          </a:bodyPr>
          <a:lstStyle/>
          <a:p>
            <a:pPr eaLnBrk="1" hangingPunct="1">
              <a:spcBef>
                <a:spcPct val="50000"/>
              </a:spcBef>
            </a:pPr>
            <a:r>
              <a:rPr lang="zh-CN" altLang="en-US" sz="3200">
                <a:solidFill>
                  <a:srgbClr val="FFFF00"/>
                </a:solidFill>
                <a:latin typeface="Times New Roman" panose="02020603050405020304" pitchFamily="18" charset="0"/>
                <a:ea typeface="黑体" panose="02010609060101010101" charset="-122"/>
              </a:rPr>
              <a:t>向下运动</a:t>
            </a:r>
          </a:p>
        </p:txBody>
      </p:sp>
      <p:sp>
        <p:nvSpPr>
          <p:cNvPr id="33799" name="文本框 33798"/>
          <p:cNvSpPr txBox="1"/>
          <p:nvPr/>
        </p:nvSpPr>
        <p:spPr>
          <a:xfrm>
            <a:off x="6117273" y="3597593"/>
            <a:ext cx="1296987" cy="583565"/>
          </a:xfrm>
          <a:prstGeom prst="rect">
            <a:avLst/>
          </a:prstGeom>
          <a:noFill/>
          <a:ln w="9525">
            <a:noFill/>
          </a:ln>
        </p:spPr>
        <p:txBody>
          <a:bodyPr vert="horz" wrap="square" anchor="t">
            <a:spAutoFit/>
          </a:bodyPr>
          <a:lstStyle/>
          <a:p>
            <a:pPr algn="l" eaLnBrk="1" hangingPunct="1">
              <a:spcBef>
                <a:spcPct val="50000"/>
              </a:spcBef>
              <a:buClrTx/>
              <a:buSzTx/>
              <a:buFontTx/>
            </a:pPr>
            <a:r>
              <a:rPr lang="zh-CN" altLang="en-US" sz="3200">
                <a:solidFill>
                  <a:srgbClr val="FFFF00"/>
                </a:solidFill>
                <a:latin typeface="Times New Roman" panose="02020603050405020304" pitchFamily="18" charset="0"/>
                <a:ea typeface="黑体" panose="02010609060101010101" charset="-122"/>
              </a:rPr>
              <a:t>运动</a:t>
            </a: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8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p:bldP spid="33797" grpId="0"/>
      <p:bldP spid="33798" grpId="0"/>
      <p:bldP spid="3379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6" descr="伽利略"/>
          <p:cNvPicPr>
            <a:picLocks noChangeAspect="1"/>
          </p:cNvPicPr>
          <p:nvPr/>
        </p:nvPicPr>
        <p:blipFill>
          <a:blip r:embed="rId2">
            <a:clrChange>
              <a:clrFrom>
                <a:srgbClr val="FFFFFF"/>
              </a:clrFrom>
              <a:clrTo>
                <a:srgbClr val="FFFFFF">
                  <a:alpha val="0"/>
                </a:srgbClr>
              </a:clrTo>
            </a:clrChange>
          </a:blip>
          <a:stretch>
            <a:fillRect/>
          </a:stretch>
        </p:blipFill>
        <p:spPr>
          <a:xfrm>
            <a:off x="9474835" y="1964055"/>
            <a:ext cx="2117725" cy="2518410"/>
          </a:xfrm>
          <a:prstGeom prst="rect">
            <a:avLst/>
          </a:prstGeom>
          <a:noFill/>
          <a:ln w="9525">
            <a:noFill/>
          </a:ln>
        </p:spPr>
      </p:pic>
      <p:sp>
        <p:nvSpPr>
          <p:cNvPr id="11" name="矩形 10"/>
          <p:cNvSpPr/>
          <p:nvPr/>
        </p:nvSpPr>
        <p:spPr>
          <a:xfrm>
            <a:off x="6831006" y="2620428"/>
            <a:ext cx="2500330" cy="186204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5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mn-lt"/>
                <a:ea typeface="+mn-ea"/>
                <a:cs typeface="+mn-cs"/>
              </a:rPr>
              <a:t>VS</a:t>
            </a:r>
            <a:endParaRPr kumimoji="0" lang="zh-CN" altLang="en-US" sz="115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mn-lt"/>
              <a:ea typeface="+mn-ea"/>
              <a:cs typeface="+mn-cs"/>
            </a:endParaRPr>
          </a:p>
        </p:txBody>
      </p:sp>
      <p:pic>
        <p:nvPicPr>
          <p:cNvPr id="15" name="Picture 6" descr="20060925202706770"/>
          <p:cNvPicPr>
            <a:picLocks noChangeAspect="1" noChangeArrowheads="1"/>
          </p:cNvPicPr>
          <p:nvPr/>
        </p:nvPicPr>
        <p:blipFill>
          <a:blip r:embed="rId3">
            <a:clrChange>
              <a:clrFrom>
                <a:srgbClr val="FEFAFB"/>
              </a:clrFrom>
              <a:clrTo>
                <a:srgbClr val="FEFAFB">
                  <a:alpha val="0"/>
                </a:srgbClr>
              </a:clrTo>
            </a:clrChange>
            <a:lum bright="12000"/>
          </a:blip>
          <a:srcRect/>
          <a:stretch>
            <a:fillRect/>
          </a:stretch>
        </p:blipFill>
        <p:spPr bwMode="auto">
          <a:xfrm>
            <a:off x="4655185" y="2620010"/>
            <a:ext cx="2222500" cy="23583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TextBox 13"/>
          <p:cNvSpPr txBox="1">
            <a:spLocks noChangeArrowheads="1"/>
          </p:cNvSpPr>
          <p:nvPr/>
        </p:nvSpPr>
        <p:spPr bwMode="auto">
          <a:xfrm>
            <a:off x="3738245" y="694690"/>
            <a:ext cx="5488305" cy="579755"/>
          </a:xfrm>
          <a:prstGeom prst="rect">
            <a:avLst/>
          </a:prstGeom>
          <a:noFill/>
          <a:ln>
            <a:noFill/>
          </a:ln>
          <a:effectLst/>
          <a:extLst>
            <a:ext uri="{909E8E84-426E-40DD-AFC4-6F175D3DCCD1}">
              <a14:hiddenFill xmlns:a14="http://schemas.microsoft.com/office/drawing/2010/main">
                <a:solidFill>
                  <a:srgbClr val="F79646"/>
                </a:solidFill>
              </a14:hiddenFill>
            </a:ext>
            <a:ext uri="{91240B29-F687-4F45-9708-019B960494DF}">
              <a14:hiddenLine xmlns:a14="http://schemas.microsoft.com/office/drawing/2010/main" w="38100">
                <a:solidFill>
                  <a:srgbClr val="0000FF"/>
                </a:solidFill>
                <a:miter lim="800000"/>
                <a:headEnd/>
                <a:tailEnd/>
              </a14:hiddenLine>
            </a:ext>
            <a:ext uri="{AF507438-7753-43E0-B8FC-AC1667EBCBE1}">
              <a14:hiddenEffects xmlns:a14="http://schemas.microsoft.com/office/drawing/2010/main">
                <a:effectLst>
                  <a:outerShdw dist="20000" dir="5400000" rotWithShape="0">
                    <a:srgbClr val="000000">
                      <a:alpha val="37999"/>
                    </a:srgbClr>
                  </a:outerShdw>
                </a:effectLst>
              </a14:hiddenEffects>
            </a:ext>
          </a:extLst>
        </p:spPr>
        <p:txBody>
          <a:bodyPr wrap="none">
            <a:spAutoFit/>
          </a:bodyPr>
          <a:lstStyle/>
          <a:p>
            <a:pPr marR="0" defTabSz="914400" fontAlgn="auto">
              <a:spcBef>
                <a:spcPts val="0"/>
              </a:spcBef>
              <a:spcAft>
                <a:spcPts val="0"/>
              </a:spcAft>
              <a:buClrTx/>
              <a:buSzTx/>
              <a:buFontTx/>
              <a:defRPr/>
            </a:pPr>
            <a:r>
              <a:rPr kumimoji="0" lang="zh-CN" altLang="en-US" sz="3200" b="1" kern="1200" cap="none" spc="0" normalizeH="0" baseline="0" noProof="0" dirty="0">
                <a:solidFill>
                  <a:schemeClr val="lt1"/>
                </a:solidFill>
                <a:latin typeface="+mn-lt"/>
                <a:ea typeface="+mn-ea"/>
                <a:cs typeface="+mn-cs"/>
              </a:rPr>
              <a:t>运动和力之间是什么关系呢？</a:t>
            </a:r>
          </a:p>
        </p:txBody>
      </p:sp>
      <p:sp>
        <p:nvSpPr>
          <p:cNvPr id="4" name="文本框 3"/>
          <p:cNvSpPr txBox="1"/>
          <p:nvPr/>
        </p:nvSpPr>
        <p:spPr>
          <a:xfrm>
            <a:off x="62230" y="2830830"/>
            <a:ext cx="4592955" cy="2195830"/>
          </a:xfrm>
          <a:prstGeom prst="rect">
            <a:avLst/>
          </a:prstGeom>
          <a:noFill/>
        </p:spPr>
        <p:txBody>
          <a:bodyPr wrap="square" rtlCol="0" anchor="t">
            <a:spAutoFit/>
          </a:bodyPr>
          <a:lstStyle/>
          <a:p>
            <a:pPr>
              <a:lnSpc>
                <a:spcPct val="120000"/>
              </a:lnSpc>
            </a:pPr>
            <a:r>
              <a:rPr lang="zh-CN" altLang="en-US" sz="2400" b="1" dirty="0">
                <a:solidFill>
                  <a:schemeClr val="bg1"/>
                </a:solidFill>
                <a:latin typeface="仿宋" panose="02010609060101010101" pitchFamily="49" charset="-122"/>
                <a:ea typeface="仿宋" panose="02010609060101010101" pitchFamily="49" charset="-122"/>
                <a:sym typeface="+mn-ea"/>
              </a:rPr>
              <a:t>必须有力作用在物体上，才能使物体保持运动状态。</a:t>
            </a:r>
            <a:r>
              <a:rPr lang="zh-CN" altLang="en-US" dirty="0">
                <a:solidFill>
                  <a:schemeClr val="bg1"/>
                </a:solidFill>
                <a:latin typeface="黑体" panose="02010609060101010101" charset="-122"/>
                <a:ea typeface="黑体" panose="02010609060101010101" charset="-122"/>
                <a:sym typeface="+mn-ea"/>
              </a:rPr>
              <a:t> </a:t>
            </a:r>
            <a:endParaRPr lang="zh-CN" altLang="en-US" dirty="0">
              <a:solidFill>
                <a:schemeClr val="bg1"/>
              </a:solidFill>
              <a:latin typeface="黑体" panose="02010609060101010101" charset="-122"/>
              <a:ea typeface="黑体" panose="02010609060101010101" charset="-122"/>
            </a:endParaRPr>
          </a:p>
          <a:p>
            <a:pPr>
              <a:lnSpc>
                <a:spcPct val="120000"/>
              </a:lnSpc>
            </a:pPr>
            <a:endParaRPr lang="zh-CN" altLang="en-US" dirty="0">
              <a:solidFill>
                <a:schemeClr val="bg1"/>
              </a:solidFill>
              <a:latin typeface="Verdana" panose="020B0604030504040204" pitchFamily="2" charset="0"/>
              <a:ea typeface="黑体" panose="02010609060101010101" charset="-122"/>
            </a:endParaRPr>
          </a:p>
          <a:p>
            <a:pPr>
              <a:lnSpc>
                <a:spcPct val="120000"/>
              </a:lnSpc>
            </a:pPr>
            <a:r>
              <a:rPr lang="zh-CN" altLang="en-US" dirty="0">
                <a:solidFill>
                  <a:schemeClr val="bg1"/>
                </a:solidFill>
                <a:latin typeface="Verdana" panose="020B0604030504040204" pitchFamily="2" charset="0"/>
                <a:ea typeface="黑体" panose="02010609060101010101" charset="-122"/>
                <a:sym typeface="+mn-ea"/>
              </a:rPr>
              <a:t>    </a:t>
            </a:r>
            <a:r>
              <a:rPr lang="zh-CN" altLang="en-US" sz="2400" dirty="0">
                <a:solidFill>
                  <a:srgbClr val="FFFF00"/>
                </a:solidFill>
                <a:latin typeface="Verdana" panose="020B0604030504040204" pitchFamily="2" charset="0"/>
                <a:ea typeface="黑体" panose="02010609060101010101" charset="-122"/>
                <a:sym typeface="+mn-ea"/>
              </a:rPr>
              <a:t>  </a:t>
            </a:r>
            <a:r>
              <a:rPr lang="zh-CN" altLang="en-US" sz="2400" b="1" dirty="0">
                <a:solidFill>
                  <a:srgbClr val="FFFF00"/>
                </a:solidFill>
                <a:latin typeface="仿宋" panose="02010609060101010101" pitchFamily="49" charset="-122"/>
                <a:ea typeface="仿宋" panose="02010609060101010101" pitchFamily="49" charset="-122"/>
                <a:cs typeface="仿宋" panose="02010609060101010101" pitchFamily="49" charset="-122"/>
                <a:sym typeface="+mn-ea"/>
              </a:rPr>
              <a:t>力是维持物体运动的原因，一切运动物体终将归于静止。 </a:t>
            </a:r>
            <a:endParaRPr lang="zh-CN" altLang="en-US" sz="2400" b="1" dirty="0" smtClean="0">
              <a:solidFill>
                <a:srgbClr val="FFFF00"/>
              </a:solidFill>
              <a:latin typeface="仿宋" panose="02010609060101010101" pitchFamily="49" charset="-122"/>
              <a:ea typeface="仿宋" panose="02010609060101010101" pitchFamily="49" charset="-122"/>
              <a:cs typeface="仿宋" panose="02010609060101010101" pitchFamily="49" charset="-122"/>
              <a:sym typeface="+mn-ea"/>
            </a:endParaRPr>
          </a:p>
        </p:txBody>
      </p:sp>
      <p:sp>
        <p:nvSpPr>
          <p:cNvPr id="5" name="文本框 4"/>
          <p:cNvSpPr txBox="1"/>
          <p:nvPr/>
        </p:nvSpPr>
        <p:spPr>
          <a:xfrm>
            <a:off x="1019175" y="1752600"/>
            <a:ext cx="7993380" cy="497205"/>
          </a:xfrm>
          <a:prstGeom prst="rect">
            <a:avLst/>
          </a:prstGeom>
          <a:noFill/>
        </p:spPr>
        <p:txBody>
          <a:bodyPr wrap="square" rtlCol="0" anchor="t">
            <a:spAutoFit/>
            <a:scene3d>
              <a:camera prst="orthographicFront"/>
              <a:lightRig rig="threePt" dir="t"/>
            </a:scene3d>
          </a:bodyPr>
          <a:lstStyle/>
          <a:p>
            <a:pPr algn="ctr">
              <a:lnSpc>
                <a:spcPct val="110000"/>
              </a:lnSpc>
            </a:pPr>
            <a:r>
              <a:rPr lang="zh-CN" altLang="en-US" sz="2400" b="1" dirty="0">
                <a:solidFill>
                  <a:schemeClr val="bg1"/>
                </a:solidFill>
                <a:latin typeface="仿宋" panose="02010609060101010101" pitchFamily="49" charset="-122"/>
                <a:ea typeface="仿宋" panose="02010609060101010101" pitchFamily="49" charset="-122"/>
                <a:sym typeface="+mn-ea"/>
              </a:rPr>
              <a:t>自古以来，就有很多人认为：物体的运动需要力来维持。</a:t>
            </a:r>
            <a:endParaRPr lang="zh-CN" altLang="en-US" sz="2400" b="1" dirty="0" smtClean="0">
              <a:ln w="10160">
                <a:solidFill>
                  <a:schemeClr val="accent5"/>
                </a:solidFill>
                <a:prstDash val="solid"/>
              </a:ln>
              <a:solidFill>
                <a:srgbClr val="FFFFFF"/>
              </a:solidFill>
              <a:effectLst/>
              <a:latin typeface="仿宋" panose="02010609060101010101" pitchFamily="49" charset="-122"/>
              <a:ea typeface="仿宋" panose="02010609060101010101" pitchFamily="49" charset="-122"/>
              <a:sym typeface="+mn-ea"/>
            </a:endParaRPr>
          </a:p>
        </p:txBody>
      </p:sp>
      <p:sp>
        <p:nvSpPr>
          <p:cNvPr id="6" name="文本框 5"/>
          <p:cNvSpPr txBox="1"/>
          <p:nvPr/>
        </p:nvSpPr>
        <p:spPr>
          <a:xfrm>
            <a:off x="5281295" y="5206365"/>
            <a:ext cx="6910705" cy="902970"/>
          </a:xfrm>
          <a:prstGeom prst="rect">
            <a:avLst/>
          </a:prstGeom>
          <a:noFill/>
        </p:spPr>
        <p:txBody>
          <a:bodyPr wrap="square" rtlCol="0" anchor="t">
            <a:spAutoFit/>
          </a:bodyPr>
          <a:lstStyle/>
          <a:p>
            <a:pPr>
              <a:lnSpc>
                <a:spcPct val="110000"/>
              </a:lnSpc>
            </a:pPr>
            <a:r>
              <a:rPr lang="zh-CN" altLang="en-US" sz="2400" b="1" dirty="0">
                <a:solidFill>
                  <a:srgbClr val="FFFF00"/>
                </a:solidFill>
                <a:latin typeface="仿宋" panose="02010609060101010101" pitchFamily="49" charset="-122"/>
                <a:ea typeface="仿宋" panose="02010609060101010101" pitchFamily="49" charset="-122"/>
                <a:sym typeface="+mn-ea"/>
              </a:rPr>
              <a:t>伽利略认为：物体的运动不需要力来维持，运动的物体之所以停下来，是因为受到了阻力的作用。</a:t>
            </a:r>
            <a:endParaRPr lang="zh-CN" altLang="en-US" sz="2400" dirty="0" smtClean="0">
              <a:solidFill>
                <a:schemeClr val="tx1">
                  <a:lumMod val="75000"/>
                  <a:lumOff val="25000"/>
                </a:schemeClr>
              </a:solidFill>
              <a:latin typeface="仿宋" panose="02010609060101010101" pitchFamily="49" charset="-122"/>
              <a:ea typeface="仿宋"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4" grpId="1" animBg="1"/>
      <p:bldP spid="4" grpId="0"/>
      <p:bldP spid="4" grpId="1"/>
      <p:bldP spid="5" grpId="0"/>
      <p:bldP spid="5" grpId="1"/>
      <p:bldP spid="6" grpId="0"/>
      <p:bldP spid="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63625" y="1167130"/>
            <a:ext cx="9711690" cy="4523105"/>
          </a:xfrm>
          <a:prstGeom prst="rect">
            <a:avLst/>
          </a:prstGeom>
          <a:noFill/>
        </p:spPr>
        <p:txBody>
          <a:bodyPr wrap="square" rtlCol="0" anchor="t">
            <a:spAutoFit/>
          </a:bodyPr>
          <a:lstStyle/>
          <a:p>
            <a:pPr marL="535305" marR="0" lvl="0" indent="-535305" algn="l" defTabSz="914400" rtl="0" eaLnBrk="0" fontAlgn="base" latinLnBrk="0" hangingPunct="0">
              <a:lnSpc>
                <a:spcPct val="150000"/>
              </a:lnSpc>
              <a:spcBef>
                <a:spcPct val="0"/>
              </a:spcBef>
              <a:spcAft>
                <a:spcPct val="0"/>
              </a:spcAft>
              <a:buClrTx/>
              <a:buSzTx/>
              <a:buFontTx/>
              <a:buNone/>
              <a:defRPr/>
            </a:pPr>
            <a:r>
              <a:rPr lang="en-US" altLang="zh-CN" sz="3200" dirty="0">
                <a:solidFill>
                  <a:schemeClr val="bg1"/>
                </a:solidFill>
                <a:latin typeface="黑体" panose="02010609060101010101" charset="-122"/>
                <a:ea typeface="黑体" panose="02010609060101010101" charset="-122"/>
                <a:cs typeface="黑体" panose="02010609060101010101" charset="-122"/>
                <a:sym typeface="+mn-ea"/>
              </a:rPr>
              <a:t>4</a:t>
            </a:r>
            <a:r>
              <a:rPr lang="zh-CN" altLang="en-US" sz="3200" dirty="0">
                <a:solidFill>
                  <a:schemeClr val="bg1"/>
                </a:solidFill>
                <a:latin typeface="黑体" panose="02010609060101010101" charset="-122"/>
                <a:ea typeface="黑体" panose="02010609060101010101" charset="-122"/>
                <a:cs typeface="黑体" panose="02010609060101010101" charset="-122"/>
                <a:sym typeface="+mn-ea"/>
              </a:rPr>
              <a:t>．【2018•柳州】小宁想通过一个例子给学弟们讲解惯性，下列实例中最恰当的是(　　)</a:t>
            </a:r>
            <a:r>
              <a:rPr lang="en-US" altLang="zh-CN" sz="3200" dirty="0">
                <a:solidFill>
                  <a:srgbClr val="FFFF00"/>
                </a:solidFill>
                <a:latin typeface="黑体" panose="02010609060101010101" charset="-122"/>
                <a:ea typeface="黑体" panose="02010609060101010101" charset="-122"/>
                <a:cs typeface="黑体" panose="02010609060101010101" charset="-122"/>
                <a:sym typeface="+mn-ea"/>
              </a:rPr>
              <a:t>D</a:t>
            </a:r>
            <a:endParaRPr kumimoji="0" lang="zh-CN" altLang="en-US" sz="3200" i="0" u="none" strike="noStrike" kern="1200" cap="none" spc="0" normalizeH="0" baseline="0" dirty="0">
              <a:solidFill>
                <a:srgbClr val="FFFF00"/>
              </a:solidFill>
              <a:latin typeface="黑体" panose="02010609060101010101" charset="-122"/>
              <a:ea typeface="黑体" panose="02010609060101010101" charset="-122"/>
              <a:cs typeface="黑体" panose="02010609060101010101" charset="-122"/>
            </a:endParaRPr>
          </a:p>
          <a:p>
            <a:pPr marL="535305" marR="0" lvl="0" indent="8255" algn="l" defTabSz="914400" rtl="0" eaLnBrk="0" fontAlgn="base" latinLnBrk="0" hangingPunct="0">
              <a:lnSpc>
                <a:spcPct val="150000"/>
              </a:lnSpc>
              <a:spcBef>
                <a:spcPct val="0"/>
              </a:spcBef>
              <a:spcAft>
                <a:spcPct val="0"/>
              </a:spcAft>
              <a:buClrTx/>
              <a:buSzTx/>
              <a:buFontTx/>
              <a:buNone/>
              <a:defRPr/>
            </a:pPr>
            <a:r>
              <a:rPr lang="zh-CN" altLang="en-US" sz="3200" dirty="0">
                <a:solidFill>
                  <a:schemeClr val="bg1"/>
                </a:solidFill>
                <a:latin typeface="黑体" panose="02010609060101010101" charset="-122"/>
                <a:ea typeface="黑体" panose="02010609060101010101" charset="-122"/>
                <a:cs typeface="黑体" panose="02010609060101010101" charset="-122"/>
                <a:sym typeface="+mn-ea"/>
              </a:rPr>
              <a:t>A．水总往低处流</a:t>
            </a:r>
            <a:endParaRPr kumimoji="0" lang="zh-CN" altLang="en-US" sz="3200" i="0" u="none" strike="noStrike" kern="1200" cap="none" spc="0" normalizeH="0" baseline="0" dirty="0">
              <a:solidFill>
                <a:schemeClr val="bg1"/>
              </a:solidFill>
              <a:latin typeface="黑体" panose="02010609060101010101" charset="-122"/>
              <a:ea typeface="黑体" panose="02010609060101010101" charset="-122"/>
              <a:cs typeface="黑体" panose="02010609060101010101" charset="-122"/>
            </a:endParaRPr>
          </a:p>
          <a:p>
            <a:pPr marL="535305" marR="0" lvl="0" indent="8255" algn="l" defTabSz="914400" rtl="0" eaLnBrk="0" fontAlgn="base" latinLnBrk="0" hangingPunct="0">
              <a:lnSpc>
                <a:spcPct val="150000"/>
              </a:lnSpc>
              <a:spcBef>
                <a:spcPct val="0"/>
              </a:spcBef>
              <a:spcAft>
                <a:spcPct val="0"/>
              </a:spcAft>
              <a:buClrTx/>
              <a:buSzTx/>
              <a:buFontTx/>
              <a:buNone/>
              <a:defRPr/>
            </a:pPr>
            <a:r>
              <a:rPr lang="zh-CN" altLang="en-US" sz="3200" dirty="0">
                <a:solidFill>
                  <a:schemeClr val="bg1"/>
                </a:solidFill>
                <a:latin typeface="黑体" panose="02010609060101010101" charset="-122"/>
                <a:ea typeface="黑体" panose="02010609060101010101" charset="-122"/>
                <a:cs typeface="黑体" panose="02010609060101010101" charset="-122"/>
                <a:sym typeface="+mn-ea"/>
              </a:rPr>
              <a:t>B．磁铁可以把铁钉吸过来</a:t>
            </a:r>
            <a:endParaRPr kumimoji="0" lang="zh-CN" altLang="en-US" sz="3200" i="0" u="none" strike="noStrike" kern="1200" cap="none" spc="0" normalizeH="0" baseline="0" dirty="0">
              <a:solidFill>
                <a:schemeClr val="bg1"/>
              </a:solidFill>
              <a:latin typeface="黑体" panose="02010609060101010101" charset="-122"/>
              <a:ea typeface="黑体" panose="02010609060101010101" charset="-122"/>
              <a:cs typeface="黑体" panose="02010609060101010101" charset="-122"/>
            </a:endParaRPr>
          </a:p>
          <a:p>
            <a:pPr marL="535305" marR="0" lvl="0" indent="8255" algn="l" defTabSz="914400" rtl="0" eaLnBrk="0" fontAlgn="base" latinLnBrk="0" hangingPunct="0">
              <a:lnSpc>
                <a:spcPct val="150000"/>
              </a:lnSpc>
              <a:spcBef>
                <a:spcPct val="0"/>
              </a:spcBef>
              <a:spcAft>
                <a:spcPct val="0"/>
              </a:spcAft>
              <a:buClrTx/>
              <a:buSzTx/>
              <a:buFontTx/>
              <a:buNone/>
              <a:defRPr/>
            </a:pPr>
            <a:r>
              <a:rPr lang="zh-CN" altLang="en-US" sz="3200" dirty="0">
                <a:solidFill>
                  <a:schemeClr val="bg1"/>
                </a:solidFill>
                <a:latin typeface="黑体" panose="02010609060101010101" charset="-122"/>
                <a:ea typeface="黑体" panose="02010609060101010101" charset="-122"/>
                <a:cs typeface="黑体" panose="02010609060101010101" charset="-122"/>
                <a:sym typeface="+mn-ea"/>
              </a:rPr>
              <a:t>C．弹簧受到的拉力越大，伸长量就越大</a:t>
            </a:r>
            <a:endParaRPr kumimoji="0" lang="zh-CN" altLang="en-US" sz="3200" i="0" u="none" strike="noStrike" kern="1200" cap="none" spc="0" normalizeH="0" baseline="0" dirty="0">
              <a:solidFill>
                <a:schemeClr val="bg1"/>
              </a:solidFill>
              <a:latin typeface="黑体" panose="02010609060101010101" charset="-122"/>
              <a:ea typeface="黑体" panose="02010609060101010101" charset="-122"/>
              <a:cs typeface="黑体" panose="02010609060101010101" charset="-122"/>
            </a:endParaRPr>
          </a:p>
          <a:p>
            <a:pPr marL="535305" marR="0" lvl="0" indent="8255" algn="l" defTabSz="914400" rtl="0" eaLnBrk="0" fontAlgn="base" latinLnBrk="0" hangingPunct="0">
              <a:lnSpc>
                <a:spcPct val="150000"/>
              </a:lnSpc>
              <a:spcBef>
                <a:spcPct val="0"/>
              </a:spcBef>
              <a:spcAft>
                <a:spcPct val="0"/>
              </a:spcAft>
              <a:buClrTx/>
              <a:buSzTx/>
              <a:buFontTx/>
              <a:buNone/>
              <a:defRPr/>
            </a:pPr>
            <a:r>
              <a:rPr lang="zh-CN" altLang="en-US" sz="3200" dirty="0">
                <a:solidFill>
                  <a:schemeClr val="bg1"/>
                </a:solidFill>
                <a:latin typeface="黑体" panose="02010609060101010101" charset="-122"/>
                <a:ea typeface="黑体" panose="02010609060101010101" charset="-122"/>
                <a:cs typeface="黑体" panose="02010609060101010101" charset="-122"/>
                <a:sym typeface="+mn-ea"/>
              </a:rPr>
              <a:t>D．百米跑运动员抵达终点时无法停下来</a:t>
            </a:r>
            <a:endParaRPr lang="zh-CN" altLang="en-US" sz="3200" dirty="0">
              <a:solidFill>
                <a:schemeClr val="bg1"/>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6695" y="1072515"/>
            <a:ext cx="11835130" cy="4444365"/>
          </a:xfrm>
          <a:prstGeom prst="rect">
            <a:avLst/>
          </a:prstGeom>
          <a:noFill/>
        </p:spPr>
        <p:txBody>
          <a:bodyPr wrap="square" rtlCol="0" anchor="t">
            <a:spAutoFit/>
          </a:bodyPr>
          <a:lstStyle/>
          <a:p>
            <a:pPr>
              <a:lnSpc>
                <a:spcPct val="130000"/>
              </a:lnSpc>
              <a:spcBef>
                <a:spcPct val="20000"/>
              </a:spcBef>
              <a:buFont typeface="Arial" panose="020B0604020202020204" pitchFamily="34" charset="0"/>
            </a:pPr>
            <a:r>
              <a:rPr lang="en-US" altLang="zh-CN" sz="2400" dirty="0">
                <a:solidFill>
                  <a:schemeClr val="bg1"/>
                </a:solidFill>
                <a:latin typeface="黑体" panose="02010609060101010101" charset="-122"/>
                <a:ea typeface="黑体" panose="02010609060101010101" charset="-122"/>
                <a:cs typeface="黑体" panose="02010609060101010101" charset="-122"/>
                <a:sym typeface="+mn-ea"/>
              </a:rPr>
              <a:t>5.在学习牛顿第一定律的时候，我们做了如图所示实验。下列有关叙述正确的是(　　)</a:t>
            </a:r>
            <a:endParaRPr lang="en-US" altLang="zh-CN" sz="2400" dirty="0">
              <a:solidFill>
                <a:schemeClr val="bg1"/>
              </a:solidFill>
              <a:latin typeface="黑体" panose="02010609060101010101" charset="-122"/>
              <a:ea typeface="黑体" panose="02010609060101010101" charset="-122"/>
              <a:cs typeface="黑体" panose="02010609060101010101" charset="-122"/>
            </a:endParaRPr>
          </a:p>
          <a:p>
            <a:pPr>
              <a:lnSpc>
                <a:spcPct val="130000"/>
              </a:lnSpc>
              <a:spcBef>
                <a:spcPct val="20000"/>
              </a:spcBef>
              <a:buFont typeface="Arial" panose="020B0604020202020204" pitchFamily="34" charset="0"/>
            </a:pPr>
            <a:r>
              <a:rPr lang="en-US" altLang="zh-CN" sz="2400" dirty="0">
                <a:solidFill>
                  <a:schemeClr val="bg1"/>
                </a:solidFill>
                <a:latin typeface="黑体" panose="02010609060101010101" charset="-122"/>
                <a:ea typeface="黑体" panose="02010609060101010101" charset="-122"/>
                <a:cs typeface="黑体" panose="02010609060101010101" charset="-122"/>
                <a:sym typeface="+mn-ea"/>
              </a:rPr>
              <a:t> </a:t>
            </a:r>
            <a:endParaRPr lang="en-US" altLang="zh-CN" sz="2400" dirty="0">
              <a:solidFill>
                <a:schemeClr val="bg1"/>
              </a:solidFill>
              <a:latin typeface="黑体" panose="02010609060101010101" charset="-122"/>
              <a:ea typeface="黑体" panose="02010609060101010101" charset="-122"/>
              <a:cs typeface="黑体" panose="02010609060101010101" charset="-122"/>
            </a:endParaRPr>
          </a:p>
          <a:p>
            <a:pPr>
              <a:lnSpc>
                <a:spcPct val="130000"/>
              </a:lnSpc>
              <a:spcBef>
                <a:spcPct val="20000"/>
              </a:spcBef>
              <a:buFont typeface="Arial" panose="020B0604020202020204" pitchFamily="34" charset="0"/>
            </a:pPr>
            <a:r>
              <a:rPr lang="en-US" altLang="zh-CN" sz="2400" dirty="0">
                <a:solidFill>
                  <a:schemeClr val="bg1"/>
                </a:solidFill>
                <a:latin typeface="黑体" panose="02010609060101010101" charset="-122"/>
                <a:ea typeface="黑体" panose="02010609060101010101" charset="-122"/>
                <a:cs typeface="黑体" panose="02010609060101010101" charset="-122"/>
                <a:sym typeface="+mn-ea"/>
              </a:rPr>
              <a:t> </a:t>
            </a:r>
          </a:p>
          <a:p>
            <a:pPr>
              <a:lnSpc>
                <a:spcPct val="130000"/>
              </a:lnSpc>
              <a:spcBef>
                <a:spcPct val="20000"/>
              </a:spcBef>
              <a:buFont typeface="Arial" panose="020B0604020202020204" pitchFamily="34" charset="0"/>
            </a:pPr>
            <a:endParaRPr lang="en-US" altLang="zh-CN" sz="2400" dirty="0">
              <a:solidFill>
                <a:schemeClr val="bg1"/>
              </a:solidFill>
              <a:latin typeface="黑体" panose="02010609060101010101" charset="-122"/>
              <a:ea typeface="黑体" panose="02010609060101010101" charset="-122"/>
              <a:cs typeface="黑体" panose="02010609060101010101" charset="-122"/>
            </a:endParaRPr>
          </a:p>
          <a:p>
            <a:pPr>
              <a:lnSpc>
                <a:spcPct val="130000"/>
              </a:lnSpc>
              <a:spcBef>
                <a:spcPct val="20000"/>
              </a:spcBef>
              <a:buFont typeface="Arial" panose="020B0604020202020204" pitchFamily="34" charset="0"/>
            </a:pPr>
            <a:r>
              <a:rPr lang="en-US" altLang="zh-CN" sz="2400" dirty="0">
                <a:solidFill>
                  <a:schemeClr val="bg1"/>
                </a:solidFill>
                <a:latin typeface="黑体" panose="02010609060101010101" charset="-122"/>
                <a:ea typeface="黑体" panose="02010609060101010101" charset="-122"/>
                <a:cs typeface="黑体" panose="02010609060101010101" charset="-122"/>
                <a:sym typeface="+mn-ea"/>
              </a:rPr>
              <a:t>A．每次实验时，小车可以从斜面上的任何位置开始下滑</a:t>
            </a:r>
            <a:endParaRPr lang="en-US" altLang="zh-CN" sz="2400" dirty="0">
              <a:solidFill>
                <a:schemeClr val="bg1"/>
              </a:solidFill>
              <a:latin typeface="黑体" panose="02010609060101010101" charset="-122"/>
              <a:ea typeface="黑体" panose="02010609060101010101" charset="-122"/>
              <a:cs typeface="黑体" panose="02010609060101010101" charset="-122"/>
            </a:endParaRPr>
          </a:p>
          <a:p>
            <a:pPr>
              <a:lnSpc>
                <a:spcPct val="130000"/>
              </a:lnSpc>
              <a:spcBef>
                <a:spcPct val="20000"/>
              </a:spcBef>
              <a:buFont typeface="Arial" panose="020B0604020202020204" pitchFamily="34" charset="0"/>
            </a:pPr>
            <a:r>
              <a:rPr lang="en-US" altLang="zh-CN" sz="2400" dirty="0">
                <a:solidFill>
                  <a:schemeClr val="bg1"/>
                </a:solidFill>
                <a:latin typeface="黑体" panose="02010609060101010101" charset="-122"/>
                <a:ea typeface="黑体" panose="02010609060101010101" charset="-122"/>
                <a:cs typeface="黑体" panose="02010609060101010101" charset="-122"/>
                <a:sym typeface="+mn-ea"/>
              </a:rPr>
              <a:t>B．实验中运动的小车会停下来，说明力能改变物体的运动状态</a:t>
            </a:r>
            <a:endParaRPr lang="en-US" altLang="zh-CN" sz="2400" dirty="0">
              <a:solidFill>
                <a:schemeClr val="bg1"/>
              </a:solidFill>
              <a:latin typeface="黑体" panose="02010609060101010101" charset="-122"/>
              <a:ea typeface="黑体" panose="02010609060101010101" charset="-122"/>
              <a:cs typeface="黑体" panose="02010609060101010101" charset="-122"/>
            </a:endParaRPr>
          </a:p>
          <a:p>
            <a:pPr>
              <a:lnSpc>
                <a:spcPct val="130000"/>
              </a:lnSpc>
              <a:spcBef>
                <a:spcPct val="20000"/>
              </a:spcBef>
              <a:buFont typeface="Arial" panose="020B0604020202020204" pitchFamily="34" charset="0"/>
            </a:pPr>
            <a:r>
              <a:rPr lang="en-US" altLang="zh-CN" sz="2400" dirty="0">
                <a:solidFill>
                  <a:schemeClr val="bg1"/>
                </a:solidFill>
                <a:latin typeface="黑体" panose="02010609060101010101" charset="-122"/>
                <a:ea typeface="黑体" panose="02010609060101010101" charset="-122"/>
                <a:cs typeface="黑体" panose="02010609060101010101" charset="-122"/>
                <a:sym typeface="+mn-ea"/>
              </a:rPr>
              <a:t>C．实验表明，小车受到的摩擦力越小，运动的距离越近</a:t>
            </a:r>
            <a:endParaRPr lang="en-US" altLang="zh-CN" sz="2400" dirty="0">
              <a:solidFill>
                <a:schemeClr val="bg1"/>
              </a:solidFill>
              <a:latin typeface="黑体" panose="02010609060101010101" charset="-122"/>
              <a:ea typeface="黑体" panose="02010609060101010101" charset="-122"/>
              <a:cs typeface="黑体" panose="02010609060101010101" charset="-122"/>
            </a:endParaRPr>
          </a:p>
          <a:p>
            <a:pPr>
              <a:lnSpc>
                <a:spcPct val="130000"/>
              </a:lnSpc>
              <a:spcBef>
                <a:spcPct val="20000"/>
              </a:spcBef>
              <a:buFont typeface="Arial" panose="020B0604020202020204" pitchFamily="34" charset="0"/>
            </a:pPr>
            <a:r>
              <a:rPr lang="en-US" altLang="zh-CN" sz="2400" dirty="0">
                <a:solidFill>
                  <a:schemeClr val="bg1"/>
                </a:solidFill>
                <a:latin typeface="黑体" panose="02010609060101010101" charset="-122"/>
                <a:ea typeface="黑体" panose="02010609060101010101" charset="-122"/>
                <a:cs typeface="黑体" panose="02010609060101010101" charset="-122"/>
                <a:sym typeface="+mn-ea"/>
              </a:rPr>
              <a:t>D．根据甲、乙、丙的实验现象可以直接得出牛顿第一定律</a:t>
            </a:r>
            <a:endParaRPr lang="en-US" altLang="zh-CN" sz="2400" dirty="0">
              <a:solidFill>
                <a:schemeClr val="bg1"/>
              </a:solidFill>
              <a:latin typeface="黑体" panose="02010609060101010101" charset="-122"/>
              <a:ea typeface="黑体" panose="02010609060101010101" charset="-122"/>
              <a:cs typeface="黑体" panose="02010609060101010101" charset="-122"/>
            </a:endParaRPr>
          </a:p>
        </p:txBody>
      </p:sp>
      <p:pic>
        <p:nvPicPr>
          <p:cNvPr id="18435" name="Picture 2"/>
          <p:cNvPicPr>
            <a:picLocks noChangeAspect="1"/>
          </p:cNvPicPr>
          <p:nvPr/>
        </p:nvPicPr>
        <p:blipFill>
          <a:blip r:embed="rId2"/>
          <a:stretch>
            <a:fillRect/>
          </a:stretch>
        </p:blipFill>
        <p:spPr>
          <a:xfrm>
            <a:off x="866775" y="1884045"/>
            <a:ext cx="8266430" cy="1374140"/>
          </a:xfrm>
          <a:prstGeom prst="rect">
            <a:avLst/>
          </a:prstGeom>
          <a:noFill/>
          <a:ln w="9525">
            <a:noFill/>
          </a:ln>
        </p:spPr>
      </p:pic>
      <p:sp>
        <p:nvSpPr>
          <p:cNvPr id="26" name="矩形 25"/>
          <p:cNvSpPr/>
          <p:nvPr/>
        </p:nvSpPr>
        <p:spPr>
          <a:xfrm>
            <a:off x="10989628" y="1884045"/>
            <a:ext cx="390525" cy="460375"/>
          </a:xfrm>
          <a:prstGeom prst="rect">
            <a:avLst/>
          </a:prstGeom>
          <a:noFill/>
          <a:ln w="9525">
            <a:noFill/>
          </a:ln>
        </p:spPr>
        <p:txBody>
          <a:bodyPr wrap="square" anchor="t">
            <a:spAutoFit/>
          </a:bodyPr>
          <a:lstStyle/>
          <a:p>
            <a:r>
              <a:rPr lang="en-US" altLang="zh-CN" sz="2400" b="1" dirty="0">
                <a:solidFill>
                  <a:srgbClr val="FFFF00"/>
                </a:solidFill>
                <a:latin typeface="Times New Roman" panose="02020603050405020304" pitchFamily="18" charset="0"/>
                <a:ea typeface="宋体" panose="02010600030101010101" pitchFamily="2" charset="-122"/>
              </a:rPr>
              <a:t>B</a:t>
            </a:r>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图片 34817" descr="200912316285273477801"/>
          <p:cNvPicPr>
            <a:picLocks noChangeAspect="1"/>
          </p:cNvPicPr>
          <p:nvPr/>
        </p:nvPicPr>
        <p:blipFill>
          <a:blip r:embed="rId2"/>
          <a:srcRect b="66176"/>
          <a:stretch>
            <a:fillRect/>
          </a:stretch>
        </p:blipFill>
        <p:spPr>
          <a:xfrm>
            <a:off x="2403475" y="109538"/>
            <a:ext cx="4637088" cy="2028825"/>
          </a:xfrm>
          <a:prstGeom prst="rect">
            <a:avLst/>
          </a:prstGeom>
          <a:noFill/>
          <a:ln w="9525">
            <a:noFill/>
          </a:ln>
        </p:spPr>
      </p:pic>
      <p:sp>
        <p:nvSpPr>
          <p:cNvPr id="34819" name="文本框 34818"/>
          <p:cNvSpPr txBox="1"/>
          <p:nvPr/>
        </p:nvSpPr>
        <p:spPr>
          <a:xfrm>
            <a:off x="206375" y="2470150"/>
            <a:ext cx="11639550" cy="3107690"/>
          </a:xfrm>
          <a:prstGeom prst="rect">
            <a:avLst/>
          </a:prstGeom>
          <a:noFill/>
          <a:ln w="9525">
            <a:noFill/>
          </a:ln>
        </p:spPr>
        <p:txBody>
          <a:bodyPr vert="horz" wrap="square" anchor="t">
            <a:spAutoFit/>
          </a:bodyPr>
          <a:lstStyle/>
          <a:p>
            <a:pPr eaLnBrk="1" hangingPunct="1">
              <a:spcBef>
                <a:spcPct val="50000"/>
              </a:spcBef>
            </a:pPr>
            <a:r>
              <a:rPr lang="zh-CN" altLang="en-US" sz="2000" b="1" dirty="0">
                <a:solidFill>
                  <a:schemeClr val="bg1"/>
                </a:solidFill>
                <a:latin typeface="黑体" panose="02010609060101010101" charset="-122"/>
                <a:ea typeface="黑体" panose="02010609060101010101" charset="-122"/>
                <a:cs typeface="黑体" panose="02010609060101010101" charset="-122"/>
              </a:rPr>
              <a:t>  </a:t>
            </a:r>
            <a:r>
              <a:rPr lang="en-US" sz="2000" b="1" dirty="0">
                <a:solidFill>
                  <a:schemeClr val="bg1"/>
                </a:solidFill>
                <a:latin typeface="黑体" panose="02010609060101010101" charset="-122"/>
                <a:ea typeface="黑体" panose="02010609060101010101" charset="-122"/>
                <a:cs typeface="黑体" panose="02010609060101010101" charset="-122"/>
              </a:rPr>
              <a:t>6</a:t>
            </a:r>
            <a:r>
              <a:rPr lang="zh-CN" altLang="en-US" sz="2000" b="1" dirty="0">
                <a:solidFill>
                  <a:schemeClr val="bg1"/>
                </a:solidFill>
                <a:latin typeface="黑体" panose="02010609060101010101" charset="-122"/>
                <a:ea typeface="黑体" panose="02010609060101010101" charset="-122"/>
                <a:cs typeface="黑体" panose="02010609060101010101" charset="-122"/>
              </a:rPr>
              <a:t>、</a:t>
            </a:r>
            <a:r>
              <a:rPr lang="zh-CN" altLang="en-US" sz="2800" dirty="0">
                <a:solidFill>
                  <a:schemeClr val="bg1"/>
                </a:solidFill>
                <a:latin typeface="黑体" panose="02010609060101010101" charset="-122"/>
                <a:ea typeface="黑体" panose="02010609060101010101" charset="-122"/>
                <a:cs typeface="黑体" panose="02010609060101010101" charset="-122"/>
              </a:rPr>
              <a:t>把一个木块直立在小车上，让小车突然启动，观察思考：</a:t>
            </a:r>
          </a:p>
          <a:p>
            <a:pPr eaLnBrk="1" hangingPunct="1"/>
            <a:r>
              <a:rPr lang="zh-CN" altLang="en-US" sz="2800" dirty="0">
                <a:solidFill>
                  <a:schemeClr val="bg1"/>
                </a:solidFill>
                <a:latin typeface="黑体" panose="02010609060101010101" charset="-122"/>
                <a:ea typeface="黑体" panose="02010609060101010101" charset="-122"/>
                <a:cs typeface="黑体" panose="02010609060101010101" charset="-122"/>
              </a:rPr>
              <a:t>现象甲：小车上的木块向____倒去</a:t>
            </a:r>
          </a:p>
          <a:p>
            <a:pPr eaLnBrk="1" hangingPunct="1"/>
            <a:r>
              <a:rPr lang="zh-CN" altLang="en-US" sz="2800" dirty="0">
                <a:solidFill>
                  <a:schemeClr val="bg1"/>
                </a:solidFill>
                <a:latin typeface="黑体" panose="02010609060101010101" charset="-122"/>
                <a:ea typeface="黑体" panose="02010609060101010101" charset="-122"/>
                <a:cs typeface="黑体" panose="02010609060101010101" charset="-122"/>
              </a:rPr>
              <a:t>分析思考：木块初始状态是_______，当小车突然运动时，木块由于_____要保持原来的____状态，所以要向____倒。</a:t>
            </a:r>
          </a:p>
          <a:p>
            <a:pPr eaLnBrk="1" hangingPunct="1"/>
            <a:endParaRPr lang="zh-CN" altLang="en-US" sz="2800" b="1" dirty="0">
              <a:solidFill>
                <a:schemeClr val="bg1"/>
              </a:solidFill>
              <a:latin typeface="黑体" panose="02010609060101010101" charset="-122"/>
              <a:ea typeface="黑体" panose="02010609060101010101" charset="-122"/>
              <a:cs typeface="黑体" panose="02010609060101010101" charset="-122"/>
            </a:endParaRPr>
          </a:p>
          <a:p>
            <a:pPr eaLnBrk="1" hangingPunct="1"/>
            <a:r>
              <a:rPr lang="zh-CN" altLang="en-US" sz="2800" dirty="0">
                <a:solidFill>
                  <a:schemeClr val="bg1"/>
                </a:solidFill>
                <a:latin typeface="黑体" panose="02010609060101010101" charset="-122"/>
                <a:ea typeface="黑体" panose="02010609060101010101" charset="-122"/>
                <a:cs typeface="黑体" panose="02010609060101010101" charset="-122"/>
                <a:sym typeface="+mn-ea"/>
              </a:rPr>
              <a:t>如果让小车突然急刹车，观察思考：现象乙：小车上的木块向____倒去 </a:t>
            </a:r>
            <a:r>
              <a:rPr lang="zh-CN" altLang="en-US" sz="2800" b="1" dirty="0">
                <a:solidFill>
                  <a:srgbClr val="000000"/>
                </a:solidFill>
                <a:latin typeface="宋体" panose="02010600030101010101" pitchFamily="2" charset="-122"/>
                <a:ea typeface="宋体" panose="02010600030101010101" pitchFamily="2" charset="-122"/>
                <a:sym typeface="+mn-ea"/>
              </a:rPr>
              <a:t>      </a:t>
            </a:r>
            <a:endParaRPr lang="zh-CN" altLang="en-US" sz="2800" b="1" dirty="0">
              <a:solidFill>
                <a:srgbClr val="000000"/>
              </a:solidFill>
              <a:latin typeface="宋体" panose="02010600030101010101" pitchFamily="2" charset="-122"/>
              <a:ea typeface="宋体" panose="02010600030101010101" pitchFamily="2" charset="-122"/>
            </a:endParaRPr>
          </a:p>
          <a:p>
            <a:pPr eaLnBrk="1" hangingPunct="1"/>
            <a:r>
              <a:rPr lang="zh-CN" altLang="en-US" sz="2800" b="1" dirty="0">
                <a:solidFill>
                  <a:schemeClr val="bg1"/>
                </a:solidFill>
                <a:latin typeface="黑体" panose="02010609060101010101" charset="-122"/>
                <a:ea typeface="黑体" panose="02010609060101010101" charset="-122"/>
                <a:cs typeface="黑体" panose="02010609060101010101" charset="-122"/>
              </a:rPr>
              <a:t>  </a:t>
            </a:r>
          </a:p>
        </p:txBody>
      </p:sp>
      <p:sp>
        <p:nvSpPr>
          <p:cNvPr id="34821" name="文本框 34820"/>
          <p:cNvSpPr txBox="1"/>
          <p:nvPr/>
        </p:nvSpPr>
        <p:spPr>
          <a:xfrm>
            <a:off x="4230688" y="2889250"/>
            <a:ext cx="696912" cy="398780"/>
          </a:xfrm>
          <a:prstGeom prst="rect">
            <a:avLst/>
          </a:prstGeom>
          <a:noFill/>
          <a:ln w="9525">
            <a:noFill/>
          </a:ln>
        </p:spPr>
        <p:txBody>
          <a:bodyPr vert="horz" wrap="square" anchor="t">
            <a:spAutoFit/>
          </a:bodyPr>
          <a:lstStyle/>
          <a:p>
            <a:pPr algn="ctr" eaLnBrk="1" hangingPunct="1">
              <a:spcBef>
                <a:spcPct val="50000"/>
              </a:spcBef>
            </a:pPr>
            <a:r>
              <a:rPr lang="zh-CN" altLang="en-US" sz="2000">
                <a:solidFill>
                  <a:srgbClr val="FFFF00"/>
                </a:solidFill>
                <a:latin typeface="黑体" panose="02010609060101010101" charset="-122"/>
                <a:ea typeface="黑体" panose="02010609060101010101" charset="-122"/>
              </a:rPr>
              <a:t>后</a:t>
            </a:r>
          </a:p>
        </p:txBody>
      </p:sp>
      <p:sp>
        <p:nvSpPr>
          <p:cNvPr id="34822" name="文本框 34821"/>
          <p:cNvSpPr txBox="1"/>
          <p:nvPr/>
        </p:nvSpPr>
        <p:spPr>
          <a:xfrm>
            <a:off x="4371340" y="3335020"/>
            <a:ext cx="1725613" cy="398780"/>
          </a:xfrm>
          <a:prstGeom prst="rect">
            <a:avLst/>
          </a:prstGeom>
          <a:noFill/>
          <a:ln w="9525">
            <a:noFill/>
          </a:ln>
        </p:spPr>
        <p:txBody>
          <a:bodyPr vert="horz" wrap="square" anchor="t">
            <a:spAutoFit/>
          </a:bodyPr>
          <a:lstStyle/>
          <a:p>
            <a:pPr algn="ctr" eaLnBrk="1" hangingPunct="1">
              <a:spcBef>
                <a:spcPct val="50000"/>
              </a:spcBef>
            </a:pPr>
            <a:r>
              <a:rPr lang="zh-CN" altLang="en-US" sz="2000">
                <a:solidFill>
                  <a:srgbClr val="FFFF00"/>
                </a:solidFill>
                <a:latin typeface="黑体" panose="02010609060101010101" charset="-122"/>
                <a:ea typeface="黑体" panose="02010609060101010101" charset="-122"/>
              </a:rPr>
              <a:t>静止</a:t>
            </a:r>
          </a:p>
        </p:txBody>
      </p:sp>
      <p:sp>
        <p:nvSpPr>
          <p:cNvPr id="34823" name="文本框 34822"/>
          <p:cNvSpPr txBox="1"/>
          <p:nvPr/>
        </p:nvSpPr>
        <p:spPr>
          <a:xfrm>
            <a:off x="10560050" y="3287713"/>
            <a:ext cx="1862138" cy="398780"/>
          </a:xfrm>
          <a:prstGeom prst="rect">
            <a:avLst/>
          </a:prstGeom>
          <a:noFill/>
          <a:ln w="9525">
            <a:noFill/>
          </a:ln>
        </p:spPr>
        <p:txBody>
          <a:bodyPr vert="horz" wrap="square" anchor="t">
            <a:spAutoFit/>
          </a:bodyPr>
          <a:lstStyle/>
          <a:p>
            <a:pPr algn="ctr" eaLnBrk="1" hangingPunct="1">
              <a:spcBef>
                <a:spcPct val="50000"/>
              </a:spcBef>
              <a:buClrTx/>
              <a:buSzTx/>
              <a:buFontTx/>
            </a:pPr>
            <a:r>
              <a:rPr lang="zh-CN" altLang="en-US" sz="2000">
                <a:solidFill>
                  <a:srgbClr val="FFFF00"/>
                </a:solidFill>
                <a:latin typeface="黑体" panose="02010609060101010101" charset="-122"/>
                <a:ea typeface="黑体" panose="02010609060101010101" charset="-122"/>
              </a:rPr>
              <a:t>惯性</a:t>
            </a:r>
          </a:p>
        </p:txBody>
      </p:sp>
      <p:sp>
        <p:nvSpPr>
          <p:cNvPr id="34824" name="文本框 34823"/>
          <p:cNvSpPr txBox="1"/>
          <p:nvPr/>
        </p:nvSpPr>
        <p:spPr>
          <a:xfrm>
            <a:off x="2099628" y="3824605"/>
            <a:ext cx="1520825" cy="398780"/>
          </a:xfrm>
          <a:prstGeom prst="rect">
            <a:avLst/>
          </a:prstGeom>
          <a:noFill/>
          <a:ln w="9525">
            <a:noFill/>
          </a:ln>
        </p:spPr>
        <p:txBody>
          <a:bodyPr vert="horz" wrap="square" anchor="t">
            <a:spAutoFit/>
          </a:bodyPr>
          <a:lstStyle/>
          <a:p>
            <a:pPr algn="ctr" eaLnBrk="1" hangingPunct="1">
              <a:spcBef>
                <a:spcPct val="50000"/>
              </a:spcBef>
              <a:buClrTx/>
              <a:buSzTx/>
              <a:buFontTx/>
            </a:pPr>
            <a:r>
              <a:rPr lang="zh-CN" altLang="en-US" sz="2000">
                <a:solidFill>
                  <a:srgbClr val="FFFF00"/>
                </a:solidFill>
                <a:latin typeface="黑体" panose="02010609060101010101" charset="-122"/>
                <a:ea typeface="黑体" panose="02010609060101010101" charset="-122"/>
              </a:rPr>
              <a:t>静止</a:t>
            </a:r>
          </a:p>
        </p:txBody>
      </p:sp>
      <p:sp>
        <p:nvSpPr>
          <p:cNvPr id="34825" name="文本框 34824"/>
          <p:cNvSpPr txBox="1"/>
          <p:nvPr/>
        </p:nvSpPr>
        <p:spPr>
          <a:xfrm>
            <a:off x="5480050" y="3733800"/>
            <a:ext cx="1047750" cy="398780"/>
          </a:xfrm>
          <a:prstGeom prst="rect">
            <a:avLst/>
          </a:prstGeom>
          <a:noFill/>
          <a:ln w="9525">
            <a:noFill/>
          </a:ln>
        </p:spPr>
        <p:txBody>
          <a:bodyPr vert="horz" wrap="square" anchor="t">
            <a:spAutoFit/>
          </a:bodyPr>
          <a:lstStyle/>
          <a:p>
            <a:pPr algn="ctr" eaLnBrk="1" hangingPunct="1">
              <a:spcBef>
                <a:spcPct val="50000"/>
              </a:spcBef>
            </a:pPr>
            <a:r>
              <a:rPr lang="zh-CN" altLang="en-US" sz="2000" b="1">
                <a:solidFill>
                  <a:srgbClr val="FFFF00"/>
                </a:solidFill>
                <a:latin typeface="黑体" panose="02010609060101010101" charset="-122"/>
                <a:ea typeface="黑体" panose="02010609060101010101" charset="-122"/>
              </a:rPr>
              <a:t>后</a:t>
            </a:r>
          </a:p>
        </p:txBody>
      </p:sp>
      <p:pic>
        <p:nvPicPr>
          <p:cNvPr id="34831" name="图片 34830" descr="200912316285273477801"/>
          <p:cNvPicPr>
            <a:picLocks noChangeAspect="1"/>
          </p:cNvPicPr>
          <p:nvPr/>
        </p:nvPicPr>
        <p:blipFill>
          <a:blip r:embed="rId2"/>
          <a:srcRect t="33018" b="34937"/>
          <a:stretch>
            <a:fillRect/>
          </a:stretch>
        </p:blipFill>
        <p:spPr>
          <a:xfrm>
            <a:off x="7450773" y="109855"/>
            <a:ext cx="4637087" cy="1920875"/>
          </a:xfrm>
          <a:prstGeom prst="rect">
            <a:avLst/>
          </a:prstGeom>
          <a:noFill/>
          <a:ln w="9525">
            <a:noFill/>
          </a:ln>
        </p:spPr>
      </p:pic>
      <p:sp>
        <p:nvSpPr>
          <p:cNvPr id="34820" name="文本框 34819"/>
          <p:cNvSpPr txBox="1"/>
          <p:nvPr/>
        </p:nvSpPr>
        <p:spPr>
          <a:xfrm>
            <a:off x="2099310" y="5271770"/>
            <a:ext cx="9746615" cy="1599565"/>
          </a:xfrm>
          <a:prstGeom prst="rect">
            <a:avLst/>
          </a:prstGeom>
          <a:noFill/>
          <a:ln w="9525">
            <a:noFill/>
          </a:ln>
        </p:spPr>
        <p:txBody>
          <a:bodyPr vert="horz" wrap="square" anchor="t">
            <a:spAutoFit/>
          </a:bodyPr>
          <a:lstStyle/>
          <a:p>
            <a:pPr eaLnBrk="1" hangingPunct="1"/>
            <a:r>
              <a:rPr lang="zh-CN" altLang="en-US" sz="2800" dirty="0">
                <a:solidFill>
                  <a:schemeClr val="bg1"/>
                </a:solidFill>
                <a:latin typeface="黑体" panose="02010609060101010101" charset="-122"/>
                <a:ea typeface="黑体" panose="02010609060101010101" charset="-122"/>
                <a:cs typeface="黑体" panose="02010609060101010101" charset="-122"/>
              </a:rPr>
              <a:t>分析思考：木块初始状态是________，当小车突然停止时，  木块由于_____要保持原来的</a:t>
            </a:r>
            <a:r>
              <a:rPr lang="zh-CN" altLang="en-US" sz="2800" u="sng" dirty="0">
                <a:solidFill>
                  <a:schemeClr val="bg1"/>
                </a:solidFill>
                <a:latin typeface="黑体" panose="02010609060101010101" charset="-122"/>
                <a:ea typeface="黑体" panose="02010609060101010101" charset="-122"/>
                <a:cs typeface="黑体" panose="02010609060101010101" charset="-122"/>
              </a:rPr>
              <a:t>__　　__</a:t>
            </a:r>
            <a:r>
              <a:rPr lang="zh-CN" altLang="en-US" sz="2800" dirty="0">
                <a:solidFill>
                  <a:schemeClr val="bg1"/>
                </a:solidFill>
                <a:latin typeface="黑体" panose="02010609060101010101" charset="-122"/>
                <a:ea typeface="黑体" panose="02010609060101010101" charset="-122"/>
                <a:cs typeface="黑体" panose="02010609060101010101" charset="-122"/>
              </a:rPr>
              <a:t>状态，所以要向____倒。</a:t>
            </a:r>
          </a:p>
          <a:p>
            <a:pPr algn="ctr" eaLnBrk="1" hangingPunct="1">
              <a:spcBef>
                <a:spcPct val="50000"/>
              </a:spcBef>
            </a:pPr>
            <a:endParaRPr lang="zh-CN" altLang="en-US" sz="2800" dirty="0">
              <a:solidFill>
                <a:srgbClr val="000000"/>
              </a:solidFill>
              <a:latin typeface="宋体" panose="02010600030101010101" pitchFamily="2" charset="-122"/>
              <a:ea typeface="宋体" panose="02010600030101010101" pitchFamily="2" charset="-122"/>
            </a:endParaRPr>
          </a:p>
        </p:txBody>
      </p:sp>
      <p:sp>
        <p:nvSpPr>
          <p:cNvPr id="3" name="文本框 2"/>
          <p:cNvSpPr txBox="1"/>
          <p:nvPr/>
        </p:nvSpPr>
        <p:spPr>
          <a:xfrm>
            <a:off x="9864090" y="4538345"/>
            <a:ext cx="1047750" cy="521970"/>
          </a:xfrm>
          <a:prstGeom prst="rect">
            <a:avLst/>
          </a:prstGeom>
          <a:noFill/>
          <a:ln w="9525">
            <a:noFill/>
          </a:ln>
        </p:spPr>
        <p:txBody>
          <a:bodyPr vert="horz" wrap="square" anchor="t">
            <a:spAutoFit/>
          </a:bodyPr>
          <a:lstStyle/>
          <a:p>
            <a:pPr algn="ctr" eaLnBrk="1" hangingPunct="1">
              <a:spcBef>
                <a:spcPct val="50000"/>
              </a:spcBef>
            </a:pPr>
            <a:r>
              <a:rPr lang="zh-CN" altLang="en-US" sz="2000" b="1">
                <a:solidFill>
                  <a:srgbClr val="FFFF00"/>
                </a:solidFill>
                <a:latin typeface="黑体" panose="02010609060101010101" charset="-122"/>
                <a:ea typeface="黑体" panose="02010609060101010101" charset="-122"/>
              </a:rPr>
              <a:t>前</a:t>
            </a:r>
          </a:p>
        </p:txBody>
      </p:sp>
      <p:sp>
        <p:nvSpPr>
          <p:cNvPr id="4" name="文本框 3"/>
          <p:cNvSpPr txBox="1"/>
          <p:nvPr/>
        </p:nvSpPr>
        <p:spPr>
          <a:xfrm>
            <a:off x="3272155" y="5793740"/>
            <a:ext cx="1279525" cy="521970"/>
          </a:xfrm>
          <a:prstGeom prst="rect">
            <a:avLst/>
          </a:prstGeom>
          <a:noFill/>
          <a:ln w="9525">
            <a:noFill/>
          </a:ln>
        </p:spPr>
        <p:txBody>
          <a:bodyPr vert="horz" wrap="square" anchor="t">
            <a:spAutoFit/>
          </a:bodyPr>
          <a:lstStyle/>
          <a:p>
            <a:pPr algn="ctr" eaLnBrk="1" hangingPunct="1">
              <a:spcBef>
                <a:spcPct val="50000"/>
              </a:spcBef>
            </a:pPr>
            <a:r>
              <a:rPr lang="zh-CN" altLang="en-US" sz="2000" b="1">
                <a:solidFill>
                  <a:srgbClr val="FFFF00"/>
                </a:solidFill>
                <a:latin typeface="黑体" panose="02010609060101010101" charset="-122"/>
                <a:ea typeface="黑体" panose="02010609060101010101" charset="-122"/>
              </a:rPr>
              <a:t>惯性</a:t>
            </a:r>
            <a:endParaRPr lang="zh-CN" altLang="en-US" sz="2800" b="1">
              <a:solidFill>
                <a:srgbClr val="FF3300"/>
              </a:solidFill>
              <a:latin typeface="Times New Roman" panose="02020603050405020304" pitchFamily="18" charset="0"/>
              <a:ea typeface="宋体" panose="02010600030101010101" pitchFamily="2" charset="-122"/>
            </a:endParaRPr>
          </a:p>
        </p:txBody>
      </p:sp>
      <p:sp>
        <p:nvSpPr>
          <p:cNvPr id="5" name="文本框 4"/>
          <p:cNvSpPr txBox="1"/>
          <p:nvPr/>
        </p:nvSpPr>
        <p:spPr>
          <a:xfrm>
            <a:off x="6527483" y="5271453"/>
            <a:ext cx="1976437" cy="521970"/>
          </a:xfrm>
          <a:prstGeom prst="rect">
            <a:avLst/>
          </a:prstGeom>
          <a:noFill/>
          <a:ln w="9525">
            <a:noFill/>
          </a:ln>
        </p:spPr>
        <p:txBody>
          <a:bodyPr vert="horz" wrap="square" anchor="t">
            <a:spAutoFit/>
          </a:bodyPr>
          <a:lstStyle/>
          <a:p>
            <a:pPr algn="ctr" eaLnBrk="1" hangingPunct="1">
              <a:spcBef>
                <a:spcPct val="50000"/>
              </a:spcBef>
            </a:pPr>
            <a:r>
              <a:rPr lang="zh-CN" altLang="en-US" sz="2000" b="1">
                <a:solidFill>
                  <a:srgbClr val="FFFF00"/>
                </a:solidFill>
                <a:latin typeface="黑体" panose="02010609060101010101" charset="-122"/>
                <a:ea typeface="黑体" panose="02010609060101010101" charset="-122"/>
              </a:rPr>
              <a:t>向前运动</a:t>
            </a:r>
          </a:p>
        </p:txBody>
      </p:sp>
      <p:sp>
        <p:nvSpPr>
          <p:cNvPr id="6" name="文本框 5"/>
          <p:cNvSpPr txBox="1"/>
          <p:nvPr/>
        </p:nvSpPr>
        <p:spPr>
          <a:xfrm>
            <a:off x="10074275" y="5793740"/>
            <a:ext cx="1514475" cy="521970"/>
          </a:xfrm>
          <a:prstGeom prst="rect">
            <a:avLst/>
          </a:prstGeom>
          <a:noFill/>
          <a:ln w="9525">
            <a:noFill/>
          </a:ln>
        </p:spPr>
        <p:txBody>
          <a:bodyPr vert="horz" wrap="square" anchor="t">
            <a:spAutoFit/>
          </a:bodyPr>
          <a:lstStyle/>
          <a:p>
            <a:pPr algn="ctr" eaLnBrk="1" hangingPunct="1">
              <a:spcBef>
                <a:spcPct val="50000"/>
              </a:spcBef>
              <a:buClrTx/>
              <a:buSzTx/>
              <a:buFontTx/>
            </a:pPr>
            <a:r>
              <a:rPr lang="zh-CN" altLang="en-US" sz="2000" b="1">
                <a:solidFill>
                  <a:srgbClr val="FFFF00"/>
                </a:solidFill>
                <a:latin typeface="黑体" panose="02010609060101010101" charset="-122"/>
                <a:ea typeface="黑体" panose="02010609060101010101" charset="-122"/>
              </a:rPr>
              <a:t>前</a:t>
            </a:r>
          </a:p>
        </p:txBody>
      </p:sp>
      <p:sp>
        <p:nvSpPr>
          <p:cNvPr id="7" name="文本框 6"/>
          <p:cNvSpPr txBox="1"/>
          <p:nvPr/>
        </p:nvSpPr>
        <p:spPr>
          <a:xfrm>
            <a:off x="6525578" y="5793423"/>
            <a:ext cx="1978025" cy="521970"/>
          </a:xfrm>
          <a:prstGeom prst="rect">
            <a:avLst/>
          </a:prstGeom>
          <a:noFill/>
          <a:ln w="9525">
            <a:noFill/>
          </a:ln>
        </p:spPr>
        <p:txBody>
          <a:bodyPr vert="horz" wrap="square" anchor="t">
            <a:spAutoFit/>
          </a:bodyPr>
          <a:lstStyle/>
          <a:p>
            <a:pPr algn="ctr" eaLnBrk="1" hangingPunct="1">
              <a:spcBef>
                <a:spcPct val="50000"/>
              </a:spcBef>
            </a:pPr>
            <a:r>
              <a:rPr lang="zh-CN" altLang="en-US" sz="2000" b="1">
                <a:solidFill>
                  <a:srgbClr val="FFFF00"/>
                </a:solidFill>
                <a:latin typeface="黑体" panose="02010609060101010101" charset="-122"/>
                <a:ea typeface="黑体" panose="02010609060101010101" charset="-122"/>
              </a:rPr>
              <a:t>向前运动</a:t>
            </a:r>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8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8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linds(horizont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linds(horizont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linds(horizontal)">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p:bldP spid="34822" grpId="0"/>
      <p:bldP spid="34823" grpId="0"/>
      <p:bldP spid="34824" grpId="0"/>
      <p:bldP spid="34825" grpId="0"/>
      <p:bldP spid="3" grpId="0"/>
      <p:bldP spid="4" grpId="0"/>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2"/>
          <p:cNvSpPr txBox="1"/>
          <p:nvPr/>
        </p:nvSpPr>
        <p:spPr>
          <a:xfrm>
            <a:off x="1079500" y="1332230"/>
            <a:ext cx="10483215" cy="3322955"/>
          </a:xfrm>
          <a:prstGeom prst="rect">
            <a:avLst/>
          </a:prstGeom>
          <a:noFill/>
          <a:ln w="9525">
            <a:noFill/>
          </a:ln>
        </p:spPr>
        <p:txBody>
          <a:bodyPr wrap="square" anchor="t">
            <a:spAutoFit/>
          </a:bodyPr>
          <a:lstStyle/>
          <a:p>
            <a:pPr>
              <a:lnSpc>
                <a:spcPct val="150000"/>
              </a:lnSpc>
              <a:spcBef>
                <a:spcPct val="20000"/>
              </a:spcBef>
              <a:buFont typeface="Arial" panose="020B0604020202020204" pitchFamily="34" charset="0"/>
            </a:pPr>
            <a:r>
              <a:rPr lang="zh-CN" altLang="en-US" sz="2800" dirty="0">
                <a:solidFill>
                  <a:schemeClr val="bg1"/>
                </a:solidFill>
                <a:latin typeface="黑体" panose="02010609060101010101" charset="-122"/>
                <a:ea typeface="黑体" panose="02010609060101010101" charset="-122"/>
                <a:cs typeface="黑体" panose="02010609060101010101" charset="-122"/>
              </a:rPr>
              <a:t>7 、如图所示，用塑料尺用力击打一摞棋子中的一个，该棋子飞出而上面的棋子又落到它原来的位置，是由于它们具有________。棋子飞出的瞬间运动状态发生改变的原因是塑料尺施加的____________的作用。下面两个棋子静止不动，是受________力作用。</a:t>
            </a:r>
            <a:endParaRPr lang="zh-CN" altLang="en-US" sz="2400" b="1" dirty="0">
              <a:latin typeface="Times New Roman" panose="02020603050405020304" pitchFamily="18" charset="0"/>
              <a:ea typeface="Times New Roman" panose="02020603050405020304" pitchFamily="18" charset="0"/>
            </a:endParaRPr>
          </a:p>
        </p:txBody>
      </p:sp>
      <p:pic>
        <p:nvPicPr>
          <p:cNvPr id="23556" name="Picture 16" descr="P19第3题"/>
          <p:cNvPicPr>
            <a:picLocks noChangeAspect="1"/>
          </p:cNvPicPr>
          <p:nvPr/>
        </p:nvPicPr>
        <p:blipFill>
          <a:blip r:embed="rId2"/>
          <a:stretch>
            <a:fillRect/>
          </a:stretch>
        </p:blipFill>
        <p:spPr>
          <a:xfrm>
            <a:off x="4957445" y="4804410"/>
            <a:ext cx="3306763" cy="1406525"/>
          </a:xfrm>
          <a:prstGeom prst="rect">
            <a:avLst/>
          </a:prstGeom>
          <a:noFill/>
          <a:ln w="9525">
            <a:noFill/>
          </a:ln>
        </p:spPr>
      </p:pic>
      <p:sp>
        <p:nvSpPr>
          <p:cNvPr id="26" name="矩形 25"/>
          <p:cNvSpPr/>
          <p:nvPr/>
        </p:nvSpPr>
        <p:spPr>
          <a:xfrm>
            <a:off x="9960610" y="2088833"/>
            <a:ext cx="803275" cy="461962"/>
          </a:xfrm>
          <a:prstGeom prst="rect">
            <a:avLst/>
          </a:prstGeom>
          <a:noFill/>
          <a:ln w="9525">
            <a:noFill/>
          </a:ln>
        </p:spPr>
        <p:txBody>
          <a:bodyPr wrap="none" anchor="t">
            <a:spAutoFit/>
          </a:bodyPr>
          <a:lstStyle/>
          <a:p>
            <a:r>
              <a:rPr lang="zh-CN" altLang="en-US" sz="2400" b="1" dirty="0">
                <a:solidFill>
                  <a:srgbClr val="FFFF00"/>
                </a:solidFill>
                <a:latin typeface="Times New Roman" panose="02020603050405020304" pitchFamily="18" charset="0"/>
                <a:ea typeface="宋体" panose="02010600030101010101" pitchFamily="2" charset="-122"/>
              </a:rPr>
              <a:t>惯性</a:t>
            </a:r>
          </a:p>
        </p:txBody>
      </p:sp>
      <p:sp>
        <p:nvSpPr>
          <p:cNvPr id="24" name="矩形 23"/>
          <p:cNvSpPr/>
          <p:nvPr/>
        </p:nvSpPr>
        <p:spPr>
          <a:xfrm>
            <a:off x="1938338" y="3369310"/>
            <a:ext cx="493712" cy="460375"/>
          </a:xfrm>
          <a:prstGeom prst="rect">
            <a:avLst/>
          </a:prstGeom>
          <a:noFill/>
          <a:ln w="9525">
            <a:noFill/>
          </a:ln>
        </p:spPr>
        <p:txBody>
          <a:bodyPr wrap="square" anchor="t">
            <a:spAutoFit/>
          </a:bodyPr>
          <a:lstStyle/>
          <a:p>
            <a:r>
              <a:rPr lang="zh-CN" altLang="en-US" sz="2400" b="1" dirty="0">
                <a:solidFill>
                  <a:srgbClr val="FFFF00"/>
                </a:solidFill>
                <a:latin typeface="Times New Roman" panose="02020603050405020304" pitchFamily="18" charset="0"/>
                <a:ea typeface="宋体" panose="02010600030101010101" pitchFamily="2" charset="-122"/>
              </a:rPr>
              <a:t>力</a:t>
            </a:r>
          </a:p>
        </p:txBody>
      </p:sp>
      <p:sp>
        <p:nvSpPr>
          <p:cNvPr id="25" name="矩形 24"/>
          <p:cNvSpPr/>
          <p:nvPr/>
        </p:nvSpPr>
        <p:spPr>
          <a:xfrm>
            <a:off x="9720580" y="3368993"/>
            <a:ext cx="803275" cy="461962"/>
          </a:xfrm>
          <a:prstGeom prst="rect">
            <a:avLst/>
          </a:prstGeom>
          <a:noFill/>
          <a:ln w="9525">
            <a:noFill/>
          </a:ln>
        </p:spPr>
        <p:txBody>
          <a:bodyPr wrap="none" anchor="t">
            <a:spAutoFit/>
          </a:bodyPr>
          <a:lstStyle/>
          <a:p>
            <a:r>
              <a:rPr lang="zh-CN" altLang="en-US" sz="2400" b="1" dirty="0">
                <a:solidFill>
                  <a:srgbClr val="FFFF00"/>
                </a:solidFill>
                <a:latin typeface="Times New Roman" panose="02020603050405020304" pitchFamily="18" charset="0"/>
                <a:ea typeface="宋体" panose="02010600030101010101" pitchFamily="2" charset="-122"/>
              </a:rPr>
              <a:t>平衡</a:t>
            </a:r>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Box 2"/>
          <p:cNvSpPr txBox="1"/>
          <p:nvPr/>
        </p:nvSpPr>
        <p:spPr>
          <a:xfrm>
            <a:off x="1243330" y="1236980"/>
            <a:ext cx="9907270" cy="4227195"/>
          </a:xfrm>
          <a:prstGeom prst="rect">
            <a:avLst/>
          </a:prstGeom>
          <a:noFill/>
          <a:ln w="9525">
            <a:noFill/>
          </a:ln>
        </p:spPr>
        <p:txBody>
          <a:bodyPr wrap="square" anchor="t">
            <a:spAutoFit/>
          </a:bodyPr>
          <a:lstStyle/>
          <a:p>
            <a:pPr marL="82550" indent="-82550">
              <a:lnSpc>
                <a:spcPct val="150000"/>
              </a:lnSpc>
              <a:spcBef>
                <a:spcPct val="20000"/>
              </a:spcBef>
              <a:buFont typeface="Arial" panose="020B0604020202020204" pitchFamily="34" charset="0"/>
            </a:pPr>
            <a:r>
              <a:rPr lang="en-US" altLang="zh-CN" sz="2800" dirty="0">
                <a:solidFill>
                  <a:schemeClr val="bg1"/>
                </a:solidFill>
                <a:latin typeface="黑体" panose="02010609060101010101" charset="-122"/>
                <a:ea typeface="黑体" panose="02010609060101010101" charset="-122"/>
                <a:cs typeface="黑体" panose="02010609060101010101" charset="-122"/>
              </a:rPr>
              <a:t>8</a:t>
            </a:r>
            <a:r>
              <a:rPr lang="zh-CN" altLang="en-US" sz="2800" dirty="0">
                <a:solidFill>
                  <a:schemeClr val="bg1"/>
                </a:solidFill>
                <a:latin typeface="黑体" panose="02010609060101010101" charset="-122"/>
                <a:ea typeface="黑体" panose="02010609060101010101" charset="-122"/>
                <a:cs typeface="黑体" panose="02010609060101010101" charset="-122"/>
              </a:rPr>
              <a:t>.动车从启动到离站的过程中，其惯性(　　)</a:t>
            </a:r>
          </a:p>
          <a:p>
            <a:pPr marL="82550" indent="-82550">
              <a:lnSpc>
                <a:spcPct val="150000"/>
              </a:lnSpc>
              <a:spcBef>
                <a:spcPct val="20000"/>
              </a:spcBef>
              <a:buFont typeface="Arial" panose="020B0604020202020204" pitchFamily="34" charset="0"/>
            </a:pPr>
            <a:r>
              <a:rPr lang="zh-CN" altLang="en-US" sz="2800" dirty="0">
                <a:solidFill>
                  <a:schemeClr val="bg1"/>
                </a:solidFill>
                <a:latin typeface="黑体" panose="02010609060101010101" charset="-122"/>
                <a:ea typeface="黑体" panose="02010609060101010101" charset="-122"/>
                <a:cs typeface="黑体" panose="02010609060101010101" charset="-122"/>
              </a:rPr>
              <a:t>A．先不变后变大     B．保持不变</a:t>
            </a:r>
          </a:p>
          <a:p>
            <a:pPr marL="82550" indent="-82550">
              <a:lnSpc>
                <a:spcPct val="150000"/>
              </a:lnSpc>
              <a:spcBef>
                <a:spcPct val="20000"/>
              </a:spcBef>
              <a:buFont typeface="Arial" panose="020B0604020202020204" pitchFamily="34" charset="0"/>
            </a:pPr>
            <a:r>
              <a:rPr lang="zh-CN" altLang="en-US" sz="2800" dirty="0">
                <a:solidFill>
                  <a:schemeClr val="bg1"/>
                </a:solidFill>
                <a:latin typeface="黑体" panose="02010609060101010101" charset="-122"/>
                <a:ea typeface="黑体" panose="02010609060101010101" charset="-122"/>
                <a:cs typeface="黑体" panose="02010609060101010101" charset="-122"/>
              </a:rPr>
              <a:t>C．先变大后不变     D．逐渐变大</a:t>
            </a:r>
          </a:p>
          <a:p>
            <a:pPr marL="82550" indent="-82550">
              <a:lnSpc>
                <a:spcPct val="150000"/>
              </a:lnSpc>
              <a:spcBef>
                <a:spcPct val="20000"/>
              </a:spcBef>
            </a:pPr>
            <a:r>
              <a:rPr lang="en-US" altLang="zh-CN" sz="2800" dirty="0">
                <a:solidFill>
                  <a:schemeClr val="bg1"/>
                </a:solidFill>
                <a:latin typeface="黑体" panose="02010609060101010101" charset="-122"/>
                <a:ea typeface="黑体" panose="02010609060101010101" charset="-122"/>
                <a:cs typeface="黑体" panose="02010609060101010101" charset="-122"/>
              </a:rPr>
              <a:t>9</a:t>
            </a:r>
            <a:r>
              <a:rPr lang="zh-CN" altLang="en-US" sz="2800" dirty="0">
                <a:solidFill>
                  <a:schemeClr val="bg1"/>
                </a:solidFill>
                <a:latin typeface="黑体" panose="02010609060101010101" charset="-122"/>
                <a:ea typeface="黑体" panose="02010609060101010101" charset="-122"/>
                <a:cs typeface="黑体" panose="02010609060101010101" charset="-122"/>
              </a:rPr>
              <a:t>.一个质量为500 g的货物，随“天舟一号”货运飞船升入太空。与发射前相比较，该货物的惯性________(填“变大”“变小”或“不变”)。</a:t>
            </a:r>
          </a:p>
        </p:txBody>
      </p:sp>
      <p:sp>
        <p:nvSpPr>
          <p:cNvPr id="27" name="矩形 26"/>
          <p:cNvSpPr/>
          <p:nvPr/>
        </p:nvSpPr>
        <p:spPr>
          <a:xfrm>
            <a:off x="8825865" y="1415415"/>
            <a:ext cx="1789430" cy="460375"/>
          </a:xfrm>
          <a:prstGeom prst="rect">
            <a:avLst/>
          </a:prstGeom>
          <a:noFill/>
          <a:ln w="9525">
            <a:noFill/>
          </a:ln>
        </p:spPr>
        <p:txBody>
          <a:bodyPr wrap="square" anchor="t">
            <a:spAutoFit/>
          </a:bodyPr>
          <a:lstStyle/>
          <a:p>
            <a:r>
              <a:rPr lang="en-US" altLang="zh-CN" sz="2400" b="1" dirty="0">
                <a:solidFill>
                  <a:srgbClr val="FFFF00"/>
                </a:solidFill>
                <a:latin typeface="Times New Roman" panose="02020603050405020304" pitchFamily="18" charset="0"/>
                <a:ea typeface="宋体" panose="02010600030101010101" pitchFamily="2" charset="-122"/>
              </a:rPr>
              <a:t>B</a:t>
            </a:r>
          </a:p>
        </p:txBody>
      </p:sp>
      <p:sp>
        <p:nvSpPr>
          <p:cNvPr id="24" name="矩形 23"/>
          <p:cNvSpPr/>
          <p:nvPr/>
        </p:nvSpPr>
        <p:spPr>
          <a:xfrm>
            <a:off x="7296785" y="4194810"/>
            <a:ext cx="803275" cy="461963"/>
          </a:xfrm>
          <a:prstGeom prst="rect">
            <a:avLst/>
          </a:prstGeom>
          <a:noFill/>
          <a:ln w="9525">
            <a:noFill/>
          </a:ln>
        </p:spPr>
        <p:txBody>
          <a:bodyPr wrap="none" anchor="t">
            <a:spAutoFit/>
          </a:bodyPr>
          <a:lstStyle/>
          <a:p>
            <a:r>
              <a:rPr lang="zh-CN" altLang="en-US" sz="2400" b="1" dirty="0">
                <a:solidFill>
                  <a:srgbClr val="FFFF00"/>
                </a:solidFill>
                <a:latin typeface="Times New Roman" panose="02020603050405020304" pitchFamily="18" charset="0"/>
                <a:ea typeface="宋体" panose="02010600030101010101" pitchFamily="2" charset="-122"/>
              </a:rPr>
              <a:t>不变</a:t>
            </a:r>
          </a:p>
        </p:txBody>
      </p:sp>
    </p:spTree>
  </p:cSld>
  <p:clrMapOvr>
    <a:masterClrMapping/>
  </p:clrMapOvr>
  <mc:AlternateContent xmlns:mc="http://schemas.openxmlformats.org/markup-compatibility/2006" xmlns:p14="http://schemas.microsoft.com/office/powerpoint/2010/main">
    <mc:Choice Requires="p14">
      <p:transition spd="slow" p14:dur="899">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ppt_x</p:attrName>
                                        </p:attrNameLst>
                                      </p:cBhvr>
                                      <p:tavLst>
                                        <p:tav tm="0">
                                          <p:val>
                                            <p:strVal val="#ppt_x"/>
                                          </p:val>
                                        </p:tav>
                                        <p:tav tm="100000">
                                          <p:val>
                                            <p:strVal val="#ppt_x"/>
                                          </p:val>
                                        </p:tav>
                                      </p:tavLst>
                                    </p:anim>
                                    <p:anim calcmode="lin" valueType="num">
                                      <p:cBhvr>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文本框 4"/>
          <p:cNvSpPr txBox="1">
            <a:spLocks noChangeArrowheads="1"/>
          </p:cNvSpPr>
          <p:nvPr/>
        </p:nvSpPr>
        <p:spPr bwMode="auto">
          <a:xfrm>
            <a:off x="612732" y="2327986"/>
            <a:ext cx="2794000" cy="460375"/>
          </a:xfrm>
          <a:prstGeom prst="rect">
            <a:avLst/>
          </a:prstGeom>
          <a:noFill/>
          <a:ln w="9525">
            <a:noFill/>
            <a:miter lim="800000"/>
          </a:ln>
        </p:spPr>
        <p:txBody>
          <a:bodyPr wrap="square">
            <a:spAutoFit/>
          </a:bodyPr>
          <a:lstStyle/>
          <a:p>
            <a:r>
              <a:rPr lang="zh-CN" altLang="en-US" sz="2400" b="1" dirty="0">
                <a:solidFill>
                  <a:schemeClr val="bg1"/>
                </a:solidFill>
                <a:latin typeface="黑体" panose="02010609060101010101" charset="-122"/>
                <a:ea typeface="黑体" panose="02010609060101010101" charset="-122"/>
              </a:rPr>
              <a:t>牛顿第一定律</a:t>
            </a:r>
          </a:p>
        </p:txBody>
      </p:sp>
      <p:sp>
        <p:nvSpPr>
          <p:cNvPr id="43010" name="文本框 5"/>
          <p:cNvSpPr txBox="1">
            <a:spLocks noChangeArrowheads="1"/>
          </p:cNvSpPr>
          <p:nvPr/>
        </p:nvSpPr>
        <p:spPr bwMode="auto">
          <a:xfrm>
            <a:off x="4236085" y="945515"/>
            <a:ext cx="7430770" cy="1198880"/>
          </a:xfrm>
          <a:prstGeom prst="rect">
            <a:avLst/>
          </a:prstGeom>
          <a:noFill/>
          <a:ln w="9525">
            <a:noFill/>
            <a:miter lim="800000"/>
          </a:ln>
        </p:spPr>
        <p:txBody>
          <a:bodyPr wrap="square">
            <a:spAutoFit/>
          </a:bodyPr>
          <a:lstStyle/>
          <a:p>
            <a:pPr algn="ctr">
              <a:lnSpc>
                <a:spcPct val="150000"/>
              </a:lnSpc>
            </a:pPr>
            <a:r>
              <a:rPr lang="zh-CN" altLang="en-US" sz="2400" dirty="0">
                <a:solidFill>
                  <a:schemeClr val="bg1"/>
                </a:solidFill>
                <a:latin typeface="黑体" panose="02010609060101010101" charset="-122"/>
                <a:ea typeface="黑体" panose="02010609060101010101" charset="-122"/>
              </a:rPr>
              <a:t>一切物体在没有受到力的作用时，总保持静止状态或匀速直线运动状态</a:t>
            </a:r>
          </a:p>
        </p:txBody>
      </p:sp>
      <p:sp>
        <p:nvSpPr>
          <p:cNvPr id="43011" name="文本框 6"/>
          <p:cNvSpPr txBox="1">
            <a:spLocks noChangeArrowheads="1"/>
          </p:cNvSpPr>
          <p:nvPr/>
        </p:nvSpPr>
        <p:spPr bwMode="auto">
          <a:xfrm>
            <a:off x="4207510" y="2014220"/>
            <a:ext cx="8049260" cy="645160"/>
          </a:xfrm>
          <a:prstGeom prst="rect">
            <a:avLst/>
          </a:prstGeom>
          <a:noFill/>
          <a:ln w="9525">
            <a:noFill/>
            <a:miter lim="800000"/>
          </a:ln>
        </p:spPr>
        <p:txBody>
          <a:bodyPr wrap="square">
            <a:spAutoFit/>
          </a:bodyPr>
          <a:lstStyle/>
          <a:p>
            <a:pPr algn="ctr">
              <a:lnSpc>
                <a:spcPct val="150000"/>
              </a:lnSpc>
            </a:pPr>
            <a:r>
              <a:rPr lang="zh-CN" altLang="en-US" sz="2400" dirty="0">
                <a:solidFill>
                  <a:schemeClr val="bg1"/>
                </a:solidFill>
                <a:latin typeface="黑体" panose="02010609060101010101" charset="-122"/>
                <a:ea typeface="黑体" panose="02010609060101010101" charset="-122"/>
              </a:rPr>
              <a:t>牛顿第一定律是在大量经验事实的基础上推理概括出来的</a:t>
            </a:r>
          </a:p>
        </p:txBody>
      </p:sp>
      <p:sp>
        <p:nvSpPr>
          <p:cNvPr id="43012" name="文本框 7"/>
          <p:cNvSpPr txBox="1">
            <a:spLocks noChangeArrowheads="1"/>
          </p:cNvSpPr>
          <p:nvPr/>
        </p:nvSpPr>
        <p:spPr bwMode="auto">
          <a:xfrm>
            <a:off x="4153126" y="3083921"/>
            <a:ext cx="6013449" cy="645160"/>
          </a:xfrm>
          <a:prstGeom prst="rect">
            <a:avLst/>
          </a:prstGeom>
          <a:noFill/>
          <a:ln w="9525">
            <a:noFill/>
            <a:miter lim="800000"/>
          </a:ln>
        </p:spPr>
        <p:txBody>
          <a:bodyPr wrap="square">
            <a:spAutoFit/>
          </a:bodyPr>
          <a:lstStyle/>
          <a:p>
            <a:pPr>
              <a:lnSpc>
                <a:spcPct val="150000"/>
              </a:lnSpc>
            </a:pPr>
            <a:r>
              <a:rPr lang="zh-CN" altLang="en-US" sz="2400" dirty="0">
                <a:solidFill>
                  <a:schemeClr val="bg1"/>
                </a:solidFill>
                <a:latin typeface="黑体" panose="02010609060101010101" charset="-122"/>
                <a:ea typeface="黑体" panose="02010609060101010101" charset="-122"/>
              </a:rPr>
              <a:t>力是改变物体运动状态的原因</a:t>
            </a:r>
          </a:p>
        </p:txBody>
      </p:sp>
      <p:sp>
        <p:nvSpPr>
          <p:cNvPr id="43013" name="AutoShape 14"/>
          <p:cNvSpPr/>
          <p:nvPr/>
        </p:nvSpPr>
        <p:spPr bwMode="auto">
          <a:xfrm>
            <a:off x="3628000" y="1146412"/>
            <a:ext cx="275259" cy="2579427"/>
          </a:xfrm>
          <a:prstGeom prst="leftBrace">
            <a:avLst>
              <a:gd name="adj1" fmla="val 69648"/>
              <a:gd name="adj2" fmla="val 50000"/>
            </a:avLst>
          </a:prstGeom>
          <a:solidFill>
            <a:srgbClr val="FFFF00"/>
          </a:solidFill>
          <a:ln w="19050">
            <a:solidFill>
              <a:srgbClr val="0D0D0D"/>
            </a:solidFill>
            <a:miter lim="800000"/>
          </a:ln>
        </p:spPr>
        <p:txBody>
          <a:bodyPr wrap="none" anchor="ctr"/>
          <a:lstStyle/>
          <a:p>
            <a:endParaRPr lang="zh-CN" altLang="en-US">
              <a:latin typeface="华文细黑" panose="02010600040101010101" pitchFamily="2" charset="-122"/>
              <a:ea typeface="华文细黑" panose="02010600040101010101" pitchFamily="2" charset="-122"/>
            </a:endParaRPr>
          </a:p>
        </p:txBody>
      </p:sp>
      <p:sp>
        <p:nvSpPr>
          <p:cNvPr id="9" name="左箭头 8"/>
          <p:cNvSpPr/>
          <p:nvPr/>
        </p:nvSpPr>
        <p:spPr>
          <a:xfrm flipH="1">
            <a:off x="2662166" y="2442949"/>
            <a:ext cx="899899" cy="204718"/>
          </a:xfrm>
          <a:prstGeom prst="leftArrow">
            <a:avLst/>
          </a:prstGeom>
          <a:solidFill>
            <a:srgbClr val="FFFF00"/>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latin typeface="华文细黑" panose="02010600040101010101" pitchFamily="2" charset="-122"/>
              <a:ea typeface="华文细黑" panose="02010600040101010101" pitchFamily="2" charset="-122"/>
            </a:endParaRPr>
          </a:p>
        </p:txBody>
      </p:sp>
      <p:sp>
        <p:nvSpPr>
          <p:cNvPr id="12" name="文本框 1"/>
          <p:cNvSpPr txBox="1">
            <a:spLocks noChangeArrowheads="1"/>
          </p:cNvSpPr>
          <p:nvPr/>
        </p:nvSpPr>
        <p:spPr bwMode="auto">
          <a:xfrm>
            <a:off x="1113790" y="4552950"/>
            <a:ext cx="1547495" cy="460375"/>
          </a:xfrm>
          <a:prstGeom prst="rect">
            <a:avLst/>
          </a:prstGeom>
          <a:noFill/>
          <a:ln w="9525">
            <a:noFill/>
            <a:miter lim="800000"/>
          </a:ln>
        </p:spPr>
        <p:txBody>
          <a:bodyPr wrap="square">
            <a:spAutoFit/>
          </a:bodyPr>
          <a:lstStyle/>
          <a:p>
            <a:r>
              <a:rPr lang="zh-CN" altLang="en-US" sz="2400" b="1" dirty="0" smtClean="0">
                <a:solidFill>
                  <a:schemeClr val="bg1"/>
                </a:solidFill>
                <a:latin typeface="黑体" panose="02010609060101010101" charset="-122"/>
                <a:ea typeface="黑体" panose="02010609060101010101" charset="-122"/>
                <a:cs typeface="黑体" panose="02010609060101010101" charset="-122"/>
              </a:rPr>
              <a:t>惯  性</a:t>
            </a:r>
          </a:p>
        </p:txBody>
      </p:sp>
      <p:sp>
        <p:nvSpPr>
          <p:cNvPr id="13" name="AutoShape 14"/>
          <p:cNvSpPr/>
          <p:nvPr/>
        </p:nvSpPr>
        <p:spPr bwMode="auto">
          <a:xfrm>
            <a:off x="3491054" y="3835020"/>
            <a:ext cx="343966" cy="2081616"/>
          </a:xfrm>
          <a:prstGeom prst="leftBrace">
            <a:avLst>
              <a:gd name="adj1" fmla="val 69854"/>
              <a:gd name="adj2" fmla="val 50000"/>
            </a:avLst>
          </a:prstGeom>
          <a:solidFill>
            <a:srgbClr val="FFFF00"/>
          </a:solidFill>
          <a:ln w="19050">
            <a:solidFill>
              <a:srgbClr val="0D0D0D"/>
            </a:solidFill>
            <a:miter lim="800000"/>
          </a:ln>
        </p:spPr>
        <p:txBody>
          <a:bodyPr wrap="none" anchor="ctr"/>
          <a:lstStyle/>
          <a:p>
            <a:endParaRPr lang="zh-CN" altLang="en-US">
              <a:latin typeface="华文细黑" panose="02010600040101010101" pitchFamily="2" charset="-122"/>
              <a:ea typeface="华文细黑" panose="02010600040101010101" pitchFamily="2" charset="-122"/>
            </a:endParaRPr>
          </a:p>
        </p:txBody>
      </p:sp>
      <p:sp>
        <p:nvSpPr>
          <p:cNvPr id="14" name="左箭头 13"/>
          <p:cNvSpPr/>
          <p:nvPr/>
        </p:nvSpPr>
        <p:spPr>
          <a:xfrm flipH="1">
            <a:off x="2316602" y="4705302"/>
            <a:ext cx="1025857" cy="261584"/>
          </a:xfrm>
          <a:prstGeom prst="leftArrow">
            <a:avLst/>
          </a:prstGeom>
          <a:solidFill>
            <a:srgbClr val="FFFF00"/>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latin typeface="华文细黑" panose="02010600040101010101" pitchFamily="2" charset="-122"/>
              <a:ea typeface="华文细黑" panose="02010600040101010101" pitchFamily="2" charset="-122"/>
            </a:endParaRPr>
          </a:p>
        </p:txBody>
      </p:sp>
      <p:sp>
        <p:nvSpPr>
          <p:cNvPr id="15" name="文本框 2"/>
          <p:cNvSpPr txBox="1">
            <a:spLocks noChangeArrowheads="1"/>
          </p:cNvSpPr>
          <p:nvPr/>
        </p:nvSpPr>
        <p:spPr bwMode="auto">
          <a:xfrm>
            <a:off x="3867785" y="3911600"/>
            <a:ext cx="8212455" cy="460375"/>
          </a:xfrm>
          <a:prstGeom prst="rect">
            <a:avLst/>
          </a:prstGeom>
          <a:noFill/>
          <a:ln w="9525">
            <a:noFill/>
            <a:miter lim="800000"/>
          </a:ln>
        </p:spPr>
        <p:txBody>
          <a:bodyPr wrap="square">
            <a:spAutoFit/>
          </a:bodyPr>
          <a:lstStyle/>
          <a:p>
            <a:r>
              <a:rPr lang="zh-CN" altLang="en-US" sz="2400" dirty="0">
                <a:solidFill>
                  <a:schemeClr val="bg1"/>
                </a:solidFill>
                <a:latin typeface="黑体" panose="02010609060101010101" charset="-122"/>
                <a:ea typeface="黑体" panose="02010609060101010101" charset="-122"/>
              </a:rPr>
              <a:t>惯性：</a:t>
            </a:r>
            <a:r>
              <a:rPr lang="zh-CN" altLang="en-US" sz="2400" dirty="0">
                <a:solidFill>
                  <a:schemeClr val="bg1"/>
                </a:solidFill>
                <a:latin typeface="黑体" panose="02010609060101010101" charset="-122"/>
                <a:ea typeface="黑体" panose="02010609060101010101" charset="-122"/>
                <a:sym typeface="宋体" panose="02010600030101010101" pitchFamily="2" charset="-122"/>
              </a:rPr>
              <a:t>一切物体都有保持原来运动状态不变的性质</a:t>
            </a:r>
          </a:p>
        </p:txBody>
      </p:sp>
      <p:sp>
        <p:nvSpPr>
          <p:cNvPr id="16" name="文本框 3"/>
          <p:cNvSpPr txBox="1">
            <a:spLocks noChangeArrowheads="1"/>
          </p:cNvSpPr>
          <p:nvPr/>
        </p:nvSpPr>
        <p:spPr bwMode="auto">
          <a:xfrm>
            <a:off x="3963840" y="4605645"/>
            <a:ext cx="5345113" cy="460375"/>
          </a:xfrm>
          <a:prstGeom prst="rect">
            <a:avLst/>
          </a:prstGeom>
          <a:noFill/>
          <a:ln w="9525">
            <a:noFill/>
            <a:miter lim="800000"/>
          </a:ln>
        </p:spPr>
        <p:txBody>
          <a:bodyPr wrap="square">
            <a:spAutoFit/>
          </a:bodyPr>
          <a:lstStyle/>
          <a:p>
            <a:r>
              <a:rPr lang="zh-CN" altLang="en-US" sz="2400" dirty="0">
                <a:solidFill>
                  <a:schemeClr val="bg1"/>
                </a:solidFill>
                <a:latin typeface="黑体" panose="02010609060101010101" charset="-122"/>
                <a:ea typeface="黑体" panose="02010609060101010101" charset="-122"/>
              </a:rPr>
              <a:t>惯性的大小由质量决定</a:t>
            </a:r>
          </a:p>
        </p:txBody>
      </p:sp>
      <p:sp>
        <p:nvSpPr>
          <p:cNvPr id="17" name="文本框 4"/>
          <p:cNvSpPr txBox="1">
            <a:spLocks noChangeArrowheads="1"/>
          </p:cNvSpPr>
          <p:nvPr/>
        </p:nvSpPr>
        <p:spPr bwMode="auto">
          <a:xfrm>
            <a:off x="3966067" y="5366201"/>
            <a:ext cx="5345113" cy="460375"/>
          </a:xfrm>
          <a:prstGeom prst="rect">
            <a:avLst/>
          </a:prstGeom>
          <a:noFill/>
          <a:ln w="9525">
            <a:noFill/>
            <a:miter lim="800000"/>
          </a:ln>
        </p:spPr>
        <p:txBody>
          <a:bodyPr wrap="square">
            <a:spAutoFit/>
          </a:bodyPr>
          <a:lstStyle/>
          <a:p>
            <a:r>
              <a:rPr lang="zh-CN" altLang="en-US" sz="2400">
                <a:solidFill>
                  <a:schemeClr val="bg1"/>
                </a:solidFill>
                <a:latin typeface="黑体" panose="02010609060101010101" charset="-122"/>
                <a:ea typeface="黑体" panose="02010609060101010101" charset="-122"/>
              </a:rPr>
              <a:t>惯性的应用</a:t>
            </a:r>
          </a:p>
        </p:txBody>
      </p:sp>
      <p:sp>
        <p:nvSpPr>
          <p:cNvPr id="23" name="Rectangle 20"/>
          <p:cNvSpPr>
            <a:spLocks noChangeArrowheads="1"/>
          </p:cNvSpPr>
          <p:nvPr/>
        </p:nvSpPr>
        <p:spPr bwMode="auto">
          <a:xfrm>
            <a:off x="1330946" y="451106"/>
            <a:ext cx="33886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Arial" panose="020B060402020202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charset="-122"/>
              </a:defRPr>
            </a:lvl9pPr>
          </a:lstStyle>
          <a:p>
            <a:pPr eaLnBrk="1" hangingPunct="1">
              <a:lnSpc>
                <a:spcPct val="100000"/>
              </a:lnSpc>
              <a:spcBef>
                <a:spcPct val="0"/>
              </a:spcBef>
              <a:buNone/>
            </a:pPr>
            <a:r>
              <a:rPr lang="zh-CN" altLang="en-US" sz="3600" b="1" dirty="0" smtClean="0">
                <a:solidFill>
                  <a:srgbClr val="FFFF00"/>
                </a:solidFill>
              </a:rPr>
              <a:t>本节小结</a:t>
            </a: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p:cNvSpPr/>
          <p:nvPr/>
        </p:nvSpPr>
        <p:spPr>
          <a:xfrm>
            <a:off x="866775" y="1941830"/>
            <a:ext cx="7051675" cy="3443605"/>
          </a:xfrm>
          <a:prstGeom prst="rect">
            <a:avLst/>
          </a:prstGeom>
          <a:noFill/>
          <a:ln w="9525">
            <a:noFill/>
          </a:ln>
        </p:spPr>
        <p:txBody>
          <a:bodyPr>
            <a:scene3d>
              <a:camera prst="orthographicFront"/>
              <a:lightRig rig="threePt" dir="t"/>
            </a:scene3d>
          </a:bodyPr>
          <a:lstStyle/>
          <a:p>
            <a:pPr algn="l">
              <a:lnSpc>
                <a:spcPct val="150000"/>
              </a:lnSpc>
              <a:spcBef>
                <a:spcPct val="20000"/>
              </a:spcBef>
              <a:buClrTx/>
              <a:buSzTx/>
              <a:buFontTx/>
            </a:pPr>
            <a:r>
              <a:rPr lang="zh-CN" altLang="en-US" sz="3600" dirty="0">
                <a:solidFill>
                  <a:schemeClr val="bg1"/>
                </a:solidFill>
                <a:latin typeface="黑体" panose="02010609060101010101" charset="-122"/>
                <a:ea typeface="黑体" panose="02010609060101010101" charset="-122"/>
              </a:rPr>
              <a:t>1.梳理本节课知识网络</a:t>
            </a:r>
          </a:p>
          <a:p>
            <a:pPr algn="l">
              <a:lnSpc>
                <a:spcPct val="150000"/>
              </a:lnSpc>
              <a:spcBef>
                <a:spcPct val="20000"/>
              </a:spcBef>
              <a:buClrTx/>
              <a:buSzTx/>
              <a:buFontTx/>
            </a:pPr>
            <a:r>
              <a:rPr lang="zh-CN" altLang="en-US" sz="3600" dirty="0">
                <a:solidFill>
                  <a:schemeClr val="bg1"/>
                </a:solidFill>
                <a:latin typeface="黑体" panose="02010609060101010101" charset="-122"/>
                <a:ea typeface="黑体" panose="02010609060101010101" charset="-122"/>
              </a:rPr>
              <a:t>2.</a:t>
            </a:r>
            <a:r>
              <a:rPr lang="zh-CN" altLang="en-US" sz="3600" dirty="0">
                <a:solidFill>
                  <a:schemeClr val="bg1"/>
                </a:solidFill>
                <a:latin typeface="黑体" panose="02010609060101010101" charset="-122"/>
                <a:ea typeface="黑体" panose="02010609060101010101" charset="-122"/>
                <a:sym typeface="+mn-ea"/>
              </a:rPr>
              <a:t>课后动手动脑学物理；</a:t>
            </a:r>
          </a:p>
          <a:p>
            <a:pPr algn="l">
              <a:lnSpc>
                <a:spcPct val="150000"/>
              </a:lnSpc>
              <a:spcBef>
                <a:spcPct val="20000"/>
              </a:spcBef>
              <a:buClrTx/>
              <a:buSzTx/>
              <a:buFontTx/>
            </a:pPr>
            <a:r>
              <a:rPr lang="zh-CN" altLang="en-US" sz="3600" dirty="0">
                <a:solidFill>
                  <a:schemeClr val="bg1"/>
                </a:solidFill>
                <a:latin typeface="黑体" panose="02010609060101010101" charset="-122"/>
                <a:ea typeface="黑体" panose="02010609060101010101" charset="-122"/>
              </a:rPr>
              <a:t>3.配套自主练习</a:t>
            </a:r>
          </a:p>
        </p:txBody>
      </p:sp>
      <p:sp>
        <p:nvSpPr>
          <p:cNvPr id="2" name="TextBox 1"/>
          <p:cNvSpPr txBox="1"/>
          <p:nvPr/>
        </p:nvSpPr>
        <p:spPr>
          <a:xfrm>
            <a:off x="1678623" y="551498"/>
            <a:ext cx="5427663" cy="1014730"/>
          </a:xfrm>
          <a:prstGeom prst="rect">
            <a:avLst/>
          </a:prstGeom>
          <a:noFill/>
          <a:ln w="0">
            <a:noFill/>
          </a:ln>
        </p:spPr>
        <p:style>
          <a:lnRef idx="2">
            <a:schemeClr val="accent5"/>
          </a:lnRef>
          <a:fillRef idx="1">
            <a:schemeClr val="lt1"/>
          </a:fillRef>
          <a:effectRef idx="0">
            <a:schemeClr val="accent5"/>
          </a:effectRef>
          <a:fontRef idx="minor">
            <a:schemeClr val="dk1"/>
          </a:fontRef>
        </p:style>
        <p:txBody>
          <a:bodyPr>
            <a:spAutoFit/>
          </a:bodyPr>
          <a:lstStyle/>
          <a:p>
            <a:pPr marL="0" marR="0" lvl="0" algn="ctr" defTabSz="914400" rtl="0" eaLnBrk="1" latinLnBrk="0" hangingPunct="1">
              <a:lnSpc>
                <a:spcPct val="150000"/>
              </a:lnSpc>
              <a:buClrTx/>
              <a:buSzTx/>
              <a:buFontTx/>
              <a:buNone/>
            </a:pPr>
            <a:r>
              <a:rPr kumimoji="0" lang="zh-CN" altLang="en-US" sz="4000" i="0" u="none" strike="noStrike" kern="1200" cap="none" spc="0" normalizeH="0" baseline="0" dirty="0">
                <a:solidFill>
                  <a:srgbClr val="FFFF00"/>
                </a:solidFill>
                <a:latin typeface="黑体" panose="02010609060101010101" charset="-122"/>
                <a:ea typeface="黑体" panose="02010609060101010101" charset="-122"/>
                <a:cs typeface="+mn-cs"/>
              </a:rPr>
              <a:t>作业:  第八章第一节</a:t>
            </a:r>
          </a:p>
        </p:txBody>
      </p:sp>
      <p:pic>
        <p:nvPicPr>
          <p:cNvPr id="41989" name="图片 2"/>
          <p:cNvPicPr>
            <a:picLocks noChangeAspect="1"/>
          </p:cNvPicPr>
          <p:nvPr/>
        </p:nvPicPr>
        <p:blipFill>
          <a:blip r:embed="rId2"/>
          <a:stretch>
            <a:fillRect/>
          </a:stretch>
        </p:blipFill>
        <p:spPr>
          <a:xfrm>
            <a:off x="7987030" y="749300"/>
            <a:ext cx="3659505" cy="487934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图片 4"/>
          <p:cNvPicPr>
            <a:picLocks noChangeAspect="1"/>
          </p:cNvPicPr>
          <p:nvPr>
            <p:custDataLst>
              <p:tags r:id="rId1"/>
            </p:custDataLst>
          </p:nvPr>
        </p:nvPicPr>
        <p:blipFill>
          <a:blip r:embed="rId3"/>
          <a:stretch>
            <a:fillRect/>
          </a:stretch>
        </p:blipFill>
        <p:spPr>
          <a:xfrm>
            <a:off x="0" y="635"/>
            <a:ext cx="12192000" cy="6858000"/>
          </a:xfrm>
          <a:prstGeom prst="rect">
            <a:avLst/>
          </a:prstGeom>
          <a:noFill/>
          <a:ln w="9525">
            <a:noFill/>
          </a:ln>
        </p:spPr>
      </p:pic>
      <p:pic>
        <p:nvPicPr>
          <p:cNvPr id="2" name="图片 1"/>
          <p:cNvPicPr>
            <a:picLocks noChangeAspect="1"/>
          </p:cNvPicPr>
          <p:nvPr/>
        </p:nvPicPr>
        <p:blipFill>
          <a:blip r:embed="rId4"/>
          <a:stretch>
            <a:fillRect/>
          </a:stretch>
        </p:blipFill>
        <p:spPr>
          <a:xfrm>
            <a:off x="0" y="635"/>
            <a:ext cx="6441440" cy="6856730"/>
          </a:xfrm>
          <a:prstGeom prst="rect">
            <a:avLst/>
          </a:prstGeom>
        </p:spPr>
      </p:pic>
      <p:sp>
        <p:nvSpPr>
          <p:cNvPr id="3" name="矩形 2"/>
          <p:cNvSpPr/>
          <p:nvPr/>
        </p:nvSpPr>
        <p:spPr>
          <a:xfrm>
            <a:off x="6708775" y="4677410"/>
            <a:ext cx="4415155" cy="1689735"/>
          </a:xfrm>
          <a:prstGeom prst="rect">
            <a:avLst/>
          </a:prstGeom>
          <a:noFill/>
          <a:ln>
            <a:noFill/>
          </a:ln>
        </p:spPr>
        <p:txBody>
          <a:bodyPr wrap="square" rtlCol="0" anchor="t">
            <a:prstTxWarp prst="textSlantUp">
              <a:avLst/>
            </a:prstTxWarp>
            <a:spAutoFit/>
          </a:bodyPr>
          <a:lstStyle/>
          <a:p>
            <a:pPr algn="ctr"/>
            <a:r>
              <a:rPr lang="zh-CN" altLang="en-US" sz="8000" b="1">
                <a:ln w="22225">
                  <a:solidFill>
                    <a:schemeClr val="accent2"/>
                  </a:solidFill>
                  <a:prstDash val="solid"/>
                </a:ln>
                <a:solidFill>
                  <a:schemeClr val="accent2">
                    <a:lumMod val="40000"/>
                    <a:lumOff val="60000"/>
                  </a:schemeClr>
                </a:solidFill>
                <a:effectLst/>
              </a:rPr>
              <a:t>感谢欣赏</a:t>
            </a: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a:gsLst>
            <a:gs pos="0">
              <a:srgbClr val="1E277D"/>
            </a:gs>
            <a:gs pos="100000">
              <a:srgbClr val="034373"/>
            </a:gs>
          </a:gsLst>
          <a:lin ang="2700000" scaled="0"/>
        </a:gradFill>
        <a:effectLst/>
      </p:bgPr>
    </p:bg>
    <p:spTree>
      <p:nvGrpSpPr>
        <p:cNvPr id="1" name=""/>
        <p:cNvGrpSpPr/>
        <p:nvPr/>
      </p:nvGrpSpPr>
      <p:grpSpPr>
        <a:xfrm>
          <a:off x="0" y="0"/>
          <a:ext cx="0" cy="0"/>
          <a:chOff x="0" y="0"/>
          <a:chExt cx="0" cy="0"/>
        </a:xfrm>
      </p:grpSpPr>
      <p:sp>
        <p:nvSpPr>
          <p:cNvPr id="7172" name="云形标注 7171"/>
          <p:cNvSpPr/>
          <p:nvPr/>
        </p:nvSpPr>
        <p:spPr>
          <a:xfrm>
            <a:off x="443865" y="795655"/>
            <a:ext cx="3391535" cy="3493770"/>
          </a:xfrm>
          <a:prstGeom prst="cloudCallout">
            <a:avLst>
              <a:gd name="adj1" fmla="val 71245"/>
              <a:gd name="adj2" fmla="val 13824"/>
            </a:avLst>
          </a:prstGeom>
          <a:noFill/>
          <a:ln w="9525" cap="flat" cmpd="sng">
            <a:solidFill>
              <a:schemeClr val="tx1"/>
            </a:solidFill>
            <a:prstDash val="solid"/>
            <a:headEnd type="none" w="med" len="med"/>
            <a:tailEnd type="none" w="med" len="med"/>
          </a:ln>
          <a:extLst>
            <a:ext uri="{909E8E84-426E-40DD-AFC4-6F175D3DCCD1}">
              <a14:hiddenFill xmlns:a14="http://schemas.microsoft.com/office/drawing/2010/main">
                <a:solidFill>
                  <a:schemeClr val="accent2"/>
                </a:solidFill>
              </a14:hiddenFill>
            </a:ext>
          </a:extLst>
        </p:spPr>
        <p:txBody>
          <a:bodyPr/>
          <a:lstStyle/>
          <a:p>
            <a:pPr algn="l"/>
            <a:r>
              <a:rPr lang="zh-CN" altLang="en-US" sz="3200" dirty="0">
                <a:solidFill>
                  <a:srgbClr val="FF0066"/>
                </a:solidFill>
                <a:latin typeface="Verdana" panose="020B0604030504040204" pitchFamily="2" charset="0"/>
                <a:ea typeface="华文行楷" panose="02010800040101010101" pitchFamily="2" charset="-122"/>
              </a:rPr>
              <a:t>     </a:t>
            </a:r>
            <a:r>
              <a:rPr lang="zh-CN" altLang="en-US" sz="4000" dirty="0">
                <a:solidFill>
                  <a:srgbClr val="FFFF00"/>
                </a:solidFill>
                <a:latin typeface="Verdana" panose="020B0604030504040204" pitchFamily="2" charset="0"/>
                <a:ea typeface="华文行楷" panose="02010800040101010101" pitchFamily="2" charset="-122"/>
              </a:rPr>
              <a:t>物体的运动不需要靠力来维持</a:t>
            </a:r>
          </a:p>
        </p:txBody>
      </p:sp>
      <p:pic>
        <p:nvPicPr>
          <p:cNvPr id="2" name="-新人教[整理]—伽利略的斜面实验">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4215765" y="699770"/>
            <a:ext cx="7620000" cy="5715000"/>
          </a:xfrm>
          <a:prstGeom prst="rect">
            <a:avLst/>
          </a:prstGeom>
        </p:spPr>
      </p:pic>
      <p:sp>
        <p:nvSpPr>
          <p:cNvPr id="3" name="文本框 2"/>
          <p:cNvSpPr txBox="1"/>
          <p:nvPr/>
        </p:nvSpPr>
        <p:spPr>
          <a:xfrm>
            <a:off x="601980" y="5043170"/>
            <a:ext cx="3418840" cy="1014730"/>
          </a:xfrm>
          <a:prstGeom prst="rect">
            <a:avLst/>
          </a:prstGeom>
          <a:noFill/>
        </p:spPr>
        <p:txBody>
          <a:bodyPr wrap="square" rtlCol="0">
            <a:spAutoFit/>
          </a:bodyPr>
          <a:lstStyle/>
          <a:p>
            <a:r>
              <a:rPr lang="zh-CN" altLang="zh-CN" sz="2000">
                <a:solidFill>
                  <a:schemeClr val="tx2"/>
                </a:solidFill>
                <a:latin typeface="黑体" panose="02010609060101010101" charset="-122"/>
                <a:ea typeface="黑体" panose="02010609060101010101" charset="-122"/>
              </a:rPr>
              <a:t>此实验动画演示的小球来回滚动的场景是否是真实的实验场景呢？科学合理吗？</a:t>
            </a: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1">
                  <p:stCondLst>
                    <p:cond delay="indefinite"/>
                  </p:stCondLst>
                  <p:endCondLst>
                    <p:cond evt="onNext" delay="0">
                      <p:tgtEl>
                        <p:sldTgt/>
                      </p:tgtEl>
                    </p:cond>
                    <p:cond evt="onPrev" delay="0">
                      <p:tgtEl>
                        <p:sldTgt/>
                      </p:tgtEl>
                    </p:cond>
                  </p:end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additive="base">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717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29845" y="1560195"/>
            <a:ext cx="7193280" cy="534035"/>
          </a:xfrm>
          <a:prstGeom prst="rect">
            <a:avLst/>
          </a:prstGeom>
          <a:noFill/>
        </p:spPr>
        <p:txBody>
          <a:bodyPr wrap="none" rtlCol="0" anchor="t">
            <a:spAutoFit/>
          </a:bodyPr>
          <a:lstStyle/>
          <a:p>
            <a:pPr>
              <a:lnSpc>
                <a:spcPct val="120000"/>
              </a:lnSpc>
            </a:pPr>
            <a:r>
              <a:rPr lang="zh-CN" altLang="en-US" sz="2400" dirty="0">
                <a:solidFill>
                  <a:schemeClr val="bg1"/>
                </a:solidFill>
                <a:latin typeface="黑体" panose="02010609060101010101" charset="-122"/>
                <a:ea typeface="黑体" panose="02010609060101010101" charset="-122"/>
                <a:sym typeface="+mn-ea"/>
              </a:rPr>
              <a:t>提出问题：阻力的大小对物体的运动有什么影响呢？</a:t>
            </a:r>
            <a:endParaRPr lang="zh-CN" altLang="en-US" sz="2400" dirty="0" smtClean="0">
              <a:solidFill>
                <a:schemeClr val="bg1"/>
              </a:solidFill>
              <a:latin typeface="黑体" panose="02010609060101010101" charset="-122"/>
              <a:ea typeface="黑体" panose="02010609060101010101" charset="-122"/>
              <a:sym typeface="+mn-ea"/>
            </a:endParaRPr>
          </a:p>
        </p:txBody>
      </p:sp>
      <p:sp>
        <p:nvSpPr>
          <p:cNvPr id="4" name="文本框 3"/>
          <p:cNvSpPr txBox="1"/>
          <p:nvPr/>
        </p:nvSpPr>
        <p:spPr>
          <a:xfrm>
            <a:off x="29845" y="2252345"/>
            <a:ext cx="10088880" cy="534035"/>
          </a:xfrm>
          <a:prstGeom prst="rect">
            <a:avLst/>
          </a:prstGeom>
          <a:noFill/>
        </p:spPr>
        <p:txBody>
          <a:bodyPr wrap="none" rtlCol="0" anchor="t">
            <a:spAutoFit/>
          </a:bodyPr>
          <a:lstStyle/>
          <a:p>
            <a:pPr>
              <a:lnSpc>
                <a:spcPct val="120000"/>
              </a:lnSpc>
            </a:pPr>
            <a:r>
              <a:rPr lang="zh-CN" altLang="en-US" sz="2400" dirty="0">
                <a:solidFill>
                  <a:srgbClr val="FFFF00"/>
                </a:solidFill>
                <a:latin typeface="黑体" panose="02010609060101010101" charset="-122"/>
                <a:ea typeface="黑体" panose="02010609060101010101" charset="-122"/>
                <a:cs typeface="黑体" panose="02010609060101010101" charset="-122"/>
                <a:sym typeface="+mn-ea"/>
              </a:rPr>
              <a:t>猜想</a:t>
            </a:r>
            <a:r>
              <a:rPr lang="en-US" altLang="zh-CN" sz="2400" dirty="0">
                <a:solidFill>
                  <a:schemeClr val="bg1"/>
                </a:solidFill>
                <a:latin typeface="黑体" panose="02010609060101010101" charset="-122"/>
                <a:ea typeface="黑体" panose="02010609060101010101" charset="-122"/>
                <a:cs typeface="黑体" panose="02010609060101010101" charset="-122"/>
                <a:sym typeface="+mn-ea"/>
              </a:rPr>
              <a:t>:</a:t>
            </a:r>
            <a:r>
              <a:rPr lang="zh-CN" altLang="en-US" sz="2400" dirty="0">
                <a:solidFill>
                  <a:schemeClr val="bg1"/>
                </a:solidFill>
                <a:latin typeface="黑体" panose="02010609060101010101" charset="-122"/>
                <a:ea typeface="黑体" panose="02010609060101010101" charset="-122"/>
                <a:cs typeface="黑体" panose="02010609060101010101" charset="-122"/>
                <a:sym typeface="+mn-ea"/>
              </a:rPr>
              <a:t>物体受到的阻力越大，滑行的距离越近，速度减小越快；</a:t>
            </a:r>
            <a:r>
              <a:rPr lang="en-US" altLang="zh-CN" sz="2400" dirty="0">
                <a:solidFill>
                  <a:schemeClr val="bg1"/>
                </a:solidFill>
                <a:latin typeface="黑体" panose="02010609060101010101" charset="-122"/>
                <a:ea typeface="黑体" panose="02010609060101010101" charset="-122"/>
                <a:cs typeface="黑体" panose="02010609060101010101" charset="-122"/>
                <a:sym typeface="+mn-ea"/>
              </a:rPr>
              <a:t>……………</a:t>
            </a:r>
            <a:endParaRPr lang="en-US" altLang="zh-CN" sz="2400" dirty="0" smtClean="0">
              <a:solidFill>
                <a:schemeClr val="bg1"/>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105410" y="3081020"/>
            <a:ext cx="12471400" cy="534035"/>
          </a:xfrm>
          <a:prstGeom prst="rect">
            <a:avLst/>
          </a:prstGeom>
          <a:noFill/>
        </p:spPr>
        <p:txBody>
          <a:bodyPr wrap="square" rtlCol="0">
            <a:spAutoFit/>
          </a:bodyPr>
          <a:lstStyle/>
          <a:p>
            <a:pPr algn="ctr">
              <a:lnSpc>
                <a:spcPct val="120000"/>
              </a:lnSpc>
            </a:pPr>
            <a:r>
              <a:rPr lang="zh-CN" altLang="en-US" sz="2400" dirty="0">
                <a:solidFill>
                  <a:schemeClr val="bg1"/>
                </a:solidFill>
                <a:latin typeface="黑体" panose="02010609060101010101" charset="-122"/>
                <a:ea typeface="黑体" panose="02010609060101010101" charset="-122"/>
                <a:sym typeface="+mn-ea"/>
              </a:rPr>
              <a:t>设计思想：</a:t>
            </a:r>
            <a:r>
              <a:rPr lang="zh-CN" altLang="en-US" sz="2400" u="sng" dirty="0">
                <a:solidFill>
                  <a:schemeClr val="bg1"/>
                </a:solidFill>
                <a:latin typeface="黑体" panose="02010609060101010101" charset="-122"/>
                <a:ea typeface="黑体" panose="02010609060101010101" charset="-122"/>
                <a:sym typeface="+mn-ea"/>
              </a:rPr>
              <a:t>保持其他因素不变</a:t>
            </a:r>
            <a:r>
              <a:rPr lang="zh-CN" altLang="en-US" sz="2400" dirty="0">
                <a:solidFill>
                  <a:schemeClr val="bg1"/>
                </a:solidFill>
                <a:latin typeface="黑体" panose="02010609060101010101" charset="-122"/>
                <a:ea typeface="黑体" panose="02010609060101010101" charset="-122"/>
                <a:sym typeface="+mn-ea"/>
              </a:rPr>
              <a:t>，</a:t>
            </a:r>
            <a:r>
              <a:rPr lang="zh-CN" altLang="en-US" sz="2400" dirty="0">
                <a:solidFill>
                  <a:srgbClr val="FFFF00"/>
                </a:solidFill>
                <a:latin typeface="黑体" panose="02010609060101010101" charset="-122"/>
                <a:ea typeface="黑体" panose="02010609060101010101" charset="-122"/>
                <a:sym typeface="+mn-ea"/>
              </a:rPr>
              <a:t>改变物体所受阻力的大小</a:t>
            </a:r>
            <a:r>
              <a:rPr lang="zh-CN" altLang="en-US" sz="2400" dirty="0">
                <a:solidFill>
                  <a:schemeClr val="bg1"/>
                </a:solidFill>
                <a:latin typeface="黑体" panose="02010609060101010101" charset="-122"/>
                <a:ea typeface="黑体" panose="02010609060101010101" charset="-122"/>
                <a:sym typeface="+mn-ea"/>
              </a:rPr>
              <a:t>，观察不同阻力对物体运动的影响</a:t>
            </a:r>
            <a:endParaRPr lang="zh-CN" altLang="en-US" sz="2400" dirty="0" smtClean="0">
              <a:solidFill>
                <a:schemeClr val="bg1"/>
              </a:solidFill>
              <a:latin typeface="黑体" panose="02010609060101010101" charset="-122"/>
              <a:ea typeface="黑体" panose="02010609060101010101" charset="-122"/>
              <a:sym typeface="+mn-ea"/>
            </a:endParaRPr>
          </a:p>
        </p:txBody>
      </p:sp>
      <p:pic>
        <p:nvPicPr>
          <p:cNvPr id="8" name="Picture 2"/>
          <p:cNvPicPr>
            <a:picLocks noChangeAspect="1"/>
          </p:cNvPicPr>
          <p:nvPr/>
        </p:nvPicPr>
        <p:blipFill>
          <a:blip r:embed="rId2">
            <a:clrChange>
              <a:clrFrom>
                <a:srgbClr val="FFFFFF"/>
              </a:clrFrom>
              <a:clrTo>
                <a:srgbClr val="FFFFFF">
                  <a:alpha val="0"/>
                </a:srgbClr>
              </a:clrTo>
            </a:clrChange>
          </a:blip>
          <a:srcRect b="73988"/>
          <a:stretch>
            <a:fillRect/>
          </a:stretch>
        </p:blipFill>
        <p:spPr>
          <a:xfrm>
            <a:off x="6644640" y="4080510"/>
            <a:ext cx="5101590" cy="1233170"/>
          </a:xfrm>
          <a:prstGeom prst="rect">
            <a:avLst/>
          </a:prstGeom>
          <a:solidFill>
            <a:srgbClr val="FFFFFF"/>
          </a:solidFill>
          <a:ln w="9525">
            <a:noFill/>
          </a:ln>
        </p:spPr>
      </p:pic>
      <p:sp>
        <p:nvSpPr>
          <p:cNvPr id="9" name="文本框 8"/>
          <p:cNvSpPr txBox="1"/>
          <p:nvPr/>
        </p:nvSpPr>
        <p:spPr>
          <a:xfrm>
            <a:off x="0" y="4080510"/>
            <a:ext cx="11063605" cy="1863725"/>
          </a:xfrm>
          <a:prstGeom prst="rect">
            <a:avLst/>
          </a:prstGeom>
          <a:noFill/>
        </p:spPr>
        <p:txBody>
          <a:bodyPr wrap="square" rtlCol="0" anchor="t">
            <a:spAutoFit/>
          </a:bodyPr>
          <a:lstStyle/>
          <a:p>
            <a:pPr algn="l">
              <a:lnSpc>
                <a:spcPct val="120000"/>
              </a:lnSpc>
              <a:buClrTx/>
              <a:buSzTx/>
              <a:buFontTx/>
            </a:pPr>
            <a:r>
              <a:rPr lang="zh-CN" altLang="en-US" sz="2400" dirty="0">
                <a:solidFill>
                  <a:schemeClr val="bg1"/>
                </a:solidFill>
                <a:latin typeface="黑体" panose="02010609060101010101" charset="-122"/>
                <a:ea typeface="黑体" panose="02010609060101010101" charset="-122"/>
                <a:cs typeface="黑体" panose="02010609060101010101" charset="-122"/>
                <a:sym typeface="+mn-ea"/>
              </a:rPr>
              <a:t>问题：1.如何让小车运动起来？</a:t>
            </a:r>
            <a:endParaRPr lang="zh-CN" altLang="en-US" sz="2400" dirty="0">
              <a:solidFill>
                <a:schemeClr val="bg1"/>
              </a:solidFill>
              <a:latin typeface="黑体" panose="02010609060101010101" charset="-122"/>
              <a:ea typeface="黑体" panose="02010609060101010101" charset="-122"/>
              <a:cs typeface="黑体" panose="02010609060101010101" charset="-122"/>
            </a:endParaRPr>
          </a:p>
          <a:p>
            <a:pPr algn="l">
              <a:lnSpc>
                <a:spcPct val="120000"/>
              </a:lnSpc>
              <a:buClrTx/>
              <a:buSzTx/>
              <a:buFontTx/>
            </a:pPr>
            <a:r>
              <a:rPr lang="zh-CN" altLang="en-US" sz="2400" dirty="0">
                <a:solidFill>
                  <a:schemeClr val="bg1"/>
                </a:solidFill>
                <a:latin typeface="黑体" panose="02010609060101010101" charset="-122"/>
                <a:ea typeface="黑体" panose="02010609060101010101" charset="-122"/>
                <a:cs typeface="黑体" panose="02010609060101010101" charset="-122"/>
                <a:sym typeface="+mn-ea"/>
              </a:rPr>
              <a:t>      2.怎样才能保证初始速度相同呢？</a:t>
            </a:r>
            <a:endParaRPr lang="zh-CN" altLang="en-US" sz="2400" dirty="0">
              <a:solidFill>
                <a:schemeClr val="bg1"/>
              </a:solidFill>
              <a:latin typeface="黑体" panose="02010609060101010101" charset="-122"/>
              <a:ea typeface="黑体" panose="02010609060101010101" charset="-122"/>
              <a:cs typeface="黑体" panose="02010609060101010101" charset="-122"/>
            </a:endParaRPr>
          </a:p>
          <a:p>
            <a:pPr algn="l">
              <a:lnSpc>
                <a:spcPct val="120000"/>
              </a:lnSpc>
              <a:buClrTx/>
              <a:buSzTx/>
              <a:buFontTx/>
            </a:pPr>
            <a:r>
              <a:rPr lang="zh-CN" altLang="en-US" sz="2400" dirty="0">
                <a:solidFill>
                  <a:schemeClr val="bg1"/>
                </a:solidFill>
                <a:latin typeface="黑体" panose="02010609060101010101" charset="-122"/>
                <a:ea typeface="黑体" panose="02010609060101010101" charset="-122"/>
                <a:cs typeface="黑体" panose="02010609060101010101" charset="-122"/>
                <a:sym typeface="+mn-ea"/>
              </a:rPr>
              <a:t>      3.如何改变阻力呢？</a:t>
            </a:r>
            <a:endParaRPr lang="zh-CN" altLang="en-US" sz="2400" dirty="0">
              <a:solidFill>
                <a:schemeClr val="bg1"/>
              </a:solidFill>
              <a:latin typeface="黑体" panose="02010609060101010101" charset="-122"/>
              <a:ea typeface="黑体" panose="02010609060101010101" charset="-122"/>
              <a:cs typeface="黑体" panose="02010609060101010101" charset="-122"/>
            </a:endParaRPr>
          </a:p>
          <a:p>
            <a:pPr algn="l">
              <a:lnSpc>
                <a:spcPct val="120000"/>
              </a:lnSpc>
              <a:buClrTx/>
              <a:buSzTx/>
              <a:buFontTx/>
            </a:pPr>
            <a:r>
              <a:rPr lang="zh-CN" altLang="en-US" sz="2400" dirty="0">
                <a:solidFill>
                  <a:schemeClr val="bg1"/>
                </a:solidFill>
                <a:latin typeface="黑体" panose="02010609060101010101" charset="-122"/>
                <a:ea typeface="黑体" panose="02010609060101010101" charset="-122"/>
                <a:cs typeface="黑体" panose="02010609060101010101" charset="-122"/>
                <a:sym typeface="+mn-ea"/>
              </a:rPr>
              <a:t>      4.观察什么来判断阻力大小对物体运动的影响呢？</a:t>
            </a:r>
          </a:p>
        </p:txBody>
      </p:sp>
      <p:grpSp>
        <p:nvGrpSpPr>
          <p:cNvPr id="7" name="组合 26"/>
          <p:cNvGrpSpPr/>
          <p:nvPr/>
        </p:nvGrpSpPr>
        <p:grpSpPr bwMode="auto">
          <a:xfrm>
            <a:off x="-319228" y="915035"/>
            <a:ext cx="10165538" cy="645160"/>
            <a:chOff x="1160" y="863"/>
            <a:chExt cx="4744" cy="1016"/>
          </a:xfrm>
        </p:grpSpPr>
        <p:sp>
          <p:nvSpPr>
            <p:cNvPr id="10" name="TextBox 2"/>
            <p:cNvSpPr txBox="1"/>
            <p:nvPr/>
          </p:nvSpPr>
          <p:spPr>
            <a:xfrm>
              <a:off x="1323" y="863"/>
              <a:ext cx="4004" cy="1016"/>
            </a:xfrm>
            <a:prstGeom prst="rect">
              <a:avLst/>
            </a:prstGeom>
            <a:noFill/>
          </p:spPr>
          <p:txBody>
            <a:bodyPr wrap="square">
              <a:spAutoFit/>
            </a:bodyPr>
            <a:lstStyle/>
            <a:p>
              <a:pPr eaLnBrk="1" fontAlgn="auto" hangingPunct="1">
                <a:spcBef>
                  <a:spcPts val="0"/>
                </a:spcBef>
                <a:spcAft>
                  <a:spcPts val="0"/>
                </a:spcAft>
                <a:defRPr/>
              </a:pPr>
              <a:r>
                <a:rPr lang="zh-CN" altLang="zh-CN" sz="3600" dirty="0" smtClean="0">
                  <a:solidFill>
                    <a:srgbClr val="FFFF00"/>
                  </a:solidFill>
                  <a:latin typeface="黑体" panose="02010609060101010101" charset="-122"/>
                  <a:ea typeface="黑体" panose="02010609060101010101" charset="-122"/>
                </a:rPr>
                <a:t>一、实验探究：阻力对物体运动的影响</a:t>
              </a:r>
            </a:p>
          </p:txBody>
        </p:sp>
        <p:cxnSp>
          <p:nvCxnSpPr>
            <p:cNvPr id="12" name="直接连接符 11"/>
            <p:cNvCxnSpPr/>
            <p:nvPr/>
          </p:nvCxnSpPr>
          <p:spPr>
            <a:xfrm>
              <a:off x="1160" y="1879"/>
              <a:ext cx="4744" cy="0"/>
            </a:xfrm>
            <a:prstGeom prst="line">
              <a:avLst/>
            </a:prstGeom>
            <a:ln>
              <a:solidFill>
                <a:srgbClr val="009FB9"/>
              </a:solidFill>
            </a:ln>
          </p:spPr>
          <p:style>
            <a:lnRef idx="1">
              <a:schemeClr val="dk1"/>
            </a:lnRef>
            <a:fillRef idx="0">
              <a:schemeClr val="dk1"/>
            </a:fillRef>
            <a:effectRef idx="0">
              <a:schemeClr val="dk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3"/>
          <p:cNvSpPr/>
          <p:nvPr/>
        </p:nvSpPr>
        <p:spPr>
          <a:xfrm>
            <a:off x="175895" y="227330"/>
            <a:ext cx="1463675" cy="7880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阻力对物体运动影响">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75895" y="534670"/>
            <a:ext cx="12016105" cy="63233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0" y="1012825"/>
          <a:ext cx="8280400" cy="2346325"/>
        </p:xfrm>
        <a:graphic>
          <a:graphicData uri="http://schemas.openxmlformats.org/drawingml/2006/table">
            <a:tbl>
              <a:tblPr/>
              <a:tblGrid>
                <a:gridCol w="2441575"/>
                <a:gridCol w="1946275"/>
                <a:gridCol w="1946275"/>
                <a:gridCol w="1946275"/>
              </a:tblGrid>
              <a:tr h="790575">
                <a:tc>
                  <a:txBody>
                    <a:bodyPr/>
                    <a:lstStyle/>
                    <a:p>
                      <a:pPr marL="0" lvl="0" indent="0" algn="ctr">
                        <a:buNone/>
                      </a:pPr>
                      <a:r>
                        <a:rPr lang="zh-CN" altLang="en-US" sz="2400">
                          <a:solidFill>
                            <a:schemeClr val="bg1"/>
                          </a:solidFill>
                          <a:latin typeface="黑体" panose="02010609060101010101" charset="-122"/>
                          <a:ea typeface="黑体" panose="02010609060101010101" charset="-122"/>
                          <a:cs typeface="黑体" panose="02010609060101010101" charset="-122"/>
                        </a:rPr>
                        <a:t>实验次数 </a:t>
                      </a:r>
                    </a:p>
                  </a:txBody>
                  <a:tcPr marL="90170" marR="90170" marT="46990" marB="4699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003300">
                        <a:alpha val="100000"/>
                      </a:srgbClr>
                    </a:solidFill>
                  </a:tcPr>
                </a:tc>
                <a:tc>
                  <a:txBody>
                    <a:bodyPr/>
                    <a:lstStyle/>
                    <a:p>
                      <a:pPr marL="0" lvl="0" indent="0" algn="ctr">
                        <a:buNone/>
                      </a:pPr>
                      <a:r>
                        <a:rPr lang="zh-CN" altLang="en-US" sz="2400">
                          <a:solidFill>
                            <a:schemeClr val="bg1"/>
                          </a:solidFill>
                          <a:latin typeface="黑体" panose="02010609060101010101" charset="-122"/>
                          <a:ea typeface="黑体" panose="02010609060101010101" charset="-122"/>
                          <a:cs typeface="黑体" panose="02010609060101010101" charset="-122"/>
                        </a:rPr>
                        <a:t>表面材料 </a:t>
                      </a:r>
                    </a:p>
                  </a:txBody>
                  <a:tcPr marL="90170" marR="90170" marT="46990" marB="4699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003300">
                        <a:alpha val="100000"/>
                      </a:srgbClr>
                    </a:solidFill>
                  </a:tcPr>
                </a:tc>
                <a:tc>
                  <a:txBody>
                    <a:bodyPr/>
                    <a:lstStyle/>
                    <a:p>
                      <a:pPr marL="0" lvl="0" indent="0" algn="ctr">
                        <a:buNone/>
                      </a:pPr>
                      <a:r>
                        <a:rPr lang="zh-CN" altLang="en-US" sz="2400">
                          <a:solidFill>
                            <a:schemeClr val="bg1"/>
                          </a:solidFill>
                          <a:latin typeface="黑体" panose="02010609060101010101" charset="-122"/>
                          <a:ea typeface="黑体" panose="02010609060101010101" charset="-122"/>
                          <a:cs typeface="黑体" panose="02010609060101010101" charset="-122"/>
                        </a:rPr>
                        <a:t>阻力大小 </a:t>
                      </a:r>
                    </a:p>
                  </a:txBody>
                  <a:tcPr marL="90170" marR="90170" marT="46990" marB="4699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003300">
                        <a:alpha val="100000"/>
                      </a:srgbClr>
                    </a:solidFill>
                  </a:tcPr>
                </a:tc>
                <a:tc>
                  <a:txBody>
                    <a:bodyPr/>
                    <a:lstStyle/>
                    <a:p>
                      <a:pPr marL="0" lvl="0" indent="0" algn="ctr">
                        <a:buNone/>
                      </a:pPr>
                      <a:r>
                        <a:rPr lang="zh-CN" altLang="en-US" sz="2400">
                          <a:solidFill>
                            <a:schemeClr val="bg1"/>
                          </a:solidFill>
                          <a:latin typeface="黑体" panose="02010609060101010101" charset="-122"/>
                          <a:ea typeface="黑体" panose="02010609060101010101" charset="-122"/>
                          <a:cs typeface="黑体" panose="02010609060101010101" charset="-122"/>
                        </a:rPr>
                        <a:t>滑行距离 </a:t>
                      </a:r>
                    </a:p>
                  </a:txBody>
                  <a:tcPr marL="90170" marR="90170" marT="46990" marB="4699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003300">
                        <a:alpha val="100000"/>
                      </a:srgbClr>
                    </a:solidFill>
                  </a:tcPr>
                </a:tc>
              </a:tr>
              <a:tr h="517525">
                <a:tc>
                  <a:txBody>
                    <a:bodyPr/>
                    <a:lstStyle/>
                    <a:p>
                      <a:pPr marL="0" lvl="0" indent="0" algn="ctr">
                        <a:buNone/>
                      </a:pPr>
                      <a:r>
                        <a:rPr lang="en-US" altLang="zh-CN" sz="2400" dirty="0">
                          <a:solidFill>
                            <a:schemeClr val="bg1"/>
                          </a:solidFill>
                          <a:latin typeface="黑体" panose="02010609060101010101" charset="-122"/>
                          <a:ea typeface="黑体" panose="02010609060101010101" charset="-122"/>
                        </a:rPr>
                        <a:t>1</a:t>
                      </a:r>
                    </a:p>
                  </a:txBody>
                  <a:tcPr marL="90170" marR="90170" marT="46990" marB="4699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009999">
                        <a:alpha val="100000"/>
                      </a:srgbClr>
                    </a:solidFill>
                  </a:tcPr>
                </a:tc>
                <a:tc>
                  <a:txBody>
                    <a:bodyPr/>
                    <a:lstStyle/>
                    <a:p>
                      <a:pPr marL="0" lvl="0" indent="0" algn="ctr">
                        <a:buNone/>
                      </a:pPr>
                      <a:r>
                        <a:rPr lang="zh-CN" altLang="en-US" sz="2400">
                          <a:solidFill>
                            <a:schemeClr val="bg1"/>
                          </a:solidFill>
                          <a:latin typeface="黑体" panose="02010609060101010101" charset="-122"/>
                          <a:ea typeface="黑体" panose="02010609060101010101" charset="-122"/>
                          <a:cs typeface="黑体" panose="02010609060101010101" charset="-122"/>
                        </a:rPr>
                        <a:t>瓦楞纸</a:t>
                      </a:r>
                    </a:p>
                  </a:txBody>
                  <a:tcPr marL="90170" marR="90170" marT="46990" marB="4699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009999">
                        <a:alpha val="100000"/>
                      </a:srgbClr>
                    </a:solidFill>
                  </a:tcPr>
                </a:tc>
                <a:tc>
                  <a:txBody>
                    <a:bodyPr/>
                    <a:lstStyle/>
                    <a:p>
                      <a:pPr marL="0" lvl="0" indent="0" algn="ctr">
                        <a:buNone/>
                      </a:pPr>
                      <a:r>
                        <a:rPr lang="en-US" altLang="zh-CN" sz="2400">
                          <a:latin typeface="黑体" panose="02010609060101010101" charset="-122"/>
                          <a:ea typeface="黑体" panose="02010609060101010101" charset="-122"/>
                        </a:rPr>
                        <a:t> </a:t>
                      </a:r>
                    </a:p>
                  </a:txBody>
                  <a:tcPr marL="90170" marR="90170" marT="46990" marB="4699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009999">
                        <a:alpha val="100000"/>
                      </a:srgbClr>
                    </a:solidFill>
                  </a:tcPr>
                </a:tc>
                <a:tc>
                  <a:txBody>
                    <a:bodyPr/>
                    <a:lstStyle/>
                    <a:p>
                      <a:pPr marL="0" lvl="0" indent="0" algn="ctr">
                        <a:buNone/>
                      </a:pPr>
                      <a:endParaRPr lang="zh-CN" altLang="en-US" sz="2400">
                        <a:latin typeface="黑体" panose="02010609060101010101" charset="-122"/>
                        <a:ea typeface="黑体" panose="02010609060101010101" charset="-122"/>
                      </a:endParaRPr>
                    </a:p>
                  </a:txBody>
                  <a:tcPr marL="90170" marR="90170" marT="46990" marB="4699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009999">
                        <a:alpha val="100000"/>
                      </a:srgbClr>
                    </a:solidFill>
                  </a:tcPr>
                </a:tc>
              </a:tr>
              <a:tr h="520700">
                <a:tc>
                  <a:txBody>
                    <a:bodyPr/>
                    <a:lstStyle/>
                    <a:p>
                      <a:pPr marL="0" lvl="0" indent="0" algn="ctr">
                        <a:buNone/>
                      </a:pPr>
                      <a:r>
                        <a:rPr lang="en-US" altLang="zh-CN" sz="2400" dirty="0">
                          <a:solidFill>
                            <a:schemeClr val="bg1"/>
                          </a:solidFill>
                          <a:latin typeface="黑体" panose="02010609060101010101" charset="-122"/>
                          <a:ea typeface="黑体" panose="02010609060101010101" charset="-122"/>
                        </a:rPr>
                        <a:t>2</a:t>
                      </a:r>
                    </a:p>
                  </a:txBody>
                  <a:tcPr marL="90170" marR="90170" marT="46990" marB="4699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009999">
                        <a:alpha val="100000"/>
                      </a:srgbClr>
                    </a:solidFill>
                  </a:tcPr>
                </a:tc>
                <a:tc>
                  <a:txBody>
                    <a:bodyPr/>
                    <a:lstStyle/>
                    <a:p>
                      <a:pPr marL="0" lvl="0" indent="0" algn="ctr">
                        <a:buNone/>
                      </a:pPr>
                      <a:r>
                        <a:rPr lang="zh-CN" altLang="zh-CN" sz="2400">
                          <a:solidFill>
                            <a:schemeClr val="bg1"/>
                          </a:solidFill>
                          <a:latin typeface="黑体" panose="02010609060101010101" charset="-122"/>
                          <a:ea typeface="黑体" panose="02010609060101010101" charset="-122"/>
                        </a:rPr>
                        <a:t>细绒布</a:t>
                      </a:r>
                    </a:p>
                  </a:txBody>
                  <a:tcPr marL="90170" marR="90170" marT="46990" marB="4699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009999">
                        <a:alpha val="100000"/>
                      </a:srgbClr>
                    </a:solidFill>
                  </a:tcPr>
                </a:tc>
                <a:tc>
                  <a:txBody>
                    <a:bodyPr/>
                    <a:lstStyle/>
                    <a:p>
                      <a:pPr marL="0" lvl="0" indent="0" algn="ctr">
                        <a:buNone/>
                      </a:pPr>
                      <a:endParaRPr lang="zh-CN" altLang="en-US" sz="2400">
                        <a:latin typeface="黑体" panose="02010609060101010101" charset="-122"/>
                        <a:ea typeface="黑体" panose="02010609060101010101" charset="-122"/>
                      </a:endParaRPr>
                    </a:p>
                  </a:txBody>
                  <a:tcPr marL="90170" marR="90170" marT="46990" marB="4699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009999">
                        <a:alpha val="100000"/>
                      </a:srgbClr>
                    </a:solidFill>
                  </a:tcPr>
                </a:tc>
                <a:tc>
                  <a:txBody>
                    <a:bodyPr/>
                    <a:lstStyle/>
                    <a:p>
                      <a:pPr marL="0" lvl="0" indent="0" algn="ctr">
                        <a:buNone/>
                      </a:pPr>
                      <a:endParaRPr lang="zh-CN" altLang="en-US" sz="2400">
                        <a:latin typeface="黑体" panose="02010609060101010101" charset="-122"/>
                        <a:ea typeface="黑体" panose="02010609060101010101" charset="-122"/>
                      </a:endParaRPr>
                    </a:p>
                  </a:txBody>
                  <a:tcPr marL="90170" marR="90170" marT="46990" marB="4699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009999">
                        <a:alpha val="100000"/>
                      </a:srgbClr>
                    </a:solidFill>
                  </a:tcPr>
                </a:tc>
              </a:tr>
              <a:tr h="517525">
                <a:tc>
                  <a:txBody>
                    <a:bodyPr/>
                    <a:lstStyle/>
                    <a:p>
                      <a:pPr marL="0" lvl="0" indent="0" algn="ctr">
                        <a:buNone/>
                      </a:pPr>
                      <a:r>
                        <a:rPr lang="en-US" altLang="zh-CN" sz="2400" dirty="0">
                          <a:solidFill>
                            <a:schemeClr val="bg1"/>
                          </a:solidFill>
                          <a:latin typeface="黑体" panose="02010609060101010101" charset="-122"/>
                          <a:ea typeface="黑体" panose="02010609060101010101" charset="-122"/>
                        </a:rPr>
                        <a:t>3</a:t>
                      </a:r>
                    </a:p>
                  </a:txBody>
                  <a:tcPr marL="90170" marR="90170" marT="46990" marB="4699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009999">
                        <a:alpha val="100000"/>
                      </a:srgbClr>
                    </a:solidFill>
                  </a:tcPr>
                </a:tc>
                <a:tc>
                  <a:txBody>
                    <a:bodyPr/>
                    <a:lstStyle/>
                    <a:p>
                      <a:pPr marL="0" lvl="0" indent="0" algn="ctr">
                        <a:buNone/>
                      </a:pPr>
                      <a:r>
                        <a:rPr lang="zh-CN" altLang="en-US" sz="2400">
                          <a:solidFill>
                            <a:schemeClr val="bg1"/>
                          </a:solidFill>
                          <a:latin typeface="黑体" panose="02010609060101010101" charset="-122"/>
                          <a:ea typeface="黑体" panose="02010609060101010101" charset="-122"/>
                        </a:rPr>
                        <a:t>木板</a:t>
                      </a:r>
                    </a:p>
                  </a:txBody>
                  <a:tcPr marL="90170" marR="90170" marT="46990" marB="4699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009999">
                        <a:alpha val="100000"/>
                      </a:srgbClr>
                    </a:solidFill>
                  </a:tcPr>
                </a:tc>
                <a:tc>
                  <a:txBody>
                    <a:bodyPr/>
                    <a:lstStyle/>
                    <a:p>
                      <a:pPr marL="0" lvl="0" indent="0" algn="ctr">
                        <a:buNone/>
                      </a:pPr>
                      <a:endParaRPr lang="zh-CN" altLang="en-US" sz="2400">
                        <a:latin typeface="黑体" panose="02010609060101010101" charset="-122"/>
                        <a:ea typeface="黑体" panose="02010609060101010101" charset="-122"/>
                      </a:endParaRPr>
                    </a:p>
                  </a:txBody>
                  <a:tcPr marL="90170" marR="90170" marT="46990" marB="4699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009999">
                        <a:alpha val="100000"/>
                      </a:srgbClr>
                    </a:solidFill>
                  </a:tcPr>
                </a:tc>
                <a:tc>
                  <a:txBody>
                    <a:bodyPr/>
                    <a:lstStyle/>
                    <a:p>
                      <a:pPr marL="0" lvl="0" indent="0" algn="ctr">
                        <a:buNone/>
                      </a:pPr>
                      <a:endParaRPr lang="zh-CN" altLang="en-US" sz="2400">
                        <a:latin typeface="黑体" panose="02010609060101010101" charset="-122"/>
                        <a:ea typeface="黑体" panose="02010609060101010101" charset="-122"/>
                      </a:endParaRPr>
                    </a:p>
                  </a:txBody>
                  <a:tcPr marL="90170" marR="90170" marT="46990" marB="4699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009999">
                        <a:alpha val="100000"/>
                      </a:srgbClr>
                    </a:solidFill>
                  </a:tcPr>
                </a:tc>
              </a:tr>
            </a:tbl>
          </a:graphicData>
        </a:graphic>
      </p:graphicFrame>
      <p:sp>
        <p:nvSpPr>
          <p:cNvPr id="11293" name="文本框 11292"/>
          <p:cNvSpPr txBox="1"/>
          <p:nvPr/>
        </p:nvSpPr>
        <p:spPr>
          <a:xfrm>
            <a:off x="4895850" y="1805305"/>
            <a:ext cx="1143000" cy="460375"/>
          </a:xfrm>
          <a:prstGeom prst="rect">
            <a:avLst/>
          </a:prstGeom>
          <a:noFill/>
          <a:ln w="9525">
            <a:noFill/>
          </a:ln>
        </p:spPr>
        <p:txBody>
          <a:bodyPr>
            <a:spAutoFit/>
          </a:bodyPr>
          <a:lstStyle/>
          <a:p>
            <a:pPr algn="l">
              <a:spcBef>
                <a:spcPct val="50000"/>
              </a:spcBef>
            </a:pPr>
            <a:r>
              <a:rPr lang="zh-CN" altLang="en-US" sz="2400" dirty="0">
                <a:solidFill>
                  <a:srgbClr val="FFFF00"/>
                </a:solidFill>
                <a:latin typeface="黑体" panose="02010609060101010101" charset="-122"/>
                <a:ea typeface="黑体" panose="02010609060101010101" charset="-122"/>
              </a:rPr>
              <a:t>最大</a:t>
            </a:r>
          </a:p>
        </p:txBody>
      </p:sp>
      <p:sp>
        <p:nvSpPr>
          <p:cNvPr id="11294" name="文本框 11293"/>
          <p:cNvSpPr txBox="1"/>
          <p:nvPr/>
        </p:nvSpPr>
        <p:spPr>
          <a:xfrm>
            <a:off x="6840538" y="1804988"/>
            <a:ext cx="1143000" cy="460375"/>
          </a:xfrm>
          <a:prstGeom prst="rect">
            <a:avLst/>
          </a:prstGeom>
          <a:noFill/>
          <a:ln w="9525">
            <a:noFill/>
          </a:ln>
        </p:spPr>
        <p:txBody>
          <a:bodyPr>
            <a:spAutoFit/>
          </a:bodyPr>
          <a:lstStyle/>
          <a:p>
            <a:pPr algn="l">
              <a:spcBef>
                <a:spcPct val="50000"/>
              </a:spcBef>
            </a:pPr>
            <a:r>
              <a:rPr lang="zh-CN" altLang="en-US" sz="2400" dirty="0">
                <a:solidFill>
                  <a:srgbClr val="FFFF00"/>
                </a:solidFill>
                <a:latin typeface="黑体" panose="02010609060101010101" charset="-122"/>
                <a:ea typeface="黑体" panose="02010609060101010101" charset="-122"/>
              </a:rPr>
              <a:t>最短</a:t>
            </a:r>
          </a:p>
        </p:txBody>
      </p:sp>
      <p:sp>
        <p:nvSpPr>
          <p:cNvPr id="11295" name="文本框 11294"/>
          <p:cNvSpPr txBox="1"/>
          <p:nvPr/>
        </p:nvSpPr>
        <p:spPr>
          <a:xfrm>
            <a:off x="6840538" y="2309813"/>
            <a:ext cx="1143000" cy="460375"/>
          </a:xfrm>
          <a:prstGeom prst="rect">
            <a:avLst/>
          </a:prstGeom>
          <a:noFill/>
          <a:ln w="9525">
            <a:noFill/>
          </a:ln>
        </p:spPr>
        <p:txBody>
          <a:bodyPr>
            <a:spAutoFit/>
          </a:bodyPr>
          <a:lstStyle/>
          <a:p>
            <a:pPr algn="l">
              <a:spcBef>
                <a:spcPct val="50000"/>
              </a:spcBef>
            </a:pPr>
            <a:r>
              <a:rPr lang="zh-CN" altLang="en-US" sz="2400" dirty="0">
                <a:solidFill>
                  <a:srgbClr val="FFFF00"/>
                </a:solidFill>
                <a:latin typeface="黑体" panose="02010609060101010101" charset="-122"/>
                <a:ea typeface="黑体" panose="02010609060101010101" charset="-122"/>
              </a:rPr>
              <a:t>较长</a:t>
            </a:r>
          </a:p>
        </p:txBody>
      </p:sp>
      <p:sp>
        <p:nvSpPr>
          <p:cNvPr id="11296" name="文本框 11295"/>
          <p:cNvSpPr txBox="1"/>
          <p:nvPr/>
        </p:nvSpPr>
        <p:spPr>
          <a:xfrm>
            <a:off x="4895850" y="2325688"/>
            <a:ext cx="1143000" cy="460375"/>
          </a:xfrm>
          <a:prstGeom prst="rect">
            <a:avLst/>
          </a:prstGeom>
          <a:noFill/>
          <a:ln w="9525">
            <a:noFill/>
          </a:ln>
        </p:spPr>
        <p:txBody>
          <a:bodyPr>
            <a:spAutoFit/>
          </a:bodyPr>
          <a:lstStyle/>
          <a:p>
            <a:pPr algn="l">
              <a:spcBef>
                <a:spcPct val="50000"/>
              </a:spcBef>
            </a:pPr>
            <a:r>
              <a:rPr lang="zh-CN" altLang="en-US" sz="2400" dirty="0">
                <a:solidFill>
                  <a:srgbClr val="FFFF00"/>
                </a:solidFill>
                <a:latin typeface="黑体" panose="02010609060101010101" charset="-122"/>
                <a:ea typeface="黑体" panose="02010609060101010101" charset="-122"/>
              </a:rPr>
              <a:t>较大</a:t>
            </a:r>
          </a:p>
        </p:txBody>
      </p:sp>
      <p:sp>
        <p:nvSpPr>
          <p:cNvPr id="11297" name="文本框 11296"/>
          <p:cNvSpPr txBox="1"/>
          <p:nvPr/>
        </p:nvSpPr>
        <p:spPr>
          <a:xfrm>
            <a:off x="6911975" y="2813050"/>
            <a:ext cx="1143000" cy="460375"/>
          </a:xfrm>
          <a:prstGeom prst="rect">
            <a:avLst/>
          </a:prstGeom>
          <a:noFill/>
          <a:ln w="9525">
            <a:noFill/>
          </a:ln>
        </p:spPr>
        <p:txBody>
          <a:bodyPr>
            <a:spAutoFit/>
          </a:bodyPr>
          <a:lstStyle/>
          <a:p>
            <a:pPr algn="l">
              <a:spcBef>
                <a:spcPct val="50000"/>
              </a:spcBef>
            </a:pPr>
            <a:r>
              <a:rPr lang="zh-CN" altLang="en-US" sz="2400" dirty="0">
                <a:solidFill>
                  <a:srgbClr val="FFFF00"/>
                </a:solidFill>
                <a:latin typeface="黑体" panose="02010609060101010101" charset="-122"/>
                <a:ea typeface="黑体" panose="02010609060101010101" charset="-122"/>
              </a:rPr>
              <a:t>最长</a:t>
            </a:r>
          </a:p>
        </p:txBody>
      </p:sp>
      <p:sp>
        <p:nvSpPr>
          <p:cNvPr id="11298" name="文本框 11297"/>
          <p:cNvSpPr txBox="1"/>
          <p:nvPr/>
        </p:nvSpPr>
        <p:spPr>
          <a:xfrm>
            <a:off x="4895850" y="2813050"/>
            <a:ext cx="1143000" cy="460375"/>
          </a:xfrm>
          <a:prstGeom prst="rect">
            <a:avLst/>
          </a:prstGeom>
          <a:noFill/>
          <a:ln w="9525">
            <a:noFill/>
          </a:ln>
        </p:spPr>
        <p:txBody>
          <a:bodyPr>
            <a:spAutoFit/>
          </a:bodyPr>
          <a:lstStyle/>
          <a:p>
            <a:pPr algn="l">
              <a:spcBef>
                <a:spcPct val="50000"/>
              </a:spcBef>
            </a:pPr>
            <a:r>
              <a:rPr lang="zh-CN" altLang="en-US" sz="2400" dirty="0">
                <a:solidFill>
                  <a:srgbClr val="FFFF00"/>
                </a:solidFill>
                <a:latin typeface="黑体" panose="02010609060101010101" charset="-122"/>
                <a:ea typeface="黑体" panose="02010609060101010101" charset="-122"/>
              </a:rPr>
              <a:t>较小</a:t>
            </a:r>
          </a:p>
        </p:txBody>
      </p:sp>
      <p:sp>
        <p:nvSpPr>
          <p:cNvPr id="12290" name="文本框 12289"/>
          <p:cNvSpPr txBox="1"/>
          <p:nvPr/>
        </p:nvSpPr>
        <p:spPr>
          <a:xfrm>
            <a:off x="3078480" y="4194810"/>
            <a:ext cx="8667115" cy="829945"/>
          </a:xfrm>
          <a:prstGeom prst="rect">
            <a:avLst/>
          </a:prstGeom>
          <a:noFill/>
          <a:ln w="9525">
            <a:noFill/>
          </a:ln>
        </p:spPr>
        <p:txBody>
          <a:bodyPr wrap="square">
            <a:spAutoFit/>
          </a:bodyPr>
          <a:lstStyle/>
          <a:p>
            <a:pPr algn="l">
              <a:spcBef>
                <a:spcPct val="50000"/>
              </a:spcBef>
            </a:pPr>
            <a:r>
              <a:rPr lang="zh-CN" altLang="en-US" sz="2400" dirty="0">
                <a:solidFill>
                  <a:schemeClr val="bg1"/>
                </a:solidFill>
                <a:latin typeface="黑体" panose="02010609060101010101" charset="-122"/>
                <a:ea typeface="黑体" panose="02010609060101010101" charset="-122"/>
                <a:cs typeface="黑体" panose="02010609060101010101" charset="-122"/>
              </a:rPr>
              <a:t>结论：平面越光滑</a:t>
            </a:r>
            <a:r>
              <a:rPr lang="en-US" altLang="zh-CN" sz="2400" dirty="0">
                <a:solidFill>
                  <a:schemeClr val="bg1"/>
                </a:solidFill>
                <a:latin typeface="黑体" panose="02010609060101010101" charset="-122"/>
                <a:ea typeface="黑体" panose="02010609060101010101" charset="-122"/>
                <a:cs typeface="黑体" panose="02010609060101010101" charset="-122"/>
              </a:rPr>
              <a:t>,</a:t>
            </a:r>
            <a:r>
              <a:rPr lang="zh-CN" altLang="en-US" sz="2400" dirty="0">
                <a:solidFill>
                  <a:schemeClr val="bg1"/>
                </a:solidFill>
                <a:latin typeface="黑体" panose="02010609060101010101" charset="-122"/>
                <a:ea typeface="黑体" panose="02010609060101010101" charset="-122"/>
                <a:cs typeface="黑体" panose="02010609060101010101" charset="-122"/>
              </a:rPr>
              <a:t>小车运动的距离越   ，说明小车受到的阻力越 </a:t>
            </a:r>
            <a:r>
              <a:rPr lang="en-US" altLang="zh-CN" sz="2400" dirty="0">
                <a:solidFill>
                  <a:schemeClr val="bg1"/>
                </a:solidFill>
                <a:latin typeface="黑体" panose="02010609060101010101" charset="-122"/>
                <a:ea typeface="黑体" panose="02010609060101010101" charset="-122"/>
                <a:cs typeface="黑体" panose="02010609060101010101" charset="-122"/>
              </a:rPr>
              <a:t> </a:t>
            </a:r>
            <a:r>
              <a:rPr lang="zh-CN" altLang="en-US" sz="2400" dirty="0">
                <a:solidFill>
                  <a:schemeClr val="bg1"/>
                </a:solidFill>
                <a:latin typeface="黑体" panose="02010609060101010101" charset="-122"/>
                <a:ea typeface="黑体" panose="02010609060101010101" charset="-122"/>
                <a:cs typeface="黑体" panose="02010609060101010101" charset="-122"/>
              </a:rPr>
              <a:t>      ，速度减少得越        。</a:t>
            </a:r>
          </a:p>
        </p:txBody>
      </p:sp>
      <p:sp>
        <p:nvSpPr>
          <p:cNvPr id="12292" name="文本框 12291"/>
          <p:cNvSpPr txBox="1"/>
          <p:nvPr/>
        </p:nvSpPr>
        <p:spPr>
          <a:xfrm>
            <a:off x="8179435" y="4194810"/>
            <a:ext cx="487680" cy="460375"/>
          </a:xfrm>
          <a:prstGeom prst="rect">
            <a:avLst/>
          </a:prstGeom>
          <a:noFill/>
          <a:ln w="9525">
            <a:noFill/>
          </a:ln>
        </p:spPr>
        <p:txBody>
          <a:bodyPr wrap="none" anchor="t">
            <a:spAutoFit/>
          </a:bodyPr>
          <a:lstStyle/>
          <a:p>
            <a:r>
              <a:rPr lang="zh-CN" altLang="en-US" sz="2400" b="1" dirty="0">
                <a:solidFill>
                  <a:srgbClr val="FFFF00"/>
                </a:solidFill>
                <a:latin typeface="Verdana" panose="020B0604030504040204" pitchFamily="2" charset="0"/>
              </a:rPr>
              <a:t>长</a:t>
            </a:r>
          </a:p>
        </p:txBody>
      </p:sp>
      <p:sp>
        <p:nvSpPr>
          <p:cNvPr id="12293" name="文本框 12292"/>
          <p:cNvSpPr txBox="1"/>
          <p:nvPr/>
        </p:nvSpPr>
        <p:spPr>
          <a:xfrm>
            <a:off x="3882073" y="4564063"/>
            <a:ext cx="741362" cy="460375"/>
          </a:xfrm>
          <a:prstGeom prst="rect">
            <a:avLst/>
          </a:prstGeom>
          <a:noFill/>
          <a:ln w="9525">
            <a:noFill/>
          </a:ln>
        </p:spPr>
        <p:txBody>
          <a:bodyPr vert="horz" wrap="square" anchor="t">
            <a:spAutoFit/>
          </a:bodyPr>
          <a:lstStyle/>
          <a:p>
            <a:r>
              <a:rPr lang="zh-CN" altLang="en-US" sz="2400" b="1" dirty="0">
                <a:solidFill>
                  <a:srgbClr val="FFFF00"/>
                </a:solidFill>
                <a:latin typeface="Verdana" panose="020B0604030504040204" pitchFamily="2" charset="0"/>
              </a:rPr>
              <a:t>小</a:t>
            </a:r>
          </a:p>
        </p:txBody>
      </p:sp>
      <p:sp>
        <p:nvSpPr>
          <p:cNvPr id="12294" name="文本框 12293"/>
          <p:cNvSpPr txBox="1"/>
          <p:nvPr/>
        </p:nvSpPr>
        <p:spPr>
          <a:xfrm>
            <a:off x="7239635" y="4564380"/>
            <a:ext cx="487680" cy="460375"/>
          </a:xfrm>
          <a:prstGeom prst="rect">
            <a:avLst/>
          </a:prstGeom>
          <a:noFill/>
          <a:ln w="9525">
            <a:noFill/>
          </a:ln>
        </p:spPr>
        <p:txBody>
          <a:bodyPr vert="horz" wrap="none" anchor="t">
            <a:spAutoFit/>
          </a:bodyPr>
          <a:lstStyle/>
          <a:p>
            <a:r>
              <a:rPr lang="zh-CN" altLang="en-US" sz="2400" b="1" dirty="0">
                <a:solidFill>
                  <a:srgbClr val="FFFF00"/>
                </a:solidFill>
                <a:latin typeface="Verdana" panose="020B0604030504040204" pitchFamily="2" charset="0"/>
              </a:rPr>
              <a:t>慢</a:t>
            </a: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9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29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1296"/>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499"/>
                                          </p:stCondLst>
                                        </p:cTn>
                                        <p:tgtEl>
                                          <p:spTgt spid="1129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1298"/>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499"/>
                                          </p:stCondLst>
                                        </p:cTn>
                                        <p:tgtEl>
                                          <p:spTgt spid="1129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290">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29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29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93" grpId="0"/>
      <p:bldP spid="11294" grpId="0"/>
      <p:bldP spid="11295" grpId="0"/>
      <p:bldP spid="11296" grpId="0"/>
      <p:bldP spid="11297" grpId="0"/>
      <p:bldP spid="11298" grpId="0"/>
      <p:bldP spid="12292" grpId="0" bldLvl="0"/>
      <p:bldP spid="12293" grpId="0" bldLvl="0"/>
      <p:bldP spid="12294" grpId="0" bldLvl="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文本框 13313"/>
          <p:cNvSpPr txBox="1"/>
          <p:nvPr/>
        </p:nvSpPr>
        <p:spPr>
          <a:xfrm>
            <a:off x="785495" y="3812540"/>
            <a:ext cx="11198225" cy="829945"/>
          </a:xfrm>
          <a:prstGeom prst="rect">
            <a:avLst/>
          </a:prstGeom>
          <a:noFill/>
          <a:ln w="9525">
            <a:noFill/>
          </a:ln>
        </p:spPr>
        <p:txBody>
          <a:bodyPr wrap="square">
            <a:spAutoFit/>
          </a:bodyPr>
          <a:lstStyle/>
          <a:p>
            <a:pPr algn="l">
              <a:spcBef>
                <a:spcPct val="50000"/>
              </a:spcBef>
            </a:pPr>
            <a:r>
              <a:rPr lang="zh-CN" altLang="en-US" sz="4800" dirty="0">
                <a:solidFill>
                  <a:srgbClr val="FFFF00"/>
                </a:solidFill>
                <a:latin typeface="隶书" panose="02010509060101010101" pitchFamily="1" charset="-122"/>
                <a:ea typeface="隶书" panose="02010509060101010101" pitchFamily="1" charset="-122"/>
              </a:rPr>
              <a:t>    </a:t>
            </a:r>
            <a:r>
              <a:rPr lang="zh-CN" altLang="en-US" sz="2400" b="1" dirty="0">
                <a:solidFill>
                  <a:schemeClr val="bg1"/>
                </a:solidFill>
                <a:latin typeface="黑体" panose="02010609060101010101" charset="-122"/>
                <a:ea typeface="黑体" panose="02010609060101010101" charset="-122"/>
              </a:rPr>
              <a:t>运动的车</a:t>
            </a:r>
            <a:r>
              <a:rPr lang="zh-CN" altLang="en-US" sz="2400" dirty="0">
                <a:solidFill>
                  <a:srgbClr val="FFFF00"/>
                </a:solidFill>
                <a:latin typeface="黑体" panose="02010609060101010101" charset="-122"/>
                <a:ea typeface="黑体" panose="02010609060101010101" charset="-122"/>
              </a:rPr>
              <a:t>减速</a:t>
            </a:r>
            <a:r>
              <a:rPr lang="zh-CN" altLang="en-US" sz="2400" b="1" dirty="0">
                <a:solidFill>
                  <a:schemeClr val="bg1"/>
                </a:solidFill>
                <a:latin typeface="黑体" panose="02010609060101010101" charset="-122"/>
                <a:ea typeface="黑体" panose="02010609060101010101" charset="-122"/>
              </a:rPr>
              <a:t>并最终停下来的原因是受到</a:t>
            </a:r>
            <a:r>
              <a:rPr lang="zh-CN" altLang="en-US" sz="2400" dirty="0">
                <a:solidFill>
                  <a:srgbClr val="FFFF00"/>
                </a:solidFill>
                <a:latin typeface="黑体" panose="02010609060101010101" charset="-122"/>
                <a:ea typeface="黑体" panose="02010609060101010101" charset="-122"/>
              </a:rPr>
              <a:t>摩擦阻力</a:t>
            </a:r>
            <a:r>
              <a:rPr lang="zh-CN" altLang="en-US" sz="2400" b="1" dirty="0">
                <a:solidFill>
                  <a:schemeClr val="bg1"/>
                </a:solidFill>
                <a:latin typeface="黑体" panose="02010609060101010101" charset="-122"/>
                <a:ea typeface="黑体" panose="02010609060101010101" charset="-122"/>
              </a:rPr>
              <a:t>的作用。</a:t>
            </a:r>
            <a:endParaRPr lang="zh-CN" alt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 panose="02010609060101010101" pitchFamily="49" charset="-122"/>
              <a:ea typeface="仿宋" panose="02010609060101010101" pitchFamily="49" charset="-122"/>
            </a:endParaRPr>
          </a:p>
        </p:txBody>
      </p:sp>
      <p:sp>
        <p:nvSpPr>
          <p:cNvPr id="13315" name="文本框 13314"/>
          <p:cNvSpPr txBox="1"/>
          <p:nvPr/>
        </p:nvSpPr>
        <p:spPr>
          <a:xfrm>
            <a:off x="166370" y="1268730"/>
            <a:ext cx="11817350" cy="1753235"/>
          </a:xfrm>
          <a:prstGeom prst="rect">
            <a:avLst/>
          </a:prstGeom>
          <a:noFill/>
          <a:ln w="9525">
            <a:noFill/>
          </a:ln>
          <a:extLst>
            <a:ext uri="{909E8E84-426E-40DD-AFC4-6F175D3DCCD1}">
              <a14:hiddenFill xmlns:a14="http://schemas.microsoft.com/office/drawing/2010/main">
                <a:solidFill>
                  <a:schemeClr val="tx2"/>
                </a:solidFill>
              </a14:hiddenFill>
            </a:ext>
          </a:extLst>
        </p:spPr>
        <p:txBody>
          <a:bodyPr wrap="square">
            <a:spAutoFit/>
          </a:bodyPr>
          <a:lstStyle/>
          <a:p>
            <a:pPr lvl="0" algn="l">
              <a:spcBef>
                <a:spcPct val="50000"/>
              </a:spcBef>
              <a:buClrTx/>
              <a:buSzTx/>
              <a:buFontTx/>
            </a:pPr>
            <a:r>
              <a:rPr lang="zh-CN" altLang="en-US" sz="3600" b="1" dirty="0">
                <a:solidFill>
                  <a:schemeClr val="bg1"/>
                </a:solidFill>
                <a:latin typeface="黑体" panose="02010609060101010101" charset="-122"/>
                <a:ea typeface="黑体" panose="02010609060101010101" charset="-122"/>
                <a:sym typeface="+mn-ea"/>
              </a:rPr>
              <a:t>    </a:t>
            </a:r>
            <a:r>
              <a:rPr lang="zh-CN" altLang="en-US" sz="2400" b="1" dirty="0">
                <a:solidFill>
                  <a:schemeClr val="bg1"/>
                </a:solidFill>
                <a:latin typeface="黑体" panose="02010609060101010101" charset="-122"/>
                <a:ea typeface="黑体" panose="02010609060101010101" charset="-122"/>
                <a:sym typeface="+mn-ea"/>
              </a:rPr>
              <a:t>1、为什么每次都要让</a:t>
            </a:r>
            <a:r>
              <a:rPr lang="zh-CN" altLang="en-US" sz="2400" b="1" dirty="0">
                <a:solidFill>
                  <a:srgbClr val="FFFF00"/>
                </a:solidFill>
                <a:latin typeface="黑体" panose="02010609060101010101" charset="-122"/>
                <a:ea typeface="黑体" panose="02010609060101010101" charset="-122"/>
                <a:sym typeface="+mn-ea"/>
              </a:rPr>
              <a:t>同一小车</a:t>
            </a:r>
            <a:r>
              <a:rPr lang="zh-CN" altLang="en-US" sz="2400" b="1" dirty="0">
                <a:solidFill>
                  <a:schemeClr val="bg1"/>
                </a:solidFill>
                <a:latin typeface="黑体" panose="02010609060101010101" charset="-122"/>
                <a:ea typeface="黑体" panose="02010609060101010101" charset="-122"/>
                <a:sym typeface="+mn-ea"/>
              </a:rPr>
              <a:t>从</a:t>
            </a:r>
            <a:r>
              <a:rPr lang="zh-CN" altLang="en-US" sz="2400" b="1" dirty="0">
                <a:solidFill>
                  <a:srgbClr val="FFFF00"/>
                </a:solidFill>
                <a:latin typeface="黑体" panose="02010609060101010101" charset="-122"/>
                <a:ea typeface="黑体" panose="02010609060101010101" charset="-122"/>
                <a:sym typeface="+mn-ea"/>
              </a:rPr>
              <a:t>同一斜面</a:t>
            </a:r>
            <a:r>
              <a:rPr lang="zh-CN" altLang="en-US" sz="2400" b="1" dirty="0">
                <a:solidFill>
                  <a:schemeClr val="bg1"/>
                </a:solidFill>
                <a:latin typeface="黑体" panose="02010609060101010101" charset="-122"/>
                <a:ea typeface="黑体" panose="02010609060101010101" charset="-122"/>
                <a:sym typeface="+mn-ea"/>
              </a:rPr>
              <a:t>、</a:t>
            </a:r>
            <a:r>
              <a:rPr lang="zh-CN" altLang="en-US" sz="2400" b="1" dirty="0">
                <a:solidFill>
                  <a:srgbClr val="FFFF00"/>
                </a:solidFill>
                <a:latin typeface="黑体" panose="02010609060101010101" charset="-122"/>
                <a:ea typeface="黑体" panose="02010609060101010101" charset="-122"/>
                <a:sym typeface="+mn-ea"/>
              </a:rPr>
              <a:t>同一高度</a:t>
            </a:r>
            <a:r>
              <a:rPr lang="zh-CN" altLang="en-US" sz="2400" b="1" dirty="0">
                <a:solidFill>
                  <a:schemeClr val="bg1"/>
                </a:solidFill>
                <a:latin typeface="黑体" panose="02010609060101010101" charset="-122"/>
                <a:ea typeface="黑体" panose="02010609060101010101" charset="-122"/>
                <a:sym typeface="+mn-ea"/>
              </a:rPr>
              <a:t>由静止释放？</a:t>
            </a:r>
          </a:p>
          <a:p>
            <a:pPr lvl="0" algn="l">
              <a:spcBef>
                <a:spcPct val="50000"/>
              </a:spcBef>
              <a:buClrTx/>
              <a:buSzTx/>
              <a:buFontTx/>
            </a:pPr>
            <a:r>
              <a:rPr lang="zh-CN" altLang="en-US" sz="2400" b="1" dirty="0">
                <a:solidFill>
                  <a:schemeClr val="bg1"/>
                </a:solidFill>
                <a:latin typeface="黑体" panose="02010609060101010101" charset="-122"/>
                <a:ea typeface="黑体" panose="02010609060101010101" charset="-122"/>
                <a:sym typeface="+mn-ea"/>
              </a:rPr>
              <a:t>      2、小车在平面上滑动的路程与什么因素有关？有何关系？</a:t>
            </a:r>
          </a:p>
          <a:p>
            <a:pPr lvl="0" algn="l">
              <a:spcBef>
                <a:spcPct val="50000"/>
              </a:spcBef>
              <a:buClrTx/>
              <a:buSzTx/>
              <a:buFontTx/>
            </a:pPr>
            <a:r>
              <a:rPr lang="zh-CN" altLang="en-US" sz="2400" b="1" dirty="0">
                <a:solidFill>
                  <a:schemeClr val="bg1"/>
                </a:solidFill>
                <a:latin typeface="黑体" panose="02010609060101010101" charset="-122"/>
                <a:ea typeface="黑体" panose="02010609060101010101" charset="-122"/>
                <a:sym typeface="+mn-ea"/>
              </a:rPr>
              <a:t>      3、小车为什么最终会停下来？（小车停下来的原因是什么？）</a:t>
            </a:r>
          </a:p>
        </p:txBody>
      </p:sp>
      <p:sp>
        <p:nvSpPr>
          <p:cNvPr id="13317" name="文本框 13316"/>
          <p:cNvSpPr txBox="1"/>
          <p:nvPr/>
        </p:nvSpPr>
        <p:spPr>
          <a:xfrm>
            <a:off x="3235325" y="333375"/>
            <a:ext cx="4248150" cy="639763"/>
          </a:xfrm>
          <a:prstGeom prst="rect">
            <a:avLst/>
          </a:prstGeom>
          <a:noFill/>
          <a:ln w="9525">
            <a:noFill/>
          </a:ln>
          <a:extLst>
            <a:ext uri="{909E8E84-426E-40DD-AFC4-6F175D3DCCD1}">
              <a14:hiddenFill xmlns:a14="http://schemas.microsoft.com/office/drawing/2010/main">
                <a:solidFill>
                  <a:schemeClr val="tx2"/>
                </a:solidFill>
              </a14:hiddenFill>
            </a:ext>
          </a:extLst>
        </p:spPr>
        <p:txBody>
          <a:bodyPr wrap="square">
            <a:spAutoFit/>
          </a:bodyPr>
          <a:lstStyle/>
          <a:p>
            <a:pPr algn="l">
              <a:spcBef>
                <a:spcPct val="50000"/>
              </a:spcBef>
            </a:pPr>
            <a:r>
              <a:rPr lang="zh-CN" altLang="en-US" sz="3600" b="1" dirty="0">
                <a:solidFill>
                  <a:schemeClr val="bg1"/>
                </a:solidFill>
                <a:latin typeface="黑体" panose="02010609060101010101" charset="-122"/>
                <a:ea typeface="黑体" panose="02010609060101010101" charset="-122"/>
              </a:rPr>
              <a:t>请思考下列问题：</a:t>
            </a: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1476375" y="3273425"/>
          <a:ext cx="7608570" cy="3108325"/>
        </p:xfrm>
        <a:graphic>
          <a:graphicData uri="http://schemas.openxmlformats.org/drawingml/2006/table">
            <a:tbl>
              <a:tblPr/>
              <a:tblGrid>
                <a:gridCol w="1121410"/>
                <a:gridCol w="2242820"/>
                <a:gridCol w="2320925"/>
                <a:gridCol w="1923415"/>
              </a:tblGrid>
              <a:tr h="967105">
                <a:tc>
                  <a:txBody>
                    <a:bodyPr/>
                    <a:lstStyle>
                      <a:lvl1pPr marL="342900" lvl="0" indent="-342900" algn="l" defTabSz="914400" eaLnBrk="1" fontAlgn="base" latinLnBrk="0" hangingPunct="1">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1pPr>
                      <a:lvl2pPr marL="742950" lvl="1" indent="-285750" algn="l" defTabSz="91440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2pPr>
                      <a:lvl3pPr marL="1143000" lvl="2"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20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3pPr>
                      <a:lvl4pPr marL="1600200" lvl="3"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4pPr>
                      <a:lvl5pPr marL="2057400" lvl="4"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5pPr>
                    </a:lstStyle>
                    <a:p>
                      <a:pPr marL="0" lvl="0" indent="0" algn="ctr">
                        <a:buNone/>
                      </a:pPr>
                      <a:r>
                        <a:rPr lang="zh-CN" altLang="en-US" sz="2400">
                          <a:solidFill>
                            <a:schemeClr val="bg1"/>
                          </a:solidFill>
                          <a:latin typeface="黑体" panose="02010609060101010101" charset="-122"/>
                          <a:ea typeface="黑体" panose="02010609060101010101" charset="-122"/>
                          <a:cs typeface="黑体" panose="02010609060101010101" charset="-122"/>
                        </a:rPr>
                        <a:t>实验次数 </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13C91">
                        <a:alpha val="50000"/>
                      </a:srgbClr>
                    </a:solidFill>
                  </a:tcPr>
                </a:tc>
                <a:tc>
                  <a:txBody>
                    <a:bodyPr/>
                    <a:lstStyle>
                      <a:lvl1pPr marL="342900" lvl="0" indent="-342900" algn="l" defTabSz="914400" eaLnBrk="1" fontAlgn="base" latinLnBrk="0" hangingPunct="1">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1pPr>
                      <a:lvl2pPr marL="742950" lvl="1" indent="-285750" algn="l" defTabSz="91440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2pPr>
                      <a:lvl3pPr marL="1143000" lvl="2"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20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3pPr>
                      <a:lvl4pPr marL="1600200" lvl="3"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4pPr>
                      <a:lvl5pPr marL="2057400" lvl="4"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5pPr>
                    </a:lstStyle>
                    <a:p>
                      <a:pPr marL="0" lvl="0" indent="0" algn="ctr">
                        <a:buNone/>
                      </a:pPr>
                      <a:r>
                        <a:rPr lang="zh-CN" altLang="en-US" sz="2400">
                          <a:solidFill>
                            <a:schemeClr val="bg1"/>
                          </a:solidFill>
                          <a:latin typeface="黑体" panose="02010609060101010101" charset="-122"/>
                          <a:ea typeface="黑体" panose="02010609060101010101" charset="-122"/>
                          <a:cs typeface="黑体" panose="02010609060101010101" charset="-122"/>
                        </a:rPr>
                        <a:t>表面材料 </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13C91">
                        <a:alpha val="50000"/>
                      </a:srgbClr>
                    </a:solidFill>
                  </a:tcPr>
                </a:tc>
                <a:tc>
                  <a:txBody>
                    <a:bodyPr/>
                    <a:lstStyle>
                      <a:lvl1pPr marL="342900" lvl="0" indent="-342900" algn="l" defTabSz="914400" eaLnBrk="1" fontAlgn="base" latinLnBrk="0" hangingPunct="1">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1pPr>
                      <a:lvl2pPr marL="742950" lvl="1" indent="-285750" algn="l" defTabSz="91440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2pPr>
                      <a:lvl3pPr marL="1143000" lvl="2"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20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3pPr>
                      <a:lvl4pPr marL="1600200" lvl="3"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4pPr>
                      <a:lvl5pPr marL="2057400" lvl="4"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5pPr>
                    </a:lstStyle>
                    <a:p>
                      <a:pPr marL="0" lvl="0" indent="0" algn="ctr">
                        <a:buNone/>
                      </a:pPr>
                      <a:r>
                        <a:rPr lang="zh-CN" altLang="en-US" sz="2400">
                          <a:solidFill>
                            <a:schemeClr val="bg1"/>
                          </a:solidFill>
                          <a:latin typeface="黑体" panose="02010609060101010101" charset="-122"/>
                          <a:ea typeface="黑体" panose="02010609060101010101" charset="-122"/>
                          <a:cs typeface="黑体" panose="02010609060101010101" charset="-122"/>
                        </a:rPr>
                        <a:t>阻力大小 </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13C91">
                        <a:alpha val="50000"/>
                      </a:srgbClr>
                    </a:solidFill>
                  </a:tcPr>
                </a:tc>
                <a:tc>
                  <a:txBody>
                    <a:bodyPr/>
                    <a:lstStyle>
                      <a:lvl1pPr marL="342900" lvl="0" indent="-342900" algn="l" defTabSz="914400" eaLnBrk="1" fontAlgn="base" latinLnBrk="0" hangingPunct="1">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1pPr>
                      <a:lvl2pPr marL="742950" lvl="1" indent="-285750" algn="l" defTabSz="91440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2pPr>
                      <a:lvl3pPr marL="1143000" lvl="2"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20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3pPr>
                      <a:lvl4pPr marL="1600200" lvl="3"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4pPr>
                      <a:lvl5pPr marL="2057400" lvl="4"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5pPr>
                    </a:lstStyle>
                    <a:p>
                      <a:pPr marL="0" lvl="0" indent="0" algn="ctr">
                        <a:buNone/>
                      </a:pPr>
                      <a:r>
                        <a:rPr lang="zh-CN" altLang="en-US" sz="2400">
                          <a:solidFill>
                            <a:schemeClr val="bg1"/>
                          </a:solidFill>
                          <a:latin typeface="黑体" panose="02010609060101010101" charset="-122"/>
                          <a:ea typeface="黑体" panose="02010609060101010101" charset="-122"/>
                          <a:cs typeface="黑体" panose="02010609060101010101" charset="-122"/>
                        </a:rPr>
                        <a:t>滑行距离 </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13C91">
                        <a:alpha val="50000"/>
                      </a:srgbClr>
                    </a:solidFill>
                  </a:tcPr>
                </a:tc>
              </a:tr>
              <a:tr h="530225">
                <a:tc>
                  <a:txBody>
                    <a:bodyPr/>
                    <a:lstStyle>
                      <a:lvl1pPr marL="342900" lvl="0" indent="-342900" algn="l" defTabSz="914400" eaLnBrk="1" fontAlgn="base" latinLnBrk="0" hangingPunct="1">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1pPr>
                      <a:lvl2pPr marL="742950" lvl="1" indent="-285750" algn="l" defTabSz="91440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2pPr>
                      <a:lvl3pPr marL="1143000" lvl="2"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20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3pPr>
                      <a:lvl4pPr marL="1600200" lvl="3"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4pPr>
                      <a:lvl5pPr marL="2057400" lvl="4"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5pPr>
                    </a:lstStyle>
                    <a:p>
                      <a:pPr marL="0" lvl="0" indent="0" algn="ctr">
                        <a:buNone/>
                      </a:pPr>
                      <a:r>
                        <a:rPr lang="en-US" altLang="zh-CN" sz="2400" dirty="0">
                          <a:solidFill>
                            <a:schemeClr val="bg1"/>
                          </a:solidFill>
                          <a:latin typeface="黑体" panose="02010609060101010101" charset="-122"/>
                          <a:ea typeface="黑体" panose="02010609060101010101" charset="-122"/>
                        </a:rPr>
                        <a:t>1</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13C91">
                        <a:alpha val="50000"/>
                      </a:srgbClr>
                    </a:solidFill>
                  </a:tcPr>
                </a:tc>
                <a:tc>
                  <a:txBody>
                    <a:bodyPr/>
                    <a:lstStyle>
                      <a:lvl1pPr marL="342900" lvl="0" indent="-342900" algn="l" defTabSz="914400" eaLnBrk="1" fontAlgn="base" latinLnBrk="0" hangingPunct="1">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1pPr>
                      <a:lvl2pPr marL="742950" lvl="1" indent="-285750" algn="l" defTabSz="91440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2pPr>
                      <a:lvl3pPr marL="1143000" lvl="2"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20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3pPr>
                      <a:lvl4pPr marL="1600200" lvl="3"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4pPr>
                      <a:lvl5pPr marL="2057400" lvl="4"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5pPr>
                    </a:lstStyle>
                    <a:p>
                      <a:pPr marL="0" lvl="0" indent="0" algn="ctr">
                        <a:buNone/>
                      </a:pPr>
                      <a:r>
                        <a:rPr lang="zh-CN" altLang="en-US" sz="2400">
                          <a:solidFill>
                            <a:schemeClr val="bg1"/>
                          </a:solidFill>
                          <a:latin typeface="黑体" panose="02010609060101010101" charset="-122"/>
                          <a:ea typeface="黑体" panose="02010609060101010101" charset="-122"/>
                          <a:cs typeface="黑体" panose="02010609060101010101" charset="-122"/>
                        </a:rPr>
                        <a:t>瓦楞纸 </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13C91">
                        <a:alpha val="50000"/>
                      </a:srgbClr>
                    </a:solidFill>
                  </a:tcPr>
                </a:tc>
                <a:tc>
                  <a:txBody>
                    <a:bodyPr/>
                    <a:lstStyle>
                      <a:lvl1pPr marL="342900" lvl="0" indent="-342900" algn="l" defTabSz="914400" eaLnBrk="1" fontAlgn="base" latinLnBrk="0" hangingPunct="1">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1pPr>
                      <a:lvl2pPr marL="742950" lvl="1" indent="-285750" algn="l" defTabSz="91440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2pPr>
                      <a:lvl3pPr marL="1143000" lvl="2"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20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3pPr>
                      <a:lvl4pPr marL="1600200" lvl="3"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4pPr>
                      <a:lvl5pPr marL="2057400" lvl="4"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5pPr>
                    </a:lstStyle>
                    <a:p>
                      <a:pPr marL="0" lvl="0" indent="0" algn="ctr">
                        <a:buNone/>
                      </a:pPr>
                      <a:r>
                        <a:rPr lang="en-US" altLang="zh-CN" sz="2400">
                          <a:latin typeface="黑体" panose="02010609060101010101" charset="-122"/>
                          <a:ea typeface="黑体" panose="02010609060101010101" charset="-122"/>
                        </a:rPr>
                        <a:t> </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13C91">
                        <a:alpha val="50000"/>
                      </a:srgbClr>
                    </a:solidFill>
                  </a:tcPr>
                </a:tc>
                <a:tc>
                  <a:txBody>
                    <a:bodyPr/>
                    <a:lstStyle>
                      <a:lvl1pPr marL="342900" lvl="0" indent="-342900" algn="l" defTabSz="914400" eaLnBrk="1" fontAlgn="base" latinLnBrk="0" hangingPunct="1">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1pPr>
                      <a:lvl2pPr marL="742950" lvl="1" indent="-285750" algn="l" defTabSz="91440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2pPr>
                      <a:lvl3pPr marL="1143000" lvl="2"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20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3pPr>
                      <a:lvl4pPr marL="1600200" lvl="3"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4pPr>
                      <a:lvl5pPr marL="2057400" lvl="4"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5pPr>
                    </a:lstStyle>
                    <a:p>
                      <a:pPr marL="0" lvl="0" indent="0" algn="ctr">
                        <a:buNone/>
                      </a:pPr>
                      <a:endParaRPr lang="zh-CN" altLang="en-US" sz="2400">
                        <a:latin typeface="黑体" panose="02010609060101010101" charset="-122"/>
                        <a:ea typeface="黑体" panose="02010609060101010101" charset="-122"/>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13C91">
                        <a:alpha val="50000"/>
                      </a:srgbClr>
                    </a:solidFill>
                  </a:tcPr>
                </a:tc>
              </a:tr>
              <a:tr h="530225">
                <a:tc>
                  <a:txBody>
                    <a:bodyPr/>
                    <a:lstStyle>
                      <a:lvl1pPr marL="342900" lvl="0" indent="-342900" algn="l" defTabSz="914400" eaLnBrk="1" fontAlgn="base" latinLnBrk="0" hangingPunct="1">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1pPr>
                      <a:lvl2pPr marL="742950" lvl="1" indent="-285750" algn="l" defTabSz="91440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2pPr>
                      <a:lvl3pPr marL="1143000" lvl="2"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20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3pPr>
                      <a:lvl4pPr marL="1600200" lvl="3"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4pPr>
                      <a:lvl5pPr marL="2057400" lvl="4"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5pPr>
                    </a:lstStyle>
                    <a:p>
                      <a:pPr marL="0" lvl="0" indent="0" algn="ctr">
                        <a:buNone/>
                      </a:pPr>
                      <a:r>
                        <a:rPr lang="en-US" altLang="zh-CN" sz="2400" dirty="0">
                          <a:solidFill>
                            <a:schemeClr val="bg1"/>
                          </a:solidFill>
                          <a:latin typeface="黑体" panose="02010609060101010101" charset="-122"/>
                          <a:ea typeface="黑体" panose="02010609060101010101" charset="-122"/>
                        </a:rPr>
                        <a:t>2</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13C91">
                        <a:alpha val="50000"/>
                      </a:srgbClr>
                    </a:solidFill>
                  </a:tcPr>
                </a:tc>
                <a:tc>
                  <a:txBody>
                    <a:bodyPr/>
                    <a:lstStyle>
                      <a:lvl1pPr marL="342900" lvl="0" indent="-342900" algn="l" defTabSz="914400" eaLnBrk="1" fontAlgn="base" latinLnBrk="0" hangingPunct="1">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1pPr>
                      <a:lvl2pPr marL="742950" lvl="1" indent="-285750" algn="l" defTabSz="91440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2pPr>
                      <a:lvl3pPr marL="1143000" lvl="2"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20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3pPr>
                      <a:lvl4pPr marL="1600200" lvl="3"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4pPr>
                      <a:lvl5pPr marL="2057400" lvl="4"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5pPr>
                    </a:lstStyle>
                    <a:p>
                      <a:pPr marL="0" lvl="0" indent="0" algn="ctr">
                        <a:buNone/>
                      </a:pPr>
                      <a:r>
                        <a:rPr lang="zh-CN" altLang="en-US" sz="2400">
                          <a:solidFill>
                            <a:schemeClr val="bg1"/>
                          </a:solidFill>
                          <a:latin typeface="黑体" panose="02010609060101010101" charset="-122"/>
                          <a:ea typeface="黑体" panose="02010609060101010101" charset="-122"/>
                          <a:cs typeface="黑体" panose="02010609060101010101" charset="-122"/>
                        </a:rPr>
                        <a:t>细绒布</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13C91">
                        <a:alpha val="50000"/>
                      </a:srgbClr>
                    </a:solidFill>
                  </a:tcPr>
                </a:tc>
                <a:tc>
                  <a:txBody>
                    <a:bodyPr/>
                    <a:lstStyle>
                      <a:lvl1pPr marL="342900" lvl="0" indent="-342900" algn="l" defTabSz="914400" eaLnBrk="1" fontAlgn="base" latinLnBrk="0" hangingPunct="1">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1pPr>
                      <a:lvl2pPr marL="742950" lvl="1" indent="-285750" algn="l" defTabSz="91440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2pPr>
                      <a:lvl3pPr marL="1143000" lvl="2"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20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3pPr>
                      <a:lvl4pPr marL="1600200" lvl="3"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4pPr>
                      <a:lvl5pPr marL="2057400" lvl="4"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5pPr>
                    </a:lstStyle>
                    <a:p>
                      <a:pPr marL="0" lvl="0" indent="0" algn="ctr">
                        <a:buNone/>
                      </a:pPr>
                      <a:endParaRPr lang="zh-CN" altLang="en-US" sz="2400">
                        <a:latin typeface="黑体" panose="02010609060101010101" charset="-122"/>
                        <a:ea typeface="黑体" panose="02010609060101010101" charset="-122"/>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13C91">
                        <a:alpha val="50000"/>
                      </a:srgbClr>
                    </a:solidFill>
                  </a:tcPr>
                </a:tc>
                <a:tc>
                  <a:txBody>
                    <a:bodyPr/>
                    <a:lstStyle>
                      <a:lvl1pPr marL="342900" lvl="0" indent="-342900" algn="l" defTabSz="914400" eaLnBrk="1" fontAlgn="base" latinLnBrk="0" hangingPunct="1">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1pPr>
                      <a:lvl2pPr marL="742950" lvl="1" indent="-285750" algn="l" defTabSz="91440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2pPr>
                      <a:lvl3pPr marL="1143000" lvl="2"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20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3pPr>
                      <a:lvl4pPr marL="1600200" lvl="3"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4pPr>
                      <a:lvl5pPr marL="2057400" lvl="4"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5pPr>
                    </a:lstStyle>
                    <a:p>
                      <a:pPr marL="0" lvl="0" indent="0" algn="ctr">
                        <a:buNone/>
                      </a:pPr>
                      <a:endParaRPr lang="zh-CN" altLang="en-US" sz="2400">
                        <a:latin typeface="黑体" panose="02010609060101010101" charset="-122"/>
                        <a:ea typeface="黑体" panose="02010609060101010101" charset="-122"/>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13C91">
                        <a:alpha val="50000"/>
                      </a:srgbClr>
                    </a:solidFill>
                  </a:tcPr>
                </a:tc>
              </a:tr>
              <a:tr h="531495">
                <a:tc>
                  <a:txBody>
                    <a:bodyPr/>
                    <a:lstStyle>
                      <a:lvl1pPr marL="342900" lvl="0" indent="-342900" algn="l" defTabSz="914400" eaLnBrk="1" fontAlgn="base" latinLnBrk="0" hangingPunct="1">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1pPr>
                      <a:lvl2pPr marL="742950" lvl="1" indent="-285750" algn="l" defTabSz="91440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2pPr>
                      <a:lvl3pPr marL="1143000" lvl="2"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20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3pPr>
                      <a:lvl4pPr marL="1600200" lvl="3"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4pPr>
                      <a:lvl5pPr marL="2057400" lvl="4"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5pPr>
                    </a:lstStyle>
                    <a:p>
                      <a:pPr marL="0" lvl="0" indent="0" algn="ctr">
                        <a:buNone/>
                      </a:pPr>
                      <a:r>
                        <a:rPr lang="en-US" altLang="zh-CN" sz="2400" dirty="0">
                          <a:solidFill>
                            <a:schemeClr val="bg1"/>
                          </a:solidFill>
                          <a:latin typeface="黑体" panose="02010609060101010101" charset="-122"/>
                          <a:ea typeface="黑体" panose="02010609060101010101" charset="-122"/>
                        </a:rPr>
                        <a:t>3</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13C91">
                        <a:alpha val="50000"/>
                      </a:srgbClr>
                    </a:solidFill>
                  </a:tcPr>
                </a:tc>
                <a:tc>
                  <a:txBody>
                    <a:bodyPr/>
                    <a:lstStyle>
                      <a:lvl1pPr marL="342900" lvl="0" indent="-342900" algn="l" defTabSz="914400" eaLnBrk="1" fontAlgn="base" latinLnBrk="0" hangingPunct="1">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1pPr>
                      <a:lvl2pPr marL="742950" lvl="1" indent="-285750" algn="l" defTabSz="91440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2pPr>
                      <a:lvl3pPr marL="1143000" lvl="2"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20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3pPr>
                      <a:lvl4pPr marL="1600200" lvl="3"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4pPr>
                      <a:lvl5pPr marL="2057400" lvl="4"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5pPr>
                    </a:lstStyle>
                    <a:p>
                      <a:pPr marL="0" lvl="0" indent="0" algn="ctr">
                        <a:buNone/>
                      </a:pPr>
                      <a:r>
                        <a:rPr lang="zh-CN" altLang="en-US" sz="2400">
                          <a:solidFill>
                            <a:schemeClr val="bg1"/>
                          </a:solidFill>
                          <a:latin typeface="黑体" panose="02010609060101010101" charset="-122"/>
                          <a:ea typeface="黑体" panose="02010609060101010101" charset="-122"/>
                        </a:rPr>
                        <a:t>木板</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13C91">
                        <a:alpha val="50000"/>
                      </a:srgbClr>
                    </a:solidFill>
                  </a:tcPr>
                </a:tc>
                <a:tc>
                  <a:txBody>
                    <a:bodyPr/>
                    <a:lstStyle>
                      <a:lvl1pPr marL="342900" lvl="0" indent="-342900" algn="l" defTabSz="914400" eaLnBrk="1" fontAlgn="base" latinLnBrk="0" hangingPunct="1">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1pPr>
                      <a:lvl2pPr marL="742950" lvl="1" indent="-285750" algn="l" defTabSz="91440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2pPr>
                      <a:lvl3pPr marL="1143000" lvl="2"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20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3pPr>
                      <a:lvl4pPr marL="1600200" lvl="3"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4pPr>
                      <a:lvl5pPr marL="2057400" lvl="4"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5pPr>
                    </a:lstStyle>
                    <a:p>
                      <a:pPr marL="0" lvl="0" indent="0" algn="ctr">
                        <a:buNone/>
                      </a:pPr>
                      <a:endParaRPr lang="zh-CN" altLang="en-US" sz="2400">
                        <a:latin typeface="黑体" panose="02010609060101010101" charset="-122"/>
                        <a:ea typeface="黑体" panose="02010609060101010101" charset="-122"/>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13C91">
                        <a:alpha val="50000"/>
                      </a:srgbClr>
                    </a:solidFill>
                  </a:tcPr>
                </a:tc>
                <a:tc>
                  <a:txBody>
                    <a:bodyPr/>
                    <a:lstStyle>
                      <a:lvl1pPr marL="342900" lvl="0" indent="-342900" algn="l" defTabSz="914400" eaLnBrk="1" fontAlgn="base" latinLnBrk="0" hangingPunct="1">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1pPr>
                      <a:lvl2pPr marL="742950" lvl="1" indent="-285750" algn="l" defTabSz="91440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2pPr>
                      <a:lvl3pPr marL="1143000" lvl="2"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20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3pPr>
                      <a:lvl4pPr marL="1600200" lvl="3"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4pPr>
                      <a:lvl5pPr marL="2057400" lvl="4"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5pPr>
                    </a:lstStyle>
                    <a:p>
                      <a:pPr marL="0" lvl="0" indent="0" algn="ctr">
                        <a:buNone/>
                      </a:pPr>
                      <a:endParaRPr lang="zh-CN" altLang="en-US" sz="2400">
                        <a:latin typeface="黑体" panose="02010609060101010101" charset="-122"/>
                        <a:ea typeface="黑体" panose="02010609060101010101" charset="-122"/>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13C91">
                        <a:alpha val="50000"/>
                      </a:srgbClr>
                    </a:solidFill>
                  </a:tcPr>
                </a:tc>
              </a:tr>
              <a:tr h="549275">
                <a:tc>
                  <a:txBody>
                    <a:bodyPr/>
                    <a:lstStyle>
                      <a:lvl1pPr marL="342900" lvl="0" indent="-342900" algn="l" defTabSz="914400" eaLnBrk="1" fontAlgn="base" latinLnBrk="0" hangingPunct="1">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1pPr>
                      <a:lvl2pPr marL="742950" lvl="1" indent="-285750" algn="l" defTabSz="91440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2pPr>
                      <a:lvl3pPr marL="1143000" lvl="2"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20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3pPr>
                      <a:lvl4pPr marL="1600200" lvl="3"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4pPr>
                      <a:lvl5pPr marL="2057400" lvl="4"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5pPr>
                    </a:lstStyle>
                    <a:p>
                      <a:pPr marL="0" lvl="0" indent="0" algn="ctr">
                        <a:buNone/>
                      </a:pPr>
                      <a:endParaRPr lang="zh-CN" altLang="en-US" sz="2400" b="1">
                        <a:solidFill>
                          <a:schemeClr val="bg1"/>
                        </a:solidFill>
                        <a:latin typeface="黑体" panose="02010609060101010101" charset="-122"/>
                        <a:ea typeface="黑体" panose="02010609060101010101" charset="-122"/>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13C91">
                        <a:alpha val="50000"/>
                      </a:srgbClr>
                    </a:solidFill>
                  </a:tcPr>
                </a:tc>
                <a:tc>
                  <a:txBody>
                    <a:bodyPr/>
                    <a:lstStyle>
                      <a:lvl1pPr marL="342900" lvl="0" indent="-342900" algn="l" defTabSz="914400" eaLnBrk="1" fontAlgn="base" latinLnBrk="0" hangingPunct="1">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1pPr>
                      <a:lvl2pPr marL="742950" lvl="1" indent="-285750" algn="l" defTabSz="91440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2pPr>
                      <a:lvl3pPr marL="1143000" lvl="2"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20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3pPr>
                      <a:lvl4pPr marL="1600200" lvl="3"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4pPr>
                      <a:lvl5pPr marL="2057400" lvl="4"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5pPr>
                    </a:lstStyle>
                    <a:p>
                      <a:pPr marL="0" lvl="0" indent="0" algn="ctr">
                        <a:buNone/>
                      </a:pPr>
                      <a:endParaRPr lang="zh-CN" altLang="en-US" sz="2400" b="1">
                        <a:latin typeface="黑体" panose="02010609060101010101" charset="-122"/>
                        <a:ea typeface="黑体" panose="02010609060101010101" charset="-122"/>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13C91">
                        <a:alpha val="50000"/>
                      </a:srgbClr>
                    </a:solidFill>
                  </a:tcPr>
                </a:tc>
                <a:tc>
                  <a:txBody>
                    <a:bodyPr/>
                    <a:lstStyle>
                      <a:lvl1pPr marL="342900" lvl="0" indent="-342900" algn="l" defTabSz="914400" eaLnBrk="1" fontAlgn="base" latinLnBrk="0" hangingPunct="1">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1pPr>
                      <a:lvl2pPr marL="742950" lvl="1" indent="-285750" algn="l" defTabSz="91440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2pPr>
                      <a:lvl3pPr marL="1143000" lvl="2"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20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3pPr>
                      <a:lvl4pPr marL="1600200" lvl="3"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4pPr>
                      <a:lvl5pPr marL="2057400" lvl="4"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5pPr>
                    </a:lstStyle>
                    <a:p>
                      <a:pPr marL="0" lvl="0" indent="0" algn="ctr">
                        <a:buNone/>
                      </a:pPr>
                      <a:endParaRPr lang="zh-CN" altLang="en-US" sz="2400" b="1">
                        <a:latin typeface="黑体" panose="02010609060101010101" charset="-122"/>
                        <a:ea typeface="黑体" panose="02010609060101010101" charset="-122"/>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13C91">
                        <a:alpha val="50000"/>
                      </a:srgbClr>
                    </a:solidFill>
                  </a:tcPr>
                </a:tc>
                <a:tc>
                  <a:txBody>
                    <a:bodyPr/>
                    <a:lstStyle>
                      <a:lvl1pPr marL="342900" lvl="0" indent="-342900" algn="l" defTabSz="914400" eaLnBrk="1" fontAlgn="base" latinLnBrk="0" hangingPunct="1">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1pPr>
                      <a:lvl2pPr marL="742950" lvl="1" indent="-285750" algn="l" defTabSz="91440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2pPr>
                      <a:lvl3pPr marL="1143000" lvl="2"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20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3pPr>
                      <a:lvl4pPr marL="1600200" lvl="3"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4pPr>
                      <a:lvl5pPr marL="2057400" lvl="4" indent="-228600" algn="l" defTabSz="914400" eaLnBrk="1" fontAlgn="base" latinLnBrk="0" hangingPunct="1">
                        <a:lnSpc>
                          <a:spcPct val="100000"/>
                        </a:lnSpc>
                        <a:spcBef>
                          <a:spcPct val="20000"/>
                        </a:spcBef>
                        <a:spcAft>
                          <a:spcPct val="0"/>
                        </a:spcAft>
                        <a:buClrTx/>
                        <a:buSzTx/>
                        <a:buFont typeface="Arial" panose="020B0604020202020204" pitchFamily="34" charset="0"/>
                        <a:buChar char="»"/>
                        <a:defRPr sz="1800" u="none" kern="1200" baseline="0">
                          <a:solidFill>
                            <a:schemeClr val="tx1"/>
                          </a:solidFill>
                          <a:latin typeface="Calibri" panose="020F0502020204030204" pitchFamily="34" charset="0"/>
                          <a:ea typeface="微软雅黑" panose="020B0503020204020204" charset="-122"/>
                          <a:sym typeface="MS PGothic" panose="020B0600070205080204" pitchFamily="2" charset="-128"/>
                        </a:defRPr>
                      </a:lvl5pPr>
                    </a:lstStyle>
                    <a:p>
                      <a:pPr marL="0" lvl="0" indent="0" algn="ctr">
                        <a:buNone/>
                      </a:pPr>
                      <a:endParaRPr lang="zh-CN" altLang="en-US" sz="2400" b="1">
                        <a:latin typeface="黑体" panose="02010609060101010101" charset="-122"/>
                        <a:ea typeface="黑体" panose="02010609060101010101" charset="-122"/>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13C91">
                        <a:alpha val="50000"/>
                      </a:srgbClr>
                    </a:solidFill>
                  </a:tcPr>
                </a:tc>
              </a:tr>
            </a:tbl>
          </a:graphicData>
        </a:graphic>
      </p:graphicFrame>
      <p:sp>
        <p:nvSpPr>
          <p:cNvPr id="3" name="文本框 2"/>
          <p:cNvSpPr txBox="1"/>
          <p:nvPr/>
        </p:nvSpPr>
        <p:spPr>
          <a:xfrm>
            <a:off x="5445125" y="4249738"/>
            <a:ext cx="1143000" cy="460375"/>
          </a:xfrm>
          <a:prstGeom prst="rect">
            <a:avLst/>
          </a:prstGeom>
          <a:noFill/>
          <a:ln w="9525">
            <a:noFill/>
          </a:ln>
        </p:spPr>
        <p:txBody>
          <a:bodyPr>
            <a:spAutoFit/>
          </a:bodyPr>
          <a:lstStyle/>
          <a:p>
            <a:pPr algn="l">
              <a:spcBef>
                <a:spcPct val="50000"/>
              </a:spcBef>
            </a:pPr>
            <a:r>
              <a:rPr lang="zh-CN" altLang="en-US" sz="2400" dirty="0">
                <a:solidFill>
                  <a:srgbClr val="FFFF00"/>
                </a:solidFill>
                <a:latin typeface="黑体" panose="02010609060101010101" charset="-122"/>
                <a:ea typeface="黑体" panose="02010609060101010101" charset="-122"/>
              </a:rPr>
              <a:t>最大</a:t>
            </a:r>
          </a:p>
        </p:txBody>
      </p:sp>
      <p:sp>
        <p:nvSpPr>
          <p:cNvPr id="4" name="文本框 3"/>
          <p:cNvSpPr txBox="1"/>
          <p:nvPr/>
        </p:nvSpPr>
        <p:spPr>
          <a:xfrm>
            <a:off x="7502208" y="4250055"/>
            <a:ext cx="1143000" cy="460375"/>
          </a:xfrm>
          <a:prstGeom prst="rect">
            <a:avLst/>
          </a:prstGeom>
          <a:noFill/>
          <a:ln w="9525">
            <a:noFill/>
          </a:ln>
        </p:spPr>
        <p:txBody>
          <a:bodyPr>
            <a:spAutoFit/>
          </a:bodyPr>
          <a:lstStyle/>
          <a:p>
            <a:pPr algn="l">
              <a:spcBef>
                <a:spcPct val="50000"/>
              </a:spcBef>
            </a:pPr>
            <a:r>
              <a:rPr lang="zh-CN" altLang="en-US" sz="2400" dirty="0">
                <a:solidFill>
                  <a:srgbClr val="FFFF00"/>
                </a:solidFill>
                <a:latin typeface="黑体" panose="02010609060101010101" charset="-122"/>
                <a:ea typeface="黑体" panose="02010609060101010101" charset="-122"/>
              </a:rPr>
              <a:t>最短</a:t>
            </a:r>
          </a:p>
        </p:txBody>
      </p:sp>
      <p:sp>
        <p:nvSpPr>
          <p:cNvPr id="5" name="文本框 4"/>
          <p:cNvSpPr txBox="1"/>
          <p:nvPr/>
        </p:nvSpPr>
        <p:spPr>
          <a:xfrm>
            <a:off x="7502208" y="4754880"/>
            <a:ext cx="1143000" cy="460375"/>
          </a:xfrm>
          <a:prstGeom prst="rect">
            <a:avLst/>
          </a:prstGeom>
          <a:noFill/>
          <a:ln w="9525">
            <a:noFill/>
          </a:ln>
        </p:spPr>
        <p:txBody>
          <a:bodyPr>
            <a:spAutoFit/>
          </a:bodyPr>
          <a:lstStyle/>
          <a:p>
            <a:pPr algn="l">
              <a:spcBef>
                <a:spcPct val="50000"/>
              </a:spcBef>
            </a:pPr>
            <a:r>
              <a:rPr lang="zh-CN" altLang="en-US" sz="2400" dirty="0">
                <a:solidFill>
                  <a:srgbClr val="FFFF00"/>
                </a:solidFill>
                <a:latin typeface="黑体" panose="02010609060101010101" charset="-122"/>
                <a:ea typeface="黑体" panose="02010609060101010101" charset="-122"/>
              </a:rPr>
              <a:t>较长</a:t>
            </a:r>
          </a:p>
        </p:txBody>
      </p:sp>
      <p:sp>
        <p:nvSpPr>
          <p:cNvPr id="6" name="文本框 5"/>
          <p:cNvSpPr txBox="1"/>
          <p:nvPr/>
        </p:nvSpPr>
        <p:spPr>
          <a:xfrm>
            <a:off x="5445125" y="4754563"/>
            <a:ext cx="1143000" cy="460375"/>
          </a:xfrm>
          <a:prstGeom prst="rect">
            <a:avLst/>
          </a:prstGeom>
          <a:noFill/>
          <a:ln w="9525">
            <a:noFill/>
          </a:ln>
        </p:spPr>
        <p:txBody>
          <a:bodyPr>
            <a:spAutoFit/>
          </a:bodyPr>
          <a:lstStyle/>
          <a:p>
            <a:pPr algn="l">
              <a:spcBef>
                <a:spcPct val="50000"/>
              </a:spcBef>
            </a:pPr>
            <a:r>
              <a:rPr lang="zh-CN" altLang="en-US" sz="2400" dirty="0">
                <a:solidFill>
                  <a:srgbClr val="FFFF00"/>
                </a:solidFill>
                <a:latin typeface="黑体" panose="02010609060101010101" charset="-122"/>
                <a:ea typeface="黑体" panose="02010609060101010101" charset="-122"/>
              </a:rPr>
              <a:t>较大</a:t>
            </a:r>
          </a:p>
        </p:txBody>
      </p:sp>
      <p:sp>
        <p:nvSpPr>
          <p:cNvPr id="7" name="文本框 6"/>
          <p:cNvSpPr txBox="1"/>
          <p:nvPr/>
        </p:nvSpPr>
        <p:spPr>
          <a:xfrm>
            <a:off x="7502208" y="5329238"/>
            <a:ext cx="1143000" cy="460375"/>
          </a:xfrm>
          <a:prstGeom prst="rect">
            <a:avLst/>
          </a:prstGeom>
          <a:noFill/>
          <a:ln w="9525">
            <a:noFill/>
          </a:ln>
        </p:spPr>
        <p:txBody>
          <a:bodyPr>
            <a:spAutoFit/>
          </a:bodyPr>
          <a:lstStyle/>
          <a:p>
            <a:pPr algn="l">
              <a:spcBef>
                <a:spcPct val="50000"/>
              </a:spcBef>
            </a:pPr>
            <a:r>
              <a:rPr lang="zh-CN" altLang="en-US" sz="2400" dirty="0">
                <a:solidFill>
                  <a:srgbClr val="FFFF00"/>
                </a:solidFill>
                <a:latin typeface="黑体" panose="02010609060101010101" charset="-122"/>
                <a:ea typeface="黑体" panose="02010609060101010101" charset="-122"/>
              </a:rPr>
              <a:t>最长</a:t>
            </a:r>
          </a:p>
        </p:txBody>
      </p:sp>
      <p:sp>
        <p:nvSpPr>
          <p:cNvPr id="8" name="文本框 7"/>
          <p:cNvSpPr txBox="1"/>
          <p:nvPr/>
        </p:nvSpPr>
        <p:spPr>
          <a:xfrm>
            <a:off x="5444808" y="5329238"/>
            <a:ext cx="1143000" cy="460375"/>
          </a:xfrm>
          <a:prstGeom prst="rect">
            <a:avLst/>
          </a:prstGeom>
          <a:noFill/>
          <a:ln w="9525">
            <a:noFill/>
          </a:ln>
        </p:spPr>
        <p:txBody>
          <a:bodyPr>
            <a:spAutoFit/>
          </a:bodyPr>
          <a:lstStyle/>
          <a:p>
            <a:pPr algn="l">
              <a:spcBef>
                <a:spcPct val="50000"/>
              </a:spcBef>
            </a:pPr>
            <a:r>
              <a:rPr lang="zh-CN" altLang="en-US" sz="2400" dirty="0">
                <a:solidFill>
                  <a:srgbClr val="FFFF00"/>
                </a:solidFill>
                <a:latin typeface="黑体" panose="02010609060101010101" charset="-122"/>
                <a:ea typeface="黑体" panose="02010609060101010101" charset="-122"/>
              </a:rPr>
              <a:t>较小</a:t>
            </a:r>
          </a:p>
        </p:txBody>
      </p:sp>
      <p:sp>
        <p:nvSpPr>
          <p:cNvPr id="9" name="文本框 8"/>
          <p:cNvSpPr txBox="1"/>
          <p:nvPr/>
        </p:nvSpPr>
        <p:spPr>
          <a:xfrm>
            <a:off x="7637145" y="5862955"/>
            <a:ext cx="1447800" cy="460375"/>
          </a:xfrm>
          <a:prstGeom prst="rect">
            <a:avLst/>
          </a:prstGeom>
          <a:noFill/>
          <a:ln w="9525">
            <a:noFill/>
          </a:ln>
        </p:spPr>
        <p:txBody>
          <a:bodyPr>
            <a:spAutoFit/>
          </a:bodyPr>
          <a:lstStyle/>
          <a:p>
            <a:pPr algn="l">
              <a:spcBef>
                <a:spcPct val="50000"/>
              </a:spcBef>
            </a:pPr>
            <a:r>
              <a:rPr lang="zh-CN" altLang="en-US" sz="24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charset="-122"/>
                <a:ea typeface="黑体" panose="02010609060101010101" charset="-122"/>
              </a:rPr>
              <a:t>？</a:t>
            </a:r>
          </a:p>
        </p:txBody>
      </p:sp>
      <p:sp>
        <p:nvSpPr>
          <p:cNvPr id="10" name="文本框 9"/>
          <p:cNvSpPr txBox="1"/>
          <p:nvPr/>
        </p:nvSpPr>
        <p:spPr>
          <a:xfrm>
            <a:off x="5219700" y="5921058"/>
            <a:ext cx="1752600" cy="460375"/>
          </a:xfrm>
          <a:prstGeom prst="rect">
            <a:avLst/>
          </a:prstGeom>
          <a:noFill/>
          <a:ln w="9525">
            <a:noFill/>
          </a:ln>
        </p:spPr>
        <p:txBody>
          <a:bodyPr>
            <a:spAutoFit/>
          </a:bodyPr>
          <a:lstStyle/>
          <a:p>
            <a:pPr algn="l">
              <a:spcBef>
                <a:spcPct val="50000"/>
              </a:spcBef>
            </a:pPr>
            <a:r>
              <a:rPr lang="zh-CN" altLang="en-US" sz="2400" dirty="0">
                <a:solidFill>
                  <a:srgbClr val="FFFF00"/>
                </a:solidFill>
                <a:latin typeface="黑体" panose="02010609060101010101" charset="-122"/>
                <a:ea typeface="黑体" panose="02010609060101010101" charset="-122"/>
              </a:rPr>
              <a:t>阻力为零</a:t>
            </a:r>
          </a:p>
        </p:txBody>
      </p:sp>
      <p:sp>
        <p:nvSpPr>
          <p:cNvPr id="11" name="文本框 10"/>
          <p:cNvSpPr txBox="1"/>
          <p:nvPr/>
        </p:nvSpPr>
        <p:spPr>
          <a:xfrm>
            <a:off x="1476058" y="5862638"/>
            <a:ext cx="1619250" cy="460375"/>
          </a:xfrm>
          <a:prstGeom prst="rect">
            <a:avLst/>
          </a:prstGeom>
          <a:noFill/>
          <a:ln w="9525">
            <a:noFill/>
          </a:ln>
        </p:spPr>
        <p:txBody>
          <a:bodyPr>
            <a:spAutoFit/>
          </a:bodyPr>
          <a:lstStyle/>
          <a:p>
            <a:pPr>
              <a:spcBef>
                <a:spcPct val="50000"/>
              </a:spcBef>
            </a:pPr>
            <a:r>
              <a:rPr lang="zh-CN" altLang="en-US" sz="2400" dirty="0">
                <a:solidFill>
                  <a:srgbClr val="FFFF00"/>
                </a:solidFill>
                <a:effectLst/>
                <a:latin typeface="黑体" panose="02010609060101010101" charset="-122"/>
                <a:ea typeface="黑体" panose="02010609060101010101" charset="-122"/>
              </a:rPr>
              <a:t>想象</a:t>
            </a:r>
          </a:p>
        </p:txBody>
      </p:sp>
      <p:sp>
        <p:nvSpPr>
          <p:cNvPr id="12" name="文本框 11"/>
          <p:cNvSpPr txBox="1"/>
          <p:nvPr/>
        </p:nvSpPr>
        <p:spPr>
          <a:xfrm>
            <a:off x="2820035" y="5921058"/>
            <a:ext cx="1657350" cy="460375"/>
          </a:xfrm>
          <a:prstGeom prst="rect">
            <a:avLst/>
          </a:prstGeom>
          <a:noFill/>
          <a:ln w="9525">
            <a:noFill/>
          </a:ln>
        </p:spPr>
        <p:txBody>
          <a:bodyPr>
            <a:spAutoFit/>
          </a:bodyPr>
          <a:lstStyle/>
          <a:p>
            <a:pPr>
              <a:spcBef>
                <a:spcPct val="20000"/>
              </a:spcBef>
              <a:buClr>
                <a:schemeClr val="hlink"/>
              </a:buClr>
              <a:buSzPct val="60000"/>
              <a:buFont typeface="Wingdings" panose="05000000000000000000" pitchFamily="2" charset="2"/>
            </a:pPr>
            <a:r>
              <a:rPr lang="zh-CN" altLang="en-US" sz="2400" dirty="0">
                <a:solidFill>
                  <a:srgbClr val="FFFF00"/>
                </a:solidFill>
                <a:effectLst/>
                <a:latin typeface="黑体" panose="02010609060101010101" charset="-122"/>
                <a:ea typeface="黑体" panose="02010609060101010101" charset="-122"/>
                <a:cs typeface="黑体" panose="02010609060101010101" charset="-122"/>
              </a:rPr>
              <a:t>光滑表面</a:t>
            </a:r>
            <a:r>
              <a:rPr lang="zh-CN" altLang="en-US" sz="2400" b="1" dirty="0">
                <a:solidFill>
                  <a:srgbClr val="FFFF00"/>
                </a:solidFill>
                <a:effectLst>
                  <a:outerShdw blurRad="38100" dist="38100" dir="2700000">
                    <a:srgbClr val="000000"/>
                  </a:outerShdw>
                </a:effectLst>
                <a:latin typeface="黑体" panose="02010609060101010101" charset="-122"/>
                <a:ea typeface="黑体" panose="02010609060101010101" charset="-122"/>
                <a:cs typeface="黑体" panose="02010609060101010101" charset="-122"/>
              </a:rPr>
              <a:t> </a:t>
            </a:r>
          </a:p>
        </p:txBody>
      </p:sp>
      <p:sp>
        <p:nvSpPr>
          <p:cNvPr id="13" name="文本框 12"/>
          <p:cNvSpPr txBox="1"/>
          <p:nvPr/>
        </p:nvSpPr>
        <p:spPr>
          <a:xfrm>
            <a:off x="827405" y="981075"/>
            <a:ext cx="9714230" cy="1630045"/>
          </a:xfrm>
          <a:prstGeom prst="rect">
            <a:avLst/>
          </a:prstGeom>
          <a:noFill/>
          <a:ln w="9525">
            <a:noFill/>
          </a:ln>
        </p:spPr>
        <p:txBody>
          <a:bodyPr wrap="square">
            <a:spAutoFit/>
          </a:bodyPr>
          <a:lstStyle/>
          <a:p>
            <a:pPr algn="l">
              <a:spcBef>
                <a:spcPct val="50000"/>
              </a:spcBef>
            </a:pPr>
            <a:r>
              <a:rPr lang="zh-CN" altLang="en-US" sz="3600" dirty="0">
                <a:latin typeface="Verdana" panose="020B0604030504040204" pitchFamily="2" charset="0"/>
              </a:rPr>
              <a:t>     </a:t>
            </a:r>
            <a:r>
              <a:rPr lang="zh-CN" altLang="en-US" sz="3200">
                <a:solidFill>
                  <a:schemeClr val="bg1"/>
                </a:solidFill>
                <a:latin typeface="黑体" panose="02010609060101010101" charset="-122"/>
                <a:ea typeface="黑体" panose="02010609060101010101" charset="-122"/>
              </a:rPr>
              <a:t>如果我们</a:t>
            </a:r>
            <a:r>
              <a:rPr lang="zh-CN" altLang="en-US" sz="3200">
                <a:solidFill>
                  <a:srgbClr val="FFFF00"/>
                </a:solidFill>
                <a:latin typeface="黑体" panose="02010609060101010101" charset="-122"/>
                <a:ea typeface="黑体" panose="02010609060101010101" charset="-122"/>
              </a:rPr>
              <a:t>想像</a:t>
            </a:r>
            <a:r>
              <a:rPr lang="zh-CN" altLang="en-US" sz="3200">
                <a:solidFill>
                  <a:schemeClr val="bg1"/>
                </a:solidFill>
                <a:latin typeface="黑体" panose="02010609060101010101" charset="-122"/>
                <a:ea typeface="黑体" panose="02010609060101010101" charset="-122"/>
              </a:rPr>
              <a:t>一下，假设小车是在</a:t>
            </a:r>
            <a:r>
              <a:rPr lang="zh-CN" altLang="en-US" sz="3200">
                <a:solidFill>
                  <a:srgbClr val="FFFF00"/>
                </a:solidFill>
                <a:latin typeface="黑体" panose="02010609060101010101" charset="-122"/>
                <a:ea typeface="黑体" panose="02010609060101010101" charset="-122"/>
              </a:rPr>
              <a:t>光滑</a:t>
            </a:r>
            <a:r>
              <a:rPr lang="zh-CN" altLang="en-US" sz="3200">
                <a:solidFill>
                  <a:schemeClr val="bg1"/>
                </a:solidFill>
                <a:latin typeface="黑体" panose="02010609060101010101" charset="-122"/>
                <a:ea typeface="黑体" panose="02010609060101010101" charset="-122"/>
              </a:rPr>
              <a:t>的水平表面（没有了摩擦阻力）运动，</a:t>
            </a:r>
            <a:r>
              <a:rPr lang="zh-CN" altLang="en-US" sz="3200">
                <a:solidFill>
                  <a:srgbClr val="FFFF00"/>
                </a:solidFill>
                <a:latin typeface="黑体" panose="02010609060101010101" charset="-122"/>
                <a:ea typeface="黑体" panose="02010609060101010101" charset="-122"/>
              </a:rPr>
              <a:t>推理</a:t>
            </a:r>
            <a:r>
              <a:rPr lang="zh-CN" altLang="en-US" sz="3200">
                <a:solidFill>
                  <a:schemeClr val="bg1"/>
                </a:solidFill>
                <a:latin typeface="黑体" panose="02010609060101010101" charset="-122"/>
                <a:ea typeface="黑体" panose="02010609060101010101" charset="-122"/>
              </a:rPr>
              <a:t>一下，小车会如何运动下去？</a:t>
            </a:r>
          </a:p>
        </p:txBody>
      </p:sp>
      <p:sp>
        <p:nvSpPr>
          <p:cNvPr id="14" name="文本框 13"/>
          <p:cNvSpPr txBox="1"/>
          <p:nvPr/>
        </p:nvSpPr>
        <p:spPr>
          <a:xfrm>
            <a:off x="10154285" y="2349500"/>
            <a:ext cx="613410" cy="4358640"/>
          </a:xfrm>
          <a:prstGeom prst="rect">
            <a:avLst/>
          </a:prstGeom>
          <a:noFill/>
        </p:spPr>
        <p:txBody>
          <a:bodyPr vert="eaVert" wrap="none" rtlCol="0" anchor="t">
            <a:spAutoFit/>
          </a:bodyPr>
          <a:lstStyle/>
          <a:p>
            <a:pPr>
              <a:spcBef>
                <a:spcPct val="50000"/>
              </a:spcBef>
            </a:pPr>
            <a:r>
              <a:rPr lang="zh-CN" altLang="en-US" sz="2800" dirty="0">
                <a:solidFill>
                  <a:srgbClr val="FFFF00"/>
                </a:solidFill>
                <a:effectLst>
                  <a:outerShdw blurRad="38100" dist="38100" dir="2700000">
                    <a:srgbClr val="000000"/>
                  </a:outerShdw>
                </a:effectLst>
                <a:latin typeface="黑体" panose="02010609060101010101" charset="-122"/>
                <a:ea typeface="黑体" panose="02010609060101010101" charset="-122"/>
                <a:sym typeface="+mn-ea"/>
              </a:rPr>
              <a:t>物体的运动不需要力来维持</a:t>
            </a:r>
            <a:endParaRPr lang="zh-CN" altLang="en-US" sz="2800" dirty="0" smtClean="0">
              <a:solidFill>
                <a:srgbClr val="FFFF00"/>
              </a:solidFill>
              <a:effectLst>
                <a:outerShdw blurRad="38100" dist="38100" dir="2700000">
                  <a:srgbClr val="000000"/>
                </a:outerShdw>
              </a:effectLst>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smartTable{74d51e0d-4941-4f49-8815-aa69f5d5906a}"/>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0eabd704-9775-40a9-ba43-642d029d782a}"/>
</p:tagLst>
</file>

<file path=ppt/tags/tag6.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7.xml><?xml version="1.0" encoding="utf-8"?>
<p:tagLst xmlns:a="http://schemas.openxmlformats.org/drawingml/2006/main" xmlns:r="http://schemas.openxmlformats.org/officeDocument/2006/relationships" xmlns:p="http://schemas.openxmlformats.org/presentationml/2006/main">
  <p:tag name="REFSHAPE" val="143679252"/>
</p:tagLst>
</file>

<file path=ppt/theme/_rels/them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
  <a:themeElements>
    <a:clrScheme name="MC-欧美风主题色">
      <a:dk1>
        <a:srgbClr val="000000"/>
      </a:dk1>
      <a:lt1>
        <a:srgbClr val="FFFFFF"/>
      </a:lt1>
      <a:dk2>
        <a:srgbClr val="44546A"/>
      </a:dk2>
      <a:lt2>
        <a:srgbClr val="E7E6E6"/>
      </a:lt2>
      <a:accent1>
        <a:srgbClr val="1D267C"/>
      </a:accent1>
      <a:accent2>
        <a:srgbClr val="84848F"/>
      </a:accent2>
      <a:accent3>
        <a:srgbClr val="4B4A5A"/>
      </a:accent3>
      <a:accent4>
        <a:srgbClr val="1D267C"/>
      </a:accent4>
      <a:accent5>
        <a:srgbClr val="84848F"/>
      </a:accent5>
      <a:accent6>
        <a:srgbClr val="4B4A5A"/>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3长度、时间及其测量-卢绪华">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宋体"/>
        <a:cs typeface=""/>
      </a:majorFont>
      <a:minorFont>
        <a:latin typeface="Arial Black"/>
        <a:ea typeface="宋体"/>
        <a:cs typeface=""/>
      </a:minorFont>
    </a:fontScheme>
    <a:fmtScheme name="华丽">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n w="9525" cap="flat" cmpd="sng" algn="ctr">
          <a:noFill/>
          <a:prstDash val="solid"/>
          <a:round/>
          <a:headEnd type="none" w="med" len="med"/>
          <a:tailEnd type="none" w="med" len="med"/>
        </a:ln>
        <a:scene3d>
          <a:camera prst="legacyPerspectiveBottomRight">
            <a:rot lat="0" lon="21239999" rev="0"/>
          </a:camera>
          <a:lightRig rig="legacyHarsh3" dir="l"/>
        </a:scene3d>
        <a:sp3d extrusionH="430200" prstMaterial="legacyMatte">
          <a:bevelT w="13500" h="13500" prst="angle"/>
          <a:bevelB w="13500" h="13500" prst="angle"/>
          <a:extrusionClr>
            <a:srgbClr val="C0C0C0"/>
          </a:extrusionClr>
        </a:sp3d>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Black" panose="020B0A04020102020204" pitchFamily="34" charset="0"/>
            <a:ea typeface="宋体" panose="02010600030101010101" pitchFamily="2" charset="-122"/>
          </a:defRPr>
        </a:defPPr>
      </a:lstStyle>
    </a:spDef>
    <a:lnDef>
      <a:spPr bwMode="auto">
        <a:xfrm>
          <a:off x="0" y="0"/>
          <a:ext cx="1" cy="1"/>
        </a:xfrm>
        <a:custGeom>
          <a:avLst/>
          <a:gdLst/>
          <a:ahLst/>
          <a:cxnLst/>
          <a:rect l="0" t="0" r="0" b="0"/>
          <a:pathLst/>
        </a:custGeom>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n w="9525" cap="flat" cmpd="sng" algn="ctr">
          <a:noFill/>
          <a:prstDash val="solid"/>
          <a:round/>
          <a:headEnd type="none" w="med" len="med"/>
          <a:tailEnd type="none" w="med" len="med"/>
        </a:ln>
        <a:scene3d>
          <a:camera prst="legacyPerspectiveBottomRight">
            <a:rot lat="0" lon="21239999" rev="0"/>
          </a:camera>
          <a:lightRig rig="legacyHarsh3" dir="l"/>
        </a:scene3d>
        <a:sp3d extrusionH="430200" prstMaterial="legacyMatte">
          <a:bevelT w="13500" h="13500" prst="angle"/>
          <a:bevelB w="13500" h="13500" prst="angle"/>
          <a:extrusionClr>
            <a:srgbClr val="C0C0C0"/>
          </a:extrusionClr>
        </a:sp3d>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Black" panose="020B0A04020102020204" pitchFamily="34" charset="0"/>
            <a:ea typeface="宋体" panose="02010600030101010101" pitchFamily="2" charset="-122"/>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跋涉">
  <a:themeElements>
    <a:clrScheme name="跋涉">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跋涉">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跋涉">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txDef>
      <a:spPr>
        <a:solidFill>
          <a:srgbClr val="FFC000"/>
        </a:solidFill>
      </a:spPr>
      <a:bodyPr wrap="square" rtlCol="0">
        <a:spAutoFit/>
      </a:bodyPr>
      <a:lstStyle>
        <a:defPPr>
          <a:defRPr sz="2800" dirty="0">
            <a:latin typeface="仿宋" panose="02010609060101010101" pitchFamily="49" charset="-122"/>
            <a:ea typeface="仿宋" panose="02010609060101010101" pitchFamily="49" charset="-122"/>
            <a:cs typeface="Arial Unicode MS" panose="020B0604020202020204" charset="-122"/>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2587</Words>
  <Application>Microsoft Office PowerPoint</Application>
  <PresentationFormat>自定义</PresentationFormat>
  <Paragraphs>231</Paragraphs>
  <Slides>37</Slides>
  <Notes>3</Notes>
  <HiddenSlides>0</HiddenSlides>
  <MMClips>6</MMClips>
  <ScaleCrop>false</ScaleCrop>
  <HeadingPairs>
    <vt:vector size="4" baseType="variant">
      <vt:variant>
        <vt:lpstr>主题</vt:lpstr>
      </vt:variant>
      <vt:variant>
        <vt:i4>5</vt:i4>
      </vt:variant>
      <vt:variant>
        <vt:lpstr>幻灯片标题</vt:lpstr>
      </vt:variant>
      <vt:variant>
        <vt:i4>37</vt:i4>
      </vt:variant>
    </vt:vector>
  </HeadingPairs>
  <TitlesOfParts>
    <vt:vector size="42" baseType="lpstr">
      <vt:lpstr>.</vt:lpstr>
      <vt:lpstr>12-3长度、时间及其测量-卢绪华</vt:lpstr>
      <vt:lpstr>跋涉</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User</cp:lastModifiedBy>
  <cp:revision>2</cp:revision>
  <dcterms:created xsi:type="dcterms:W3CDTF">2019-06-19T02:08:00Z</dcterms:created>
  <dcterms:modified xsi:type="dcterms:W3CDTF">2020-06-27T13:26:30Z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2052-11.1.0.9662</vt:lpwstr>
  </property>
</Properties>
</file>