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Default Extension="gif" ContentType="image/gif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Default Extension="vml" ContentType="application/vnd.openxmlformats-officedocument.vmlDrawing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E80F5-6B4E-4DB6-A749-C2CC2FA9A4E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1A730-1A40-4868-89D3-AE6CD1908B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CAAA1D0-F575-405D-98A7-8F759BFB78A7}"/>
              </a:ext>
            </a:extLst>
          </p:cNvPr>
          <p:cNvSpPr/>
          <p:nvPr/>
        </p:nvSpPr>
        <p:spPr bwMode="auto">
          <a:xfrm>
            <a:off x="0" y="228600"/>
            <a:ext cx="515938" cy="7889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3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&#31532;&#20061;&#31456;%20&#21387;&#24378;\&#31532;2&#33410;%20&#28082;&#20307;&#30340;&#21387;&#24378;\&#35010;&#26742;.wmv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46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0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3" Type="http://schemas.openxmlformats.org/officeDocument/2006/relationships/tags" Target="../tags/tag24.xml"/><Relationship Id="rId21" Type="http://schemas.openxmlformats.org/officeDocument/2006/relationships/tags" Target="../tags/tag42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tags" Target="../tags/tag41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10" Type="http://schemas.openxmlformats.org/officeDocument/2006/relationships/tags" Target="../tags/tag31.xml"/><Relationship Id="rId19" Type="http://schemas.openxmlformats.org/officeDocument/2006/relationships/tags" Target="../tags/tag40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slideLayout" Target="../slideLayouts/slideLayout13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10" Type="http://schemas.openxmlformats.org/officeDocument/2006/relationships/tags" Target="../tags/tag73.xml"/><Relationship Id="rId19" Type="http://schemas.openxmlformats.org/officeDocument/2006/relationships/image" Target="../media/image7.png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1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3315" name="副标题 2"/>
          <p:cNvSpPr>
            <a:spLocks noGrp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pic>
        <p:nvPicPr>
          <p:cNvPr id="13316" name="图片 10" descr="图片包含 水, 运输, 船, 户外&#10;&#10;已生成极高可信度的说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35125" y="-17463"/>
            <a:ext cx="12414250" cy="689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任意多边形 1">
            <a:extLst>
              <a:ext uri="{FF2B5EF4-FFF2-40B4-BE49-F238E27FC236}">
                <a16:creationId xmlns:a16="http://schemas.microsoft.com/office/drawing/2014/main" xmlns="" id="{81CFF19C-E78C-4418-B264-126D0BE88B87}"/>
              </a:ext>
            </a:extLst>
          </p:cNvPr>
          <p:cNvSpPr/>
          <p:nvPr/>
        </p:nvSpPr>
        <p:spPr>
          <a:xfrm rot="8940187" flipV="1">
            <a:off x="5794976" y="437175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任意多边形 3">
            <a:extLst>
              <a:ext uri="{FF2B5EF4-FFF2-40B4-BE49-F238E27FC236}">
                <a16:creationId xmlns:a16="http://schemas.microsoft.com/office/drawing/2014/main" xmlns="" id="{63C97889-4F3F-4678-8BB9-74BA1E230FBA}"/>
              </a:ext>
            </a:extLst>
          </p:cNvPr>
          <p:cNvSpPr/>
          <p:nvPr/>
        </p:nvSpPr>
        <p:spPr>
          <a:xfrm rot="8940187" flipV="1">
            <a:off x="2906520" y="191430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任意多边形 4">
            <a:extLst>
              <a:ext uri="{FF2B5EF4-FFF2-40B4-BE49-F238E27FC236}">
                <a16:creationId xmlns:a16="http://schemas.microsoft.com/office/drawing/2014/main" xmlns="" id="{5BD61E0C-F4BC-4B36-A503-3F2403E7F6CE}"/>
              </a:ext>
            </a:extLst>
          </p:cNvPr>
          <p:cNvSpPr/>
          <p:nvPr/>
        </p:nvSpPr>
        <p:spPr>
          <a:xfrm rot="8940187" flipV="1">
            <a:off x="1651601" y="408600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任意多边形 5">
            <a:extLst>
              <a:ext uri="{FF2B5EF4-FFF2-40B4-BE49-F238E27FC236}">
                <a16:creationId xmlns:a16="http://schemas.microsoft.com/office/drawing/2014/main" xmlns="" id="{CF5F041E-690F-4355-B577-D95E28CE155C}"/>
              </a:ext>
            </a:extLst>
          </p:cNvPr>
          <p:cNvSpPr/>
          <p:nvPr/>
        </p:nvSpPr>
        <p:spPr>
          <a:xfrm rot="8940187" flipV="1">
            <a:off x="4757944" y="1983359"/>
            <a:ext cx="1015603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B70FFB4-EB85-4D92-83D8-B5B4FA5F2A2C}"/>
              </a:ext>
            </a:extLst>
          </p:cNvPr>
          <p:cNvSpPr txBox="1"/>
          <p:nvPr/>
        </p:nvSpPr>
        <p:spPr>
          <a:xfrm>
            <a:off x="1547313" y="2258987"/>
            <a:ext cx="317355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第二节 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FEACA9E-9E35-4D94-83A9-C4F702C2E364}"/>
              </a:ext>
            </a:extLst>
          </p:cNvPr>
          <p:cNvSpPr/>
          <p:nvPr/>
        </p:nvSpPr>
        <p:spPr>
          <a:xfrm>
            <a:off x="4138819" y="3418299"/>
            <a:ext cx="491728" cy="333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任意多边形 2">
            <a:extLst>
              <a:ext uri="{FF2B5EF4-FFF2-40B4-BE49-F238E27FC236}">
                <a16:creationId xmlns:a16="http://schemas.microsoft.com/office/drawing/2014/main" xmlns="" id="{6EBC037C-7B0C-4CC7-BD66-F27A6EA0416B}"/>
              </a:ext>
            </a:extLst>
          </p:cNvPr>
          <p:cNvSpPr/>
          <p:nvPr/>
        </p:nvSpPr>
        <p:spPr>
          <a:xfrm rot="8940187" flipV="1">
            <a:off x="3569699" y="3991943"/>
            <a:ext cx="1014413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D5A2B57-59E4-49EF-AA52-C845E5EC6A4C}"/>
              </a:ext>
            </a:extLst>
          </p:cNvPr>
          <p:cNvSpPr txBox="1"/>
          <p:nvPr/>
        </p:nvSpPr>
        <p:spPr>
          <a:xfrm>
            <a:off x="2698748" y="3489416"/>
            <a:ext cx="6445252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液体压强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556E-7 3.7037E-6 L 0.25 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1.85185E-6 L -0.25 1.85185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8906 -0.36505 L -0.44393 0.4324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" y="39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42 -0.70324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" y="52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EE21E4D-F03A-4F73-9E01-DB3429E2BC3E}"/>
              </a:ext>
            </a:extLst>
          </p:cNvPr>
          <p:cNvSpPr/>
          <p:nvPr/>
        </p:nvSpPr>
        <p:spPr>
          <a:xfrm>
            <a:off x="136525" y="1879600"/>
            <a:ext cx="8836025" cy="45815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9FEAC9-0896-4D14-95F1-DE9F14182565}"/>
              </a:ext>
            </a:extLst>
          </p:cNvPr>
          <p:cNvGrpSpPr>
            <a:grpSpLocks/>
          </p:cNvGrpSpPr>
          <p:nvPr/>
        </p:nvGrpSpPr>
        <p:grpSpPr bwMode="auto">
          <a:xfrm>
            <a:off x="418907" y="260919"/>
            <a:ext cx="2701365" cy="530849"/>
            <a:chOff x="1752567" y="402830"/>
            <a:chExt cx="4217586" cy="844742"/>
          </a:xfrm>
          <a:solidFill>
            <a:srgbClr val="4B5251"/>
          </a:solidFill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70A9C7A-EF57-4BF5-8E95-01ACD376C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567" y="402830"/>
              <a:ext cx="844470" cy="84474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  <p:sp>
          <p:nvSpPr>
            <p:cNvPr id="4" name="任意多边形: 形状 14">
              <a:extLst>
                <a:ext uri="{FF2B5EF4-FFF2-40B4-BE49-F238E27FC236}">
                  <a16:creationId xmlns:a16="http://schemas.microsoft.com/office/drawing/2014/main" xmlns="" id="{418611D5-5517-4514-A8DE-B2DAFAF2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055" y="402830"/>
              <a:ext cx="3827098" cy="844742"/>
            </a:xfrm>
            <a:custGeom>
              <a:avLst/>
              <a:gdLst>
                <a:gd name="T0" fmla="*/ 3535441 w 3096868"/>
                <a:gd name="T1" fmla="*/ 665844 h 683523"/>
                <a:gd name="T2" fmla="*/ 3620786 w 3096868"/>
                <a:gd name="T3" fmla="*/ 751190 h 683523"/>
                <a:gd name="T4" fmla="*/ 3535441 w 3096868"/>
                <a:gd name="T5" fmla="*/ 836535 h 683523"/>
                <a:gd name="T6" fmla="*/ 3450096 w 3096868"/>
                <a:gd name="T7" fmla="*/ 751190 h 683523"/>
                <a:gd name="T8" fmla="*/ 3535441 w 3096868"/>
                <a:gd name="T9" fmla="*/ 665844 h 683523"/>
                <a:gd name="T10" fmla="*/ 3575421 w 3096868"/>
                <a:gd name="T11" fmla="*/ 334148 h 683523"/>
                <a:gd name="T12" fmla="*/ 3740494 w 3096868"/>
                <a:gd name="T13" fmla="*/ 334148 h 683523"/>
                <a:gd name="T14" fmla="*/ 3827310 w 3096868"/>
                <a:gd name="T15" fmla="*/ 420964 h 683523"/>
                <a:gd name="T16" fmla="*/ 3740494 w 3096868"/>
                <a:gd name="T17" fmla="*/ 507780 h 683523"/>
                <a:gd name="T18" fmla="*/ 3575421 w 3096868"/>
                <a:gd name="T19" fmla="*/ 507780 h 683523"/>
                <a:gd name="T20" fmla="*/ 3488605 w 3096868"/>
                <a:gd name="T21" fmla="*/ 420964 h 683523"/>
                <a:gd name="T22" fmla="*/ 3575421 w 3096868"/>
                <a:gd name="T23" fmla="*/ 334148 h 683523"/>
                <a:gd name="T24" fmla="*/ 300585 w 3096868"/>
                <a:gd name="T25" fmla="*/ 260256 h 683523"/>
                <a:gd name="T26" fmla="*/ 300585 w 3096868"/>
                <a:gd name="T27" fmla="*/ 260256 h 683523"/>
                <a:gd name="T28" fmla="*/ 300585 w 3096868"/>
                <a:gd name="T29" fmla="*/ 260257 h 683523"/>
                <a:gd name="T30" fmla="*/ 3111437 w 3096868"/>
                <a:gd name="T31" fmla="*/ 8158 h 683523"/>
                <a:gd name="T32" fmla="*/ 3196782 w 3096868"/>
                <a:gd name="T33" fmla="*/ 93503 h 683523"/>
                <a:gd name="T34" fmla="*/ 3111437 w 3096868"/>
                <a:gd name="T35" fmla="*/ 178848 h 683523"/>
                <a:gd name="T36" fmla="*/ 3026091 w 3096868"/>
                <a:gd name="T37" fmla="*/ 93503 h 683523"/>
                <a:gd name="T38" fmla="*/ 3111437 w 3096868"/>
                <a:gd name="T39" fmla="*/ 8158 h 683523"/>
                <a:gd name="T40" fmla="*/ 86816 w 3096868"/>
                <a:gd name="T41" fmla="*/ 0 h 683523"/>
                <a:gd name="T42" fmla="*/ 2864929 w 3096868"/>
                <a:gd name="T43" fmla="*/ 0 h 683523"/>
                <a:gd name="T44" fmla="*/ 2951744 w 3096868"/>
                <a:gd name="T45" fmla="*/ 86816 h 683523"/>
                <a:gd name="T46" fmla="*/ 2864929 w 3096868"/>
                <a:gd name="T47" fmla="*/ 173632 h 683523"/>
                <a:gd name="T48" fmla="*/ 2734090 w 3096868"/>
                <a:gd name="T49" fmla="*/ 173632 h 683523"/>
                <a:gd name="T50" fmla="*/ 2723584 w 3096868"/>
                <a:gd name="T51" fmla="*/ 175729 h 683523"/>
                <a:gd name="T52" fmla="*/ 2670560 w 3096868"/>
                <a:gd name="T53" fmla="*/ 254801 h 683523"/>
                <a:gd name="T54" fmla="*/ 2723584 w 3096868"/>
                <a:gd name="T55" fmla="*/ 333871 h 683523"/>
                <a:gd name="T56" fmla="*/ 2724968 w 3096868"/>
                <a:gd name="T57" fmla="*/ 334148 h 683523"/>
                <a:gd name="T58" fmla="*/ 3156548 w 3096868"/>
                <a:gd name="T59" fmla="*/ 334148 h 683523"/>
                <a:gd name="T60" fmla="*/ 3243364 w 3096868"/>
                <a:gd name="T61" fmla="*/ 420964 h 683523"/>
                <a:gd name="T62" fmla="*/ 3156548 w 3096868"/>
                <a:gd name="T63" fmla="*/ 507780 h 683523"/>
                <a:gd name="T64" fmla="*/ 3030652 w 3096868"/>
                <a:gd name="T65" fmla="*/ 507780 h 683523"/>
                <a:gd name="T66" fmla="*/ 3002180 w 3096868"/>
                <a:gd name="T67" fmla="*/ 513462 h 683523"/>
                <a:gd name="T68" fmla="*/ 2949156 w 3096868"/>
                <a:gd name="T69" fmla="*/ 592534 h 683523"/>
                <a:gd name="T70" fmla="*/ 2974584 w 3096868"/>
                <a:gd name="T71" fmla="*/ 653214 h 683523"/>
                <a:gd name="T72" fmla="*/ 3001437 w 3096868"/>
                <a:gd name="T73" fmla="*/ 671110 h 683523"/>
                <a:gd name="T74" fmla="*/ 3287446 w 3096868"/>
                <a:gd name="T75" fmla="*/ 671110 h 683523"/>
                <a:gd name="T76" fmla="*/ 3374262 w 3096868"/>
                <a:gd name="T77" fmla="*/ 757926 h 683523"/>
                <a:gd name="T78" fmla="*/ 3287446 w 3096868"/>
                <a:gd name="T79" fmla="*/ 844742 h 683523"/>
                <a:gd name="T80" fmla="*/ 86816 w 3096868"/>
                <a:gd name="T81" fmla="*/ 844742 h 683523"/>
                <a:gd name="T82" fmla="*/ 0 w 3096868"/>
                <a:gd name="T83" fmla="*/ 757926 h 683523"/>
                <a:gd name="T84" fmla="*/ 86816 w 3096868"/>
                <a:gd name="T85" fmla="*/ 671110 h 683523"/>
                <a:gd name="T86" fmla="*/ 300585 w 3096868"/>
                <a:gd name="T87" fmla="*/ 671110 h 683523"/>
                <a:gd name="T88" fmla="*/ 300585 w 3096868"/>
                <a:gd name="T89" fmla="*/ 507780 h 683523"/>
                <a:gd name="T90" fmla="*/ 131059 w 3096868"/>
                <a:gd name="T91" fmla="*/ 507780 h 683523"/>
                <a:gd name="T92" fmla="*/ 44243 w 3096868"/>
                <a:gd name="T93" fmla="*/ 420964 h 683523"/>
                <a:gd name="T94" fmla="*/ 131059 w 3096868"/>
                <a:gd name="T95" fmla="*/ 334148 h 683523"/>
                <a:gd name="T96" fmla="*/ 340336 w 3096868"/>
                <a:gd name="T97" fmla="*/ 334148 h 683523"/>
                <a:gd name="T98" fmla="*/ 327649 w 3096868"/>
                <a:gd name="T99" fmla="*/ 325594 h 683523"/>
                <a:gd name="T100" fmla="*/ 307845 w 3096868"/>
                <a:gd name="T101" fmla="*/ 296223 h 683523"/>
                <a:gd name="T102" fmla="*/ 300585 w 3096868"/>
                <a:gd name="T103" fmla="*/ 260256 h 683523"/>
                <a:gd name="T104" fmla="*/ 307845 w 3096868"/>
                <a:gd name="T105" fmla="*/ 224290 h 683523"/>
                <a:gd name="T106" fmla="*/ 341324 w 3096868"/>
                <a:gd name="T107" fmla="*/ 183636 h 683523"/>
                <a:gd name="T108" fmla="*/ 374075 w 3096868"/>
                <a:gd name="T109" fmla="*/ 173632 h 683523"/>
                <a:gd name="T110" fmla="*/ 86816 w 3096868"/>
                <a:gd name="T111" fmla="*/ 173632 h 683523"/>
                <a:gd name="T112" fmla="*/ 0 w 3096868"/>
                <a:gd name="T113" fmla="*/ 86816 h 683523"/>
                <a:gd name="T114" fmla="*/ 86816 w 3096868"/>
                <a:gd name="T115" fmla="*/ 0 h 6835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96868"/>
                <a:gd name="T175" fmla="*/ 0 h 683523"/>
                <a:gd name="T176" fmla="*/ 3096868 w 3096868"/>
                <a:gd name="T177" fmla="*/ 683523 h 68352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96868" h="683523">
                  <a:moveTo>
                    <a:pt x="2860702" y="538768"/>
                  </a:moveTo>
                  <a:cubicBezTo>
                    <a:pt x="2898841" y="538768"/>
                    <a:pt x="2929759" y="569686"/>
                    <a:pt x="2929759" y="607825"/>
                  </a:cubicBezTo>
                  <a:cubicBezTo>
                    <a:pt x="2929759" y="645964"/>
                    <a:pt x="2898841" y="676882"/>
                    <a:pt x="2860702" y="676882"/>
                  </a:cubicBezTo>
                  <a:cubicBezTo>
                    <a:pt x="2822563" y="676882"/>
                    <a:pt x="2791645" y="645964"/>
                    <a:pt x="2791645" y="607825"/>
                  </a:cubicBezTo>
                  <a:cubicBezTo>
                    <a:pt x="2791645" y="569686"/>
                    <a:pt x="2822563" y="538768"/>
                    <a:pt x="2860702" y="538768"/>
                  </a:cubicBezTo>
                  <a:close/>
                  <a:moveTo>
                    <a:pt x="2893052" y="270376"/>
                  </a:moveTo>
                  <a:lnTo>
                    <a:pt x="3026621" y="270376"/>
                  </a:lnTo>
                  <a:cubicBezTo>
                    <a:pt x="3065417" y="270376"/>
                    <a:pt x="3096868" y="301827"/>
                    <a:pt x="3096868" y="340623"/>
                  </a:cubicBezTo>
                  <a:cubicBezTo>
                    <a:pt x="3096868" y="379419"/>
                    <a:pt x="3065417" y="410870"/>
                    <a:pt x="3026621" y="410870"/>
                  </a:cubicBezTo>
                  <a:lnTo>
                    <a:pt x="2893052" y="410870"/>
                  </a:lnTo>
                  <a:cubicBezTo>
                    <a:pt x="2854256" y="410870"/>
                    <a:pt x="2822805" y="379419"/>
                    <a:pt x="2822805" y="340623"/>
                  </a:cubicBezTo>
                  <a:cubicBezTo>
                    <a:pt x="2822805" y="301827"/>
                    <a:pt x="2854256" y="270376"/>
                    <a:pt x="2893052" y="270376"/>
                  </a:cubicBezTo>
                  <a:close/>
                  <a:moveTo>
                    <a:pt x="243218" y="210586"/>
                  </a:moveTo>
                  <a:lnTo>
                    <a:pt x="243218" y="210586"/>
                  </a:lnTo>
                  <a:lnTo>
                    <a:pt x="243218" y="210587"/>
                  </a:lnTo>
                  <a:lnTo>
                    <a:pt x="243218" y="210586"/>
                  </a:lnTo>
                  <a:close/>
                  <a:moveTo>
                    <a:pt x="2517619" y="6601"/>
                  </a:moveTo>
                  <a:cubicBezTo>
                    <a:pt x="2555758" y="6601"/>
                    <a:pt x="2586676" y="37519"/>
                    <a:pt x="2586676" y="75658"/>
                  </a:cubicBezTo>
                  <a:cubicBezTo>
                    <a:pt x="2586676" y="113797"/>
                    <a:pt x="2555758" y="144715"/>
                    <a:pt x="2517619" y="144715"/>
                  </a:cubicBezTo>
                  <a:cubicBezTo>
                    <a:pt x="2479480" y="144715"/>
                    <a:pt x="2448562" y="113797"/>
                    <a:pt x="2448562" y="75658"/>
                  </a:cubicBezTo>
                  <a:cubicBezTo>
                    <a:pt x="2448562" y="37519"/>
                    <a:pt x="2479480" y="6601"/>
                    <a:pt x="2517619" y="6601"/>
                  </a:cubicBezTo>
                  <a:close/>
                  <a:moveTo>
                    <a:pt x="70247" y="0"/>
                  </a:moveTo>
                  <a:lnTo>
                    <a:pt x="2318157" y="0"/>
                  </a:lnTo>
                  <a:cubicBezTo>
                    <a:pt x="2356953" y="0"/>
                    <a:pt x="2388404" y="31451"/>
                    <a:pt x="2388404" y="70247"/>
                  </a:cubicBezTo>
                  <a:cubicBezTo>
                    <a:pt x="2388404" y="109043"/>
                    <a:pt x="2356953" y="140494"/>
                    <a:pt x="2318157" y="140494"/>
                  </a:cubicBezTo>
                  <a:lnTo>
                    <a:pt x="2212289" y="140494"/>
                  </a:lnTo>
                  <a:lnTo>
                    <a:pt x="2203788" y="142191"/>
                  </a:lnTo>
                  <a:cubicBezTo>
                    <a:pt x="2178575" y="152732"/>
                    <a:pt x="2160884" y="177410"/>
                    <a:pt x="2160884" y="206172"/>
                  </a:cubicBezTo>
                  <a:cubicBezTo>
                    <a:pt x="2160884" y="234933"/>
                    <a:pt x="2178575" y="259611"/>
                    <a:pt x="2203788" y="270152"/>
                  </a:cubicBezTo>
                  <a:lnTo>
                    <a:pt x="2204908" y="270376"/>
                  </a:lnTo>
                  <a:lnTo>
                    <a:pt x="2554121" y="270376"/>
                  </a:lnTo>
                  <a:cubicBezTo>
                    <a:pt x="2592917" y="270376"/>
                    <a:pt x="2624368" y="301827"/>
                    <a:pt x="2624368" y="340623"/>
                  </a:cubicBezTo>
                  <a:cubicBezTo>
                    <a:pt x="2624368" y="379419"/>
                    <a:pt x="2592917" y="410870"/>
                    <a:pt x="2554121" y="410870"/>
                  </a:cubicBezTo>
                  <a:lnTo>
                    <a:pt x="2452252" y="410870"/>
                  </a:lnTo>
                  <a:lnTo>
                    <a:pt x="2429214" y="415468"/>
                  </a:lnTo>
                  <a:cubicBezTo>
                    <a:pt x="2404001" y="426009"/>
                    <a:pt x="2386310" y="450687"/>
                    <a:pt x="2386310" y="479449"/>
                  </a:cubicBezTo>
                  <a:cubicBezTo>
                    <a:pt x="2386310" y="498623"/>
                    <a:pt x="2394173" y="515982"/>
                    <a:pt x="2406885" y="528548"/>
                  </a:cubicBezTo>
                  <a:lnTo>
                    <a:pt x="2428613" y="543029"/>
                  </a:lnTo>
                  <a:lnTo>
                    <a:pt x="2660037" y="543029"/>
                  </a:lnTo>
                  <a:cubicBezTo>
                    <a:pt x="2698833" y="543029"/>
                    <a:pt x="2730284" y="574480"/>
                    <a:pt x="2730284" y="613276"/>
                  </a:cubicBezTo>
                  <a:cubicBezTo>
                    <a:pt x="2730284" y="652072"/>
                    <a:pt x="2698833" y="683523"/>
                    <a:pt x="2660037" y="683523"/>
                  </a:cubicBezTo>
                  <a:lnTo>
                    <a:pt x="70247" y="683523"/>
                  </a:lnTo>
                  <a:cubicBezTo>
                    <a:pt x="31451" y="683523"/>
                    <a:pt x="0" y="652072"/>
                    <a:pt x="0" y="613276"/>
                  </a:cubicBezTo>
                  <a:cubicBezTo>
                    <a:pt x="0" y="574480"/>
                    <a:pt x="31451" y="543029"/>
                    <a:pt x="70247" y="543029"/>
                  </a:cubicBezTo>
                  <a:lnTo>
                    <a:pt x="243218" y="543029"/>
                  </a:lnTo>
                  <a:lnTo>
                    <a:pt x="243218" y="410870"/>
                  </a:lnTo>
                  <a:lnTo>
                    <a:pt x="106046" y="410870"/>
                  </a:lnTo>
                  <a:cubicBezTo>
                    <a:pt x="67250" y="410870"/>
                    <a:pt x="35799" y="379419"/>
                    <a:pt x="35799" y="340623"/>
                  </a:cubicBezTo>
                  <a:cubicBezTo>
                    <a:pt x="35799" y="301827"/>
                    <a:pt x="67250" y="270376"/>
                    <a:pt x="106046" y="270376"/>
                  </a:cubicBezTo>
                  <a:lnTo>
                    <a:pt x="275383" y="270376"/>
                  </a:lnTo>
                  <a:lnTo>
                    <a:pt x="265117" y="263454"/>
                  </a:lnTo>
                  <a:cubicBezTo>
                    <a:pt x="258351" y="256689"/>
                    <a:pt x="252877" y="248634"/>
                    <a:pt x="249093" y="239689"/>
                  </a:cubicBezTo>
                  <a:lnTo>
                    <a:pt x="243218" y="210586"/>
                  </a:lnTo>
                  <a:lnTo>
                    <a:pt x="249093" y="181484"/>
                  </a:lnTo>
                  <a:cubicBezTo>
                    <a:pt x="254769" y="168067"/>
                    <a:pt x="264249" y="156651"/>
                    <a:pt x="276182" y="148589"/>
                  </a:cubicBezTo>
                  <a:lnTo>
                    <a:pt x="302683" y="140494"/>
                  </a:lnTo>
                  <a:lnTo>
                    <a:pt x="70247" y="140494"/>
                  </a:lnTo>
                  <a:cubicBezTo>
                    <a:pt x="31451" y="140494"/>
                    <a:pt x="0" y="109043"/>
                    <a:pt x="0" y="70247"/>
                  </a:cubicBezTo>
                  <a:cubicBezTo>
                    <a:pt x="0" y="31451"/>
                    <a:pt x="31451" y="0"/>
                    <a:pt x="7024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KaiTi"/>
                </a:rPr>
                <a:t>演示实验</a:t>
              </a:r>
              <a:endParaRPr lang="zh-CN" altLang="en-US" sz="3000" dirty="0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 rot="586902">
            <a:off x="-284163" y="219075"/>
            <a:ext cx="1406526" cy="614363"/>
            <a:chOff x="8036364" y="3109913"/>
            <a:chExt cx="1163638" cy="508000"/>
          </a:xfrm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DC9F4875-AF66-4328-B6E3-AD4CE4971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869" y="3085602"/>
              <a:ext cx="509584" cy="508000"/>
            </a:xfrm>
            <a:custGeom>
              <a:avLst/>
              <a:gdLst>
                <a:gd name="T0" fmla="*/ 2147483646 w 239"/>
                <a:gd name="T1" fmla="*/ 2147483646 h 239"/>
                <a:gd name="T2" fmla="*/ 2147483646 w 239"/>
                <a:gd name="T3" fmla="*/ 2147483646 h 239"/>
                <a:gd name="T4" fmla="*/ 2147483646 w 239"/>
                <a:gd name="T5" fmla="*/ 2147483646 h 239"/>
                <a:gd name="T6" fmla="*/ 2147483646 w 239"/>
                <a:gd name="T7" fmla="*/ 2147483646 h 239"/>
                <a:gd name="T8" fmla="*/ 2147483646 w 239"/>
                <a:gd name="T9" fmla="*/ 2147483646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239">
                  <a:moveTo>
                    <a:pt x="15" y="93"/>
                  </a:moveTo>
                  <a:cubicBezTo>
                    <a:pt x="0" y="150"/>
                    <a:pt x="35" y="209"/>
                    <a:pt x="92" y="224"/>
                  </a:cubicBezTo>
                  <a:cubicBezTo>
                    <a:pt x="150" y="239"/>
                    <a:pt x="209" y="205"/>
                    <a:pt x="224" y="147"/>
                  </a:cubicBezTo>
                  <a:cubicBezTo>
                    <a:pt x="239" y="89"/>
                    <a:pt x="205" y="30"/>
                    <a:pt x="147" y="15"/>
                  </a:cubicBezTo>
                  <a:cubicBezTo>
                    <a:pt x="89" y="0"/>
                    <a:pt x="30" y="35"/>
                    <a:pt x="15" y="93"/>
                  </a:cubicBezTo>
                </a:path>
              </a:pathLst>
            </a:custGeom>
            <a:solidFill>
              <a:srgbClr val="E7E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99AADBD3-91C2-4104-BFC6-16A369AF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5489" y="3192618"/>
              <a:ext cx="395321" cy="129954"/>
            </a:xfrm>
            <a:custGeom>
              <a:avLst/>
              <a:gdLst>
                <a:gd name="T0" fmla="*/ 2147483646 w 186"/>
                <a:gd name="T1" fmla="*/ 0 h 61"/>
                <a:gd name="T2" fmla="*/ 0 w 186"/>
                <a:gd name="T3" fmla="*/ 2147483646 h 61"/>
                <a:gd name="T4" fmla="*/ 0 w 186"/>
                <a:gd name="T5" fmla="*/ 2147483646 h 61"/>
                <a:gd name="T6" fmla="*/ 0 w 186"/>
                <a:gd name="T7" fmla="*/ 2147483646 h 61"/>
                <a:gd name="T8" fmla="*/ 0 w 186"/>
                <a:gd name="T9" fmla="*/ 2147483646 h 61"/>
                <a:gd name="T10" fmla="*/ 2147483646 w 186"/>
                <a:gd name="T11" fmla="*/ 2147483646 h 61"/>
                <a:gd name="T12" fmla="*/ 2147483646 w 186"/>
                <a:gd name="T13" fmla="*/ 2147483646 h 61"/>
                <a:gd name="T14" fmla="*/ 2147483646 w 186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6" h="61">
                  <a:moveTo>
                    <a:pt x="8" y="0"/>
                  </a:moveTo>
                  <a:cubicBezTo>
                    <a:pt x="5" y="3"/>
                    <a:pt x="2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8" y="37"/>
                    <a:pt x="122" y="56"/>
                    <a:pt x="186" y="61"/>
                  </a:cubicBezTo>
                  <a:cubicBezTo>
                    <a:pt x="186" y="60"/>
                    <a:pt x="186" y="59"/>
                    <a:pt x="185" y="58"/>
                  </a:cubicBezTo>
                  <a:cubicBezTo>
                    <a:pt x="124" y="47"/>
                    <a:pt x="65" y="26"/>
                    <a:pt x="8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3BD04C34-BBE0-4BB8-AC37-6F02912F6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779" y="3236587"/>
              <a:ext cx="439975" cy="137830"/>
            </a:xfrm>
            <a:custGeom>
              <a:avLst/>
              <a:gdLst>
                <a:gd name="T0" fmla="*/ 2147483646 w 206"/>
                <a:gd name="T1" fmla="*/ 2147483646 h 65"/>
                <a:gd name="T2" fmla="*/ 2147483646 w 206"/>
                <a:gd name="T3" fmla="*/ 2147483646 h 65"/>
                <a:gd name="T4" fmla="*/ 2147483646 w 206"/>
                <a:gd name="T5" fmla="*/ 2147483646 h 65"/>
                <a:gd name="T6" fmla="*/ 2147483646 w 206"/>
                <a:gd name="T7" fmla="*/ 2147483646 h 65"/>
                <a:gd name="T8" fmla="*/ 2147483646 w 206"/>
                <a:gd name="T9" fmla="*/ 2147483646 h 65"/>
                <a:gd name="T10" fmla="*/ 2147483646 w 206"/>
                <a:gd name="T11" fmla="*/ 0 h 65"/>
                <a:gd name="T12" fmla="*/ 0 w 206"/>
                <a:gd name="T13" fmla="*/ 2147483646 h 65"/>
                <a:gd name="T14" fmla="*/ 0 w 206"/>
                <a:gd name="T15" fmla="*/ 2147483646 h 65"/>
                <a:gd name="T16" fmla="*/ 2147483646 w 206"/>
                <a:gd name="T17" fmla="*/ 0 h 65"/>
                <a:gd name="T18" fmla="*/ 2147483646 w 206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6" h="65">
                  <a:moveTo>
                    <a:pt x="14" y="4"/>
                  </a:moveTo>
                  <a:cubicBezTo>
                    <a:pt x="14" y="9"/>
                    <a:pt x="13" y="13"/>
                    <a:pt x="13" y="17"/>
                  </a:cubicBezTo>
                  <a:cubicBezTo>
                    <a:pt x="73" y="45"/>
                    <a:pt x="140" y="61"/>
                    <a:pt x="206" y="65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139" y="51"/>
                    <a:pt x="75" y="32"/>
                    <a:pt x="14" y="4"/>
                  </a:cubicBezTo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69CF336E-2C30-4905-A212-7693C7A31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986" y="3369455"/>
              <a:ext cx="366428" cy="108950"/>
            </a:xfrm>
            <a:custGeom>
              <a:avLst/>
              <a:gdLst>
                <a:gd name="T0" fmla="*/ 0 w 172"/>
                <a:gd name="T1" fmla="*/ 0 h 51"/>
                <a:gd name="T2" fmla="*/ 2147483646 w 172"/>
                <a:gd name="T3" fmla="*/ 2147483646 h 51"/>
                <a:gd name="T4" fmla="*/ 2147483646 w 172"/>
                <a:gd name="T5" fmla="*/ 2147483646 h 51"/>
                <a:gd name="T6" fmla="*/ 2147483646 w 172"/>
                <a:gd name="T7" fmla="*/ 2147483646 h 51"/>
                <a:gd name="T8" fmla="*/ 0 w 172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1">
                  <a:moveTo>
                    <a:pt x="0" y="0"/>
                  </a:moveTo>
                  <a:cubicBezTo>
                    <a:pt x="1" y="3"/>
                    <a:pt x="2" y="6"/>
                    <a:pt x="3" y="9"/>
                  </a:cubicBezTo>
                  <a:cubicBezTo>
                    <a:pt x="56" y="31"/>
                    <a:pt x="112" y="46"/>
                    <a:pt x="170" y="51"/>
                  </a:cubicBezTo>
                  <a:cubicBezTo>
                    <a:pt x="170" y="50"/>
                    <a:pt x="171" y="49"/>
                    <a:pt x="172" y="48"/>
                  </a:cubicBezTo>
                  <a:cubicBezTo>
                    <a:pt x="113" y="41"/>
                    <a:pt x="55" y="23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xmlns="" id="{00D1802F-316D-4F15-88FA-323275E6A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6862" y="3501154"/>
              <a:ext cx="206198" cy="63008"/>
            </a:xfrm>
            <a:custGeom>
              <a:avLst/>
              <a:gdLst>
                <a:gd name="T0" fmla="*/ 0 w 97"/>
                <a:gd name="T1" fmla="*/ 0 h 30"/>
                <a:gd name="T2" fmla="*/ 2147483646 w 97"/>
                <a:gd name="T3" fmla="*/ 2147483646 h 30"/>
                <a:gd name="T4" fmla="*/ 2147483646 w 97"/>
                <a:gd name="T5" fmla="*/ 2147483646 h 30"/>
                <a:gd name="T6" fmla="*/ 2147483646 w 97"/>
                <a:gd name="T7" fmla="*/ 2147483646 h 30"/>
                <a:gd name="T8" fmla="*/ 2147483646 w 97"/>
                <a:gd name="T9" fmla="*/ 2147483646 h 30"/>
                <a:gd name="T10" fmla="*/ 0 w 9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30">
                  <a:moveTo>
                    <a:pt x="0" y="0"/>
                  </a:moveTo>
                  <a:cubicBezTo>
                    <a:pt x="10" y="9"/>
                    <a:pt x="21" y="16"/>
                    <a:pt x="33" y="21"/>
                  </a:cubicBezTo>
                  <a:cubicBezTo>
                    <a:pt x="50" y="25"/>
                    <a:pt x="68" y="29"/>
                    <a:pt x="85" y="30"/>
                  </a:cubicBezTo>
                  <a:cubicBezTo>
                    <a:pt x="89" y="28"/>
                    <a:pt x="93" y="26"/>
                    <a:pt x="97" y="24"/>
                  </a:cubicBezTo>
                  <a:cubicBezTo>
                    <a:pt x="65" y="21"/>
                    <a:pt x="34" y="12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2549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6726" y="3294063"/>
              <a:ext cx="25400" cy="7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E7CD881A-382C-411E-8874-023D2FD22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8346" y="3200579"/>
              <a:ext cx="324400" cy="384610"/>
            </a:xfrm>
            <a:custGeom>
              <a:avLst/>
              <a:gdLst>
                <a:gd name="T0" fmla="*/ 2147483646 w 152"/>
                <a:gd name="T1" fmla="*/ 2147483646 h 181"/>
                <a:gd name="T2" fmla="*/ 2147483646 w 152"/>
                <a:gd name="T3" fmla="*/ 2147483646 h 181"/>
                <a:gd name="T4" fmla="*/ 2147483646 w 152"/>
                <a:gd name="T5" fmla="*/ 2147483646 h 181"/>
                <a:gd name="T6" fmla="*/ 2147483646 w 152"/>
                <a:gd name="T7" fmla="*/ 2147483646 h 181"/>
                <a:gd name="T8" fmla="*/ 2147483646 w 152"/>
                <a:gd name="T9" fmla="*/ 2147483646 h 181"/>
                <a:gd name="T10" fmla="*/ 2147483646 w 152"/>
                <a:gd name="T11" fmla="*/ 2147483646 h 181"/>
                <a:gd name="T12" fmla="*/ 2147483646 w 152"/>
                <a:gd name="T13" fmla="*/ 2147483646 h 181"/>
                <a:gd name="T14" fmla="*/ 2147483646 w 152"/>
                <a:gd name="T15" fmla="*/ 2147483646 h 181"/>
                <a:gd name="T16" fmla="*/ 0 w 152"/>
                <a:gd name="T17" fmla="*/ 2147483646 h 181"/>
                <a:gd name="T18" fmla="*/ 2147483646 w 152"/>
                <a:gd name="T19" fmla="*/ 2147483646 h 181"/>
                <a:gd name="T20" fmla="*/ 2147483646 w 152"/>
                <a:gd name="T21" fmla="*/ 2147483646 h 181"/>
                <a:gd name="T22" fmla="*/ 2147483646 w 152"/>
                <a:gd name="T23" fmla="*/ 2147483646 h 181"/>
                <a:gd name="T24" fmla="*/ 0 w 152"/>
                <a:gd name="T25" fmla="*/ 2147483646 h 181"/>
                <a:gd name="T26" fmla="*/ 2147483646 w 152"/>
                <a:gd name="T27" fmla="*/ 2147483646 h 181"/>
                <a:gd name="T28" fmla="*/ 2147483646 w 152"/>
                <a:gd name="T29" fmla="*/ 2147483646 h 181"/>
                <a:gd name="T30" fmla="*/ 2147483646 w 152"/>
                <a:gd name="T31" fmla="*/ 2147483646 h 181"/>
                <a:gd name="T32" fmla="*/ 2147483646 w 152"/>
                <a:gd name="T33" fmla="*/ 2147483646 h 181"/>
                <a:gd name="T34" fmla="*/ 2147483646 w 152"/>
                <a:gd name="T35" fmla="*/ 2147483646 h 181"/>
                <a:gd name="T36" fmla="*/ 0 w 152"/>
                <a:gd name="T37" fmla="*/ 2147483646 h 181"/>
                <a:gd name="T38" fmla="*/ 2147483646 w 152"/>
                <a:gd name="T39" fmla="*/ 2147483646 h 181"/>
                <a:gd name="T40" fmla="*/ 2147483646 w 152"/>
                <a:gd name="T41" fmla="*/ 2147483646 h 181"/>
                <a:gd name="T42" fmla="*/ 2147483646 w 152"/>
                <a:gd name="T43" fmla="*/ 2147483646 h 181"/>
                <a:gd name="T44" fmla="*/ 2147483646 w 152"/>
                <a:gd name="T45" fmla="*/ 0 h 181"/>
                <a:gd name="T46" fmla="*/ 2147483646 w 152"/>
                <a:gd name="T47" fmla="*/ 2147483646 h 181"/>
                <a:gd name="T48" fmla="*/ 2147483646 w 152"/>
                <a:gd name="T49" fmla="*/ 2147483646 h 181"/>
                <a:gd name="T50" fmla="*/ 2147483646 w 152"/>
                <a:gd name="T51" fmla="*/ 2147483646 h 181"/>
                <a:gd name="T52" fmla="*/ 2147483646 w 152"/>
                <a:gd name="T53" fmla="*/ 0 h 181"/>
                <a:gd name="T54" fmla="*/ 2147483646 w 152"/>
                <a:gd name="T55" fmla="*/ 0 h 18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2" h="181">
                  <a:moveTo>
                    <a:pt x="16" y="131"/>
                  </a:moveTo>
                  <a:cubicBezTo>
                    <a:pt x="31" y="153"/>
                    <a:pt x="53" y="170"/>
                    <a:pt x="80" y="177"/>
                  </a:cubicBezTo>
                  <a:cubicBezTo>
                    <a:pt x="90" y="180"/>
                    <a:pt x="99" y="181"/>
                    <a:pt x="108" y="181"/>
                  </a:cubicBezTo>
                  <a:cubicBezTo>
                    <a:pt x="123" y="181"/>
                    <a:pt x="138" y="178"/>
                    <a:pt x="152" y="172"/>
                  </a:cubicBezTo>
                  <a:cubicBezTo>
                    <a:pt x="141" y="171"/>
                    <a:pt x="131" y="170"/>
                    <a:pt x="121" y="167"/>
                  </a:cubicBezTo>
                  <a:cubicBezTo>
                    <a:pt x="114" y="166"/>
                    <a:pt x="108" y="164"/>
                    <a:pt x="102" y="161"/>
                  </a:cubicBezTo>
                  <a:cubicBezTo>
                    <a:pt x="93" y="159"/>
                    <a:pt x="85" y="156"/>
                    <a:pt x="76" y="153"/>
                  </a:cubicBezTo>
                  <a:cubicBezTo>
                    <a:pt x="56" y="147"/>
                    <a:pt x="36" y="139"/>
                    <a:pt x="16" y="131"/>
                  </a:cubicBezTo>
                  <a:moveTo>
                    <a:pt x="0" y="75"/>
                  </a:moveTo>
                  <a:cubicBezTo>
                    <a:pt x="0" y="89"/>
                    <a:pt x="3" y="102"/>
                    <a:pt x="8" y="115"/>
                  </a:cubicBezTo>
                  <a:cubicBezTo>
                    <a:pt x="28" y="124"/>
                    <a:pt x="49" y="133"/>
                    <a:pt x="69" y="140"/>
                  </a:cubicBezTo>
                  <a:cubicBezTo>
                    <a:pt x="53" y="127"/>
                    <a:pt x="40" y="109"/>
                    <a:pt x="32" y="89"/>
                  </a:cubicBezTo>
                  <a:cubicBezTo>
                    <a:pt x="21" y="85"/>
                    <a:pt x="10" y="80"/>
                    <a:pt x="0" y="75"/>
                  </a:cubicBezTo>
                  <a:moveTo>
                    <a:pt x="9" y="30"/>
                  </a:moveTo>
                  <a:cubicBezTo>
                    <a:pt x="6" y="35"/>
                    <a:pt x="5" y="40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1" y="53"/>
                    <a:pt x="0" y="60"/>
                    <a:pt x="0" y="67"/>
                  </a:cubicBezTo>
                  <a:cubicBezTo>
                    <a:pt x="9" y="72"/>
                    <a:pt x="19" y="76"/>
                    <a:pt x="29" y="80"/>
                  </a:cubicBezTo>
                  <a:cubicBezTo>
                    <a:pt x="24" y="66"/>
                    <a:pt x="22" y="52"/>
                    <a:pt x="22" y="37"/>
                  </a:cubicBezTo>
                  <a:cubicBezTo>
                    <a:pt x="18" y="35"/>
                    <a:pt x="13" y="33"/>
                    <a:pt x="9" y="30"/>
                  </a:cubicBezTo>
                  <a:moveTo>
                    <a:pt x="28" y="0"/>
                  </a:moveTo>
                  <a:cubicBezTo>
                    <a:pt x="22" y="6"/>
                    <a:pt x="18" y="13"/>
                    <a:pt x="13" y="20"/>
                  </a:cubicBezTo>
                  <a:cubicBezTo>
                    <a:pt x="17" y="22"/>
                    <a:pt x="20" y="23"/>
                    <a:pt x="23" y="24"/>
                  </a:cubicBezTo>
                  <a:cubicBezTo>
                    <a:pt x="24" y="18"/>
                    <a:pt x="25" y="12"/>
                    <a:pt x="27" y="6"/>
                  </a:cubicBezTo>
                  <a:cubicBezTo>
                    <a:pt x="27" y="4"/>
                    <a:pt x="28" y="2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D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xmlns="" id="{CEB0D9B8-AD55-4BAD-881A-A365DEF0D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512" y="320509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74A071F5-21C8-4559-A112-AE3D6A5B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459" y="3228028"/>
              <a:ext cx="31521" cy="35442"/>
            </a:xfrm>
            <a:custGeom>
              <a:avLst/>
              <a:gdLst>
                <a:gd name="T0" fmla="*/ 2147483646 w 14"/>
                <a:gd name="T1" fmla="*/ 0 h 17"/>
                <a:gd name="T2" fmla="*/ 0 w 14"/>
                <a:gd name="T3" fmla="*/ 2147483646 h 17"/>
                <a:gd name="T4" fmla="*/ 2147483646 w 14"/>
                <a:gd name="T5" fmla="*/ 2147483646 h 17"/>
                <a:gd name="T6" fmla="*/ 2147483646 w 14"/>
                <a:gd name="T7" fmla="*/ 2147483646 h 17"/>
                <a:gd name="T8" fmla="*/ 2147483646 w 14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7"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4" y="13"/>
                    <a:pt x="9" y="15"/>
                    <a:pt x="13" y="17"/>
                  </a:cubicBezTo>
                  <a:cubicBezTo>
                    <a:pt x="13" y="13"/>
                    <a:pt x="14" y="9"/>
                    <a:pt x="14" y="4"/>
                  </a:cubicBezTo>
                  <a:cubicBezTo>
                    <a:pt x="11" y="3"/>
                    <a:pt x="8" y="2"/>
                    <a:pt x="4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1750A9CE-E2B8-464F-BB0A-CCB1B1188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906" y="3341608"/>
              <a:ext cx="68295" cy="45943"/>
            </a:xfrm>
            <a:custGeom>
              <a:avLst/>
              <a:gdLst>
                <a:gd name="T0" fmla="*/ 0 w 32"/>
                <a:gd name="T1" fmla="*/ 0 h 22"/>
                <a:gd name="T2" fmla="*/ 0 w 32"/>
                <a:gd name="T3" fmla="*/ 2147483646 h 22"/>
                <a:gd name="T4" fmla="*/ 0 w 32"/>
                <a:gd name="T5" fmla="*/ 2147483646 h 22"/>
                <a:gd name="T6" fmla="*/ 2147483646 w 32"/>
                <a:gd name="T7" fmla="*/ 2147483646 h 22"/>
                <a:gd name="T8" fmla="*/ 2147483646 w 32"/>
                <a:gd name="T9" fmla="*/ 2147483646 h 22"/>
                <a:gd name="T10" fmla="*/ 0 w 32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2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0" y="13"/>
                    <a:pt x="21" y="18"/>
                    <a:pt x="32" y="22"/>
                  </a:cubicBezTo>
                  <a:cubicBezTo>
                    <a:pt x="31" y="19"/>
                    <a:pt x="30" y="16"/>
                    <a:pt x="29" y="13"/>
                  </a:cubicBezTo>
                  <a:cubicBezTo>
                    <a:pt x="19" y="9"/>
                    <a:pt x="9" y="5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xmlns="" id="{7C48B773-7CAE-41A6-84E5-C445EED3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402" y="3453657"/>
              <a:ext cx="200945" cy="98450"/>
            </a:xfrm>
            <a:custGeom>
              <a:avLst/>
              <a:gdLst>
                <a:gd name="T0" fmla="*/ 0 w 94"/>
                <a:gd name="T1" fmla="*/ 0 h 46"/>
                <a:gd name="T2" fmla="*/ 2147483646 w 94"/>
                <a:gd name="T3" fmla="*/ 2147483646 h 46"/>
                <a:gd name="T4" fmla="*/ 2147483646 w 94"/>
                <a:gd name="T5" fmla="*/ 2147483646 h 46"/>
                <a:gd name="T6" fmla="*/ 2147483646 w 94"/>
                <a:gd name="T7" fmla="*/ 2147483646 h 46"/>
                <a:gd name="T8" fmla="*/ 2147483646 w 94"/>
                <a:gd name="T9" fmla="*/ 2147483646 h 46"/>
                <a:gd name="T10" fmla="*/ 0 w 94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46">
                  <a:moveTo>
                    <a:pt x="0" y="0"/>
                  </a:moveTo>
                  <a:cubicBezTo>
                    <a:pt x="3" y="5"/>
                    <a:pt x="5" y="11"/>
                    <a:pt x="8" y="16"/>
                  </a:cubicBezTo>
                  <a:cubicBezTo>
                    <a:pt x="28" y="24"/>
                    <a:pt x="48" y="32"/>
                    <a:pt x="68" y="38"/>
                  </a:cubicBezTo>
                  <a:cubicBezTo>
                    <a:pt x="77" y="41"/>
                    <a:pt x="85" y="44"/>
                    <a:pt x="94" y="46"/>
                  </a:cubicBezTo>
                  <a:cubicBezTo>
                    <a:pt x="82" y="41"/>
                    <a:pt x="71" y="34"/>
                    <a:pt x="61" y="25"/>
                  </a:cubicBezTo>
                  <a:cubicBezTo>
                    <a:pt x="41" y="18"/>
                    <a:pt x="20" y="9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xmlns="" id="{F4F05DD0-1E67-480F-9D33-C8D577C90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427" y="3174833"/>
              <a:ext cx="1163637" cy="413488"/>
            </a:xfrm>
            <a:custGeom>
              <a:avLst/>
              <a:gdLst>
                <a:gd name="T0" fmla="*/ 2147483646 w 546"/>
                <a:gd name="T1" fmla="*/ 2147483646 h 194"/>
                <a:gd name="T2" fmla="*/ 2147483646 w 546"/>
                <a:gd name="T3" fmla="*/ 2147483646 h 194"/>
                <a:gd name="T4" fmla="*/ 2147483646 w 546"/>
                <a:gd name="T5" fmla="*/ 2147483646 h 194"/>
                <a:gd name="T6" fmla="*/ 2147483646 w 546"/>
                <a:gd name="T7" fmla="*/ 2147483646 h 194"/>
                <a:gd name="T8" fmla="*/ 2147483646 w 546"/>
                <a:gd name="T9" fmla="*/ 2147483646 h 194"/>
                <a:gd name="T10" fmla="*/ 2147483646 w 546"/>
                <a:gd name="T11" fmla="*/ 2147483646 h 194"/>
                <a:gd name="T12" fmla="*/ 2147483646 w 546"/>
                <a:gd name="T13" fmla="*/ 2147483646 h 194"/>
                <a:gd name="T14" fmla="*/ 2147483646 w 546"/>
                <a:gd name="T15" fmla="*/ 2147483646 h 194"/>
                <a:gd name="T16" fmla="*/ 2147483646 w 546"/>
                <a:gd name="T17" fmla="*/ 2147483646 h 194"/>
                <a:gd name="T18" fmla="*/ 2147483646 w 546"/>
                <a:gd name="T19" fmla="*/ 2147483646 h 194"/>
                <a:gd name="T20" fmla="*/ 2147483646 w 546"/>
                <a:gd name="T21" fmla="*/ 2147483646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6" h="194">
                  <a:moveTo>
                    <a:pt x="184" y="32"/>
                  </a:moveTo>
                  <a:cubicBezTo>
                    <a:pt x="183" y="36"/>
                    <a:pt x="179" y="46"/>
                    <a:pt x="178" y="47"/>
                  </a:cubicBezTo>
                  <a:cubicBezTo>
                    <a:pt x="124" y="34"/>
                    <a:pt x="85" y="26"/>
                    <a:pt x="84" y="31"/>
                  </a:cubicBezTo>
                  <a:cubicBezTo>
                    <a:pt x="82" y="39"/>
                    <a:pt x="165" y="71"/>
                    <a:pt x="271" y="102"/>
                  </a:cubicBezTo>
                  <a:cubicBezTo>
                    <a:pt x="377" y="133"/>
                    <a:pt x="465" y="152"/>
                    <a:pt x="467" y="144"/>
                  </a:cubicBezTo>
                  <a:cubicBezTo>
                    <a:pt x="469" y="139"/>
                    <a:pt x="437" y="126"/>
                    <a:pt x="386" y="108"/>
                  </a:cubicBezTo>
                  <a:cubicBezTo>
                    <a:pt x="386" y="108"/>
                    <a:pt x="389" y="94"/>
                    <a:pt x="389" y="93"/>
                  </a:cubicBezTo>
                  <a:cubicBezTo>
                    <a:pt x="483" y="127"/>
                    <a:pt x="546" y="159"/>
                    <a:pt x="541" y="174"/>
                  </a:cubicBezTo>
                  <a:cubicBezTo>
                    <a:pt x="536" y="194"/>
                    <a:pt x="411" y="174"/>
                    <a:pt x="263" y="130"/>
                  </a:cubicBezTo>
                  <a:cubicBezTo>
                    <a:pt x="115" y="87"/>
                    <a:pt x="0" y="35"/>
                    <a:pt x="6" y="15"/>
                  </a:cubicBezTo>
                  <a:cubicBezTo>
                    <a:pt x="10" y="0"/>
                    <a:pt x="84" y="8"/>
                    <a:pt x="184" y="32"/>
                  </a:cubicBezTo>
                  <a:close/>
                </a:path>
              </a:pathLst>
            </a:custGeom>
            <a:solidFill>
              <a:srgbClr val="A1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PA-组合 4">
            <a:extLst>
              <a:ext uri="{FF2B5EF4-FFF2-40B4-BE49-F238E27FC236}">
                <a16:creationId xmlns:a16="http://schemas.microsoft.com/office/drawing/2014/main" xmlns="" id="{BCC4DFD9-C7D2-41E6-9356-364A1517ED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2300" y="896865"/>
            <a:ext cx="5359400" cy="669853"/>
            <a:chOff x="372001" y="1149542"/>
            <a:chExt cx="3866098" cy="315789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PA-同心圆 695">
              <a:extLst>
                <a:ext uri="{FF2B5EF4-FFF2-40B4-BE49-F238E27FC236}">
                  <a16:creationId xmlns:a16="http://schemas.microsoft.com/office/drawing/2014/main" xmlns="" id="{F0BF792A-2463-4C12-A08A-BB12AB26D948}"/>
                </a:ext>
              </a:extLst>
            </p:cNvPr>
            <p:cNvSpPr/>
            <p:nvPr/>
          </p:nvSpPr>
          <p:spPr>
            <a:xfrm>
              <a:off x="372001" y="1149542"/>
              <a:ext cx="3866098" cy="3157898"/>
            </a:xfrm>
            <a:prstGeom prst="roundRect">
              <a:avLst>
                <a:gd name="adj" fmla="val 34726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n w="19050">
                  <a:solidFill>
                    <a:schemeClr val="tx2">
                      <a:lumMod val="50000"/>
                    </a:schemeClr>
                  </a:solidFill>
                </a:ln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0" name="PA-椭圆 30">
              <a:extLst>
                <a:ext uri="{FF2B5EF4-FFF2-40B4-BE49-F238E27FC236}">
                  <a16:creationId xmlns:a16="http://schemas.microsoft.com/office/drawing/2014/main" xmlns="" id="{6C6FBE82-F5F0-477D-928A-CAC807413E4E}"/>
                </a:ext>
              </a:extLst>
            </p:cNvPr>
            <p:cNvSpPr/>
            <p:nvPr/>
          </p:nvSpPr>
          <p:spPr>
            <a:xfrm>
              <a:off x="401653" y="1310560"/>
              <a:ext cx="3806792" cy="2882266"/>
            </a:xfrm>
            <a:prstGeom prst="roundRect">
              <a:avLst>
                <a:gd name="adj" fmla="val 35827"/>
              </a:avLst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00" b="1" dirty="0">
                  <a:ln w="19050">
                    <a:solidFill>
                      <a:schemeClr val="tx2">
                        <a:lumMod val="50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研究液体内部的压强</a:t>
              </a: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85763" y="3810000"/>
            <a:ext cx="4691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实验三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：控制压强方向、探头深度相同，分别放入密度不同的液体中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5575" y="2185988"/>
            <a:ext cx="357822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476250" y="1976438"/>
            <a:ext cx="4481513" cy="1736725"/>
            <a:chOff x="2363253" y="4016516"/>
            <a:chExt cx="4480109" cy="1736567"/>
          </a:xfrm>
        </p:grpSpPr>
        <p:sp>
          <p:nvSpPr>
            <p:cNvPr id="25" name="TextBox 2">
              <a:extLst>
                <a:ext uri="{FF2B5EF4-FFF2-40B4-BE49-F238E27FC236}">
                  <a16:creationId xmlns:a16="http://schemas.microsoft.com/office/drawing/2014/main" xmlns="" id="{7669F944-BDC9-4ACF-934C-3CC9E89BF6E5}"/>
                </a:ext>
              </a:extLst>
            </p:cNvPr>
            <p:cNvSpPr txBox="1"/>
            <p:nvPr/>
          </p:nvSpPr>
          <p:spPr>
            <a:xfrm>
              <a:off x="3469394" y="4016516"/>
              <a:ext cx="3373968" cy="173656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如何探究液体压强大小是否与液体密度有关？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doubtful-face_1653">
              <a:extLst>
                <a:ext uri="{FF2B5EF4-FFF2-40B4-BE49-F238E27FC236}">
                  <a16:creationId xmlns:a16="http://schemas.microsoft.com/office/drawing/2014/main" xmlns="" id="{09AD3A1C-1A97-46C1-BF56-EB488F0C0E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3253" y="4320241"/>
              <a:ext cx="1017524" cy="1282261"/>
            </a:xfrm>
            <a:custGeom>
              <a:avLst/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sp>
      </p:grpSp>
      <p:pic>
        <p:nvPicPr>
          <p:cNvPr id="28" name="图片 27" descr="图片包含 文字&#10;&#10;已生成高可信度的说明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84338"/>
            <a:ext cx="91440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6"/>
          <a:srcRect l="6181" t="7777" r="6181" b="7777"/>
          <a:stretch>
            <a:fillRect/>
          </a:stretch>
        </p:blipFill>
        <p:spPr bwMode="auto">
          <a:xfrm>
            <a:off x="0" y="1763713"/>
            <a:ext cx="91440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对话气泡: 矩形 31">
            <a:extLst>
              <a:ext uri="{FF2B5EF4-FFF2-40B4-BE49-F238E27FC236}">
                <a16:creationId xmlns:a16="http://schemas.microsoft.com/office/drawing/2014/main" xmlns="" id="{397A913D-74A6-473F-8164-7CFA9E54F5F8}"/>
              </a:ext>
            </a:extLst>
          </p:cNvPr>
          <p:cNvSpPr/>
          <p:nvPr/>
        </p:nvSpPr>
        <p:spPr>
          <a:xfrm>
            <a:off x="476966" y="4226353"/>
            <a:ext cx="8091424" cy="584775"/>
          </a:xfrm>
          <a:prstGeom prst="wedgeRectCallout">
            <a:avLst>
              <a:gd name="adj1" fmla="val -3180"/>
              <a:gd name="adj2" fmla="val -85181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在深度相同时，液体的密度越大，压强越大</a:t>
            </a:r>
            <a:endParaRPr lang="zh-CN" altLang="en-US" sz="32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Scale>
                                      <p:cBhvr>
                                        <p:cTn id="8" dur="46" fill="hold">
                                          <p:stCondLst>
                                            <p:cond delay="28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46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  <p:animScale>
                                      <p:cBhvr>
                                        <p:cTn id="10" dur="46" fill="hold">
                                          <p:stCondLst>
                                            <p:cond delay="3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5000" y="105000"/>
                                    </p:animScale>
                                    <p:animScale>
                                      <p:cBhvr>
                                        <p:cTn id="11" dur="58" fill="hold">
                                          <p:stCondLst>
                                            <p:cond delay="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5000" y="10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EE21E4D-F03A-4F73-9E01-DB3429E2BC3E}"/>
              </a:ext>
            </a:extLst>
          </p:cNvPr>
          <p:cNvSpPr/>
          <p:nvPr/>
        </p:nvSpPr>
        <p:spPr>
          <a:xfrm>
            <a:off x="136525" y="1879600"/>
            <a:ext cx="8836025" cy="45815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9FEAC9-0896-4D14-95F1-DE9F14182565}"/>
              </a:ext>
            </a:extLst>
          </p:cNvPr>
          <p:cNvGrpSpPr>
            <a:grpSpLocks/>
          </p:cNvGrpSpPr>
          <p:nvPr/>
        </p:nvGrpSpPr>
        <p:grpSpPr bwMode="auto">
          <a:xfrm>
            <a:off x="418907" y="260919"/>
            <a:ext cx="2701365" cy="530849"/>
            <a:chOff x="1752567" y="402830"/>
            <a:chExt cx="4217586" cy="844742"/>
          </a:xfrm>
          <a:solidFill>
            <a:srgbClr val="4B5251"/>
          </a:solidFill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70A9C7A-EF57-4BF5-8E95-01ACD376C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567" y="402830"/>
              <a:ext cx="844470" cy="84474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  <p:sp>
          <p:nvSpPr>
            <p:cNvPr id="4" name="任意多边形: 形状 14">
              <a:extLst>
                <a:ext uri="{FF2B5EF4-FFF2-40B4-BE49-F238E27FC236}">
                  <a16:creationId xmlns:a16="http://schemas.microsoft.com/office/drawing/2014/main" xmlns="" id="{418611D5-5517-4514-A8DE-B2DAFAF2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055" y="402830"/>
              <a:ext cx="3827098" cy="844742"/>
            </a:xfrm>
            <a:custGeom>
              <a:avLst/>
              <a:gdLst>
                <a:gd name="T0" fmla="*/ 3535441 w 3096868"/>
                <a:gd name="T1" fmla="*/ 665844 h 683523"/>
                <a:gd name="T2" fmla="*/ 3620786 w 3096868"/>
                <a:gd name="T3" fmla="*/ 751190 h 683523"/>
                <a:gd name="T4" fmla="*/ 3535441 w 3096868"/>
                <a:gd name="T5" fmla="*/ 836535 h 683523"/>
                <a:gd name="T6" fmla="*/ 3450096 w 3096868"/>
                <a:gd name="T7" fmla="*/ 751190 h 683523"/>
                <a:gd name="T8" fmla="*/ 3535441 w 3096868"/>
                <a:gd name="T9" fmla="*/ 665844 h 683523"/>
                <a:gd name="T10" fmla="*/ 3575421 w 3096868"/>
                <a:gd name="T11" fmla="*/ 334148 h 683523"/>
                <a:gd name="T12" fmla="*/ 3740494 w 3096868"/>
                <a:gd name="T13" fmla="*/ 334148 h 683523"/>
                <a:gd name="T14" fmla="*/ 3827310 w 3096868"/>
                <a:gd name="T15" fmla="*/ 420964 h 683523"/>
                <a:gd name="T16" fmla="*/ 3740494 w 3096868"/>
                <a:gd name="T17" fmla="*/ 507780 h 683523"/>
                <a:gd name="T18" fmla="*/ 3575421 w 3096868"/>
                <a:gd name="T19" fmla="*/ 507780 h 683523"/>
                <a:gd name="T20" fmla="*/ 3488605 w 3096868"/>
                <a:gd name="T21" fmla="*/ 420964 h 683523"/>
                <a:gd name="T22" fmla="*/ 3575421 w 3096868"/>
                <a:gd name="T23" fmla="*/ 334148 h 683523"/>
                <a:gd name="T24" fmla="*/ 300585 w 3096868"/>
                <a:gd name="T25" fmla="*/ 260256 h 683523"/>
                <a:gd name="T26" fmla="*/ 300585 w 3096868"/>
                <a:gd name="T27" fmla="*/ 260256 h 683523"/>
                <a:gd name="T28" fmla="*/ 300585 w 3096868"/>
                <a:gd name="T29" fmla="*/ 260257 h 683523"/>
                <a:gd name="T30" fmla="*/ 3111437 w 3096868"/>
                <a:gd name="T31" fmla="*/ 8158 h 683523"/>
                <a:gd name="T32" fmla="*/ 3196782 w 3096868"/>
                <a:gd name="T33" fmla="*/ 93503 h 683523"/>
                <a:gd name="T34" fmla="*/ 3111437 w 3096868"/>
                <a:gd name="T35" fmla="*/ 178848 h 683523"/>
                <a:gd name="T36" fmla="*/ 3026091 w 3096868"/>
                <a:gd name="T37" fmla="*/ 93503 h 683523"/>
                <a:gd name="T38" fmla="*/ 3111437 w 3096868"/>
                <a:gd name="T39" fmla="*/ 8158 h 683523"/>
                <a:gd name="T40" fmla="*/ 86816 w 3096868"/>
                <a:gd name="T41" fmla="*/ 0 h 683523"/>
                <a:gd name="T42" fmla="*/ 2864929 w 3096868"/>
                <a:gd name="T43" fmla="*/ 0 h 683523"/>
                <a:gd name="T44" fmla="*/ 2951744 w 3096868"/>
                <a:gd name="T45" fmla="*/ 86816 h 683523"/>
                <a:gd name="T46" fmla="*/ 2864929 w 3096868"/>
                <a:gd name="T47" fmla="*/ 173632 h 683523"/>
                <a:gd name="T48" fmla="*/ 2734090 w 3096868"/>
                <a:gd name="T49" fmla="*/ 173632 h 683523"/>
                <a:gd name="T50" fmla="*/ 2723584 w 3096868"/>
                <a:gd name="T51" fmla="*/ 175729 h 683523"/>
                <a:gd name="T52" fmla="*/ 2670560 w 3096868"/>
                <a:gd name="T53" fmla="*/ 254801 h 683523"/>
                <a:gd name="T54" fmla="*/ 2723584 w 3096868"/>
                <a:gd name="T55" fmla="*/ 333871 h 683523"/>
                <a:gd name="T56" fmla="*/ 2724968 w 3096868"/>
                <a:gd name="T57" fmla="*/ 334148 h 683523"/>
                <a:gd name="T58" fmla="*/ 3156548 w 3096868"/>
                <a:gd name="T59" fmla="*/ 334148 h 683523"/>
                <a:gd name="T60" fmla="*/ 3243364 w 3096868"/>
                <a:gd name="T61" fmla="*/ 420964 h 683523"/>
                <a:gd name="T62" fmla="*/ 3156548 w 3096868"/>
                <a:gd name="T63" fmla="*/ 507780 h 683523"/>
                <a:gd name="T64" fmla="*/ 3030652 w 3096868"/>
                <a:gd name="T65" fmla="*/ 507780 h 683523"/>
                <a:gd name="T66" fmla="*/ 3002180 w 3096868"/>
                <a:gd name="T67" fmla="*/ 513462 h 683523"/>
                <a:gd name="T68" fmla="*/ 2949156 w 3096868"/>
                <a:gd name="T69" fmla="*/ 592534 h 683523"/>
                <a:gd name="T70" fmla="*/ 2974584 w 3096868"/>
                <a:gd name="T71" fmla="*/ 653214 h 683523"/>
                <a:gd name="T72" fmla="*/ 3001437 w 3096868"/>
                <a:gd name="T73" fmla="*/ 671110 h 683523"/>
                <a:gd name="T74" fmla="*/ 3287446 w 3096868"/>
                <a:gd name="T75" fmla="*/ 671110 h 683523"/>
                <a:gd name="T76" fmla="*/ 3374262 w 3096868"/>
                <a:gd name="T77" fmla="*/ 757926 h 683523"/>
                <a:gd name="T78" fmla="*/ 3287446 w 3096868"/>
                <a:gd name="T79" fmla="*/ 844742 h 683523"/>
                <a:gd name="T80" fmla="*/ 86816 w 3096868"/>
                <a:gd name="T81" fmla="*/ 844742 h 683523"/>
                <a:gd name="T82" fmla="*/ 0 w 3096868"/>
                <a:gd name="T83" fmla="*/ 757926 h 683523"/>
                <a:gd name="T84" fmla="*/ 86816 w 3096868"/>
                <a:gd name="T85" fmla="*/ 671110 h 683523"/>
                <a:gd name="T86" fmla="*/ 300585 w 3096868"/>
                <a:gd name="T87" fmla="*/ 671110 h 683523"/>
                <a:gd name="T88" fmla="*/ 300585 w 3096868"/>
                <a:gd name="T89" fmla="*/ 507780 h 683523"/>
                <a:gd name="T90" fmla="*/ 131059 w 3096868"/>
                <a:gd name="T91" fmla="*/ 507780 h 683523"/>
                <a:gd name="T92" fmla="*/ 44243 w 3096868"/>
                <a:gd name="T93" fmla="*/ 420964 h 683523"/>
                <a:gd name="T94" fmla="*/ 131059 w 3096868"/>
                <a:gd name="T95" fmla="*/ 334148 h 683523"/>
                <a:gd name="T96" fmla="*/ 340336 w 3096868"/>
                <a:gd name="T97" fmla="*/ 334148 h 683523"/>
                <a:gd name="T98" fmla="*/ 327649 w 3096868"/>
                <a:gd name="T99" fmla="*/ 325594 h 683523"/>
                <a:gd name="T100" fmla="*/ 307845 w 3096868"/>
                <a:gd name="T101" fmla="*/ 296223 h 683523"/>
                <a:gd name="T102" fmla="*/ 300585 w 3096868"/>
                <a:gd name="T103" fmla="*/ 260256 h 683523"/>
                <a:gd name="T104" fmla="*/ 307845 w 3096868"/>
                <a:gd name="T105" fmla="*/ 224290 h 683523"/>
                <a:gd name="T106" fmla="*/ 341324 w 3096868"/>
                <a:gd name="T107" fmla="*/ 183636 h 683523"/>
                <a:gd name="T108" fmla="*/ 374075 w 3096868"/>
                <a:gd name="T109" fmla="*/ 173632 h 683523"/>
                <a:gd name="T110" fmla="*/ 86816 w 3096868"/>
                <a:gd name="T111" fmla="*/ 173632 h 683523"/>
                <a:gd name="T112" fmla="*/ 0 w 3096868"/>
                <a:gd name="T113" fmla="*/ 86816 h 683523"/>
                <a:gd name="T114" fmla="*/ 86816 w 3096868"/>
                <a:gd name="T115" fmla="*/ 0 h 6835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96868"/>
                <a:gd name="T175" fmla="*/ 0 h 683523"/>
                <a:gd name="T176" fmla="*/ 3096868 w 3096868"/>
                <a:gd name="T177" fmla="*/ 683523 h 68352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96868" h="683523">
                  <a:moveTo>
                    <a:pt x="2860702" y="538768"/>
                  </a:moveTo>
                  <a:cubicBezTo>
                    <a:pt x="2898841" y="538768"/>
                    <a:pt x="2929759" y="569686"/>
                    <a:pt x="2929759" y="607825"/>
                  </a:cubicBezTo>
                  <a:cubicBezTo>
                    <a:pt x="2929759" y="645964"/>
                    <a:pt x="2898841" y="676882"/>
                    <a:pt x="2860702" y="676882"/>
                  </a:cubicBezTo>
                  <a:cubicBezTo>
                    <a:pt x="2822563" y="676882"/>
                    <a:pt x="2791645" y="645964"/>
                    <a:pt x="2791645" y="607825"/>
                  </a:cubicBezTo>
                  <a:cubicBezTo>
                    <a:pt x="2791645" y="569686"/>
                    <a:pt x="2822563" y="538768"/>
                    <a:pt x="2860702" y="538768"/>
                  </a:cubicBezTo>
                  <a:close/>
                  <a:moveTo>
                    <a:pt x="2893052" y="270376"/>
                  </a:moveTo>
                  <a:lnTo>
                    <a:pt x="3026621" y="270376"/>
                  </a:lnTo>
                  <a:cubicBezTo>
                    <a:pt x="3065417" y="270376"/>
                    <a:pt x="3096868" y="301827"/>
                    <a:pt x="3096868" y="340623"/>
                  </a:cubicBezTo>
                  <a:cubicBezTo>
                    <a:pt x="3096868" y="379419"/>
                    <a:pt x="3065417" y="410870"/>
                    <a:pt x="3026621" y="410870"/>
                  </a:cubicBezTo>
                  <a:lnTo>
                    <a:pt x="2893052" y="410870"/>
                  </a:lnTo>
                  <a:cubicBezTo>
                    <a:pt x="2854256" y="410870"/>
                    <a:pt x="2822805" y="379419"/>
                    <a:pt x="2822805" y="340623"/>
                  </a:cubicBezTo>
                  <a:cubicBezTo>
                    <a:pt x="2822805" y="301827"/>
                    <a:pt x="2854256" y="270376"/>
                    <a:pt x="2893052" y="270376"/>
                  </a:cubicBezTo>
                  <a:close/>
                  <a:moveTo>
                    <a:pt x="243218" y="210586"/>
                  </a:moveTo>
                  <a:lnTo>
                    <a:pt x="243218" y="210586"/>
                  </a:lnTo>
                  <a:lnTo>
                    <a:pt x="243218" y="210587"/>
                  </a:lnTo>
                  <a:lnTo>
                    <a:pt x="243218" y="210586"/>
                  </a:lnTo>
                  <a:close/>
                  <a:moveTo>
                    <a:pt x="2517619" y="6601"/>
                  </a:moveTo>
                  <a:cubicBezTo>
                    <a:pt x="2555758" y="6601"/>
                    <a:pt x="2586676" y="37519"/>
                    <a:pt x="2586676" y="75658"/>
                  </a:cubicBezTo>
                  <a:cubicBezTo>
                    <a:pt x="2586676" y="113797"/>
                    <a:pt x="2555758" y="144715"/>
                    <a:pt x="2517619" y="144715"/>
                  </a:cubicBezTo>
                  <a:cubicBezTo>
                    <a:pt x="2479480" y="144715"/>
                    <a:pt x="2448562" y="113797"/>
                    <a:pt x="2448562" y="75658"/>
                  </a:cubicBezTo>
                  <a:cubicBezTo>
                    <a:pt x="2448562" y="37519"/>
                    <a:pt x="2479480" y="6601"/>
                    <a:pt x="2517619" y="6601"/>
                  </a:cubicBezTo>
                  <a:close/>
                  <a:moveTo>
                    <a:pt x="70247" y="0"/>
                  </a:moveTo>
                  <a:lnTo>
                    <a:pt x="2318157" y="0"/>
                  </a:lnTo>
                  <a:cubicBezTo>
                    <a:pt x="2356953" y="0"/>
                    <a:pt x="2388404" y="31451"/>
                    <a:pt x="2388404" y="70247"/>
                  </a:cubicBezTo>
                  <a:cubicBezTo>
                    <a:pt x="2388404" y="109043"/>
                    <a:pt x="2356953" y="140494"/>
                    <a:pt x="2318157" y="140494"/>
                  </a:cubicBezTo>
                  <a:lnTo>
                    <a:pt x="2212289" y="140494"/>
                  </a:lnTo>
                  <a:lnTo>
                    <a:pt x="2203788" y="142191"/>
                  </a:lnTo>
                  <a:cubicBezTo>
                    <a:pt x="2178575" y="152732"/>
                    <a:pt x="2160884" y="177410"/>
                    <a:pt x="2160884" y="206172"/>
                  </a:cubicBezTo>
                  <a:cubicBezTo>
                    <a:pt x="2160884" y="234933"/>
                    <a:pt x="2178575" y="259611"/>
                    <a:pt x="2203788" y="270152"/>
                  </a:cubicBezTo>
                  <a:lnTo>
                    <a:pt x="2204908" y="270376"/>
                  </a:lnTo>
                  <a:lnTo>
                    <a:pt x="2554121" y="270376"/>
                  </a:lnTo>
                  <a:cubicBezTo>
                    <a:pt x="2592917" y="270376"/>
                    <a:pt x="2624368" y="301827"/>
                    <a:pt x="2624368" y="340623"/>
                  </a:cubicBezTo>
                  <a:cubicBezTo>
                    <a:pt x="2624368" y="379419"/>
                    <a:pt x="2592917" y="410870"/>
                    <a:pt x="2554121" y="410870"/>
                  </a:cubicBezTo>
                  <a:lnTo>
                    <a:pt x="2452252" y="410870"/>
                  </a:lnTo>
                  <a:lnTo>
                    <a:pt x="2429214" y="415468"/>
                  </a:lnTo>
                  <a:cubicBezTo>
                    <a:pt x="2404001" y="426009"/>
                    <a:pt x="2386310" y="450687"/>
                    <a:pt x="2386310" y="479449"/>
                  </a:cubicBezTo>
                  <a:cubicBezTo>
                    <a:pt x="2386310" y="498623"/>
                    <a:pt x="2394173" y="515982"/>
                    <a:pt x="2406885" y="528548"/>
                  </a:cubicBezTo>
                  <a:lnTo>
                    <a:pt x="2428613" y="543029"/>
                  </a:lnTo>
                  <a:lnTo>
                    <a:pt x="2660037" y="543029"/>
                  </a:lnTo>
                  <a:cubicBezTo>
                    <a:pt x="2698833" y="543029"/>
                    <a:pt x="2730284" y="574480"/>
                    <a:pt x="2730284" y="613276"/>
                  </a:cubicBezTo>
                  <a:cubicBezTo>
                    <a:pt x="2730284" y="652072"/>
                    <a:pt x="2698833" y="683523"/>
                    <a:pt x="2660037" y="683523"/>
                  </a:cubicBezTo>
                  <a:lnTo>
                    <a:pt x="70247" y="683523"/>
                  </a:lnTo>
                  <a:cubicBezTo>
                    <a:pt x="31451" y="683523"/>
                    <a:pt x="0" y="652072"/>
                    <a:pt x="0" y="613276"/>
                  </a:cubicBezTo>
                  <a:cubicBezTo>
                    <a:pt x="0" y="574480"/>
                    <a:pt x="31451" y="543029"/>
                    <a:pt x="70247" y="543029"/>
                  </a:cubicBezTo>
                  <a:lnTo>
                    <a:pt x="243218" y="543029"/>
                  </a:lnTo>
                  <a:lnTo>
                    <a:pt x="243218" y="410870"/>
                  </a:lnTo>
                  <a:lnTo>
                    <a:pt x="106046" y="410870"/>
                  </a:lnTo>
                  <a:cubicBezTo>
                    <a:pt x="67250" y="410870"/>
                    <a:pt x="35799" y="379419"/>
                    <a:pt x="35799" y="340623"/>
                  </a:cubicBezTo>
                  <a:cubicBezTo>
                    <a:pt x="35799" y="301827"/>
                    <a:pt x="67250" y="270376"/>
                    <a:pt x="106046" y="270376"/>
                  </a:cubicBezTo>
                  <a:lnTo>
                    <a:pt x="275383" y="270376"/>
                  </a:lnTo>
                  <a:lnTo>
                    <a:pt x="265117" y="263454"/>
                  </a:lnTo>
                  <a:cubicBezTo>
                    <a:pt x="258351" y="256689"/>
                    <a:pt x="252877" y="248634"/>
                    <a:pt x="249093" y="239689"/>
                  </a:cubicBezTo>
                  <a:lnTo>
                    <a:pt x="243218" y="210586"/>
                  </a:lnTo>
                  <a:lnTo>
                    <a:pt x="249093" y="181484"/>
                  </a:lnTo>
                  <a:cubicBezTo>
                    <a:pt x="254769" y="168067"/>
                    <a:pt x="264249" y="156651"/>
                    <a:pt x="276182" y="148589"/>
                  </a:cubicBezTo>
                  <a:lnTo>
                    <a:pt x="302683" y="140494"/>
                  </a:lnTo>
                  <a:lnTo>
                    <a:pt x="70247" y="140494"/>
                  </a:lnTo>
                  <a:cubicBezTo>
                    <a:pt x="31451" y="140494"/>
                    <a:pt x="0" y="109043"/>
                    <a:pt x="0" y="70247"/>
                  </a:cubicBezTo>
                  <a:cubicBezTo>
                    <a:pt x="0" y="31451"/>
                    <a:pt x="31451" y="0"/>
                    <a:pt x="7024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KaiTi"/>
                </a:rPr>
                <a:t>演示实验</a:t>
              </a:r>
              <a:endParaRPr lang="zh-CN" altLang="en-US" sz="3000" dirty="0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 rot="586902">
            <a:off x="-284163" y="219075"/>
            <a:ext cx="1406526" cy="614363"/>
            <a:chOff x="8036364" y="3109913"/>
            <a:chExt cx="1163638" cy="508000"/>
          </a:xfrm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DC9F4875-AF66-4328-B6E3-AD4CE4971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869" y="3085602"/>
              <a:ext cx="509584" cy="508000"/>
            </a:xfrm>
            <a:custGeom>
              <a:avLst/>
              <a:gdLst>
                <a:gd name="T0" fmla="*/ 2147483646 w 239"/>
                <a:gd name="T1" fmla="*/ 2147483646 h 239"/>
                <a:gd name="T2" fmla="*/ 2147483646 w 239"/>
                <a:gd name="T3" fmla="*/ 2147483646 h 239"/>
                <a:gd name="T4" fmla="*/ 2147483646 w 239"/>
                <a:gd name="T5" fmla="*/ 2147483646 h 239"/>
                <a:gd name="T6" fmla="*/ 2147483646 w 239"/>
                <a:gd name="T7" fmla="*/ 2147483646 h 239"/>
                <a:gd name="T8" fmla="*/ 2147483646 w 239"/>
                <a:gd name="T9" fmla="*/ 2147483646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239">
                  <a:moveTo>
                    <a:pt x="15" y="93"/>
                  </a:moveTo>
                  <a:cubicBezTo>
                    <a:pt x="0" y="150"/>
                    <a:pt x="35" y="209"/>
                    <a:pt x="92" y="224"/>
                  </a:cubicBezTo>
                  <a:cubicBezTo>
                    <a:pt x="150" y="239"/>
                    <a:pt x="209" y="205"/>
                    <a:pt x="224" y="147"/>
                  </a:cubicBezTo>
                  <a:cubicBezTo>
                    <a:pt x="239" y="89"/>
                    <a:pt x="205" y="30"/>
                    <a:pt x="147" y="15"/>
                  </a:cubicBezTo>
                  <a:cubicBezTo>
                    <a:pt x="89" y="0"/>
                    <a:pt x="30" y="35"/>
                    <a:pt x="15" y="93"/>
                  </a:cubicBezTo>
                </a:path>
              </a:pathLst>
            </a:custGeom>
            <a:solidFill>
              <a:srgbClr val="E7E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99AADBD3-91C2-4104-BFC6-16A369AF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5489" y="3192618"/>
              <a:ext cx="395321" cy="129954"/>
            </a:xfrm>
            <a:custGeom>
              <a:avLst/>
              <a:gdLst>
                <a:gd name="T0" fmla="*/ 2147483646 w 186"/>
                <a:gd name="T1" fmla="*/ 0 h 61"/>
                <a:gd name="T2" fmla="*/ 0 w 186"/>
                <a:gd name="T3" fmla="*/ 2147483646 h 61"/>
                <a:gd name="T4" fmla="*/ 0 w 186"/>
                <a:gd name="T5" fmla="*/ 2147483646 h 61"/>
                <a:gd name="T6" fmla="*/ 0 w 186"/>
                <a:gd name="T7" fmla="*/ 2147483646 h 61"/>
                <a:gd name="T8" fmla="*/ 0 w 186"/>
                <a:gd name="T9" fmla="*/ 2147483646 h 61"/>
                <a:gd name="T10" fmla="*/ 2147483646 w 186"/>
                <a:gd name="T11" fmla="*/ 2147483646 h 61"/>
                <a:gd name="T12" fmla="*/ 2147483646 w 186"/>
                <a:gd name="T13" fmla="*/ 2147483646 h 61"/>
                <a:gd name="T14" fmla="*/ 2147483646 w 186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6" h="61">
                  <a:moveTo>
                    <a:pt x="8" y="0"/>
                  </a:moveTo>
                  <a:cubicBezTo>
                    <a:pt x="5" y="3"/>
                    <a:pt x="2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8" y="37"/>
                    <a:pt x="122" y="56"/>
                    <a:pt x="186" y="61"/>
                  </a:cubicBezTo>
                  <a:cubicBezTo>
                    <a:pt x="186" y="60"/>
                    <a:pt x="186" y="59"/>
                    <a:pt x="185" y="58"/>
                  </a:cubicBezTo>
                  <a:cubicBezTo>
                    <a:pt x="124" y="47"/>
                    <a:pt x="65" y="26"/>
                    <a:pt x="8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3BD04C34-BBE0-4BB8-AC37-6F02912F6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779" y="3236587"/>
              <a:ext cx="439975" cy="137830"/>
            </a:xfrm>
            <a:custGeom>
              <a:avLst/>
              <a:gdLst>
                <a:gd name="T0" fmla="*/ 2147483646 w 206"/>
                <a:gd name="T1" fmla="*/ 2147483646 h 65"/>
                <a:gd name="T2" fmla="*/ 2147483646 w 206"/>
                <a:gd name="T3" fmla="*/ 2147483646 h 65"/>
                <a:gd name="T4" fmla="*/ 2147483646 w 206"/>
                <a:gd name="T5" fmla="*/ 2147483646 h 65"/>
                <a:gd name="T6" fmla="*/ 2147483646 w 206"/>
                <a:gd name="T7" fmla="*/ 2147483646 h 65"/>
                <a:gd name="T8" fmla="*/ 2147483646 w 206"/>
                <a:gd name="T9" fmla="*/ 2147483646 h 65"/>
                <a:gd name="T10" fmla="*/ 2147483646 w 206"/>
                <a:gd name="T11" fmla="*/ 0 h 65"/>
                <a:gd name="T12" fmla="*/ 0 w 206"/>
                <a:gd name="T13" fmla="*/ 2147483646 h 65"/>
                <a:gd name="T14" fmla="*/ 0 w 206"/>
                <a:gd name="T15" fmla="*/ 2147483646 h 65"/>
                <a:gd name="T16" fmla="*/ 2147483646 w 206"/>
                <a:gd name="T17" fmla="*/ 0 h 65"/>
                <a:gd name="T18" fmla="*/ 2147483646 w 206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6" h="65">
                  <a:moveTo>
                    <a:pt x="14" y="4"/>
                  </a:moveTo>
                  <a:cubicBezTo>
                    <a:pt x="14" y="9"/>
                    <a:pt x="13" y="13"/>
                    <a:pt x="13" y="17"/>
                  </a:cubicBezTo>
                  <a:cubicBezTo>
                    <a:pt x="73" y="45"/>
                    <a:pt x="140" y="61"/>
                    <a:pt x="206" y="65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139" y="51"/>
                    <a:pt x="75" y="32"/>
                    <a:pt x="14" y="4"/>
                  </a:cubicBezTo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69CF336E-2C30-4905-A212-7693C7A31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986" y="3369455"/>
              <a:ext cx="366428" cy="108950"/>
            </a:xfrm>
            <a:custGeom>
              <a:avLst/>
              <a:gdLst>
                <a:gd name="T0" fmla="*/ 0 w 172"/>
                <a:gd name="T1" fmla="*/ 0 h 51"/>
                <a:gd name="T2" fmla="*/ 2147483646 w 172"/>
                <a:gd name="T3" fmla="*/ 2147483646 h 51"/>
                <a:gd name="T4" fmla="*/ 2147483646 w 172"/>
                <a:gd name="T5" fmla="*/ 2147483646 h 51"/>
                <a:gd name="T6" fmla="*/ 2147483646 w 172"/>
                <a:gd name="T7" fmla="*/ 2147483646 h 51"/>
                <a:gd name="T8" fmla="*/ 0 w 172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1">
                  <a:moveTo>
                    <a:pt x="0" y="0"/>
                  </a:moveTo>
                  <a:cubicBezTo>
                    <a:pt x="1" y="3"/>
                    <a:pt x="2" y="6"/>
                    <a:pt x="3" y="9"/>
                  </a:cubicBezTo>
                  <a:cubicBezTo>
                    <a:pt x="56" y="31"/>
                    <a:pt x="112" y="46"/>
                    <a:pt x="170" y="51"/>
                  </a:cubicBezTo>
                  <a:cubicBezTo>
                    <a:pt x="170" y="50"/>
                    <a:pt x="171" y="49"/>
                    <a:pt x="172" y="48"/>
                  </a:cubicBezTo>
                  <a:cubicBezTo>
                    <a:pt x="113" y="41"/>
                    <a:pt x="55" y="23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xmlns="" id="{00D1802F-316D-4F15-88FA-323275E6A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6862" y="3501154"/>
              <a:ext cx="206198" cy="63008"/>
            </a:xfrm>
            <a:custGeom>
              <a:avLst/>
              <a:gdLst>
                <a:gd name="T0" fmla="*/ 0 w 97"/>
                <a:gd name="T1" fmla="*/ 0 h 30"/>
                <a:gd name="T2" fmla="*/ 2147483646 w 97"/>
                <a:gd name="T3" fmla="*/ 2147483646 h 30"/>
                <a:gd name="T4" fmla="*/ 2147483646 w 97"/>
                <a:gd name="T5" fmla="*/ 2147483646 h 30"/>
                <a:gd name="T6" fmla="*/ 2147483646 w 97"/>
                <a:gd name="T7" fmla="*/ 2147483646 h 30"/>
                <a:gd name="T8" fmla="*/ 2147483646 w 97"/>
                <a:gd name="T9" fmla="*/ 2147483646 h 30"/>
                <a:gd name="T10" fmla="*/ 0 w 9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30">
                  <a:moveTo>
                    <a:pt x="0" y="0"/>
                  </a:moveTo>
                  <a:cubicBezTo>
                    <a:pt x="10" y="9"/>
                    <a:pt x="21" y="16"/>
                    <a:pt x="33" y="21"/>
                  </a:cubicBezTo>
                  <a:cubicBezTo>
                    <a:pt x="50" y="25"/>
                    <a:pt x="68" y="29"/>
                    <a:pt x="85" y="30"/>
                  </a:cubicBezTo>
                  <a:cubicBezTo>
                    <a:pt x="89" y="28"/>
                    <a:pt x="93" y="26"/>
                    <a:pt x="97" y="24"/>
                  </a:cubicBezTo>
                  <a:cubicBezTo>
                    <a:pt x="65" y="21"/>
                    <a:pt x="34" y="12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3565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6726" y="3294063"/>
              <a:ext cx="25400" cy="7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E7CD881A-382C-411E-8874-023D2FD22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8346" y="3200579"/>
              <a:ext cx="324400" cy="384610"/>
            </a:xfrm>
            <a:custGeom>
              <a:avLst/>
              <a:gdLst>
                <a:gd name="T0" fmla="*/ 2147483646 w 152"/>
                <a:gd name="T1" fmla="*/ 2147483646 h 181"/>
                <a:gd name="T2" fmla="*/ 2147483646 w 152"/>
                <a:gd name="T3" fmla="*/ 2147483646 h 181"/>
                <a:gd name="T4" fmla="*/ 2147483646 w 152"/>
                <a:gd name="T5" fmla="*/ 2147483646 h 181"/>
                <a:gd name="T6" fmla="*/ 2147483646 w 152"/>
                <a:gd name="T7" fmla="*/ 2147483646 h 181"/>
                <a:gd name="T8" fmla="*/ 2147483646 w 152"/>
                <a:gd name="T9" fmla="*/ 2147483646 h 181"/>
                <a:gd name="T10" fmla="*/ 2147483646 w 152"/>
                <a:gd name="T11" fmla="*/ 2147483646 h 181"/>
                <a:gd name="T12" fmla="*/ 2147483646 w 152"/>
                <a:gd name="T13" fmla="*/ 2147483646 h 181"/>
                <a:gd name="T14" fmla="*/ 2147483646 w 152"/>
                <a:gd name="T15" fmla="*/ 2147483646 h 181"/>
                <a:gd name="T16" fmla="*/ 0 w 152"/>
                <a:gd name="T17" fmla="*/ 2147483646 h 181"/>
                <a:gd name="T18" fmla="*/ 2147483646 w 152"/>
                <a:gd name="T19" fmla="*/ 2147483646 h 181"/>
                <a:gd name="T20" fmla="*/ 2147483646 w 152"/>
                <a:gd name="T21" fmla="*/ 2147483646 h 181"/>
                <a:gd name="T22" fmla="*/ 2147483646 w 152"/>
                <a:gd name="T23" fmla="*/ 2147483646 h 181"/>
                <a:gd name="T24" fmla="*/ 0 w 152"/>
                <a:gd name="T25" fmla="*/ 2147483646 h 181"/>
                <a:gd name="T26" fmla="*/ 2147483646 w 152"/>
                <a:gd name="T27" fmla="*/ 2147483646 h 181"/>
                <a:gd name="T28" fmla="*/ 2147483646 w 152"/>
                <a:gd name="T29" fmla="*/ 2147483646 h 181"/>
                <a:gd name="T30" fmla="*/ 2147483646 w 152"/>
                <a:gd name="T31" fmla="*/ 2147483646 h 181"/>
                <a:gd name="T32" fmla="*/ 2147483646 w 152"/>
                <a:gd name="T33" fmla="*/ 2147483646 h 181"/>
                <a:gd name="T34" fmla="*/ 2147483646 w 152"/>
                <a:gd name="T35" fmla="*/ 2147483646 h 181"/>
                <a:gd name="T36" fmla="*/ 0 w 152"/>
                <a:gd name="T37" fmla="*/ 2147483646 h 181"/>
                <a:gd name="T38" fmla="*/ 2147483646 w 152"/>
                <a:gd name="T39" fmla="*/ 2147483646 h 181"/>
                <a:gd name="T40" fmla="*/ 2147483646 w 152"/>
                <a:gd name="T41" fmla="*/ 2147483646 h 181"/>
                <a:gd name="T42" fmla="*/ 2147483646 w 152"/>
                <a:gd name="T43" fmla="*/ 2147483646 h 181"/>
                <a:gd name="T44" fmla="*/ 2147483646 w 152"/>
                <a:gd name="T45" fmla="*/ 0 h 181"/>
                <a:gd name="T46" fmla="*/ 2147483646 w 152"/>
                <a:gd name="T47" fmla="*/ 2147483646 h 181"/>
                <a:gd name="T48" fmla="*/ 2147483646 w 152"/>
                <a:gd name="T49" fmla="*/ 2147483646 h 181"/>
                <a:gd name="T50" fmla="*/ 2147483646 w 152"/>
                <a:gd name="T51" fmla="*/ 2147483646 h 181"/>
                <a:gd name="T52" fmla="*/ 2147483646 w 152"/>
                <a:gd name="T53" fmla="*/ 0 h 181"/>
                <a:gd name="T54" fmla="*/ 2147483646 w 152"/>
                <a:gd name="T55" fmla="*/ 0 h 18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2" h="181">
                  <a:moveTo>
                    <a:pt x="16" y="131"/>
                  </a:moveTo>
                  <a:cubicBezTo>
                    <a:pt x="31" y="153"/>
                    <a:pt x="53" y="170"/>
                    <a:pt x="80" y="177"/>
                  </a:cubicBezTo>
                  <a:cubicBezTo>
                    <a:pt x="90" y="180"/>
                    <a:pt x="99" y="181"/>
                    <a:pt x="108" y="181"/>
                  </a:cubicBezTo>
                  <a:cubicBezTo>
                    <a:pt x="123" y="181"/>
                    <a:pt x="138" y="178"/>
                    <a:pt x="152" y="172"/>
                  </a:cubicBezTo>
                  <a:cubicBezTo>
                    <a:pt x="141" y="171"/>
                    <a:pt x="131" y="170"/>
                    <a:pt x="121" y="167"/>
                  </a:cubicBezTo>
                  <a:cubicBezTo>
                    <a:pt x="114" y="166"/>
                    <a:pt x="108" y="164"/>
                    <a:pt x="102" y="161"/>
                  </a:cubicBezTo>
                  <a:cubicBezTo>
                    <a:pt x="93" y="159"/>
                    <a:pt x="85" y="156"/>
                    <a:pt x="76" y="153"/>
                  </a:cubicBezTo>
                  <a:cubicBezTo>
                    <a:pt x="56" y="147"/>
                    <a:pt x="36" y="139"/>
                    <a:pt x="16" y="131"/>
                  </a:cubicBezTo>
                  <a:moveTo>
                    <a:pt x="0" y="75"/>
                  </a:moveTo>
                  <a:cubicBezTo>
                    <a:pt x="0" y="89"/>
                    <a:pt x="3" y="102"/>
                    <a:pt x="8" y="115"/>
                  </a:cubicBezTo>
                  <a:cubicBezTo>
                    <a:pt x="28" y="124"/>
                    <a:pt x="49" y="133"/>
                    <a:pt x="69" y="140"/>
                  </a:cubicBezTo>
                  <a:cubicBezTo>
                    <a:pt x="53" y="127"/>
                    <a:pt x="40" y="109"/>
                    <a:pt x="32" y="89"/>
                  </a:cubicBezTo>
                  <a:cubicBezTo>
                    <a:pt x="21" y="85"/>
                    <a:pt x="10" y="80"/>
                    <a:pt x="0" y="75"/>
                  </a:cubicBezTo>
                  <a:moveTo>
                    <a:pt x="9" y="30"/>
                  </a:moveTo>
                  <a:cubicBezTo>
                    <a:pt x="6" y="35"/>
                    <a:pt x="5" y="40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1" y="53"/>
                    <a:pt x="0" y="60"/>
                    <a:pt x="0" y="67"/>
                  </a:cubicBezTo>
                  <a:cubicBezTo>
                    <a:pt x="9" y="72"/>
                    <a:pt x="19" y="76"/>
                    <a:pt x="29" y="80"/>
                  </a:cubicBezTo>
                  <a:cubicBezTo>
                    <a:pt x="24" y="66"/>
                    <a:pt x="22" y="52"/>
                    <a:pt x="22" y="37"/>
                  </a:cubicBezTo>
                  <a:cubicBezTo>
                    <a:pt x="18" y="35"/>
                    <a:pt x="13" y="33"/>
                    <a:pt x="9" y="30"/>
                  </a:cubicBezTo>
                  <a:moveTo>
                    <a:pt x="28" y="0"/>
                  </a:moveTo>
                  <a:cubicBezTo>
                    <a:pt x="22" y="6"/>
                    <a:pt x="18" y="13"/>
                    <a:pt x="13" y="20"/>
                  </a:cubicBezTo>
                  <a:cubicBezTo>
                    <a:pt x="17" y="22"/>
                    <a:pt x="20" y="23"/>
                    <a:pt x="23" y="24"/>
                  </a:cubicBezTo>
                  <a:cubicBezTo>
                    <a:pt x="24" y="18"/>
                    <a:pt x="25" y="12"/>
                    <a:pt x="27" y="6"/>
                  </a:cubicBezTo>
                  <a:cubicBezTo>
                    <a:pt x="27" y="4"/>
                    <a:pt x="28" y="2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D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xmlns="" id="{CEB0D9B8-AD55-4BAD-881A-A365DEF0D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512" y="320509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74A071F5-21C8-4559-A112-AE3D6A5B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459" y="3228028"/>
              <a:ext cx="31521" cy="35442"/>
            </a:xfrm>
            <a:custGeom>
              <a:avLst/>
              <a:gdLst>
                <a:gd name="T0" fmla="*/ 2147483646 w 14"/>
                <a:gd name="T1" fmla="*/ 0 h 17"/>
                <a:gd name="T2" fmla="*/ 0 w 14"/>
                <a:gd name="T3" fmla="*/ 2147483646 h 17"/>
                <a:gd name="T4" fmla="*/ 2147483646 w 14"/>
                <a:gd name="T5" fmla="*/ 2147483646 h 17"/>
                <a:gd name="T6" fmla="*/ 2147483646 w 14"/>
                <a:gd name="T7" fmla="*/ 2147483646 h 17"/>
                <a:gd name="T8" fmla="*/ 2147483646 w 14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7"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4" y="13"/>
                    <a:pt x="9" y="15"/>
                    <a:pt x="13" y="17"/>
                  </a:cubicBezTo>
                  <a:cubicBezTo>
                    <a:pt x="13" y="13"/>
                    <a:pt x="14" y="9"/>
                    <a:pt x="14" y="4"/>
                  </a:cubicBezTo>
                  <a:cubicBezTo>
                    <a:pt x="11" y="3"/>
                    <a:pt x="8" y="2"/>
                    <a:pt x="4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1750A9CE-E2B8-464F-BB0A-CCB1B1188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906" y="3341608"/>
              <a:ext cx="68295" cy="45943"/>
            </a:xfrm>
            <a:custGeom>
              <a:avLst/>
              <a:gdLst>
                <a:gd name="T0" fmla="*/ 0 w 32"/>
                <a:gd name="T1" fmla="*/ 0 h 22"/>
                <a:gd name="T2" fmla="*/ 0 w 32"/>
                <a:gd name="T3" fmla="*/ 2147483646 h 22"/>
                <a:gd name="T4" fmla="*/ 0 w 32"/>
                <a:gd name="T5" fmla="*/ 2147483646 h 22"/>
                <a:gd name="T6" fmla="*/ 2147483646 w 32"/>
                <a:gd name="T7" fmla="*/ 2147483646 h 22"/>
                <a:gd name="T8" fmla="*/ 2147483646 w 32"/>
                <a:gd name="T9" fmla="*/ 2147483646 h 22"/>
                <a:gd name="T10" fmla="*/ 0 w 32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2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0" y="13"/>
                    <a:pt x="21" y="18"/>
                    <a:pt x="32" y="22"/>
                  </a:cubicBezTo>
                  <a:cubicBezTo>
                    <a:pt x="31" y="19"/>
                    <a:pt x="30" y="16"/>
                    <a:pt x="29" y="13"/>
                  </a:cubicBezTo>
                  <a:cubicBezTo>
                    <a:pt x="19" y="9"/>
                    <a:pt x="9" y="5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xmlns="" id="{7C48B773-7CAE-41A6-84E5-C445EED3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402" y="3453657"/>
              <a:ext cx="200945" cy="98450"/>
            </a:xfrm>
            <a:custGeom>
              <a:avLst/>
              <a:gdLst>
                <a:gd name="T0" fmla="*/ 0 w 94"/>
                <a:gd name="T1" fmla="*/ 0 h 46"/>
                <a:gd name="T2" fmla="*/ 2147483646 w 94"/>
                <a:gd name="T3" fmla="*/ 2147483646 h 46"/>
                <a:gd name="T4" fmla="*/ 2147483646 w 94"/>
                <a:gd name="T5" fmla="*/ 2147483646 h 46"/>
                <a:gd name="T6" fmla="*/ 2147483646 w 94"/>
                <a:gd name="T7" fmla="*/ 2147483646 h 46"/>
                <a:gd name="T8" fmla="*/ 2147483646 w 94"/>
                <a:gd name="T9" fmla="*/ 2147483646 h 46"/>
                <a:gd name="T10" fmla="*/ 0 w 94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46">
                  <a:moveTo>
                    <a:pt x="0" y="0"/>
                  </a:moveTo>
                  <a:cubicBezTo>
                    <a:pt x="3" y="5"/>
                    <a:pt x="5" y="11"/>
                    <a:pt x="8" y="16"/>
                  </a:cubicBezTo>
                  <a:cubicBezTo>
                    <a:pt x="28" y="24"/>
                    <a:pt x="48" y="32"/>
                    <a:pt x="68" y="38"/>
                  </a:cubicBezTo>
                  <a:cubicBezTo>
                    <a:pt x="77" y="41"/>
                    <a:pt x="85" y="44"/>
                    <a:pt x="94" y="46"/>
                  </a:cubicBezTo>
                  <a:cubicBezTo>
                    <a:pt x="82" y="41"/>
                    <a:pt x="71" y="34"/>
                    <a:pt x="61" y="25"/>
                  </a:cubicBezTo>
                  <a:cubicBezTo>
                    <a:pt x="41" y="18"/>
                    <a:pt x="20" y="9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xmlns="" id="{F4F05DD0-1E67-480F-9D33-C8D577C90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427" y="3174833"/>
              <a:ext cx="1163637" cy="413488"/>
            </a:xfrm>
            <a:custGeom>
              <a:avLst/>
              <a:gdLst>
                <a:gd name="T0" fmla="*/ 2147483646 w 546"/>
                <a:gd name="T1" fmla="*/ 2147483646 h 194"/>
                <a:gd name="T2" fmla="*/ 2147483646 w 546"/>
                <a:gd name="T3" fmla="*/ 2147483646 h 194"/>
                <a:gd name="T4" fmla="*/ 2147483646 w 546"/>
                <a:gd name="T5" fmla="*/ 2147483646 h 194"/>
                <a:gd name="T6" fmla="*/ 2147483646 w 546"/>
                <a:gd name="T7" fmla="*/ 2147483646 h 194"/>
                <a:gd name="T8" fmla="*/ 2147483646 w 546"/>
                <a:gd name="T9" fmla="*/ 2147483646 h 194"/>
                <a:gd name="T10" fmla="*/ 2147483646 w 546"/>
                <a:gd name="T11" fmla="*/ 2147483646 h 194"/>
                <a:gd name="T12" fmla="*/ 2147483646 w 546"/>
                <a:gd name="T13" fmla="*/ 2147483646 h 194"/>
                <a:gd name="T14" fmla="*/ 2147483646 w 546"/>
                <a:gd name="T15" fmla="*/ 2147483646 h 194"/>
                <a:gd name="T16" fmla="*/ 2147483646 w 546"/>
                <a:gd name="T17" fmla="*/ 2147483646 h 194"/>
                <a:gd name="T18" fmla="*/ 2147483646 w 546"/>
                <a:gd name="T19" fmla="*/ 2147483646 h 194"/>
                <a:gd name="T20" fmla="*/ 2147483646 w 546"/>
                <a:gd name="T21" fmla="*/ 2147483646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6" h="194">
                  <a:moveTo>
                    <a:pt x="184" y="32"/>
                  </a:moveTo>
                  <a:cubicBezTo>
                    <a:pt x="183" y="36"/>
                    <a:pt x="179" y="46"/>
                    <a:pt x="178" y="47"/>
                  </a:cubicBezTo>
                  <a:cubicBezTo>
                    <a:pt x="124" y="34"/>
                    <a:pt x="85" y="26"/>
                    <a:pt x="84" y="31"/>
                  </a:cubicBezTo>
                  <a:cubicBezTo>
                    <a:pt x="82" y="39"/>
                    <a:pt x="165" y="71"/>
                    <a:pt x="271" y="102"/>
                  </a:cubicBezTo>
                  <a:cubicBezTo>
                    <a:pt x="377" y="133"/>
                    <a:pt x="465" y="152"/>
                    <a:pt x="467" y="144"/>
                  </a:cubicBezTo>
                  <a:cubicBezTo>
                    <a:pt x="469" y="139"/>
                    <a:pt x="437" y="126"/>
                    <a:pt x="386" y="108"/>
                  </a:cubicBezTo>
                  <a:cubicBezTo>
                    <a:pt x="386" y="108"/>
                    <a:pt x="389" y="94"/>
                    <a:pt x="389" y="93"/>
                  </a:cubicBezTo>
                  <a:cubicBezTo>
                    <a:pt x="483" y="127"/>
                    <a:pt x="546" y="159"/>
                    <a:pt x="541" y="174"/>
                  </a:cubicBezTo>
                  <a:cubicBezTo>
                    <a:pt x="536" y="194"/>
                    <a:pt x="411" y="174"/>
                    <a:pt x="263" y="130"/>
                  </a:cubicBezTo>
                  <a:cubicBezTo>
                    <a:pt x="115" y="87"/>
                    <a:pt x="0" y="35"/>
                    <a:pt x="6" y="15"/>
                  </a:cubicBezTo>
                  <a:cubicBezTo>
                    <a:pt x="10" y="0"/>
                    <a:pt x="84" y="8"/>
                    <a:pt x="184" y="32"/>
                  </a:cubicBezTo>
                  <a:close/>
                </a:path>
              </a:pathLst>
            </a:custGeom>
            <a:solidFill>
              <a:srgbClr val="A1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PA-组合 4">
            <a:extLst>
              <a:ext uri="{FF2B5EF4-FFF2-40B4-BE49-F238E27FC236}">
                <a16:creationId xmlns:a16="http://schemas.microsoft.com/office/drawing/2014/main" xmlns="" id="{BCC4DFD9-C7D2-41E6-9356-364A1517ED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2300" y="896865"/>
            <a:ext cx="5359400" cy="669853"/>
            <a:chOff x="372001" y="1149542"/>
            <a:chExt cx="3866098" cy="315789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PA-同心圆 695">
              <a:extLst>
                <a:ext uri="{FF2B5EF4-FFF2-40B4-BE49-F238E27FC236}">
                  <a16:creationId xmlns:a16="http://schemas.microsoft.com/office/drawing/2014/main" xmlns="" id="{F0BF792A-2463-4C12-A08A-BB12AB26D948}"/>
                </a:ext>
              </a:extLst>
            </p:cNvPr>
            <p:cNvSpPr/>
            <p:nvPr/>
          </p:nvSpPr>
          <p:spPr>
            <a:xfrm>
              <a:off x="372001" y="1149542"/>
              <a:ext cx="3866098" cy="3157898"/>
            </a:xfrm>
            <a:prstGeom prst="roundRect">
              <a:avLst>
                <a:gd name="adj" fmla="val 34726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n w="19050">
                  <a:solidFill>
                    <a:schemeClr val="tx2">
                      <a:lumMod val="50000"/>
                    </a:schemeClr>
                  </a:solidFill>
                </a:ln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0" name="PA-椭圆 30">
              <a:extLst>
                <a:ext uri="{FF2B5EF4-FFF2-40B4-BE49-F238E27FC236}">
                  <a16:creationId xmlns:a16="http://schemas.microsoft.com/office/drawing/2014/main" xmlns="" id="{6C6FBE82-F5F0-477D-928A-CAC807413E4E}"/>
                </a:ext>
              </a:extLst>
            </p:cNvPr>
            <p:cNvSpPr/>
            <p:nvPr/>
          </p:nvSpPr>
          <p:spPr>
            <a:xfrm>
              <a:off x="401653" y="1310560"/>
              <a:ext cx="3806792" cy="2882266"/>
            </a:xfrm>
            <a:prstGeom prst="roundRect">
              <a:avLst>
                <a:gd name="adj" fmla="val 35827"/>
              </a:avLst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00" b="1" dirty="0">
                  <a:ln w="19050">
                    <a:solidFill>
                      <a:schemeClr val="tx2">
                        <a:lumMod val="50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研究液体内部的压强</a:t>
              </a:r>
            </a:p>
          </p:txBody>
        </p:sp>
      </p:grp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333625"/>
            <a:ext cx="359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8300BAE-ABBE-46AD-9ED0-676535457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1" y="2018220"/>
            <a:ext cx="4978400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实验结论：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1280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在液体内部的同一深度，向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各个方向的压强都相等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深度越深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压强越大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。液体内部压强的大小还跟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液体的密度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有关，在深度相同时，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液体的密度越大，压强越大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Scale>
                                      <p:cBhvr>
                                        <p:cTn id="8" dur="46" fill="hold">
                                          <p:stCondLst>
                                            <p:cond delay="28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46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  <p:animScale>
                                      <p:cBhvr>
                                        <p:cTn id="10" dur="46" fill="hold">
                                          <p:stCondLst>
                                            <p:cond delay="3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5000" y="105000"/>
                                    </p:animScale>
                                    <p:animScale>
                                      <p:cBhvr>
                                        <p:cTn id="11" dur="58" fill="hold">
                                          <p:stCondLst>
                                            <p:cond delay="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5000" y="10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95"/>
          <p:cNvGrpSpPr>
            <a:grpSpLocks/>
          </p:cNvGrpSpPr>
          <p:nvPr/>
        </p:nvGrpSpPr>
        <p:grpSpPr bwMode="auto">
          <a:xfrm>
            <a:off x="0" y="1817688"/>
            <a:ext cx="9144000" cy="5283200"/>
            <a:chOff x="0" y="1817014"/>
            <a:chExt cx="9144000" cy="5283730"/>
          </a:xfrm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xmlns="" id="{FDB0026E-720A-45C3-A0EE-4DD0AC3D7088}"/>
                </a:ext>
              </a:extLst>
            </p:cNvPr>
            <p:cNvSpPr/>
            <p:nvPr/>
          </p:nvSpPr>
          <p:spPr>
            <a:xfrm>
              <a:off x="0" y="1817014"/>
              <a:ext cx="9144000" cy="5040818"/>
            </a:xfrm>
            <a:custGeom>
              <a:avLst/>
              <a:gdLst>
                <a:gd name="connsiteX0" fmla="*/ 0 w 9144000"/>
                <a:gd name="connsiteY0" fmla="*/ 0 h 4838700"/>
                <a:gd name="connsiteX1" fmla="*/ 9144000 w 9144000"/>
                <a:gd name="connsiteY1" fmla="*/ 0 h 4838700"/>
                <a:gd name="connsiteX2" fmla="*/ 9144000 w 9144000"/>
                <a:gd name="connsiteY2" fmla="*/ 4838700 h 4838700"/>
                <a:gd name="connsiteX3" fmla="*/ 0 w 9144000"/>
                <a:gd name="connsiteY3" fmla="*/ 4838700 h 4838700"/>
                <a:gd name="connsiteX4" fmla="*/ 0 w 9144000"/>
                <a:gd name="connsiteY4" fmla="*/ 0 h 4838700"/>
                <a:gd name="connsiteX0" fmla="*/ 0 w 9144000"/>
                <a:gd name="connsiteY0" fmla="*/ 7620 h 4846320"/>
                <a:gd name="connsiteX1" fmla="*/ 708660 w 9144000"/>
                <a:gd name="connsiteY1" fmla="*/ 0 h 4846320"/>
                <a:gd name="connsiteX2" fmla="*/ 9144000 w 9144000"/>
                <a:gd name="connsiteY2" fmla="*/ 7620 h 4846320"/>
                <a:gd name="connsiteX3" fmla="*/ 9144000 w 9144000"/>
                <a:gd name="connsiteY3" fmla="*/ 4846320 h 4846320"/>
                <a:gd name="connsiteX4" fmla="*/ 0 w 9144000"/>
                <a:gd name="connsiteY4" fmla="*/ 4846320 h 4846320"/>
                <a:gd name="connsiteX5" fmla="*/ 0 w 9144000"/>
                <a:gd name="connsiteY5" fmla="*/ 7620 h 4846320"/>
                <a:gd name="connsiteX0" fmla="*/ 0 w 9144000"/>
                <a:gd name="connsiteY0" fmla="*/ 30480 h 4869180"/>
                <a:gd name="connsiteX1" fmla="*/ 708660 w 9144000"/>
                <a:gd name="connsiteY1" fmla="*/ 22860 h 4869180"/>
                <a:gd name="connsiteX2" fmla="*/ 1584960 w 9144000"/>
                <a:gd name="connsiteY2" fmla="*/ 0 h 4869180"/>
                <a:gd name="connsiteX3" fmla="*/ 9144000 w 9144000"/>
                <a:gd name="connsiteY3" fmla="*/ 30480 h 4869180"/>
                <a:gd name="connsiteX4" fmla="*/ 9144000 w 9144000"/>
                <a:gd name="connsiteY4" fmla="*/ 4869180 h 4869180"/>
                <a:gd name="connsiteX5" fmla="*/ 0 w 9144000"/>
                <a:gd name="connsiteY5" fmla="*/ 4869180 h 4869180"/>
                <a:gd name="connsiteX6" fmla="*/ 0 w 9144000"/>
                <a:gd name="connsiteY6" fmla="*/ 30480 h 4869180"/>
                <a:gd name="connsiteX0" fmla="*/ 0 w 9144000"/>
                <a:gd name="connsiteY0" fmla="*/ 30480 h 4869180"/>
                <a:gd name="connsiteX1" fmla="*/ 708660 w 9144000"/>
                <a:gd name="connsiteY1" fmla="*/ 22860 h 4869180"/>
                <a:gd name="connsiteX2" fmla="*/ 1584960 w 9144000"/>
                <a:gd name="connsiteY2" fmla="*/ 0 h 4869180"/>
                <a:gd name="connsiteX3" fmla="*/ 2667000 w 9144000"/>
                <a:gd name="connsiteY3" fmla="*/ 0 h 4869180"/>
                <a:gd name="connsiteX4" fmla="*/ 9144000 w 9144000"/>
                <a:gd name="connsiteY4" fmla="*/ 30480 h 4869180"/>
                <a:gd name="connsiteX5" fmla="*/ 9144000 w 9144000"/>
                <a:gd name="connsiteY5" fmla="*/ 4869180 h 4869180"/>
                <a:gd name="connsiteX6" fmla="*/ 0 w 9144000"/>
                <a:gd name="connsiteY6" fmla="*/ 4869180 h 4869180"/>
                <a:gd name="connsiteX7" fmla="*/ 0 w 9144000"/>
                <a:gd name="connsiteY7" fmla="*/ 30480 h 4869180"/>
                <a:gd name="connsiteX0" fmla="*/ 0 w 9144000"/>
                <a:gd name="connsiteY0" fmla="*/ 45720 h 4884420"/>
                <a:gd name="connsiteX1" fmla="*/ 708660 w 9144000"/>
                <a:gd name="connsiteY1" fmla="*/ 38100 h 4884420"/>
                <a:gd name="connsiteX2" fmla="*/ 1584960 w 9144000"/>
                <a:gd name="connsiteY2" fmla="*/ 15240 h 4884420"/>
                <a:gd name="connsiteX3" fmla="*/ 2667000 w 9144000"/>
                <a:gd name="connsiteY3" fmla="*/ 15240 h 4884420"/>
                <a:gd name="connsiteX4" fmla="*/ 3535680 w 9144000"/>
                <a:gd name="connsiteY4" fmla="*/ 0 h 4884420"/>
                <a:gd name="connsiteX5" fmla="*/ 9144000 w 9144000"/>
                <a:gd name="connsiteY5" fmla="*/ 45720 h 4884420"/>
                <a:gd name="connsiteX6" fmla="*/ 9144000 w 9144000"/>
                <a:gd name="connsiteY6" fmla="*/ 4884420 h 4884420"/>
                <a:gd name="connsiteX7" fmla="*/ 0 w 9144000"/>
                <a:gd name="connsiteY7" fmla="*/ 4884420 h 4884420"/>
                <a:gd name="connsiteX8" fmla="*/ 0 w 9144000"/>
                <a:gd name="connsiteY8" fmla="*/ 45720 h 4884420"/>
                <a:gd name="connsiteX0" fmla="*/ 0 w 9144000"/>
                <a:gd name="connsiteY0" fmla="*/ 45720 h 4884420"/>
                <a:gd name="connsiteX1" fmla="*/ 708660 w 9144000"/>
                <a:gd name="connsiteY1" fmla="*/ 38100 h 4884420"/>
                <a:gd name="connsiteX2" fmla="*/ 1584960 w 9144000"/>
                <a:gd name="connsiteY2" fmla="*/ 15240 h 4884420"/>
                <a:gd name="connsiteX3" fmla="*/ 2667000 w 9144000"/>
                <a:gd name="connsiteY3" fmla="*/ 15240 h 4884420"/>
                <a:gd name="connsiteX4" fmla="*/ 3535680 w 9144000"/>
                <a:gd name="connsiteY4" fmla="*/ 0 h 4884420"/>
                <a:gd name="connsiteX5" fmla="*/ 4564380 w 9144000"/>
                <a:gd name="connsiteY5" fmla="*/ 0 h 4884420"/>
                <a:gd name="connsiteX6" fmla="*/ 9144000 w 9144000"/>
                <a:gd name="connsiteY6" fmla="*/ 45720 h 4884420"/>
                <a:gd name="connsiteX7" fmla="*/ 9144000 w 9144000"/>
                <a:gd name="connsiteY7" fmla="*/ 4884420 h 4884420"/>
                <a:gd name="connsiteX8" fmla="*/ 0 w 9144000"/>
                <a:gd name="connsiteY8" fmla="*/ 4884420 h 4884420"/>
                <a:gd name="connsiteX9" fmla="*/ 0 w 9144000"/>
                <a:gd name="connsiteY9" fmla="*/ 45720 h 488442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9144000 w 9144000"/>
                <a:gd name="connsiteY7" fmla="*/ 60960 h 4899660"/>
                <a:gd name="connsiteX8" fmla="*/ 9144000 w 9144000"/>
                <a:gd name="connsiteY8" fmla="*/ 4899660 h 4899660"/>
                <a:gd name="connsiteX9" fmla="*/ 0 w 9144000"/>
                <a:gd name="connsiteY9" fmla="*/ 4899660 h 4899660"/>
                <a:gd name="connsiteX10" fmla="*/ 0 w 9144000"/>
                <a:gd name="connsiteY10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9144000 w 9144000"/>
                <a:gd name="connsiteY8" fmla="*/ 60960 h 4899660"/>
                <a:gd name="connsiteX9" fmla="*/ 9144000 w 9144000"/>
                <a:gd name="connsiteY9" fmla="*/ 4899660 h 4899660"/>
                <a:gd name="connsiteX10" fmla="*/ 0 w 9144000"/>
                <a:gd name="connsiteY10" fmla="*/ 4899660 h 4899660"/>
                <a:gd name="connsiteX11" fmla="*/ 0 w 9144000"/>
                <a:gd name="connsiteY11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9144000 w 9144000"/>
                <a:gd name="connsiteY9" fmla="*/ 60960 h 4899660"/>
                <a:gd name="connsiteX10" fmla="*/ 9144000 w 9144000"/>
                <a:gd name="connsiteY10" fmla="*/ 4899660 h 4899660"/>
                <a:gd name="connsiteX11" fmla="*/ 0 w 9144000"/>
                <a:gd name="connsiteY11" fmla="*/ 4899660 h 4899660"/>
                <a:gd name="connsiteX12" fmla="*/ 0 w 9144000"/>
                <a:gd name="connsiteY12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9144000 w 9144000"/>
                <a:gd name="connsiteY10" fmla="*/ 60960 h 4899660"/>
                <a:gd name="connsiteX11" fmla="*/ 9144000 w 9144000"/>
                <a:gd name="connsiteY11" fmla="*/ 4899660 h 4899660"/>
                <a:gd name="connsiteX12" fmla="*/ 0 w 9144000"/>
                <a:gd name="connsiteY12" fmla="*/ 4899660 h 4899660"/>
                <a:gd name="connsiteX13" fmla="*/ 0 w 9144000"/>
                <a:gd name="connsiteY13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8793480 w 9144000"/>
                <a:gd name="connsiteY10" fmla="*/ 53340 h 4899660"/>
                <a:gd name="connsiteX11" fmla="*/ 9144000 w 9144000"/>
                <a:gd name="connsiteY11" fmla="*/ 60960 h 4899660"/>
                <a:gd name="connsiteX12" fmla="*/ 9144000 w 9144000"/>
                <a:gd name="connsiteY12" fmla="*/ 4899660 h 4899660"/>
                <a:gd name="connsiteX13" fmla="*/ 0 w 9144000"/>
                <a:gd name="connsiteY13" fmla="*/ 4899660 h 4899660"/>
                <a:gd name="connsiteX14" fmla="*/ 0 w 9144000"/>
                <a:gd name="connsiteY14" fmla="*/ 60960 h 4899660"/>
                <a:gd name="connsiteX0" fmla="*/ 0 w 9144000"/>
                <a:gd name="connsiteY0" fmla="*/ 60960 h 4899660"/>
                <a:gd name="connsiteX1" fmla="*/ 661035 w 9144000"/>
                <a:gd name="connsiteY1" fmla="*/ 2438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8793480 w 9144000"/>
                <a:gd name="connsiteY10" fmla="*/ 53340 h 4899660"/>
                <a:gd name="connsiteX11" fmla="*/ 9144000 w 9144000"/>
                <a:gd name="connsiteY11" fmla="*/ 60960 h 4899660"/>
                <a:gd name="connsiteX12" fmla="*/ 9144000 w 9144000"/>
                <a:gd name="connsiteY12" fmla="*/ 4899660 h 4899660"/>
                <a:gd name="connsiteX13" fmla="*/ 0 w 9144000"/>
                <a:gd name="connsiteY13" fmla="*/ 4899660 h 4899660"/>
                <a:gd name="connsiteX14" fmla="*/ 0 w 9144000"/>
                <a:gd name="connsiteY14" fmla="*/ 60960 h 4899660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667000 w 9144000"/>
                <a:gd name="connsiteY3" fmla="*/ 264587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667000 w 9144000"/>
                <a:gd name="connsiteY3" fmla="*/ 264587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098155 w 9144000"/>
                <a:gd name="connsiteY9" fmla="*/ 563672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098155 w 9144000"/>
                <a:gd name="connsiteY9" fmla="*/ 563672 h 5133767"/>
                <a:gd name="connsiteX10" fmla="*/ 8860155 w 9144000"/>
                <a:gd name="connsiteY10" fmla="*/ 4398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313142 h 5151842"/>
                <a:gd name="connsiteX1" fmla="*/ 737235 w 9144000"/>
                <a:gd name="connsiteY1" fmla="*/ 407122 h 5151842"/>
                <a:gd name="connsiteX2" fmla="*/ 1651635 w 9144000"/>
                <a:gd name="connsiteY2" fmla="*/ 35012 h 5151842"/>
                <a:gd name="connsiteX3" fmla="*/ 2705100 w 9144000"/>
                <a:gd name="connsiteY3" fmla="*/ 692237 h 5151842"/>
                <a:gd name="connsiteX4" fmla="*/ 3535680 w 9144000"/>
                <a:gd name="connsiteY4" fmla="*/ 267422 h 5151842"/>
                <a:gd name="connsiteX5" fmla="*/ 4535805 w 9144000"/>
                <a:gd name="connsiteY5" fmla="*/ 772247 h 5151842"/>
                <a:gd name="connsiteX6" fmla="*/ 5334000 w 9144000"/>
                <a:gd name="connsiteY6" fmla="*/ 252182 h 5151842"/>
                <a:gd name="connsiteX7" fmla="*/ 6364605 w 9144000"/>
                <a:gd name="connsiteY7" fmla="*/ 558887 h 5151842"/>
                <a:gd name="connsiteX8" fmla="*/ 7155180 w 9144000"/>
                <a:gd name="connsiteY8" fmla="*/ 282662 h 5151842"/>
                <a:gd name="connsiteX9" fmla="*/ 8098155 w 9144000"/>
                <a:gd name="connsiteY9" fmla="*/ 581747 h 5151842"/>
                <a:gd name="connsiteX10" fmla="*/ 8860155 w 9144000"/>
                <a:gd name="connsiteY10" fmla="*/ 457922 h 5151842"/>
                <a:gd name="connsiteX11" fmla="*/ 9144000 w 9144000"/>
                <a:gd name="connsiteY11" fmla="*/ 313142 h 5151842"/>
                <a:gd name="connsiteX12" fmla="*/ 9144000 w 9144000"/>
                <a:gd name="connsiteY12" fmla="*/ 5151842 h 5151842"/>
                <a:gd name="connsiteX13" fmla="*/ 0 w 9144000"/>
                <a:gd name="connsiteY13" fmla="*/ 5151842 h 5151842"/>
                <a:gd name="connsiteX14" fmla="*/ 0 w 9144000"/>
                <a:gd name="connsiteY14" fmla="*/ 313142 h 5151842"/>
                <a:gd name="connsiteX0" fmla="*/ 0 w 9144000"/>
                <a:gd name="connsiteY0" fmla="*/ 282301 h 5121001"/>
                <a:gd name="connsiteX1" fmla="*/ 737235 w 9144000"/>
                <a:gd name="connsiteY1" fmla="*/ 376281 h 5121001"/>
                <a:gd name="connsiteX2" fmla="*/ 1651635 w 9144000"/>
                <a:gd name="connsiteY2" fmla="*/ 4171 h 5121001"/>
                <a:gd name="connsiteX3" fmla="*/ 2705100 w 9144000"/>
                <a:gd name="connsiteY3" fmla="*/ 661396 h 5121001"/>
                <a:gd name="connsiteX4" fmla="*/ 3535680 w 9144000"/>
                <a:gd name="connsiteY4" fmla="*/ 236581 h 5121001"/>
                <a:gd name="connsiteX5" fmla="*/ 4535805 w 9144000"/>
                <a:gd name="connsiteY5" fmla="*/ 741406 h 5121001"/>
                <a:gd name="connsiteX6" fmla="*/ 5334000 w 9144000"/>
                <a:gd name="connsiteY6" fmla="*/ 221341 h 5121001"/>
                <a:gd name="connsiteX7" fmla="*/ 6364605 w 9144000"/>
                <a:gd name="connsiteY7" fmla="*/ 528046 h 5121001"/>
                <a:gd name="connsiteX8" fmla="*/ 7155180 w 9144000"/>
                <a:gd name="connsiteY8" fmla="*/ 251821 h 5121001"/>
                <a:gd name="connsiteX9" fmla="*/ 8098155 w 9144000"/>
                <a:gd name="connsiteY9" fmla="*/ 550906 h 5121001"/>
                <a:gd name="connsiteX10" fmla="*/ 8860155 w 9144000"/>
                <a:gd name="connsiteY10" fmla="*/ 427081 h 5121001"/>
                <a:gd name="connsiteX11" fmla="*/ 9144000 w 9144000"/>
                <a:gd name="connsiteY11" fmla="*/ 282301 h 5121001"/>
                <a:gd name="connsiteX12" fmla="*/ 9144000 w 9144000"/>
                <a:gd name="connsiteY12" fmla="*/ 5121001 h 5121001"/>
                <a:gd name="connsiteX13" fmla="*/ 0 w 9144000"/>
                <a:gd name="connsiteY13" fmla="*/ 5121001 h 5121001"/>
                <a:gd name="connsiteX14" fmla="*/ 0 w 9144000"/>
                <a:gd name="connsiteY14" fmla="*/ 282301 h 5121001"/>
                <a:gd name="connsiteX0" fmla="*/ 0 w 9144000"/>
                <a:gd name="connsiteY0" fmla="*/ 206875 h 5045575"/>
                <a:gd name="connsiteX1" fmla="*/ 737235 w 9144000"/>
                <a:gd name="connsiteY1" fmla="*/ 300855 h 5045575"/>
                <a:gd name="connsiteX2" fmla="*/ 1664335 w 9144000"/>
                <a:gd name="connsiteY2" fmla="*/ 4945 h 5045575"/>
                <a:gd name="connsiteX3" fmla="*/ 2705100 w 9144000"/>
                <a:gd name="connsiteY3" fmla="*/ 585970 h 5045575"/>
                <a:gd name="connsiteX4" fmla="*/ 3535680 w 9144000"/>
                <a:gd name="connsiteY4" fmla="*/ 161155 h 5045575"/>
                <a:gd name="connsiteX5" fmla="*/ 4535805 w 9144000"/>
                <a:gd name="connsiteY5" fmla="*/ 665980 h 5045575"/>
                <a:gd name="connsiteX6" fmla="*/ 5334000 w 9144000"/>
                <a:gd name="connsiteY6" fmla="*/ 145915 h 5045575"/>
                <a:gd name="connsiteX7" fmla="*/ 6364605 w 9144000"/>
                <a:gd name="connsiteY7" fmla="*/ 452620 h 5045575"/>
                <a:gd name="connsiteX8" fmla="*/ 7155180 w 9144000"/>
                <a:gd name="connsiteY8" fmla="*/ 176395 h 5045575"/>
                <a:gd name="connsiteX9" fmla="*/ 8098155 w 9144000"/>
                <a:gd name="connsiteY9" fmla="*/ 475480 h 5045575"/>
                <a:gd name="connsiteX10" fmla="*/ 8860155 w 9144000"/>
                <a:gd name="connsiteY10" fmla="*/ 351655 h 5045575"/>
                <a:gd name="connsiteX11" fmla="*/ 9144000 w 9144000"/>
                <a:gd name="connsiteY11" fmla="*/ 206875 h 5045575"/>
                <a:gd name="connsiteX12" fmla="*/ 9144000 w 9144000"/>
                <a:gd name="connsiteY12" fmla="*/ 5045575 h 5045575"/>
                <a:gd name="connsiteX13" fmla="*/ 0 w 9144000"/>
                <a:gd name="connsiteY13" fmla="*/ 5045575 h 5045575"/>
                <a:gd name="connsiteX14" fmla="*/ 0 w 9144000"/>
                <a:gd name="connsiteY14" fmla="*/ 206875 h 504557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35805 w 9144000"/>
                <a:gd name="connsiteY5" fmla="*/ 661390 h 5040985"/>
                <a:gd name="connsiteX6" fmla="*/ 5334000 w 9144000"/>
                <a:gd name="connsiteY6" fmla="*/ 141325 h 5040985"/>
                <a:gd name="connsiteX7" fmla="*/ 6364605 w 9144000"/>
                <a:gd name="connsiteY7" fmla="*/ 4480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364605 w 9144000"/>
                <a:gd name="connsiteY7" fmla="*/ 4480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123555 w 9144000"/>
                <a:gd name="connsiteY9" fmla="*/ 3946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388793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123555 w 9144000"/>
                <a:gd name="connsiteY9" fmla="*/ 3946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4000" h="5040985">
                  <a:moveTo>
                    <a:pt x="0" y="202285"/>
                  </a:moveTo>
                  <a:cubicBezTo>
                    <a:pt x="618172" y="-179985"/>
                    <a:pt x="459846" y="329920"/>
                    <a:pt x="737235" y="296265"/>
                  </a:cubicBezTo>
                  <a:cubicBezTo>
                    <a:pt x="1014624" y="262610"/>
                    <a:pt x="1327891" y="-11181"/>
                    <a:pt x="1664335" y="355"/>
                  </a:cubicBezTo>
                  <a:cubicBezTo>
                    <a:pt x="2000779" y="11891"/>
                    <a:pt x="2444009" y="300740"/>
                    <a:pt x="2755900" y="365480"/>
                  </a:cubicBezTo>
                  <a:cubicBezTo>
                    <a:pt x="3067791" y="430220"/>
                    <a:pt x="3234796" y="377575"/>
                    <a:pt x="3535680" y="388793"/>
                  </a:cubicBezTo>
                  <a:cubicBezTo>
                    <a:pt x="3836564" y="400011"/>
                    <a:pt x="4261485" y="474035"/>
                    <a:pt x="4561205" y="432790"/>
                  </a:cubicBezTo>
                  <a:cubicBezTo>
                    <a:pt x="4860925" y="391545"/>
                    <a:pt x="5027083" y="149368"/>
                    <a:pt x="5334000" y="141325"/>
                  </a:cubicBezTo>
                  <a:cubicBezTo>
                    <a:pt x="5640917" y="133282"/>
                    <a:pt x="6062345" y="374370"/>
                    <a:pt x="6402705" y="384530"/>
                  </a:cubicBezTo>
                  <a:cubicBezTo>
                    <a:pt x="6706235" y="389610"/>
                    <a:pt x="6868372" y="170112"/>
                    <a:pt x="7155180" y="171805"/>
                  </a:cubicBezTo>
                  <a:cubicBezTo>
                    <a:pt x="7441988" y="173498"/>
                    <a:pt x="7839393" y="365480"/>
                    <a:pt x="8123555" y="394690"/>
                  </a:cubicBezTo>
                  <a:cubicBezTo>
                    <a:pt x="8407717" y="423900"/>
                    <a:pt x="8690081" y="379132"/>
                    <a:pt x="8860155" y="347065"/>
                  </a:cubicBezTo>
                  <a:cubicBezTo>
                    <a:pt x="9030229" y="314998"/>
                    <a:pt x="9027160" y="199745"/>
                    <a:pt x="9144000" y="202285"/>
                  </a:cubicBezTo>
                  <a:lnTo>
                    <a:pt x="9144000" y="5040985"/>
                  </a:lnTo>
                  <a:lnTo>
                    <a:pt x="0" y="5040985"/>
                  </a:lnTo>
                  <a:lnTo>
                    <a:pt x="0" y="202285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00B0F0">
                    <a:lumMod val="92000"/>
                    <a:lumOff val="8000"/>
                  </a:srgbClr>
                </a:gs>
                <a:gs pos="0">
                  <a:srgbClr val="00B0F0">
                    <a:lumMod val="65000"/>
                    <a:lumOff val="35000"/>
                  </a:srgbClr>
                </a:gs>
                <a:gs pos="97000">
                  <a:srgbClr val="009AD0"/>
                </a:gs>
              </a:gsLst>
              <a:lin ang="4800000" scaled="0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3" name="组合 597"/>
            <p:cNvGrpSpPr>
              <a:grpSpLocks/>
            </p:cNvGrpSpPr>
            <p:nvPr/>
          </p:nvGrpSpPr>
          <p:grpSpPr bwMode="auto">
            <a:xfrm rot="1800000">
              <a:off x="3265351" y="5455430"/>
              <a:ext cx="1170355" cy="1048577"/>
              <a:chOff x="3757023" y="5121350"/>
              <a:chExt cx="1170355" cy="1048577"/>
            </a:xfrm>
          </p:grpSpPr>
          <p:sp>
            <p:nvSpPr>
              <p:cNvPr id="24818" name="îśļíde"/>
              <p:cNvSpPr>
                <a:spLocks/>
              </p:cNvSpPr>
              <p:nvPr/>
            </p:nvSpPr>
            <p:spPr bwMode="auto">
              <a:xfrm>
                <a:off x="4402550" y="5698983"/>
                <a:ext cx="200447" cy="155185"/>
              </a:xfrm>
              <a:custGeom>
                <a:avLst/>
                <a:gdLst>
                  <a:gd name="T0" fmla="*/ 2147483646 w 98"/>
                  <a:gd name="T1" fmla="*/ 2147483646 h 76"/>
                  <a:gd name="T2" fmla="*/ 2147483646 w 98"/>
                  <a:gd name="T3" fmla="*/ 2147483646 h 76"/>
                  <a:gd name="T4" fmla="*/ 2147483646 w 98"/>
                  <a:gd name="T5" fmla="*/ 2147483646 h 76"/>
                  <a:gd name="T6" fmla="*/ 2147483646 w 98"/>
                  <a:gd name="T7" fmla="*/ 2147483646 h 76"/>
                  <a:gd name="T8" fmla="*/ 2147483646 w 98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98" y="30"/>
                    </a:moveTo>
                    <a:cubicBezTo>
                      <a:pt x="98" y="30"/>
                      <a:pt x="73" y="67"/>
                      <a:pt x="53" y="67"/>
                    </a:cubicBezTo>
                    <a:cubicBezTo>
                      <a:pt x="48" y="66"/>
                      <a:pt x="42" y="68"/>
                      <a:pt x="36" y="69"/>
                    </a:cubicBezTo>
                    <a:cubicBezTo>
                      <a:pt x="17" y="72"/>
                      <a:pt x="0" y="76"/>
                      <a:pt x="16" y="43"/>
                    </a:cubicBezTo>
                    <a:cubicBezTo>
                      <a:pt x="38" y="0"/>
                      <a:pt x="98" y="30"/>
                      <a:pt x="98" y="30"/>
                    </a:cubicBezTo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19" name="iš1îḑé"/>
              <p:cNvSpPr>
                <a:spLocks/>
              </p:cNvSpPr>
              <p:nvPr/>
            </p:nvSpPr>
            <p:spPr bwMode="auto">
              <a:xfrm>
                <a:off x="4402550" y="5698983"/>
                <a:ext cx="200447" cy="155185"/>
              </a:xfrm>
              <a:custGeom>
                <a:avLst/>
                <a:gdLst>
                  <a:gd name="T0" fmla="*/ 2147483646 w 98"/>
                  <a:gd name="T1" fmla="*/ 2147483646 h 76"/>
                  <a:gd name="T2" fmla="*/ 2147483646 w 98"/>
                  <a:gd name="T3" fmla="*/ 2147483646 h 76"/>
                  <a:gd name="T4" fmla="*/ 2147483646 w 98"/>
                  <a:gd name="T5" fmla="*/ 2147483646 h 76"/>
                  <a:gd name="T6" fmla="*/ 2147483646 w 98"/>
                  <a:gd name="T7" fmla="*/ 2147483646 h 76"/>
                  <a:gd name="T8" fmla="*/ 2147483646 w 98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98" y="30"/>
                    </a:moveTo>
                    <a:cubicBezTo>
                      <a:pt x="98" y="30"/>
                      <a:pt x="73" y="67"/>
                      <a:pt x="53" y="67"/>
                    </a:cubicBezTo>
                    <a:cubicBezTo>
                      <a:pt x="48" y="66"/>
                      <a:pt x="42" y="68"/>
                      <a:pt x="36" y="69"/>
                    </a:cubicBezTo>
                    <a:cubicBezTo>
                      <a:pt x="17" y="72"/>
                      <a:pt x="0" y="76"/>
                      <a:pt x="16" y="43"/>
                    </a:cubicBezTo>
                    <a:cubicBezTo>
                      <a:pt x="38" y="0"/>
                      <a:pt x="98" y="30"/>
                      <a:pt x="98" y="30"/>
                    </a:cubicBezTo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0" name="îṩlídê"/>
              <p:cNvSpPr>
                <a:spLocks/>
              </p:cNvSpPr>
              <p:nvPr/>
            </p:nvSpPr>
            <p:spPr bwMode="auto">
              <a:xfrm>
                <a:off x="4141753" y="5178466"/>
                <a:ext cx="342700" cy="328690"/>
              </a:xfrm>
              <a:custGeom>
                <a:avLst/>
                <a:gdLst>
                  <a:gd name="T0" fmla="*/ 2147483646 w 167"/>
                  <a:gd name="T1" fmla="*/ 2147483646 h 161"/>
                  <a:gd name="T2" fmla="*/ 2147483646 w 167"/>
                  <a:gd name="T3" fmla="*/ 2147483646 h 161"/>
                  <a:gd name="T4" fmla="*/ 2147483646 w 167"/>
                  <a:gd name="T5" fmla="*/ 2147483646 h 161"/>
                  <a:gd name="T6" fmla="*/ 2147483646 w 167"/>
                  <a:gd name="T7" fmla="*/ 2147483646 h 161"/>
                  <a:gd name="T8" fmla="*/ 2147483646 w 167"/>
                  <a:gd name="T9" fmla="*/ 2147483646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7" h="161">
                    <a:moveTo>
                      <a:pt x="167" y="31"/>
                    </a:moveTo>
                    <a:cubicBezTo>
                      <a:pt x="167" y="31"/>
                      <a:pt x="117" y="0"/>
                      <a:pt x="76" y="26"/>
                    </a:cubicBezTo>
                    <a:cubicBezTo>
                      <a:pt x="34" y="53"/>
                      <a:pt x="56" y="81"/>
                      <a:pt x="28" y="110"/>
                    </a:cubicBezTo>
                    <a:cubicBezTo>
                      <a:pt x="0" y="139"/>
                      <a:pt x="64" y="161"/>
                      <a:pt x="69" y="161"/>
                    </a:cubicBezTo>
                    <a:cubicBezTo>
                      <a:pt x="74" y="161"/>
                      <a:pt x="167" y="31"/>
                      <a:pt x="167" y="31"/>
                    </a:cubicBezTo>
                    <a:close/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1" name="íśľïďê"/>
              <p:cNvSpPr>
                <a:spLocks/>
              </p:cNvSpPr>
              <p:nvPr/>
            </p:nvSpPr>
            <p:spPr bwMode="auto">
              <a:xfrm>
                <a:off x="4141753" y="5358438"/>
                <a:ext cx="258642" cy="148719"/>
              </a:xfrm>
              <a:custGeom>
                <a:avLst/>
                <a:gdLst>
                  <a:gd name="T0" fmla="*/ 2147483646 w 126"/>
                  <a:gd name="T1" fmla="*/ 2147483646 h 73"/>
                  <a:gd name="T2" fmla="*/ 2147483646 w 126"/>
                  <a:gd name="T3" fmla="*/ 2147483646 h 73"/>
                  <a:gd name="T4" fmla="*/ 2147483646 w 126"/>
                  <a:gd name="T5" fmla="*/ 2147483646 h 73"/>
                  <a:gd name="T6" fmla="*/ 2147483646 w 126"/>
                  <a:gd name="T7" fmla="*/ 2147483646 h 73"/>
                  <a:gd name="T8" fmla="*/ 2147483646 w 126"/>
                  <a:gd name="T9" fmla="*/ 0 h 73"/>
                  <a:gd name="T10" fmla="*/ 2147483646 w 126"/>
                  <a:gd name="T11" fmla="*/ 2147483646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6" h="73">
                    <a:moveTo>
                      <a:pt x="65" y="14"/>
                    </a:moveTo>
                    <a:cubicBezTo>
                      <a:pt x="55" y="14"/>
                      <a:pt x="45" y="13"/>
                      <a:pt x="36" y="11"/>
                    </a:cubicBezTo>
                    <a:cubicBezTo>
                      <a:pt x="34" y="15"/>
                      <a:pt x="31" y="18"/>
                      <a:pt x="28" y="22"/>
                    </a:cubicBezTo>
                    <a:cubicBezTo>
                      <a:pt x="0" y="51"/>
                      <a:pt x="64" y="73"/>
                      <a:pt x="69" y="73"/>
                    </a:cubicBezTo>
                    <a:cubicBezTo>
                      <a:pt x="72" y="73"/>
                      <a:pt x="100" y="35"/>
                      <a:pt x="126" y="0"/>
                    </a:cubicBezTo>
                    <a:cubicBezTo>
                      <a:pt x="107" y="9"/>
                      <a:pt x="87" y="14"/>
                      <a:pt x="65" y="14"/>
                    </a:cubicBezTo>
                    <a:close/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2" name="î$1ídé"/>
              <p:cNvSpPr>
                <a:spLocks/>
              </p:cNvSpPr>
              <p:nvPr/>
            </p:nvSpPr>
            <p:spPr bwMode="auto">
              <a:xfrm>
                <a:off x="3757023" y="5609536"/>
                <a:ext cx="526983" cy="560391"/>
              </a:xfrm>
              <a:custGeom>
                <a:avLst/>
                <a:gdLst>
                  <a:gd name="T0" fmla="*/ 2147483646 w 257"/>
                  <a:gd name="T1" fmla="*/ 2147483646 h 274"/>
                  <a:gd name="T2" fmla="*/ 2147483646 w 257"/>
                  <a:gd name="T3" fmla="*/ 2147483646 h 274"/>
                  <a:gd name="T4" fmla="*/ 2147483646 w 257"/>
                  <a:gd name="T5" fmla="*/ 2147483646 h 274"/>
                  <a:gd name="T6" fmla="*/ 0 w 257"/>
                  <a:gd name="T7" fmla="*/ 2147483646 h 274"/>
                  <a:gd name="T8" fmla="*/ 2147483646 w 257"/>
                  <a:gd name="T9" fmla="*/ 2147483646 h 274"/>
                  <a:gd name="T10" fmla="*/ 2147483646 w 257"/>
                  <a:gd name="T11" fmla="*/ 2147483646 h 274"/>
                  <a:gd name="T12" fmla="*/ 2147483646 w 257"/>
                  <a:gd name="T13" fmla="*/ 2147483646 h 274"/>
                  <a:gd name="T14" fmla="*/ 2147483646 w 257"/>
                  <a:gd name="T15" fmla="*/ 2147483646 h 274"/>
                  <a:gd name="T16" fmla="*/ 2147483646 w 257"/>
                  <a:gd name="T17" fmla="*/ 2147483646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7" h="274">
                    <a:moveTo>
                      <a:pt x="211" y="61"/>
                    </a:moveTo>
                    <a:cubicBezTo>
                      <a:pt x="218" y="55"/>
                      <a:pt x="231" y="42"/>
                      <a:pt x="202" y="56"/>
                    </a:cubicBezTo>
                    <a:cubicBezTo>
                      <a:pt x="193" y="40"/>
                      <a:pt x="166" y="0"/>
                      <a:pt x="108" y="8"/>
                    </a:cubicBezTo>
                    <a:cubicBezTo>
                      <a:pt x="36" y="19"/>
                      <a:pt x="0" y="1"/>
                      <a:pt x="0" y="1"/>
                    </a:cubicBezTo>
                    <a:cubicBezTo>
                      <a:pt x="0" y="1"/>
                      <a:pt x="24" y="107"/>
                      <a:pt x="111" y="108"/>
                    </a:cubicBezTo>
                    <a:cubicBezTo>
                      <a:pt x="53" y="171"/>
                      <a:pt x="132" y="274"/>
                      <a:pt x="132" y="274"/>
                    </a:cubicBezTo>
                    <a:cubicBezTo>
                      <a:pt x="132" y="274"/>
                      <a:pt x="145" y="242"/>
                      <a:pt x="188" y="179"/>
                    </a:cubicBezTo>
                    <a:cubicBezTo>
                      <a:pt x="218" y="135"/>
                      <a:pt x="216" y="97"/>
                      <a:pt x="211" y="77"/>
                    </a:cubicBezTo>
                    <a:cubicBezTo>
                      <a:pt x="257" y="56"/>
                      <a:pt x="226" y="59"/>
                      <a:pt x="211" y="61"/>
                    </a:cubicBezTo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3" name="í$ļîďê"/>
              <p:cNvSpPr>
                <a:spLocks/>
              </p:cNvSpPr>
              <p:nvPr/>
            </p:nvSpPr>
            <p:spPr bwMode="auto">
              <a:xfrm>
                <a:off x="3902510" y="5799207"/>
                <a:ext cx="295283" cy="370720"/>
              </a:xfrm>
              <a:custGeom>
                <a:avLst/>
                <a:gdLst>
                  <a:gd name="T0" fmla="*/ 2147483646 w 144"/>
                  <a:gd name="T1" fmla="*/ 2147483646 h 181"/>
                  <a:gd name="T2" fmla="*/ 2147483646 w 144"/>
                  <a:gd name="T3" fmla="*/ 2147483646 h 181"/>
                  <a:gd name="T4" fmla="*/ 2147483646 w 144"/>
                  <a:gd name="T5" fmla="*/ 2147483646 h 181"/>
                  <a:gd name="T6" fmla="*/ 2147483646 w 144"/>
                  <a:gd name="T7" fmla="*/ 2147483646 h 181"/>
                  <a:gd name="T8" fmla="*/ 2147483646 w 144"/>
                  <a:gd name="T9" fmla="*/ 0 h 181"/>
                  <a:gd name="T10" fmla="*/ 2147483646 w 144"/>
                  <a:gd name="T11" fmla="*/ 2147483646 h 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4" h="181">
                    <a:moveTo>
                      <a:pt x="99" y="30"/>
                    </a:moveTo>
                    <a:cubicBezTo>
                      <a:pt x="74" y="39"/>
                      <a:pt x="50" y="43"/>
                      <a:pt x="25" y="39"/>
                    </a:cubicBezTo>
                    <a:cubicBezTo>
                      <a:pt x="0" y="101"/>
                      <a:pt x="61" y="181"/>
                      <a:pt x="61" y="181"/>
                    </a:cubicBezTo>
                    <a:cubicBezTo>
                      <a:pt x="61" y="181"/>
                      <a:pt x="74" y="149"/>
                      <a:pt x="117" y="86"/>
                    </a:cubicBezTo>
                    <a:cubicBezTo>
                      <a:pt x="141" y="52"/>
                      <a:pt x="144" y="21"/>
                      <a:pt x="143" y="0"/>
                    </a:cubicBezTo>
                    <a:cubicBezTo>
                      <a:pt x="131" y="13"/>
                      <a:pt x="116" y="25"/>
                      <a:pt x="99" y="30"/>
                    </a:cubicBezTo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4" name="íśḷiḍé"/>
              <p:cNvSpPr>
                <a:spLocks/>
              </p:cNvSpPr>
              <p:nvPr/>
            </p:nvSpPr>
            <p:spPr bwMode="auto">
              <a:xfrm>
                <a:off x="4088947" y="5121350"/>
                <a:ext cx="838431" cy="731741"/>
              </a:xfrm>
              <a:custGeom>
                <a:avLst/>
                <a:gdLst>
                  <a:gd name="T0" fmla="*/ 2147483646 w 409"/>
                  <a:gd name="T1" fmla="*/ 2147483646 h 358"/>
                  <a:gd name="T2" fmla="*/ 2147483646 w 409"/>
                  <a:gd name="T3" fmla="*/ 2147483646 h 358"/>
                  <a:gd name="T4" fmla="*/ 2147483646 w 409"/>
                  <a:gd name="T5" fmla="*/ 2147483646 h 358"/>
                  <a:gd name="T6" fmla="*/ 2147483646 w 409"/>
                  <a:gd name="T7" fmla="*/ 2147483646 h 358"/>
                  <a:gd name="T8" fmla="*/ 2147483646 w 409"/>
                  <a:gd name="T9" fmla="*/ 2147483646 h 358"/>
                  <a:gd name="T10" fmla="*/ 2147483646 w 409"/>
                  <a:gd name="T11" fmla="*/ 2147483646 h 358"/>
                  <a:gd name="T12" fmla="*/ 2147483646 w 409"/>
                  <a:gd name="T13" fmla="*/ 2147483646 h 358"/>
                  <a:gd name="T14" fmla="*/ 2147483646 w 409"/>
                  <a:gd name="T15" fmla="*/ 2147483646 h 358"/>
                  <a:gd name="T16" fmla="*/ 2147483646 w 409"/>
                  <a:gd name="T17" fmla="*/ 2147483646 h 358"/>
                  <a:gd name="T18" fmla="*/ 2147483646 w 409"/>
                  <a:gd name="T19" fmla="*/ 2147483646 h 358"/>
                  <a:gd name="T20" fmla="*/ 2147483646 w 409"/>
                  <a:gd name="T21" fmla="*/ 2147483646 h 358"/>
                  <a:gd name="T22" fmla="*/ 2147483646 w 409"/>
                  <a:gd name="T23" fmla="*/ 2147483646 h 3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09" h="358">
                    <a:moveTo>
                      <a:pt x="368" y="153"/>
                    </a:moveTo>
                    <a:cubicBezTo>
                      <a:pt x="381" y="151"/>
                      <a:pt x="400" y="141"/>
                      <a:pt x="409" y="135"/>
                    </a:cubicBezTo>
                    <a:cubicBezTo>
                      <a:pt x="407" y="122"/>
                      <a:pt x="399" y="110"/>
                      <a:pt x="387" y="98"/>
                    </a:cubicBezTo>
                    <a:cubicBezTo>
                      <a:pt x="387" y="98"/>
                      <a:pt x="293" y="0"/>
                      <a:pt x="178" y="67"/>
                    </a:cubicBezTo>
                    <a:cubicBezTo>
                      <a:pt x="85" y="120"/>
                      <a:pt x="87" y="244"/>
                      <a:pt x="53" y="253"/>
                    </a:cubicBezTo>
                    <a:cubicBezTo>
                      <a:pt x="39" y="257"/>
                      <a:pt x="26" y="260"/>
                      <a:pt x="14" y="263"/>
                    </a:cubicBezTo>
                    <a:cubicBezTo>
                      <a:pt x="14" y="263"/>
                      <a:pt x="0" y="345"/>
                      <a:pt x="50" y="358"/>
                    </a:cubicBezTo>
                    <a:cubicBezTo>
                      <a:pt x="67" y="338"/>
                      <a:pt x="85" y="319"/>
                      <a:pt x="102" y="318"/>
                    </a:cubicBezTo>
                    <a:cubicBezTo>
                      <a:pt x="111" y="317"/>
                      <a:pt x="124" y="319"/>
                      <a:pt x="141" y="321"/>
                    </a:cubicBezTo>
                    <a:cubicBezTo>
                      <a:pt x="194" y="327"/>
                      <a:pt x="279" y="334"/>
                      <a:pt x="360" y="238"/>
                    </a:cubicBezTo>
                    <a:cubicBezTo>
                      <a:pt x="384" y="210"/>
                      <a:pt x="398" y="187"/>
                      <a:pt x="405" y="168"/>
                    </a:cubicBezTo>
                    <a:cubicBezTo>
                      <a:pt x="386" y="170"/>
                      <a:pt x="368" y="153"/>
                      <a:pt x="368" y="153"/>
                    </a:cubicBezTo>
                  </a:path>
                </a:pathLst>
              </a:custGeom>
              <a:solidFill>
                <a:srgbClr val="F48C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5" name="iślïdé"/>
              <p:cNvSpPr>
                <a:spLocks/>
              </p:cNvSpPr>
              <p:nvPr/>
            </p:nvSpPr>
            <p:spPr bwMode="auto">
              <a:xfrm>
                <a:off x="4088947" y="5217263"/>
                <a:ext cx="690790" cy="635828"/>
              </a:xfrm>
              <a:custGeom>
                <a:avLst/>
                <a:gdLst>
                  <a:gd name="T0" fmla="*/ 2147483646 w 337"/>
                  <a:gd name="T1" fmla="*/ 2147483646 h 311"/>
                  <a:gd name="T2" fmla="*/ 2147483646 w 337"/>
                  <a:gd name="T3" fmla="*/ 2147483646 h 311"/>
                  <a:gd name="T4" fmla="*/ 2147483646 w 337"/>
                  <a:gd name="T5" fmla="*/ 2147483646 h 311"/>
                  <a:gd name="T6" fmla="*/ 2147483646 w 337"/>
                  <a:gd name="T7" fmla="*/ 2147483646 h 311"/>
                  <a:gd name="T8" fmla="*/ 2147483646 w 337"/>
                  <a:gd name="T9" fmla="*/ 0 h 311"/>
                  <a:gd name="T10" fmla="*/ 2147483646 w 337"/>
                  <a:gd name="T11" fmla="*/ 2147483646 h 311"/>
                  <a:gd name="T12" fmla="*/ 2147483646 w 337"/>
                  <a:gd name="T13" fmla="*/ 2147483646 h 311"/>
                  <a:gd name="T14" fmla="*/ 2147483646 w 337"/>
                  <a:gd name="T15" fmla="*/ 2147483646 h 311"/>
                  <a:gd name="T16" fmla="*/ 2147483646 w 337"/>
                  <a:gd name="T17" fmla="*/ 2147483646 h 311"/>
                  <a:gd name="T18" fmla="*/ 2147483646 w 337"/>
                  <a:gd name="T19" fmla="*/ 2147483646 h 311"/>
                  <a:gd name="T20" fmla="*/ 2147483646 w 337"/>
                  <a:gd name="T21" fmla="*/ 2147483646 h 311"/>
                  <a:gd name="T22" fmla="*/ 2147483646 w 337"/>
                  <a:gd name="T23" fmla="*/ 2147483646 h 311"/>
                  <a:gd name="T24" fmla="*/ 2147483646 w 337"/>
                  <a:gd name="T25" fmla="*/ 2147483646 h 3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37" h="311">
                    <a:moveTo>
                      <a:pt x="279" y="183"/>
                    </a:moveTo>
                    <a:cubicBezTo>
                      <a:pt x="268" y="174"/>
                      <a:pt x="256" y="164"/>
                      <a:pt x="248" y="151"/>
                    </a:cubicBezTo>
                    <a:cubicBezTo>
                      <a:pt x="233" y="129"/>
                      <a:pt x="229" y="120"/>
                      <a:pt x="221" y="94"/>
                    </a:cubicBezTo>
                    <a:cubicBezTo>
                      <a:pt x="212" y="66"/>
                      <a:pt x="217" y="36"/>
                      <a:pt x="225" y="9"/>
                    </a:cubicBezTo>
                    <a:cubicBezTo>
                      <a:pt x="226" y="6"/>
                      <a:pt x="227" y="3"/>
                      <a:pt x="229" y="0"/>
                    </a:cubicBezTo>
                    <a:cubicBezTo>
                      <a:pt x="212" y="3"/>
                      <a:pt x="195" y="10"/>
                      <a:pt x="178" y="20"/>
                    </a:cubicBezTo>
                    <a:cubicBezTo>
                      <a:pt x="85" y="73"/>
                      <a:pt x="87" y="197"/>
                      <a:pt x="53" y="206"/>
                    </a:cubicBezTo>
                    <a:cubicBezTo>
                      <a:pt x="39" y="210"/>
                      <a:pt x="26" y="213"/>
                      <a:pt x="14" y="216"/>
                    </a:cubicBezTo>
                    <a:cubicBezTo>
                      <a:pt x="14" y="216"/>
                      <a:pt x="0" y="298"/>
                      <a:pt x="50" y="311"/>
                    </a:cubicBezTo>
                    <a:cubicBezTo>
                      <a:pt x="67" y="291"/>
                      <a:pt x="85" y="272"/>
                      <a:pt x="102" y="271"/>
                    </a:cubicBezTo>
                    <a:cubicBezTo>
                      <a:pt x="111" y="270"/>
                      <a:pt x="124" y="272"/>
                      <a:pt x="141" y="274"/>
                    </a:cubicBezTo>
                    <a:cubicBezTo>
                      <a:pt x="189" y="280"/>
                      <a:pt x="263" y="286"/>
                      <a:pt x="337" y="215"/>
                    </a:cubicBezTo>
                    <a:cubicBezTo>
                      <a:pt x="316" y="209"/>
                      <a:pt x="296" y="198"/>
                      <a:pt x="279" y="183"/>
                    </a:cubicBezTo>
                  </a:path>
                </a:pathLst>
              </a:custGeom>
              <a:solidFill>
                <a:srgbClr val="FF9B4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6" name="i$ḷïďé"/>
              <p:cNvSpPr>
                <a:spLocks/>
              </p:cNvSpPr>
              <p:nvPr/>
            </p:nvSpPr>
            <p:spPr bwMode="auto">
              <a:xfrm>
                <a:off x="4423026" y="5359516"/>
                <a:ext cx="4311" cy="29097"/>
              </a:xfrm>
              <a:custGeom>
                <a:avLst/>
                <a:gdLst>
                  <a:gd name="T0" fmla="*/ 0 w 2"/>
                  <a:gd name="T1" fmla="*/ 0 h 14"/>
                  <a:gd name="T2" fmla="*/ 0 w 2"/>
                  <a:gd name="T3" fmla="*/ 2147483646 h 14"/>
                  <a:gd name="T4" fmla="*/ 2147483646 w 2"/>
                  <a:gd name="T5" fmla="*/ 2147483646 h 14"/>
                  <a:gd name="T6" fmla="*/ 0 w 2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0" y="2"/>
                      <a:pt x="0" y="4"/>
                      <a:pt x="0" y="7"/>
                    </a:cubicBezTo>
                    <a:cubicBezTo>
                      <a:pt x="1" y="9"/>
                      <a:pt x="2" y="12"/>
                      <a:pt x="2" y="14"/>
                    </a:cubicBezTo>
                    <a:cubicBezTo>
                      <a:pt x="1" y="9"/>
                      <a:pt x="1" y="5"/>
                      <a:pt x="0" y="0"/>
                    </a:cubicBezTo>
                  </a:path>
                </a:pathLst>
              </a:custGeom>
              <a:solidFill>
                <a:srgbClr val="CC7C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7" name="iṧľîḑê"/>
              <p:cNvSpPr>
                <a:spLocks/>
              </p:cNvSpPr>
              <p:nvPr/>
            </p:nvSpPr>
            <p:spPr bwMode="auto">
              <a:xfrm>
                <a:off x="4118044" y="5600915"/>
                <a:ext cx="114233" cy="59272"/>
              </a:xfrm>
              <a:custGeom>
                <a:avLst/>
                <a:gdLst>
                  <a:gd name="T0" fmla="*/ 2147483646 w 56"/>
                  <a:gd name="T1" fmla="*/ 2147483646 h 29"/>
                  <a:gd name="T2" fmla="*/ 2147483646 w 56"/>
                  <a:gd name="T3" fmla="*/ 2147483646 h 29"/>
                  <a:gd name="T4" fmla="*/ 0 w 56"/>
                  <a:gd name="T5" fmla="*/ 2147483646 h 29"/>
                  <a:gd name="T6" fmla="*/ 0 w 56"/>
                  <a:gd name="T7" fmla="*/ 2147483646 h 29"/>
                  <a:gd name="T8" fmla="*/ 0 w 56"/>
                  <a:gd name="T9" fmla="*/ 2147483646 h 29"/>
                  <a:gd name="T10" fmla="*/ 0 w 56"/>
                  <a:gd name="T11" fmla="*/ 2147483646 h 29"/>
                  <a:gd name="T12" fmla="*/ 2147483646 w 56"/>
                  <a:gd name="T13" fmla="*/ 2147483646 h 29"/>
                  <a:gd name="T14" fmla="*/ 2147483646 w 56"/>
                  <a:gd name="T15" fmla="*/ 2147483646 h 29"/>
                  <a:gd name="T16" fmla="*/ 2147483646 w 56"/>
                  <a:gd name="T17" fmla="*/ 2147483646 h 29"/>
                  <a:gd name="T18" fmla="*/ 2147483646 w 56"/>
                  <a:gd name="T19" fmla="*/ 2147483646 h 29"/>
                  <a:gd name="T20" fmla="*/ 2147483646 w 56"/>
                  <a:gd name="T21" fmla="*/ 2147483646 h 29"/>
                  <a:gd name="T22" fmla="*/ 2147483646 w 56"/>
                  <a:gd name="T23" fmla="*/ 2147483646 h 29"/>
                  <a:gd name="T24" fmla="*/ 2147483646 w 56"/>
                  <a:gd name="T25" fmla="*/ 2147483646 h 29"/>
                  <a:gd name="T26" fmla="*/ 2147483646 w 56"/>
                  <a:gd name="T27" fmla="*/ 2147483646 h 29"/>
                  <a:gd name="T28" fmla="*/ 2147483646 w 56"/>
                  <a:gd name="T29" fmla="*/ 0 h 29"/>
                  <a:gd name="T30" fmla="*/ 2147483646 w 56"/>
                  <a:gd name="T31" fmla="*/ 2147483646 h 29"/>
                  <a:gd name="T32" fmla="*/ 2147483646 w 56"/>
                  <a:gd name="T33" fmla="*/ 0 h 29"/>
                  <a:gd name="T34" fmla="*/ 2147483646 w 56"/>
                  <a:gd name="T35" fmla="*/ 0 h 29"/>
                  <a:gd name="T36" fmla="*/ 2147483646 w 56"/>
                  <a:gd name="T37" fmla="*/ 0 h 29"/>
                  <a:gd name="T38" fmla="*/ 2147483646 w 56"/>
                  <a:gd name="T39" fmla="*/ 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6" h="29"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25" y="22"/>
                      <a:pt x="12" y="25"/>
                      <a:pt x="0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2" y="25"/>
                      <a:pt x="25" y="22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56" y="0"/>
                    </a:moveTo>
                    <a:cubicBezTo>
                      <a:pt x="51" y="10"/>
                      <a:pt x="46" y="16"/>
                      <a:pt x="39" y="18"/>
                    </a:cubicBezTo>
                    <a:cubicBezTo>
                      <a:pt x="46" y="16"/>
                      <a:pt x="51" y="10"/>
                      <a:pt x="56" y="0"/>
                    </a:cubicBezTo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8" name="išḷíḋè"/>
              <p:cNvSpPr>
                <a:spLocks/>
              </p:cNvSpPr>
              <p:nvPr/>
            </p:nvSpPr>
            <p:spPr bwMode="auto">
              <a:xfrm>
                <a:off x="4113734" y="5527633"/>
                <a:ext cx="612119" cy="325458"/>
              </a:xfrm>
              <a:custGeom>
                <a:avLst/>
                <a:gdLst>
                  <a:gd name="T0" fmla="*/ 2147483646 w 299"/>
                  <a:gd name="T1" fmla="*/ 0 h 159"/>
                  <a:gd name="T2" fmla="*/ 2147483646 w 299"/>
                  <a:gd name="T3" fmla="*/ 2147483646 h 159"/>
                  <a:gd name="T4" fmla="*/ 2147483646 w 299"/>
                  <a:gd name="T5" fmla="*/ 2147483646 h 159"/>
                  <a:gd name="T6" fmla="*/ 2147483646 w 299"/>
                  <a:gd name="T7" fmla="*/ 2147483646 h 159"/>
                  <a:gd name="T8" fmla="*/ 2147483646 w 299"/>
                  <a:gd name="T9" fmla="*/ 2147483646 h 159"/>
                  <a:gd name="T10" fmla="*/ 2147483646 w 299"/>
                  <a:gd name="T11" fmla="*/ 2147483646 h 159"/>
                  <a:gd name="T12" fmla="*/ 2147483646 w 299"/>
                  <a:gd name="T13" fmla="*/ 2147483646 h 159"/>
                  <a:gd name="T14" fmla="*/ 2147483646 w 299"/>
                  <a:gd name="T15" fmla="*/ 2147483646 h 159"/>
                  <a:gd name="T16" fmla="*/ 2147483646 w 299"/>
                  <a:gd name="T17" fmla="*/ 2147483646 h 159"/>
                  <a:gd name="T18" fmla="*/ 2147483646 w 299"/>
                  <a:gd name="T19" fmla="*/ 2147483646 h 159"/>
                  <a:gd name="T20" fmla="*/ 2147483646 w 299"/>
                  <a:gd name="T21" fmla="*/ 2147483646 h 159"/>
                  <a:gd name="T22" fmla="*/ 2147483646 w 299"/>
                  <a:gd name="T23" fmla="*/ 2147483646 h 159"/>
                  <a:gd name="T24" fmla="*/ 2147483646 w 299"/>
                  <a:gd name="T25" fmla="*/ 2147483646 h 159"/>
                  <a:gd name="T26" fmla="*/ 0 w 299"/>
                  <a:gd name="T27" fmla="*/ 2147483646 h 159"/>
                  <a:gd name="T28" fmla="*/ 2147483646 w 299"/>
                  <a:gd name="T29" fmla="*/ 2147483646 h 159"/>
                  <a:gd name="T30" fmla="*/ 2147483646 w 299"/>
                  <a:gd name="T31" fmla="*/ 2147483646 h 159"/>
                  <a:gd name="T32" fmla="*/ 2147483646 w 299"/>
                  <a:gd name="T33" fmla="*/ 2147483646 h 159"/>
                  <a:gd name="T34" fmla="*/ 2147483646 w 299"/>
                  <a:gd name="T35" fmla="*/ 2147483646 h 159"/>
                  <a:gd name="T36" fmla="*/ 2147483646 w 299"/>
                  <a:gd name="T37" fmla="*/ 2147483646 h 159"/>
                  <a:gd name="T38" fmla="*/ 2147483646 w 299"/>
                  <a:gd name="T39" fmla="*/ 2147483646 h 159"/>
                  <a:gd name="T40" fmla="*/ 2147483646 w 299"/>
                  <a:gd name="T41" fmla="*/ 2147483646 h 159"/>
                  <a:gd name="T42" fmla="*/ 2147483646 w 299"/>
                  <a:gd name="T43" fmla="*/ 2147483646 h 159"/>
                  <a:gd name="T44" fmla="*/ 2147483646 w 299"/>
                  <a:gd name="T45" fmla="*/ 2147483646 h 159"/>
                  <a:gd name="T46" fmla="*/ 2147483646 w 299"/>
                  <a:gd name="T47" fmla="*/ 0 h 15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99" h="159">
                    <a:moveTo>
                      <a:pt x="73" y="0"/>
                    </a:moveTo>
                    <a:cubicBezTo>
                      <a:pt x="68" y="14"/>
                      <a:pt x="63" y="27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3" y="46"/>
                      <a:pt x="48" y="52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27" y="58"/>
                      <a:pt x="14" y="61"/>
                      <a:pt x="2" y="64"/>
                    </a:cubicBezTo>
                    <a:cubicBezTo>
                      <a:pt x="2" y="64"/>
                      <a:pt x="2" y="64"/>
                      <a:pt x="2" y="65"/>
                    </a:cubicBezTo>
                    <a:cubicBezTo>
                      <a:pt x="1" y="67"/>
                      <a:pt x="0" y="76"/>
                      <a:pt x="0" y="89"/>
                    </a:cubicBezTo>
                    <a:cubicBezTo>
                      <a:pt x="0" y="114"/>
                      <a:pt x="6" y="150"/>
                      <a:pt x="38" y="159"/>
                    </a:cubicBezTo>
                    <a:cubicBezTo>
                      <a:pt x="55" y="139"/>
                      <a:pt x="73" y="120"/>
                      <a:pt x="90" y="119"/>
                    </a:cubicBezTo>
                    <a:cubicBezTo>
                      <a:pt x="91" y="119"/>
                      <a:pt x="93" y="119"/>
                      <a:pt x="95" y="119"/>
                    </a:cubicBezTo>
                    <a:cubicBezTo>
                      <a:pt x="104" y="119"/>
                      <a:pt x="115" y="120"/>
                      <a:pt x="129" y="122"/>
                    </a:cubicBezTo>
                    <a:cubicBezTo>
                      <a:pt x="142" y="123"/>
                      <a:pt x="158" y="125"/>
                      <a:pt x="174" y="125"/>
                    </a:cubicBezTo>
                    <a:cubicBezTo>
                      <a:pt x="211" y="125"/>
                      <a:pt x="255" y="117"/>
                      <a:pt x="299" y="85"/>
                    </a:cubicBezTo>
                    <a:cubicBezTo>
                      <a:pt x="282" y="92"/>
                      <a:pt x="265" y="95"/>
                      <a:pt x="249" y="95"/>
                    </a:cubicBezTo>
                    <a:cubicBezTo>
                      <a:pt x="234" y="95"/>
                      <a:pt x="218" y="93"/>
                      <a:pt x="202" y="89"/>
                    </a:cubicBezTo>
                    <a:cubicBezTo>
                      <a:pt x="168" y="81"/>
                      <a:pt x="137" y="59"/>
                      <a:pt x="107" y="42"/>
                    </a:cubicBezTo>
                    <a:cubicBezTo>
                      <a:pt x="90" y="33"/>
                      <a:pt x="79" y="17"/>
                      <a:pt x="73" y="0"/>
                    </a:cubicBezTo>
                  </a:path>
                </a:pathLst>
              </a:custGeom>
              <a:solidFill>
                <a:srgbClr val="E58B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29" name="işľídé"/>
              <p:cNvSpPr>
                <a:spLocks/>
              </p:cNvSpPr>
              <p:nvPr/>
            </p:nvSpPr>
            <p:spPr bwMode="auto">
              <a:xfrm>
                <a:off x="4636405" y="5263602"/>
                <a:ext cx="149797" cy="147641"/>
              </a:xfrm>
              <a:custGeom>
                <a:avLst/>
                <a:gdLst>
                  <a:gd name="T0" fmla="*/ 2147483646 w 73"/>
                  <a:gd name="T1" fmla="*/ 2147483646 h 72"/>
                  <a:gd name="T2" fmla="*/ 2147483646 w 73"/>
                  <a:gd name="T3" fmla="*/ 2147483646 h 72"/>
                  <a:gd name="T4" fmla="*/ 2147483646 w 73"/>
                  <a:gd name="T5" fmla="*/ 2147483646 h 72"/>
                  <a:gd name="T6" fmla="*/ 2147483646 w 73"/>
                  <a:gd name="T7" fmla="*/ 2147483646 h 72"/>
                  <a:gd name="T8" fmla="*/ 2147483646 w 73"/>
                  <a:gd name="T9" fmla="*/ 2147483646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3" h="72">
                    <a:moveTo>
                      <a:pt x="65" y="22"/>
                    </a:moveTo>
                    <a:cubicBezTo>
                      <a:pt x="73" y="38"/>
                      <a:pt x="66" y="57"/>
                      <a:pt x="50" y="64"/>
                    </a:cubicBezTo>
                    <a:cubicBezTo>
                      <a:pt x="34" y="72"/>
                      <a:pt x="16" y="65"/>
                      <a:pt x="8" y="50"/>
                    </a:cubicBezTo>
                    <a:cubicBezTo>
                      <a:pt x="0" y="34"/>
                      <a:pt x="7" y="15"/>
                      <a:pt x="23" y="7"/>
                    </a:cubicBezTo>
                    <a:cubicBezTo>
                      <a:pt x="38" y="0"/>
                      <a:pt x="57" y="6"/>
                      <a:pt x="65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30" name="i$ḷïḓé"/>
              <p:cNvSpPr>
                <a:spLocks/>
              </p:cNvSpPr>
              <p:nvPr/>
            </p:nvSpPr>
            <p:spPr bwMode="auto">
              <a:xfrm>
                <a:off x="4677357" y="5284078"/>
                <a:ext cx="93758" cy="94835"/>
              </a:xfrm>
              <a:custGeom>
                <a:avLst/>
                <a:gdLst>
                  <a:gd name="T0" fmla="*/ 2147483646 w 46"/>
                  <a:gd name="T1" fmla="*/ 2147483646 h 46"/>
                  <a:gd name="T2" fmla="*/ 2147483646 w 46"/>
                  <a:gd name="T3" fmla="*/ 2147483646 h 46"/>
                  <a:gd name="T4" fmla="*/ 2147483646 w 46"/>
                  <a:gd name="T5" fmla="*/ 2147483646 h 46"/>
                  <a:gd name="T6" fmla="*/ 2147483646 w 46"/>
                  <a:gd name="T7" fmla="*/ 2147483646 h 46"/>
                  <a:gd name="T8" fmla="*/ 2147483646 w 46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1" y="14"/>
                    </a:moveTo>
                    <a:cubicBezTo>
                      <a:pt x="46" y="24"/>
                      <a:pt x="42" y="36"/>
                      <a:pt x="32" y="41"/>
                    </a:cubicBezTo>
                    <a:cubicBezTo>
                      <a:pt x="22" y="46"/>
                      <a:pt x="10" y="41"/>
                      <a:pt x="5" y="31"/>
                    </a:cubicBezTo>
                    <a:cubicBezTo>
                      <a:pt x="0" y="21"/>
                      <a:pt x="4" y="9"/>
                      <a:pt x="14" y="5"/>
                    </a:cubicBezTo>
                    <a:cubicBezTo>
                      <a:pt x="24" y="0"/>
                      <a:pt x="36" y="4"/>
                      <a:pt x="41" y="14"/>
                    </a:cubicBezTo>
                    <a:close/>
                  </a:path>
                </a:pathLst>
              </a:custGeom>
              <a:solidFill>
                <a:srgbClr val="00224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31" name="ïṧ1îḋê"/>
              <p:cNvSpPr>
                <a:spLocks/>
              </p:cNvSpPr>
              <p:nvPr/>
            </p:nvSpPr>
            <p:spPr bwMode="auto">
              <a:xfrm>
                <a:off x="4664425" y="5300243"/>
                <a:ext cx="60350" cy="59272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26" y="9"/>
                    </a:moveTo>
                    <a:cubicBezTo>
                      <a:pt x="29" y="15"/>
                      <a:pt x="26" y="23"/>
                      <a:pt x="20" y="26"/>
                    </a:cubicBezTo>
                    <a:cubicBezTo>
                      <a:pt x="14" y="29"/>
                      <a:pt x="6" y="26"/>
                      <a:pt x="3" y="20"/>
                    </a:cubicBezTo>
                    <a:cubicBezTo>
                      <a:pt x="0" y="13"/>
                      <a:pt x="2" y="6"/>
                      <a:pt x="9" y="3"/>
                    </a:cubicBezTo>
                    <a:cubicBezTo>
                      <a:pt x="15" y="0"/>
                      <a:pt x="23" y="2"/>
                      <a:pt x="2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32" name="ïślïḍe"/>
              <p:cNvSpPr>
                <a:spLocks/>
              </p:cNvSpPr>
              <p:nvPr/>
            </p:nvSpPr>
            <p:spPr bwMode="auto">
              <a:xfrm>
                <a:off x="4327113" y="5490992"/>
                <a:ext cx="241399" cy="189671"/>
              </a:xfrm>
              <a:custGeom>
                <a:avLst/>
                <a:gdLst>
                  <a:gd name="T0" fmla="*/ 2147483646 w 118"/>
                  <a:gd name="T1" fmla="*/ 2147483646 h 93"/>
                  <a:gd name="T2" fmla="*/ 2147483646 w 118"/>
                  <a:gd name="T3" fmla="*/ 2147483646 h 93"/>
                  <a:gd name="T4" fmla="*/ 2147483646 w 118"/>
                  <a:gd name="T5" fmla="*/ 2147483646 h 93"/>
                  <a:gd name="T6" fmla="*/ 2147483646 w 118"/>
                  <a:gd name="T7" fmla="*/ 2147483646 h 93"/>
                  <a:gd name="T8" fmla="*/ 2147483646 w 118"/>
                  <a:gd name="T9" fmla="*/ 2147483646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93">
                    <a:moveTo>
                      <a:pt x="93" y="24"/>
                    </a:moveTo>
                    <a:cubicBezTo>
                      <a:pt x="93" y="24"/>
                      <a:pt x="30" y="0"/>
                      <a:pt x="15" y="27"/>
                    </a:cubicBezTo>
                    <a:cubicBezTo>
                      <a:pt x="0" y="55"/>
                      <a:pt x="32" y="55"/>
                      <a:pt x="31" y="72"/>
                    </a:cubicBezTo>
                    <a:cubicBezTo>
                      <a:pt x="30" y="89"/>
                      <a:pt x="40" y="92"/>
                      <a:pt x="56" y="93"/>
                    </a:cubicBezTo>
                    <a:cubicBezTo>
                      <a:pt x="72" y="93"/>
                      <a:pt x="118" y="40"/>
                      <a:pt x="93" y="24"/>
                    </a:cubicBezTo>
                    <a:close/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833" name="îṣḷïdé"/>
              <p:cNvSpPr>
                <a:spLocks/>
              </p:cNvSpPr>
              <p:nvPr/>
            </p:nvSpPr>
            <p:spPr bwMode="auto">
              <a:xfrm>
                <a:off x="4370220" y="5593371"/>
                <a:ext cx="157340" cy="87291"/>
              </a:xfrm>
              <a:custGeom>
                <a:avLst/>
                <a:gdLst>
                  <a:gd name="T0" fmla="*/ 2147483646 w 77"/>
                  <a:gd name="T1" fmla="*/ 2147483646 h 43"/>
                  <a:gd name="T2" fmla="*/ 0 w 77"/>
                  <a:gd name="T3" fmla="*/ 2147483646 h 43"/>
                  <a:gd name="T4" fmla="*/ 2147483646 w 77"/>
                  <a:gd name="T5" fmla="*/ 2147483646 h 43"/>
                  <a:gd name="T6" fmla="*/ 2147483646 w 77"/>
                  <a:gd name="T7" fmla="*/ 2147483646 h 43"/>
                  <a:gd name="T8" fmla="*/ 2147483646 w 77"/>
                  <a:gd name="T9" fmla="*/ 0 h 43"/>
                  <a:gd name="T10" fmla="*/ 2147483646 w 77"/>
                  <a:gd name="T11" fmla="*/ 2147483646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" h="43">
                    <a:moveTo>
                      <a:pt x="48" y="11"/>
                    </a:moveTo>
                    <a:cubicBezTo>
                      <a:pt x="32" y="14"/>
                      <a:pt x="15" y="13"/>
                      <a:pt x="0" y="7"/>
                    </a:cubicBezTo>
                    <a:cubicBezTo>
                      <a:pt x="5" y="11"/>
                      <a:pt x="10" y="15"/>
                      <a:pt x="10" y="22"/>
                    </a:cubicBezTo>
                    <a:cubicBezTo>
                      <a:pt x="9" y="39"/>
                      <a:pt x="19" y="42"/>
                      <a:pt x="35" y="43"/>
                    </a:cubicBezTo>
                    <a:cubicBezTo>
                      <a:pt x="45" y="43"/>
                      <a:pt x="69" y="20"/>
                      <a:pt x="77" y="0"/>
                    </a:cubicBezTo>
                    <a:cubicBezTo>
                      <a:pt x="68" y="5"/>
                      <a:pt x="58" y="9"/>
                      <a:pt x="48" y="11"/>
                    </a:cubicBezTo>
                    <a:close/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4647" name="íşļídê"/>
            <p:cNvSpPr>
              <a:spLocks noChangeArrowheads="1"/>
            </p:cNvSpPr>
            <p:nvPr/>
          </p:nvSpPr>
          <p:spPr bwMode="auto">
            <a:xfrm>
              <a:off x="7162675" y="5920073"/>
              <a:ext cx="73819" cy="73819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48" name="ïṥḷïḋê"/>
            <p:cNvSpPr>
              <a:spLocks noChangeArrowheads="1"/>
            </p:cNvSpPr>
            <p:nvPr/>
          </p:nvSpPr>
          <p:spPr bwMode="auto">
            <a:xfrm>
              <a:off x="7350794" y="5977223"/>
              <a:ext cx="36910" cy="36910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49" name="isḻïdé"/>
            <p:cNvSpPr>
              <a:spLocks noChangeArrowheads="1"/>
            </p:cNvSpPr>
            <p:nvPr/>
          </p:nvSpPr>
          <p:spPr bwMode="auto">
            <a:xfrm>
              <a:off x="7368654" y="6103429"/>
              <a:ext cx="51197" cy="51197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0" name="íṥľíḑê"/>
            <p:cNvSpPr>
              <a:spLocks noChangeArrowheads="1"/>
            </p:cNvSpPr>
            <p:nvPr/>
          </p:nvSpPr>
          <p:spPr bwMode="auto">
            <a:xfrm>
              <a:off x="7272213" y="5804582"/>
              <a:ext cx="69056" cy="69056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1" name="ísļiḍê"/>
            <p:cNvSpPr>
              <a:spLocks noChangeArrowheads="1"/>
            </p:cNvSpPr>
            <p:nvPr/>
          </p:nvSpPr>
          <p:spPr bwMode="auto">
            <a:xfrm>
              <a:off x="7655594" y="5175932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2" name="ïṣlîḋé"/>
            <p:cNvSpPr>
              <a:spLocks noChangeArrowheads="1"/>
            </p:cNvSpPr>
            <p:nvPr/>
          </p:nvSpPr>
          <p:spPr bwMode="auto">
            <a:xfrm>
              <a:off x="7566297" y="4794932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3" name="ï$ľîḓê"/>
            <p:cNvSpPr>
              <a:spLocks noChangeArrowheads="1"/>
            </p:cNvSpPr>
            <p:nvPr/>
          </p:nvSpPr>
          <p:spPr bwMode="auto">
            <a:xfrm>
              <a:off x="7717506" y="4291298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4" name="ï$1ïdè"/>
            <p:cNvSpPr>
              <a:spLocks noChangeArrowheads="1"/>
            </p:cNvSpPr>
            <p:nvPr/>
          </p:nvSpPr>
          <p:spPr bwMode="auto">
            <a:xfrm>
              <a:off x="8154466" y="4702064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5" name="ïṥ1íḋè"/>
            <p:cNvSpPr>
              <a:spLocks noChangeArrowheads="1"/>
            </p:cNvSpPr>
            <p:nvPr/>
          </p:nvSpPr>
          <p:spPr bwMode="auto">
            <a:xfrm>
              <a:off x="7816329" y="4688966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6" name="ï$ḷîďè"/>
            <p:cNvSpPr>
              <a:spLocks noChangeArrowheads="1"/>
            </p:cNvSpPr>
            <p:nvPr/>
          </p:nvSpPr>
          <p:spPr bwMode="auto">
            <a:xfrm>
              <a:off x="7306741" y="5384291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57" name="íṥḷiďê"/>
            <p:cNvSpPr>
              <a:spLocks noChangeArrowheads="1"/>
            </p:cNvSpPr>
            <p:nvPr/>
          </p:nvSpPr>
          <p:spPr bwMode="auto">
            <a:xfrm>
              <a:off x="7306741" y="5196173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grpSp>
          <p:nvGrpSpPr>
            <p:cNvPr id="4" name="组合 567"/>
            <p:cNvGrpSpPr>
              <a:grpSpLocks/>
            </p:cNvGrpSpPr>
            <p:nvPr/>
          </p:nvGrpSpPr>
          <p:grpSpPr bwMode="auto">
            <a:xfrm>
              <a:off x="6030068" y="5706014"/>
              <a:ext cx="1239441" cy="567929"/>
              <a:chOff x="8202617" y="1912241"/>
              <a:chExt cx="1239441" cy="567929"/>
            </a:xfrm>
          </p:grpSpPr>
          <p:sp>
            <p:nvSpPr>
              <p:cNvPr id="24768" name="i$ľïḋé"/>
              <p:cNvSpPr>
                <a:spLocks/>
              </p:cNvSpPr>
              <p:nvPr/>
            </p:nvSpPr>
            <p:spPr bwMode="auto">
              <a:xfrm>
                <a:off x="8434789" y="1912241"/>
                <a:ext cx="1007269" cy="567929"/>
              </a:xfrm>
              <a:custGeom>
                <a:avLst/>
                <a:gdLst>
                  <a:gd name="T0" fmla="*/ 2147483646 w 407"/>
                  <a:gd name="T1" fmla="*/ 2147483646 h 230"/>
                  <a:gd name="T2" fmla="*/ 2147483646 w 407"/>
                  <a:gd name="T3" fmla="*/ 2147483646 h 230"/>
                  <a:gd name="T4" fmla="*/ 2147483646 w 407"/>
                  <a:gd name="T5" fmla="*/ 2147483646 h 230"/>
                  <a:gd name="T6" fmla="*/ 2147483646 w 407"/>
                  <a:gd name="T7" fmla="*/ 2147483646 h 230"/>
                  <a:gd name="T8" fmla="*/ 2147483646 w 407"/>
                  <a:gd name="T9" fmla="*/ 2147483646 h 230"/>
                  <a:gd name="T10" fmla="*/ 2147483646 w 407"/>
                  <a:gd name="T11" fmla="*/ 2147483646 h 230"/>
                  <a:gd name="T12" fmla="*/ 2147483646 w 407"/>
                  <a:gd name="T13" fmla="*/ 2147483646 h 230"/>
                  <a:gd name="T14" fmla="*/ 2147483646 w 407"/>
                  <a:gd name="T15" fmla="*/ 2147483646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7" h="230">
                    <a:moveTo>
                      <a:pt x="3" y="68"/>
                    </a:moveTo>
                    <a:cubicBezTo>
                      <a:pt x="0" y="57"/>
                      <a:pt x="6" y="45"/>
                      <a:pt x="17" y="41"/>
                    </a:cubicBezTo>
                    <a:cubicBezTo>
                      <a:pt x="56" y="26"/>
                      <a:pt x="152" y="0"/>
                      <a:pt x="262" y="46"/>
                    </a:cubicBezTo>
                    <a:cubicBezTo>
                      <a:pt x="362" y="88"/>
                      <a:pt x="407" y="119"/>
                      <a:pt x="407" y="204"/>
                    </a:cubicBezTo>
                    <a:cubicBezTo>
                      <a:pt x="407" y="216"/>
                      <a:pt x="398" y="226"/>
                      <a:pt x="386" y="227"/>
                    </a:cubicBezTo>
                    <a:cubicBezTo>
                      <a:pt x="358" y="230"/>
                      <a:pt x="304" y="228"/>
                      <a:pt x="254" y="183"/>
                    </a:cubicBezTo>
                    <a:cubicBezTo>
                      <a:pt x="199" y="134"/>
                      <a:pt x="81" y="85"/>
                      <a:pt x="25" y="85"/>
                    </a:cubicBezTo>
                    <a:cubicBezTo>
                      <a:pt x="15" y="85"/>
                      <a:pt x="6" y="78"/>
                      <a:pt x="3" y="68"/>
                    </a:cubicBezTo>
                    <a:close/>
                  </a:path>
                </a:pathLst>
              </a:custGeom>
              <a:solidFill>
                <a:srgbClr val="EF8B4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5" name="组合 566"/>
              <p:cNvGrpSpPr>
                <a:grpSpLocks/>
              </p:cNvGrpSpPr>
              <p:nvPr/>
            </p:nvGrpSpPr>
            <p:grpSpPr bwMode="auto">
              <a:xfrm>
                <a:off x="8202617" y="1919385"/>
                <a:ext cx="1193006" cy="535782"/>
                <a:chOff x="8202617" y="1919385"/>
                <a:chExt cx="1193006" cy="535782"/>
              </a:xfrm>
            </p:grpSpPr>
            <p:sp>
              <p:nvSpPr>
                <p:cNvPr id="24770" name="ísļíḑê"/>
                <p:cNvSpPr>
                  <a:spLocks/>
                </p:cNvSpPr>
                <p:nvPr/>
              </p:nvSpPr>
              <p:spPr bwMode="auto">
                <a:xfrm>
                  <a:off x="8202617" y="1921766"/>
                  <a:ext cx="311944" cy="407194"/>
                </a:xfrm>
                <a:custGeom>
                  <a:avLst/>
                  <a:gdLst>
                    <a:gd name="T0" fmla="*/ 2147483646 w 126"/>
                    <a:gd name="T1" fmla="*/ 2147483646 h 165"/>
                    <a:gd name="T2" fmla="*/ 2147483646 w 126"/>
                    <a:gd name="T3" fmla="*/ 2147483646 h 165"/>
                    <a:gd name="T4" fmla="*/ 2147483646 w 126"/>
                    <a:gd name="T5" fmla="*/ 2147483646 h 165"/>
                    <a:gd name="T6" fmla="*/ 2147483646 w 126"/>
                    <a:gd name="T7" fmla="*/ 2147483646 h 165"/>
                    <a:gd name="T8" fmla="*/ 2147483646 w 126"/>
                    <a:gd name="T9" fmla="*/ 2147483646 h 165"/>
                    <a:gd name="T10" fmla="*/ 2147483646 w 126"/>
                    <a:gd name="T11" fmla="*/ 2147483646 h 165"/>
                    <a:gd name="T12" fmla="*/ 2147483646 w 126"/>
                    <a:gd name="T13" fmla="*/ 2147483646 h 1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6" h="165">
                      <a:moveTo>
                        <a:pt x="126" y="74"/>
                      </a:moveTo>
                      <a:cubicBezTo>
                        <a:pt x="126" y="74"/>
                        <a:pt x="78" y="165"/>
                        <a:pt x="62" y="152"/>
                      </a:cubicBezTo>
                      <a:cubicBezTo>
                        <a:pt x="45" y="138"/>
                        <a:pt x="51" y="119"/>
                        <a:pt x="43" y="104"/>
                      </a:cubicBezTo>
                      <a:cubicBezTo>
                        <a:pt x="36" y="90"/>
                        <a:pt x="21" y="91"/>
                        <a:pt x="19" y="72"/>
                      </a:cubicBezTo>
                      <a:cubicBezTo>
                        <a:pt x="18" y="64"/>
                        <a:pt x="29" y="55"/>
                        <a:pt x="25" y="36"/>
                      </a:cubicBezTo>
                      <a:cubicBezTo>
                        <a:pt x="23" y="26"/>
                        <a:pt x="0" y="15"/>
                        <a:pt x="9" y="5"/>
                      </a:cubicBezTo>
                      <a:cubicBezTo>
                        <a:pt x="14" y="0"/>
                        <a:pt x="81" y="7"/>
                        <a:pt x="120" y="43"/>
                      </a:cubicBezTo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1" name="iš1ïḍé"/>
                <p:cNvSpPr>
                  <a:spLocks/>
                </p:cNvSpPr>
                <p:nvPr/>
              </p:nvSpPr>
              <p:spPr bwMode="auto">
                <a:xfrm>
                  <a:off x="8294295" y="2077738"/>
                  <a:ext cx="165497" cy="29766"/>
                </a:xfrm>
                <a:custGeom>
                  <a:avLst/>
                  <a:gdLst>
                    <a:gd name="T0" fmla="*/ 2147483646 w 67"/>
                    <a:gd name="T1" fmla="*/ 0 h 12"/>
                    <a:gd name="T2" fmla="*/ 2147483646 w 67"/>
                    <a:gd name="T3" fmla="*/ 2147483646 h 12"/>
                    <a:gd name="T4" fmla="*/ 0 w 67"/>
                    <a:gd name="T5" fmla="*/ 2147483646 h 12"/>
                    <a:gd name="T6" fmla="*/ 2147483646 w 67"/>
                    <a:gd name="T7" fmla="*/ 2147483646 h 12"/>
                    <a:gd name="T8" fmla="*/ 2147483646 w 67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7" h="12">
                      <a:moveTo>
                        <a:pt x="67" y="0"/>
                      </a:moveTo>
                      <a:cubicBezTo>
                        <a:pt x="56" y="4"/>
                        <a:pt x="45" y="6"/>
                        <a:pt x="34" y="8"/>
                      </a:cubicBezTo>
                      <a:cubicBezTo>
                        <a:pt x="23" y="10"/>
                        <a:pt x="12" y="11"/>
                        <a:pt x="0" y="12"/>
                      </a:cubicBezTo>
                      <a:cubicBezTo>
                        <a:pt x="11" y="9"/>
                        <a:pt x="22" y="7"/>
                        <a:pt x="34" y="5"/>
                      </a:cubicBezTo>
                      <a:cubicBezTo>
                        <a:pt x="45" y="3"/>
                        <a:pt x="56" y="1"/>
                        <a:pt x="67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2" name="ïṡ1idê"/>
                <p:cNvSpPr>
                  <a:spLocks/>
                </p:cNvSpPr>
                <p:nvPr/>
              </p:nvSpPr>
              <p:spPr bwMode="auto">
                <a:xfrm>
                  <a:off x="8365733" y="2117029"/>
                  <a:ext cx="109538" cy="130969"/>
                </a:xfrm>
                <a:custGeom>
                  <a:avLst/>
                  <a:gdLst>
                    <a:gd name="T0" fmla="*/ 2147483646 w 44"/>
                    <a:gd name="T1" fmla="*/ 0 h 53"/>
                    <a:gd name="T2" fmla="*/ 2147483646 w 44"/>
                    <a:gd name="T3" fmla="*/ 2147483646 h 53"/>
                    <a:gd name="T4" fmla="*/ 0 w 44"/>
                    <a:gd name="T5" fmla="*/ 2147483646 h 53"/>
                    <a:gd name="T6" fmla="*/ 2147483646 w 44"/>
                    <a:gd name="T7" fmla="*/ 2147483646 h 53"/>
                    <a:gd name="T8" fmla="*/ 2147483646 w 44"/>
                    <a:gd name="T9" fmla="*/ 0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44" y="0"/>
                      </a:moveTo>
                      <a:cubicBezTo>
                        <a:pt x="38" y="10"/>
                        <a:pt x="31" y="19"/>
                        <a:pt x="23" y="28"/>
                      </a:cubicBezTo>
                      <a:cubicBezTo>
                        <a:pt x="16" y="36"/>
                        <a:pt x="9" y="45"/>
                        <a:pt x="0" y="53"/>
                      </a:cubicBezTo>
                      <a:cubicBezTo>
                        <a:pt x="7" y="44"/>
                        <a:pt x="14" y="35"/>
                        <a:pt x="21" y="26"/>
                      </a:cubicBezTo>
                      <a:cubicBezTo>
                        <a:pt x="28" y="17"/>
                        <a:pt x="36" y="8"/>
                        <a:pt x="44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3" name="ïśľïḓê"/>
                <p:cNvSpPr>
                  <a:spLocks/>
                </p:cNvSpPr>
                <p:nvPr/>
              </p:nvSpPr>
              <p:spPr bwMode="auto">
                <a:xfrm>
                  <a:off x="8269292" y="1963438"/>
                  <a:ext cx="185738" cy="64294"/>
                </a:xfrm>
                <a:custGeom>
                  <a:avLst/>
                  <a:gdLst>
                    <a:gd name="T0" fmla="*/ 2147483646 w 75"/>
                    <a:gd name="T1" fmla="*/ 2147483646 h 26"/>
                    <a:gd name="T2" fmla="*/ 2147483646 w 75"/>
                    <a:gd name="T3" fmla="*/ 2147483646 h 26"/>
                    <a:gd name="T4" fmla="*/ 2147483646 w 75"/>
                    <a:gd name="T5" fmla="*/ 2147483646 h 26"/>
                    <a:gd name="T6" fmla="*/ 2147483646 w 75"/>
                    <a:gd name="T7" fmla="*/ 2147483646 h 26"/>
                    <a:gd name="T8" fmla="*/ 2147483646 w 75"/>
                    <a:gd name="T9" fmla="*/ 2147483646 h 26"/>
                    <a:gd name="T10" fmla="*/ 0 w 75"/>
                    <a:gd name="T11" fmla="*/ 0 h 26"/>
                    <a:gd name="T12" fmla="*/ 2147483646 w 75"/>
                    <a:gd name="T13" fmla="*/ 2147483646 h 26"/>
                    <a:gd name="T14" fmla="*/ 2147483646 w 75"/>
                    <a:gd name="T15" fmla="*/ 2147483646 h 26"/>
                    <a:gd name="T16" fmla="*/ 2147483646 w 75"/>
                    <a:gd name="T17" fmla="*/ 2147483646 h 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5" h="26">
                      <a:moveTo>
                        <a:pt x="75" y="26"/>
                      </a:moveTo>
                      <a:cubicBezTo>
                        <a:pt x="57" y="19"/>
                        <a:pt x="57" y="19"/>
                        <a:pt x="57" y="19"/>
                      </a:cubicBezTo>
                      <a:cubicBezTo>
                        <a:pt x="51" y="17"/>
                        <a:pt x="44" y="14"/>
                        <a:pt x="38" y="12"/>
                      </a:cubicBezTo>
                      <a:cubicBezTo>
                        <a:pt x="32" y="10"/>
                        <a:pt x="26" y="8"/>
                        <a:pt x="19" y="5"/>
                      </a:cubicBezTo>
                      <a:cubicBezTo>
                        <a:pt x="16" y="4"/>
                        <a:pt x="13" y="3"/>
                        <a:pt x="10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cubicBezTo>
                        <a:pt x="13" y="1"/>
                        <a:pt x="26" y="5"/>
                        <a:pt x="39" y="9"/>
                      </a:cubicBezTo>
                      <a:cubicBezTo>
                        <a:pt x="45" y="12"/>
                        <a:pt x="52" y="14"/>
                        <a:pt x="58" y="17"/>
                      </a:cubicBezTo>
                      <a:cubicBezTo>
                        <a:pt x="64" y="20"/>
                        <a:pt x="70" y="23"/>
                        <a:pt x="75" y="26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4" name="ïṩliḍe"/>
                <p:cNvSpPr>
                  <a:spLocks/>
                </p:cNvSpPr>
                <p:nvPr/>
              </p:nvSpPr>
              <p:spPr bwMode="auto">
                <a:xfrm>
                  <a:off x="8338348" y="2107504"/>
                  <a:ext cx="114300" cy="61913"/>
                </a:xfrm>
                <a:custGeom>
                  <a:avLst/>
                  <a:gdLst>
                    <a:gd name="T0" fmla="*/ 2147483646 w 46"/>
                    <a:gd name="T1" fmla="*/ 0 h 25"/>
                    <a:gd name="T2" fmla="*/ 2147483646 w 46"/>
                    <a:gd name="T3" fmla="*/ 2147483646 h 25"/>
                    <a:gd name="T4" fmla="*/ 0 w 46"/>
                    <a:gd name="T5" fmla="*/ 2147483646 h 25"/>
                    <a:gd name="T6" fmla="*/ 2147483646 w 46"/>
                    <a:gd name="T7" fmla="*/ 2147483646 h 25"/>
                    <a:gd name="T8" fmla="*/ 2147483646 w 46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25">
                      <a:moveTo>
                        <a:pt x="46" y="0"/>
                      </a:moveTo>
                      <a:cubicBezTo>
                        <a:pt x="39" y="5"/>
                        <a:pt x="31" y="9"/>
                        <a:pt x="24" y="14"/>
                      </a:cubicBezTo>
                      <a:cubicBezTo>
                        <a:pt x="16" y="18"/>
                        <a:pt x="8" y="22"/>
                        <a:pt x="0" y="25"/>
                      </a:cubicBezTo>
                      <a:cubicBezTo>
                        <a:pt x="7" y="20"/>
                        <a:pt x="15" y="15"/>
                        <a:pt x="22" y="11"/>
                      </a:cubicBezTo>
                      <a:cubicBezTo>
                        <a:pt x="30" y="7"/>
                        <a:pt x="38" y="3"/>
                        <a:pt x="46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5" name="iṧlíḍê"/>
                <p:cNvSpPr>
                  <a:spLocks/>
                </p:cNvSpPr>
                <p:nvPr/>
              </p:nvSpPr>
              <p:spPr bwMode="auto">
                <a:xfrm>
                  <a:off x="8296676" y="2030113"/>
                  <a:ext cx="148829" cy="29766"/>
                </a:xfrm>
                <a:custGeom>
                  <a:avLst/>
                  <a:gdLst>
                    <a:gd name="T0" fmla="*/ 2147483646 w 60"/>
                    <a:gd name="T1" fmla="*/ 2147483646 h 12"/>
                    <a:gd name="T2" fmla="*/ 2147483646 w 60"/>
                    <a:gd name="T3" fmla="*/ 2147483646 h 12"/>
                    <a:gd name="T4" fmla="*/ 0 w 60"/>
                    <a:gd name="T5" fmla="*/ 0 h 12"/>
                    <a:gd name="T6" fmla="*/ 2147483646 w 60"/>
                    <a:gd name="T7" fmla="*/ 2147483646 h 12"/>
                    <a:gd name="T8" fmla="*/ 2147483646 w 60"/>
                    <a:gd name="T9" fmla="*/ 2147483646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" h="12">
                      <a:moveTo>
                        <a:pt x="60" y="12"/>
                      </a:moveTo>
                      <a:cubicBezTo>
                        <a:pt x="49" y="11"/>
                        <a:pt x="39" y="10"/>
                        <a:pt x="29" y="8"/>
                      </a:cubicBezTo>
                      <a:cubicBezTo>
                        <a:pt x="19" y="6"/>
                        <a:pt x="9" y="3"/>
                        <a:pt x="0" y="0"/>
                      </a:cubicBezTo>
                      <a:cubicBezTo>
                        <a:pt x="10" y="1"/>
                        <a:pt x="20" y="3"/>
                        <a:pt x="30" y="5"/>
                      </a:cubicBezTo>
                      <a:cubicBezTo>
                        <a:pt x="40" y="7"/>
                        <a:pt x="50" y="9"/>
                        <a:pt x="60" y="12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6" name="ïṣ1íḍè"/>
                <p:cNvSpPr>
                  <a:spLocks/>
                </p:cNvSpPr>
                <p:nvPr/>
              </p:nvSpPr>
              <p:spPr bwMode="auto">
                <a:xfrm>
                  <a:off x="8836029" y="2270620"/>
                  <a:ext cx="355997" cy="184547"/>
                </a:xfrm>
                <a:custGeom>
                  <a:avLst/>
                  <a:gdLst>
                    <a:gd name="T0" fmla="*/ 2147483646 w 144"/>
                    <a:gd name="T1" fmla="*/ 0 h 75"/>
                    <a:gd name="T2" fmla="*/ 2147483646 w 144"/>
                    <a:gd name="T3" fmla="*/ 2147483646 h 75"/>
                    <a:gd name="T4" fmla="*/ 2147483646 w 144"/>
                    <a:gd name="T5" fmla="*/ 2147483646 h 75"/>
                    <a:gd name="T6" fmla="*/ 2147483646 w 144"/>
                    <a:gd name="T7" fmla="*/ 2147483646 h 75"/>
                    <a:gd name="T8" fmla="*/ 2147483646 w 144"/>
                    <a:gd name="T9" fmla="*/ 2147483646 h 75"/>
                    <a:gd name="T10" fmla="*/ 2147483646 w 144"/>
                    <a:gd name="T11" fmla="*/ 2147483646 h 75"/>
                    <a:gd name="T12" fmla="*/ 2147483646 w 144"/>
                    <a:gd name="T13" fmla="*/ 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4" h="75">
                      <a:moveTo>
                        <a:pt x="72" y="0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0" y="4"/>
                        <a:pt x="0" y="14"/>
                        <a:pt x="7" y="19"/>
                      </a:cubicBezTo>
                      <a:cubicBezTo>
                        <a:pt x="26" y="32"/>
                        <a:pt x="48" y="56"/>
                        <a:pt x="66" y="69"/>
                      </a:cubicBezTo>
                      <a:cubicBezTo>
                        <a:pt x="74" y="75"/>
                        <a:pt x="86" y="70"/>
                        <a:pt x="95" y="67"/>
                      </a:cubicBezTo>
                      <a:cubicBezTo>
                        <a:pt x="107" y="64"/>
                        <a:pt x="144" y="58"/>
                        <a:pt x="144" y="58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7" name="íSḻïḓé"/>
                <p:cNvSpPr>
                  <a:spLocks/>
                </p:cNvSpPr>
                <p:nvPr/>
              </p:nvSpPr>
              <p:spPr bwMode="auto">
                <a:xfrm>
                  <a:off x="9026529" y="1919385"/>
                  <a:ext cx="316706" cy="289322"/>
                </a:xfrm>
                <a:custGeom>
                  <a:avLst/>
                  <a:gdLst>
                    <a:gd name="T0" fmla="*/ 2147483646 w 128"/>
                    <a:gd name="T1" fmla="*/ 2147483646 h 117"/>
                    <a:gd name="T2" fmla="*/ 2147483646 w 128"/>
                    <a:gd name="T3" fmla="*/ 2147483646 h 117"/>
                    <a:gd name="T4" fmla="*/ 2147483646 w 128"/>
                    <a:gd name="T5" fmla="*/ 2147483646 h 117"/>
                    <a:gd name="T6" fmla="*/ 2147483646 w 128"/>
                    <a:gd name="T7" fmla="*/ 2147483646 h 117"/>
                    <a:gd name="T8" fmla="*/ 2147483646 w 128"/>
                    <a:gd name="T9" fmla="*/ 2147483646 h 117"/>
                    <a:gd name="T10" fmla="*/ 2147483646 w 128"/>
                    <a:gd name="T11" fmla="*/ 2147483646 h 117"/>
                    <a:gd name="T12" fmla="*/ 2147483646 w 128"/>
                    <a:gd name="T13" fmla="*/ 2147483646 h 1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8" h="117">
                      <a:moveTo>
                        <a:pt x="42" y="61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7"/>
                        <a:pt x="5" y="0"/>
                        <a:pt x="11" y="1"/>
                      </a:cubicBezTo>
                      <a:cubicBezTo>
                        <a:pt x="11" y="1"/>
                        <a:pt x="40" y="8"/>
                        <a:pt x="53" y="13"/>
                      </a:cubicBezTo>
                      <a:cubicBezTo>
                        <a:pt x="73" y="21"/>
                        <a:pt x="106" y="37"/>
                        <a:pt x="110" y="53"/>
                      </a:cubicBezTo>
                      <a:cubicBezTo>
                        <a:pt x="128" y="117"/>
                        <a:pt x="128" y="117"/>
                        <a:pt x="128" y="117"/>
                      </a:cubicBezTo>
                      <a:lnTo>
                        <a:pt x="42" y="61"/>
                      </a:ln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8" name="íṣlîḍe"/>
                <p:cNvSpPr>
                  <a:spLocks/>
                </p:cNvSpPr>
                <p:nvPr/>
              </p:nvSpPr>
              <p:spPr bwMode="auto">
                <a:xfrm>
                  <a:off x="9246795" y="2401588"/>
                  <a:ext cx="36910" cy="3929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2147483646 w 15"/>
                    <a:gd name="T3" fmla="*/ 2147483646 h 16"/>
                    <a:gd name="T4" fmla="*/ 2147483646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4" y="10"/>
                      </a:moveTo>
                      <a:cubicBezTo>
                        <a:pt x="13" y="14"/>
                        <a:pt x="9" y="16"/>
                        <a:pt x="6" y="15"/>
                      </a:cubicBezTo>
                      <a:cubicBezTo>
                        <a:pt x="2" y="14"/>
                        <a:pt x="0" y="10"/>
                        <a:pt x="1" y="6"/>
                      </a:cubicBez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2"/>
                        <a:pt x="15" y="6"/>
                        <a:pt x="14" y="10"/>
                      </a:cubicBezTo>
                      <a:close/>
                    </a:path>
                  </a:pathLst>
                </a:custGeom>
                <a:solidFill>
                  <a:srgbClr val="6A45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79" name="îşľïḑé"/>
                <p:cNvSpPr>
                  <a:spLocks/>
                </p:cNvSpPr>
                <p:nvPr/>
              </p:nvSpPr>
              <p:spPr bwMode="auto">
                <a:xfrm>
                  <a:off x="9237270" y="2393254"/>
                  <a:ext cx="57150" cy="54769"/>
                </a:xfrm>
                <a:custGeom>
                  <a:avLst/>
                  <a:gdLst>
                    <a:gd name="T0" fmla="*/ 2147483646 w 23"/>
                    <a:gd name="T1" fmla="*/ 2147483646 h 22"/>
                    <a:gd name="T2" fmla="*/ 2147483646 w 23"/>
                    <a:gd name="T3" fmla="*/ 2147483646 h 22"/>
                    <a:gd name="T4" fmla="*/ 2147483646 w 23"/>
                    <a:gd name="T5" fmla="*/ 2147483646 h 22"/>
                    <a:gd name="T6" fmla="*/ 2147483646 w 23"/>
                    <a:gd name="T7" fmla="*/ 2147483646 h 22"/>
                    <a:gd name="T8" fmla="*/ 2147483646 w 23"/>
                    <a:gd name="T9" fmla="*/ 2147483646 h 22"/>
                    <a:gd name="T10" fmla="*/ 2147483646 w 23"/>
                    <a:gd name="T11" fmla="*/ 2147483646 h 22"/>
                    <a:gd name="T12" fmla="*/ 2147483646 w 23"/>
                    <a:gd name="T13" fmla="*/ 2147483646 h 22"/>
                    <a:gd name="T14" fmla="*/ 2147483646 w 23"/>
                    <a:gd name="T15" fmla="*/ 0 h 22"/>
                    <a:gd name="T16" fmla="*/ 2147483646 w 23"/>
                    <a:gd name="T17" fmla="*/ 0 h 22"/>
                    <a:gd name="T18" fmla="*/ 2147483646 w 23"/>
                    <a:gd name="T19" fmla="*/ 2147483646 h 22"/>
                    <a:gd name="T20" fmla="*/ 2147483646 w 23"/>
                    <a:gd name="T21" fmla="*/ 2147483646 h 22"/>
                    <a:gd name="T22" fmla="*/ 2147483646 w 23"/>
                    <a:gd name="T23" fmla="*/ 2147483646 h 22"/>
                    <a:gd name="T24" fmla="*/ 2147483646 w 23"/>
                    <a:gd name="T25" fmla="*/ 2147483646 h 22"/>
                    <a:gd name="T26" fmla="*/ 2147483646 w 23"/>
                    <a:gd name="T27" fmla="*/ 2147483646 h 22"/>
                    <a:gd name="T28" fmla="*/ 2147483646 w 23"/>
                    <a:gd name="T29" fmla="*/ 2147483646 h 22"/>
                    <a:gd name="T30" fmla="*/ 2147483646 w 23"/>
                    <a:gd name="T31" fmla="*/ 0 h 22"/>
                    <a:gd name="T32" fmla="*/ 2147483646 w 23"/>
                    <a:gd name="T33" fmla="*/ 0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3" h="22">
                      <a:moveTo>
                        <a:pt x="11" y="4"/>
                      </a:moveTo>
                      <a:cubicBezTo>
                        <a:pt x="12" y="4"/>
                        <a:pt x="13" y="4"/>
                        <a:pt x="13" y="4"/>
                      </a:cubicBezTo>
                      <a:cubicBezTo>
                        <a:pt x="17" y="5"/>
                        <a:pt x="19" y="9"/>
                        <a:pt x="18" y="13"/>
                      </a:cubicBezTo>
                      <a:cubicBezTo>
                        <a:pt x="17" y="16"/>
                        <a:pt x="15" y="18"/>
                        <a:pt x="11" y="18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6" y="17"/>
                        <a:pt x="4" y="13"/>
                        <a:pt x="5" y="9"/>
                      </a:cubicBezTo>
                      <a:cubicBezTo>
                        <a:pt x="6" y="6"/>
                        <a:pt x="8" y="4"/>
                        <a:pt x="11" y="4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2" y="3"/>
                        <a:pt x="1" y="8"/>
                      </a:cubicBezTo>
                      <a:cubicBezTo>
                        <a:pt x="0" y="11"/>
                        <a:pt x="0" y="14"/>
                        <a:pt x="2" y="16"/>
                      </a:cubicBezTo>
                      <a:cubicBezTo>
                        <a:pt x="3" y="19"/>
                        <a:pt x="6" y="21"/>
                        <a:pt x="8" y="22"/>
                      </a:cubicBezTo>
                      <a:cubicBezTo>
                        <a:pt x="9" y="22"/>
                        <a:pt x="10" y="22"/>
                        <a:pt x="11" y="22"/>
                      </a:cubicBezTo>
                      <a:cubicBezTo>
                        <a:pt x="16" y="22"/>
                        <a:pt x="21" y="19"/>
                        <a:pt x="22" y="14"/>
                      </a:cubicBezTo>
                      <a:cubicBezTo>
                        <a:pt x="23" y="11"/>
                        <a:pt x="23" y="8"/>
                        <a:pt x="21" y="6"/>
                      </a:cubicBezTo>
                      <a:cubicBezTo>
                        <a:pt x="20" y="3"/>
                        <a:pt x="17" y="1"/>
                        <a:pt x="14" y="0"/>
                      </a:cubicBezTo>
                      <a:cubicBezTo>
                        <a:pt x="13" y="0"/>
                        <a:pt x="12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0" name="íṥḻídé"/>
                <p:cNvSpPr>
                  <a:spLocks/>
                </p:cNvSpPr>
                <p:nvPr/>
              </p:nvSpPr>
              <p:spPr bwMode="auto">
                <a:xfrm>
                  <a:off x="9345617" y="2284907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2147483646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15" y="9"/>
                      </a:moveTo>
                      <a:cubicBezTo>
                        <a:pt x="14" y="13"/>
                        <a:pt x="10" y="15"/>
                        <a:pt x="6" y="14"/>
                      </a:cubicBezTo>
                      <a:cubicBezTo>
                        <a:pt x="2" y="13"/>
                        <a:pt x="0" y="9"/>
                        <a:pt x="1" y="5"/>
                      </a:cubicBezTo>
                      <a:cubicBezTo>
                        <a:pt x="2" y="2"/>
                        <a:pt x="6" y="0"/>
                        <a:pt x="10" y="1"/>
                      </a:cubicBezTo>
                      <a:cubicBezTo>
                        <a:pt x="14" y="2"/>
                        <a:pt x="16" y="6"/>
                        <a:pt x="15" y="9"/>
                      </a:cubicBezTo>
                      <a:close/>
                    </a:path>
                  </a:pathLst>
                </a:custGeom>
                <a:solidFill>
                  <a:srgbClr val="6A45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1" name="ïṩḻïḑé"/>
                <p:cNvSpPr>
                  <a:spLocks/>
                </p:cNvSpPr>
                <p:nvPr/>
              </p:nvSpPr>
              <p:spPr bwMode="auto">
                <a:xfrm>
                  <a:off x="9338473" y="2275382"/>
                  <a:ext cx="57150" cy="53579"/>
                </a:xfrm>
                <a:custGeom>
                  <a:avLst/>
                  <a:gdLst>
                    <a:gd name="T0" fmla="*/ 2147483646 w 23"/>
                    <a:gd name="T1" fmla="*/ 2147483646 h 22"/>
                    <a:gd name="T2" fmla="*/ 2147483646 w 23"/>
                    <a:gd name="T3" fmla="*/ 2147483646 h 22"/>
                    <a:gd name="T4" fmla="*/ 2147483646 w 23"/>
                    <a:gd name="T5" fmla="*/ 2147483646 h 22"/>
                    <a:gd name="T6" fmla="*/ 2147483646 w 23"/>
                    <a:gd name="T7" fmla="*/ 2147483646 h 22"/>
                    <a:gd name="T8" fmla="*/ 2147483646 w 23"/>
                    <a:gd name="T9" fmla="*/ 2147483646 h 22"/>
                    <a:gd name="T10" fmla="*/ 2147483646 w 23"/>
                    <a:gd name="T11" fmla="*/ 2147483646 h 22"/>
                    <a:gd name="T12" fmla="*/ 2147483646 w 23"/>
                    <a:gd name="T13" fmla="*/ 2147483646 h 22"/>
                    <a:gd name="T14" fmla="*/ 2147483646 w 23"/>
                    <a:gd name="T15" fmla="*/ 0 h 22"/>
                    <a:gd name="T16" fmla="*/ 2147483646 w 23"/>
                    <a:gd name="T17" fmla="*/ 0 h 22"/>
                    <a:gd name="T18" fmla="*/ 2147483646 w 23"/>
                    <a:gd name="T19" fmla="*/ 2147483646 h 22"/>
                    <a:gd name="T20" fmla="*/ 2147483646 w 23"/>
                    <a:gd name="T21" fmla="*/ 2147483646 h 22"/>
                    <a:gd name="T22" fmla="*/ 2147483646 w 23"/>
                    <a:gd name="T23" fmla="*/ 2147483646 h 22"/>
                    <a:gd name="T24" fmla="*/ 2147483646 w 23"/>
                    <a:gd name="T25" fmla="*/ 2147483646 h 22"/>
                    <a:gd name="T26" fmla="*/ 2147483646 w 23"/>
                    <a:gd name="T27" fmla="*/ 2147483646 h 22"/>
                    <a:gd name="T28" fmla="*/ 2147483646 w 23"/>
                    <a:gd name="T29" fmla="*/ 2147483646 h 22"/>
                    <a:gd name="T30" fmla="*/ 2147483646 w 23"/>
                    <a:gd name="T31" fmla="*/ 2147483646 h 22"/>
                    <a:gd name="T32" fmla="*/ 2147483646 w 23"/>
                    <a:gd name="T33" fmla="*/ 0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3" h="22">
                      <a:moveTo>
                        <a:pt x="11" y="4"/>
                      </a:moveTo>
                      <a:cubicBezTo>
                        <a:pt x="12" y="4"/>
                        <a:pt x="12" y="4"/>
                        <a:pt x="13" y="5"/>
                      </a:cubicBezTo>
                      <a:cubicBezTo>
                        <a:pt x="17" y="6"/>
                        <a:pt x="19" y="10"/>
                        <a:pt x="18" y="13"/>
                      </a:cubicBezTo>
                      <a:cubicBezTo>
                        <a:pt x="17" y="16"/>
                        <a:pt x="14" y="18"/>
                        <a:pt x="11" y="18"/>
                      </a:cubicBezTo>
                      <a:cubicBezTo>
                        <a:pt x="11" y="18"/>
                        <a:pt x="10" y="18"/>
                        <a:pt x="9" y="18"/>
                      </a:cubicBezTo>
                      <a:cubicBezTo>
                        <a:pt x="5" y="17"/>
                        <a:pt x="3" y="13"/>
                        <a:pt x="4" y="9"/>
                      </a:cubicBezTo>
                      <a:cubicBezTo>
                        <a:pt x="5" y="6"/>
                        <a:pt x="8" y="4"/>
                        <a:pt x="11" y="4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2" y="4"/>
                        <a:pt x="1" y="8"/>
                      </a:cubicBezTo>
                      <a:cubicBezTo>
                        <a:pt x="0" y="11"/>
                        <a:pt x="0" y="14"/>
                        <a:pt x="1" y="17"/>
                      </a:cubicBezTo>
                      <a:cubicBezTo>
                        <a:pt x="3" y="19"/>
                        <a:pt x="5" y="21"/>
                        <a:pt x="8" y="22"/>
                      </a:cubicBezTo>
                      <a:cubicBezTo>
                        <a:pt x="9" y="22"/>
                        <a:pt x="10" y="22"/>
                        <a:pt x="11" y="22"/>
                      </a:cubicBezTo>
                      <a:cubicBezTo>
                        <a:pt x="16" y="22"/>
                        <a:pt x="20" y="19"/>
                        <a:pt x="22" y="14"/>
                      </a:cubicBezTo>
                      <a:cubicBezTo>
                        <a:pt x="23" y="12"/>
                        <a:pt x="22" y="9"/>
                        <a:pt x="21" y="6"/>
                      </a:cubicBezTo>
                      <a:cubicBezTo>
                        <a:pt x="19" y="3"/>
                        <a:pt x="17" y="2"/>
                        <a:pt x="14" y="1"/>
                      </a:cubicBezTo>
                      <a:cubicBezTo>
                        <a:pt x="13" y="0"/>
                        <a:pt x="12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2" name="işḷîďe"/>
                <p:cNvSpPr>
                  <a:spLocks/>
                </p:cNvSpPr>
                <p:nvPr/>
              </p:nvSpPr>
              <p:spPr bwMode="auto">
                <a:xfrm>
                  <a:off x="9363477" y="2292051"/>
                  <a:ext cx="14288" cy="13097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0 h 5"/>
                    <a:gd name="T8" fmla="*/ 2147483646 w 6"/>
                    <a:gd name="T9" fmla="*/ 2147483646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3"/>
                      </a:moveTo>
                      <a:cubicBezTo>
                        <a:pt x="5" y="5"/>
                        <a:pt x="4" y="5"/>
                        <a:pt x="2" y="5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3" name="ïṡľïďê"/>
                <p:cNvSpPr>
                  <a:spLocks/>
                </p:cNvSpPr>
                <p:nvPr/>
              </p:nvSpPr>
              <p:spPr bwMode="auto">
                <a:xfrm>
                  <a:off x="9262273" y="2411113"/>
                  <a:ext cx="14288" cy="14288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0 h 6"/>
                    <a:gd name="T8" fmla="*/ 2147483646 w 6"/>
                    <a:gd name="T9" fmla="*/ 2147483646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5" y="5"/>
                        <a:pt x="4" y="6"/>
                        <a:pt x="2" y="5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4" name="îṡlïḓè"/>
                <p:cNvSpPr>
                  <a:spLocks/>
                </p:cNvSpPr>
                <p:nvPr/>
              </p:nvSpPr>
              <p:spPr bwMode="auto">
                <a:xfrm>
                  <a:off x="8516942" y="2030113"/>
                  <a:ext cx="670322" cy="225029"/>
                </a:xfrm>
                <a:custGeom>
                  <a:avLst/>
                  <a:gdLst>
                    <a:gd name="T0" fmla="*/ 0 w 271"/>
                    <a:gd name="T1" fmla="*/ 2147483646 h 91"/>
                    <a:gd name="T2" fmla="*/ 2147483646 w 271"/>
                    <a:gd name="T3" fmla="*/ 2147483646 h 91"/>
                    <a:gd name="T4" fmla="*/ 2147483646 w 271"/>
                    <a:gd name="T5" fmla="*/ 2147483646 h 91"/>
                    <a:gd name="T6" fmla="*/ 2147483646 w 271"/>
                    <a:gd name="T7" fmla="*/ 2147483646 h 91"/>
                    <a:gd name="T8" fmla="*/ 2147483646 w 271"/>
                    <a:gd name="T9" fmla="*/ 2147483646 h 91"/>
                    <a:gd name="T10" fmla="*/ 2147483646 w 271"/>
                    <a:gd name="T11" fmla="*/ 2147483646 h 91"/>
                    <a:gd name="T12" fmla="*/ 2147483646 w 271"/>
                    <a:gd name="T13" fmla="*/ 2147483646 h 91"/>
                    <a:gd name="T14" fmla="*/ 2147483646 w 271"/>
                    <a:gd name="T15" fmla="*/ 2147483646 h 91"/>
                    <a:gd name="T16" fmla="*/ 2147483646 w 271"/>
                    <a:gd name="T17" fmla="*/ 2147483646 h 91"/>
                    <a:gd name="T18" fmla="*/ 2147483646 w 271"/>
                    <a:gd name="T19" fmla="*/ 2147483646 h 91"/>
                    <a:gd name="T20" fmla="*/ 2147483646 w 271"/>
                    <a:gd name="T21" fmla="*/ 2147483646 h 91"/>
                    <a:gd name="T22" fmla="*/ 2147483646 w 271"/>
                    <a:gd name="T23" fmla="*/ 2147483646 h 91"/>
                    <a:gd name="T24" fmla="*/ 2147483646 w 271"/>
                    <a:gd name="T25" fmla="*/ 2147483646 h 91"/>
                    <a:gd name="T26" fmla="*/ 2147483646 w 271"/>
                    <a:gd name="T27" fmla="*/ 2147483646 h 91"/>
                    <a:gd name="T28" fmla="*/ 2147483646 w 271"/>
                    <a:gd name="T29" fmla="*/ 2147483646 h 91"/>
                    <a:gd name="T30" fmla="*/ 2147483646 w 271"/>
                    <a:gd name="T31" fmla="*/ 2147483646 h 91"/>
                    <a:gd name="T32" fmla="*/ 2147483646 w 271"/>
                    <a:gd name="T33" fmla="*/ 2147483646 h 91"/>
                    <a:gd name="T34" fmla="*/ 2147483646 w 271"/>
                    <a:gd name="T35" fmla="*/ 2147483646 h 91"/>
                    <a:gd name="T36" fmla="*/ 2147483646 w 271"/>
                    <a:gd name="T37" fmla="*/ 2147483646 h 91"/>
                    <a:gd name="T38" fmla="*/ 0 w 271"/>
                    <a:gd name="T39" fmla="*/ 2147483646 h 9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71" h="91">
                      <a:moveTo>
                        <a:pt x="0" y="5"/>
                      </a:moveTo>
                      <a:cubicBezTo>
                        <a:pt x="24" y="0"/>
                        <a:pt x="49" y="0"/>
                        <a:pt x="73" y="2"/>
                      </a:cubicBezTo>
                      <a:cubicBezTo>
                        <a:pt x="80" y="2"/>
                        <a:pt x="86" y="3"/>
                        <a:pt x="92" y="4"/>
                      </a:cubicBezTo>
                      <a:cubicBezTo>
                        <a:pt x="98" y="5"/>
                        <a:pt x="104" y="6"/>
                        <a:pt x="110" y="7"/>
                      </a:cubicBezTo>
                      <a:cubicBezTo>
                        <a:pt x="128" y="11"/>
                        <a:pt x="128" y="11"/>
                        <a:pt x="128" y="11"/>
                      </a:cubicBezTo>
                      <a:cubicBezTo>
                        <a:pt x="146" y="16"/>
                        <a:pt x="146" y="16"/>
                        <a:pt x="146" y="16"/>
                      </a:cubicBezTo>
                      <a:cubicBezTo>
                        <a:pt x="152" y="18"/>
                        <a:pt x="157" y="21"/>
                        <a:pt x="163" y="23"/>
                      </a:cubicBezTo>
                      <a:cubicBezTo>
                        <a:pt x="169" y="25"/>
                        <a:pt x="175" y="27"/>
                        <a:pt x="180" y="30"/>
                      </a:cubicBezTo>
                      <a:cubicBezTo>
                        <a:pt x="197" y="38"/>
                        <a:pt x="197" y="38"/>
                        <a:pt x="197" y="38"/>
                      </a:cubicBezTo>
                      <a:cubicBezTo>
                        <a:pt x="202" y="40"/>
                        <a:pt x="208" y="44"/>
                        <a:pt x="213" y="47"/>
                      </a:cubicBezTo>
                      <a:cubicBezTo>
                        <a:pt x="224" y="52"/>
                        <a:pt x="233" y="60"/>
                        <a:pt x="243" y="67"/>
                      </a:cubicBezTo>
                      <a:cubicBezTo>
                        <a:pt x="246" y="69"/>
                        <a:pt x="248" y="71"/>
                        <a:pt x="251" y="73"/>
                      </a:cubicBezTo>
                      <a:cubicBezTo>
                        <a:pt x="253" y="75"/>
                        <a:pt x="255" y="76"/>
                        <a:pt x="258" y="79"/>
                      </a:cubicBezTo>
                      <a:cubicBezTo>
                        <a:pt x="262" y="83"/>
                        <a:pt x="267" y="87"/>
                        <a:pt x="271" y="91"/>
                      </a:cubicBezTo>
                      <a:cubicBezTo>
                        <a:pt x="266" y="88"/>
                        <a:pt x="260" y="85"/>
                        <a:pt x="255" y="82"/>
                      </a:cubicBezTo>
                      <a:cubicBezTo>
                        <a:pt x="250" y="79"/>
                        <a:pt x="245" y="76"/>
                        <a:pt x="239" y="74"/>
                      </a:cubicBezTo>
                      <a:cubicBezTo>
                        <a:pt x="228" y="68"/>
                        <a:pt x="218" y="62"/>
                        <a:pt x="207" y="58"/>
                      </a:cubicBezTo>
                      <a:cubicBezTo>
                        <a:pt x="186" y="47"/>
                        <a:pt x="163" y="39"/>
                        <a:pt x="141" y="32"/>
                      </a:cubicBezTo>
                      <a:cubicBezTo>
                        <a:pt x="118" y="24"/>
                        <a:pt x="95" y="19"/>
                        <a:pt x="72" y="14"/>
                      </a:cubicBezTo>
                      <a:cubicBezTo>
                        <a:pt x="48" y="10"/>
                        <a:pt x="25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5" name="ïṥľiḑe"/>
                <p:cNvSpPr>
                  <a:spLocks/>
                </p:cNvSpPr>
                <p:nvPr/>
              </p:nvSpPr>
              <p:spPr bwMode="auto">
                <a:xfrm>
                  <a:off x="8516942" y="2043210"/>
                  <a:ext cx="670322" cy="211931"/>
                </a:xfrm>
                <a:custGeom>
                  <a:avLst/>
                  <a:gdLst>
                    <a:gd name="T0" fmla="*/ 2147483646 w 271"/>
                    <a:gd name="T1" fmla="*/ 2147483646 h 86"/>
                    <a:gd name="T2" fmla="*/ 2147483646 w 271"/>
                    <a:gd name="T3" fmla="*/ 2147483646 h 86"/>
                    <a:gd name="T4" fmla="*/ 2147483646 w 271"/>
                    <a:gd name="T5" fmla="*/ 2147483646 h 86"/>
                    <a:gd name="T6" fmla="*/ 2147483646 w 271"/>
                    <a:gd name="T7" fmla="*/ 2147483646 h 86"/>
                    <a:gd name="T8" fmla="*/ 2147483646 w 271"/>
                    <a:gd name="T9" fmla="*/ 2147483646 h 86"/>
                    <a:gd name="T10" fmla="*/ 2147483646 w 271"/>
                    <a:gd name="T11" fmla="*/ 2147483646 h 86"/>
                    <a:gd name="T12" fmla="*/ 2147483646 w 271"/>
                    <a:gd name="T13" fmla="*/ 2147483646 h 86"/>
                    <a:gd name="T14" fmla="*/ 2147483646 w 271"/>
                    <a:gd name="T15" fmla="*/ 2147483646 h 86"/>
                    <a:gd name="T16" fmla="*/ 2147483646 w 271"/>
                    <a:gd name="T17" fmla="*/ 2147483646 h 86"/>
                    <a:gd name="T18" fmla="*/ 2147483646 w 271"/>
                    <a:gd name="T19" fmla="*/ 2147483646 h 86"/>
                    <a:gd name="T20" fmla="*/ 2147483646 w 271"/>
                    <a:gd name="T21" fmla="*/ 2147483646 h 86"/>
                    <a:gd name="T22" fmla="*/ 0 w 271"/>
                    <a:gd name="T23" fmla="*/ 0 h 86"/>
                    <a:gd name="T24" fmla="*/ 2147483646 w 271"/>
                    <a:gd name="T25" fmla="*/ 2147483646 h 86"/>
                    <a:gd name="T26" fmla="*/ 2147483646 w 271"/>
                    <a:gd name="T27" fmla="*/ 2147483646 h 86"/>
                    <a:gd name="T28" fmla="*/ 2147483646 w 271"/>
                    <a:gd name="T29" fmla="*/ 2147483646 h 86"/>
                    <a:gd name="T30" fmla="*/ 2147483646 w 271"/>
                    <a:gd name="T31" fmla="*/ 2147483646 h 86"/>
                    <a:gd name="T32" fmla="*/ 2147483646 w 271"/>
                    <a:gd name="T33" fmla="*/ 2147483646 h 86"/>
                    <a:gd name="T34" fmla="*/ 2147483646 w 271"/>
                    <a:gd name="T35" fmla="*/ 2147483646 h 86"/>
                    <a:gd name="T36" fmla="*/ 2147483646 w 271"/>
                    <a:gd name="T37" fmla="*/ 2147483646 h 86"/>
                    <a:gd name="T38" fmla="*/ 2147483646 w 271"/>
                    <a:gd name="T39" fmla="*/ 2147483646 h 86"/>
                    <a:gd name="T40" fmla="*/ 2147483646 w 271"/>
                    <a:gd name="T41" fmla="*/ 2147483646 h 86"/>
                    <a:gd name="T42" fmla="*/ 2147483646 w 271"/>
                    <a:gd name="T43" fmla="*/ 2147483646 h 86"/>
                    <a:gd name="T44" fmla="*/ 2147483646 w 271"/>
                    <a:gd name="T45" fmla="*/ 2147483646 h 8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71" h="86">
                      <a:moveTo>
                        <a:pt x="271" y="86"/>
                      </a:moveTo>
                      <a:cubicBezTo>
                        <a:pt x="271" y="86"/>
                        <a:pt x="267" y="84"/>
                        <a:pt x="260" y="80"/>
                      </a:cubicBezTo>
                      <a:cubicBezTo>
                        <a:pt x="257" y="79"/>
                        <a:pt x="252" y="76"/>
                        <a:pt x="248" y="74"/>
                      </a:cubicBezTo>
                      <a:cubicBezTo>
                        <a:pt x="243" y="71"/>
                        <a:pt x="237" y="69"/>
                        <a:pt x="231" y="66"/>
                      </a:cubicBezTo>
                      <a:cubicBezTo>
                        <a:pt x="225" y="63"/>
                        <a:pt x="219" y="59"/>
                        <a:pt x="212" y="56"/>
                      </a:cubicBezTo>
                      <a:cubicBezTo>
                        <a:pt x="205" y="53"/>
                        <a:pt x="197" y="50"/>
                        <a:pt x="190" y="47"/>
                      </a:cubicBezTo>
                      <a:cubicBezTo>
                        <a:pt x="174" y="40"/>
                        <a:pt x="157" y="34"/>
                        <a:pt x="140" y="29"/>
                      </a:cubicBezTo>
                      <a:cubicBezTo>
                        <a:pt x="123" y="23"/>
                        <a:pt x="106" y="18"/>
                        <a:pt x="90" y="15"/>
                      </a:cubicBezTo>
                      <a:cubicBezTo>
                        <a:pt x="82" y="13"/>
                        <a:pt x="74" y="11"/>
                        <a:pt x="66" y="9"/>
                      </a:cubicBezTo>
                      <a:cubicBezTo>
                        <a:pt x="59" y="8"/>
                        <a:pt x="51" y="7"/>
                        <a:pt x="45" y="6"/>
                      </a:cubicBezTo>
                      <a:cubicBezTo>
                        <a:pt x="31" y="4"/>
                        <a:pt x="20" y="2"/>
                        <a:pt x="13" y="2"/>
                      </a:cubicBezTo>
                      <a:cubicBezTo>
                        <a:pt x="5" y="1"/>
                        <a:pt x="0" y="0"/>
                        <a:pt x="0" y="0"/>
                      </a:cubicBezTo>
                      <a:cubicBezTo>
                        <a:pt x="0" y="0"/>
                        <a:pt x="5" y="0"/>
                        <a:pt x="13" y="1"/>
                      </a:cubicBezTo>
                      <a:cubicBezTo>
                        <a:pt x="20" y="1"/>
                        <a:pt x="32" y="2"/>
                        <a:pt x="45" y="4"/>
                      </a:cubicBezTo>
                      <a:cubicBezTo>
                        <a:pt x="58" y="5"/>
                        <a:pt x="74" y="8"/>
                        <a:pt x="90" y="11"/>
                      </a:cubicBezTo>
                      <a:cubicBezTo>
                        <a:pt x="107" y="15"/>
                        <a:pt x="124" y="19"/>
                        <a:pt x="142" y="25"/>
                      </a:cubicBezTo>
                      <a:cubicBezTo>
                        <a:pt x="158" y="31"/>
                        <a:pt x="175" y="37"/>
                        <a:pt x="191" y="44"/>
                      </a:cubicBezTo>
                      <a:cubicBezTo>
                        <a:pt x="199" y="47"/>
                        <a:pt x="206" y="51"/>
                        <a:pt x="213" y="54"/>
                      </a:cubicBezTo>
                      <a:cubicBezTo>
                        <a:pt x="220" y="57"/>
                        <a:pt x="226" y="61"/>
                        <a:pt x="232" y="64"/>
                      </a:cubicBezTo>
                      <a:cubicBezTo>
                        <a:pt x="235" y="65"/>
                        <a:pt x="238" y="67"/>
                        <a:pt x="241" y="68"/>
                      </a:cubicBezTo>
                      <a:cubicBezTo>
                        <a:pt x="244" y="70"/>
                        <a:pt x="246" y="71"/>
                        <a:pt x="248" y="73"/>
                      </a:cubicBezTo>
                      <a:cubicBezTo>
                        <a:pt x="253" y="75"/>
                        <a:pt x="257" y="78"/>
                        <a:pt x="261" y="80"/>
                      </a:cubicBezTo>
                      <a:cubicBezTo>
                        <a:pt x="267" y="84"/>
                        <a:pt x="271" y="86"/>
                        <a:pt x="271" y="8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6" name="îş1ïďê"/>
                <p:cNvSpPr>
                  <a:spLocks/>
                </p:cNvSpPr>
                <p:nvPr/>
              </p:nvSpPr>
              <p:spPr bwMode="auto">
                <a:xfrm>
                  <a:off x="9256320" y="2161082"/>
                  <a:ext cx="4524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1" y="8"/>
                        <a:pt x="1" y="7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5" y="2"/>
                        <a:pt x="5" y="2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1" y="12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7" name="îṩ1îḍè"/>
                <p:cNvSpPr>
                  <a:spLocks/>
                </p:cNvSpPr>
                <p:nvPr/>
              </p:nvSpPr>
              <p:spPr bwMode="auto">
                <a:xfrm>
                  <a:off x="9246795" y="2131316"/>
                  <a:ext cx="4524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0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0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0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6" y="1"/>
                        <a:pt x="16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1"/>
                      </a:cubicBezTo>
                      <a:cubicBezTo>
                        <a:pt x="12" y="1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3" y="7"/>
                        <a:pt x="2" y="8"/>
                        <a:pt x="1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8" name="íš1iďè"/>
                <p:cNvSpPr>
                  <a:spLocks/>
                </p:cNvSpPr>
                <p:nvPr/>
              </p:nvSpPr>
              <p:spPr bwMode="auto">
                <a:xfrm>
                  <a:off x="9106302" y="2126554"/>
                  <a:ext cx="44054" cy="29766"/>
                </a:xfrm>
                <a:custGeom>
                  <a:avLst/>
                  <a:gdLst>
                    <a:gd name="T0" fmla="*/ 2147483646 w 18"/>
                    <a:gd name="T1" fmla="*/ 2147483646 h 12"/>
                    <a:gd name="T2" fmla="*/ 2147483646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2147483646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2147483646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1" y="12"/>
                      </a:moveTo>
                      <a:cubicBezTo>
                        <a:pt x="1" y="12"/>
                        <a:pt x="0" y="11"/>
                        <a:pt x="1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2"/>
                        <a:pt x="5" y="1"/>
                        <a:pt x="6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5" y="1"/>
                      </a:cubicBezTo>
                      <a:cubicBezTo>
                        <a:pt x="16" y="1"/>
                        <a:pt x="17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6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8" y="2"/>
                        <a:pt x="7" y="2"/>
                        <a:pt x="7" y="3"/>
                      </a:cubicBezTo>
                      <a:cubicBezTo>
                        <a:pt x="5" y="3"/>
                        <a:pt x="4" y="4"/>
                        <a:pt x="4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89" name="iṥļiḑê"/>
                <p:cNvSpPr>
                  <a:spLocks/>
                </p:cNvSpPr>
                <p:nvPr/>
              </p:nvSpPr>
              <p:spPr bwMode="auto">
                <a:xfrm>
                  <a:off x="9194408" y="2126554"/>
                  <a:ext cx="4524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2147483646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2147483646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1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6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6" y="1"/>
                        <a:pt x="17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0" name="íşḷíďe"/>
                <p:cNvSpPr>
                  <a:spLocks/>
                </p:cNvSpPr>
                <p:nvPr/>
              </p:nvSpPr>
              <p:spPr bwMode="auto">
                <a:xfrm>
                  <a:off x="9113445" y="2067022"/>
                  <a:ext cx="4405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0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0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0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5" y="1"/>
                        <a:pt x="16" y="1"/>
                        <a:pt x="17" y="1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10" y="1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1" name="íşľîdê"/>
                <p:cNvSpPr>
                  <a:spLocks/>
                </p:cNvSpPr>
                <p:nvPr/>
              </p:nvSpPr>
              <p:spPr bwMode="auto">
                <a:xfrm>
                  <a:off x="8922945" y="1990822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1" y="8"/>
                        <a:pt x="1" y="6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5" y="2"/>
                        <a:pt x="5" y="2"/>
                      </a:cubicBezTo>
                      <a:cubicBezTo>
                        <a:pt x="7" y="1"/>
                        <a:pt x="9" y="0"/>
                        <a:pt x="10" y="0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6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2" name="işļîdè"/>
                <p:cNvSpPr>
                  <a:spLocks/>
                </p:cNvSpPr>
                <p:nvPr/>
              </p:nvSpPr>
              <p:spPr bwMode="auto">
                <a:xfrm>
                  <a:off x="8989620" y="2055116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0" y="8"/>
                        <a:pt x="1" y="6"/>
                        <a:pt x="1" y="5"/>
                      </a:cubicBezTo>
                      <a:cubicBezTo>
                        <a:pt x="2" y="4"/>
                        <a:pt x="2" y="4"/>
                        <a:pt x="3" y="3"/>
                      </a:cubicBezTo>
                      <a:cubicBezTo>
                        <a:pt x="4" y="2"/>
                        <a:pt x="4" y="2"/>
                        <a:pt x="5" y="1"/>
                      </a:cubicBezTo>
                      <a:cubicBezTo>
                        <a:pt x="7" y="1"/>
                        <a:pt x="8" y="0"/>
                        <a:pt x="10" y="0"/>
                      </a:cubicBezTo>
                      <a:cubicBezTo>
                        <a:pt x="11" y="0"/>
                        <a:pt x="13" y="1"/>
                        <a:pt x="14" y="1"/>
                      </a:cubicBezTo>
                      <a:cubicBezTo>
                        <a:pt x="15" y="1"/>
                        <a:pt x="16" y="2"/>
                        <a:pt x="17" y="2"/>
                      </a:cubicBezTo>
                      <a:cubicBezTo>
                        <a:pt x="17" y="2"/>
                        <a:pt x="18" y="2"/>
                        <a:pt x="18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0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3" name="ïSḻïḑê"/>
                <p:cNvSpPr>
                  <a:spLocks/>
                </p:cNvSpPr>
                <p:nvPr/>
              </p:nvSpPr>
              <p:spPr bwMode="auto">
                <a:xfrm>
                  <a:off x="9200361" y="2176560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1" y="9"/>
                      </a:cubicBezTo>
                      <a:cubicBezTo>
                        <a:pt x="1" y="8"/>
                        <a:pt x="1" y="6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2"/>
                        <a:pt x="5" y="2"/>
                        <a:pt x="6" y="2"/>
                      </a:cubicBezTo>
                      <a:cubicBezTo>
                        <a:pt x="7" y="1"/>
                        <a:pt x="9" y="0"/>
                        <a:pt x="10" y="0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6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4" name="íṧļide"/>
                <p:cNvSpPr>
                  <a:spLocks/>
                </p:cNvSpPr>
                <p:nvPr/>
              </p:nvSpPr>
              <p:spPr bwMode="auto">
                <a:xfrm>
                  <a:off x="9093204" y="2314672"/>
                  <a:ext cx="4048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0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0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1" y="14"/>
                        <a:pt x="0" y="11"/>
                      </a:cubicBezTo>
                      <a:cubicBezTo>
                        <a:pt x="0" y="10"/>
                        <a:pt x="0" y="8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5" y="1"/>
                        <a:pt x="6" y="1"/>
                        <a:pt x="8" y="0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4" y="5"/>
                        <a:pt x="3" y="6"/>
                        <a:pt x="2" y="7"/>
                      </a:cubicBezTo>
                      <a:cubicBezTo>
                        <a:pt x="2" y="9"/>
                        <a:pt x="2" y="10"/>
                        <a:pt x="2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5" name="îṩlíḑê"/>
                <p:cNvSpPr>
                  <a:spLocks/>
                </p:cNvSpPr>
                <p:nvPr/>
              </p:nvSpPr>
              <p:spPr bwMode="auto">
                <a:xfrm>
                  <a:off x="9097967" y="2264666"/>
                  <a:ext cx="38100" cy="4048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0 w 15"/>
                    <a:gd name="T3" fmla="*/ 2147483646 h 16"/>
                    <a:gd name="T4" fmla="*/ 0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2147483646 w 15"/>
                    <a:gd name="T11" fmla="*/ 2147483646 h 16"/>
                    <a:gd name="T12" fmla="*/ 2147483646 w 15"/>
                    <a:gd name="T13" fmla="*/ 2147483646 h 16"/>
                    <a:gd name="T14" fmla="*/ 2147483646 w 15"/>
                    <a:gd name="T15" fmla="*/ 2147483646 h 16"/>
                    <a:gd name="T16" fmla="*/ 2147483646 w 15"/>
                    <a:gd name="T17" fmla="*/ 2147483646 h 16"/>
                    <a:gd name="T18" fmla="*/ 2147483646 w 15"/>
                    <a:gd name="T19" fmla="*/ 2147483646 h 16"/>
                    <a:gd name="T20" fmla="*/ 2147483646 w 15"/>
                    <a:gd name="T21" fmla="*/ 2147483646 h 16"/>
                    <a:gd name="T22" fmla="*/ 2147483646 w 15"/>
                    <a:gd name="T23" fmla="*/ 2147483646 h 16"/>
                    <a:gd name="T24" fmla="*/ 2147483646 w 15"/>
                    <a:gd name="T25" fmla="*/ 2147483646 h 16"/>
                    <a:gd name="T26" fmla="*/ 2147483646 w 15"/>
                    <a:gd name="T27" fmla="*/ 2147483646 h 16"/>
                    <a:gd name="T28" fmla="*/ 2147483646 w 15"/>
                    <a:gd name="T29" fmla="*/ 2147483646 h 16"/>
                    <a:gd name="T30" fmla="*/ 2147483646 w 15"/>
                    <a:gd name="T31" fmla="*/ 2147483646 h 16"/>
                    <a:gd name="T32" fmla="*/ 2147483646 w 15"/>
                    <a:gd name="T33" fmla="*/ 2147483646 h 16"/>
                    <a:gd name="T34" fmla="*/ 2147483646 w 15"/>
                    <a:gd name="T35" fmla="*/ 2147483646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6">
                      <a:moveTo>
                        <a:pt x="1" y="16"/>
                      </a:move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0" y="7"/>
                        <a:pt x="1" y="6"/>
                        <a:pt x="1" y="5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4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6" name="i$ľiḋè"/>
                <p:cNvSpPr>
                  <a:spLocks/>
                </p:cNvSpPr>
                <p:nvPr/>
              </p:nvSpPr>
              <p:spPr bwMode="auto">
                <a:xfrm>
                  <a:off x="9051533" y="2220613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2147483646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2147483646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1" y="14"/>
                        <a:pt x="0" y="11"/>
                      </a:cubicBezTo>
                      <a:cubicBezTo>
                        <a:pt x="0" y="10"/>
                        <a:pt x="0" y="9"/>
                        <a:pt x="1" y="7"/>
                      </a:cubicBezTo>
                      <a:cubicBezTo>
                        <a:pt x="1" y="6"/>
                        <a:pt x="1" y="6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5" y="2"/>
                        <a:pt x="6" y="1"/>
                        <a:pt x="8" y="1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1"/>
                        <a:pt x="16" y="1"/>
                        <a:pt x="16" y="1"/>
                      </a:cubicBezTo>
                      <a:cubicBezTo>
                        <a:pt x="16" y="1"/>
                        <a:pt x="15" y="1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4" y="5"/>
                        <a:pt x="3" y="6"/>
                        <a:pt x="2" y="8"/>
                      </a:cubicBezTo>
                      <a:cubicBezTo>
                        <a:pt x="2" y="9"/>
                        <a:pt x="2" y="10"/>
                        <a:pt x="2" y="11"/>
                      </a:cubicBezTo>
                      <a:cubicBezTo>
                        <a:pt x="1" y="14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7" name="iṧḻidê"/>
                <p:cNvSpPr>
                  <a:spLocks/>
                </p:cNvSpPr>
                <p:nvPr/>
              </p:nvSpPr>
              <p:spPr bwMode="auto">
                <a:xfrm>
                  <a:off x="8796739" y="2146795"/>
                  <a:ext cx="22622" cy="48816"/>
                </a:xfrm>
                <a:custGeom>
                  <a:avLst/>
                  <a:gdLst>
                    <a:gd name="T0" fmla="*/ 2147483646 w 9"/>
                    <a:gd name="T1" fmla="*/ 2147483646 h 20"/>
                    <a:gd name="T2" fmla="*/ 2147483646 w 9"/>
                    <a:gd name="T3" fmla="*/ 2147483646 h 20"/>
                    <a:gd name="T4" fmla="*/ 0 w 9"/>
                    <a:gd name="T5" fmla="*/ 2147483646 h 20"/>
                    <a:gd name="T6" fmla="*/ 0 w 9"/>
                    <a:gd name="T7" fmla="*/ 2147483646 h 20"/>
                    <a:gd name="T8" fmla="*/ 0 w 9"/>
                    <a:gd name="T9" fmla="*/ 2147483646 h 20"/>
                    <a:gd name="T10" fmla="*/ 2147483646 w 9"/>
                    <a:gd name="T11" fmla="*/ 2147483646 h 20"/>
                    <a:gd name="T12" fmla="*/ 2147483646 w 9"/>
                    <a:gd name="T13" fmla="*/ 2147483646 h 20"/>
                    <a:gd name="T14" fmla="*/ 2147483646 w 9"/>
                    <a:gd name="T15" fmla="*/ 0 h 20"/>
                    <a:gd name="T16" fmla="*/ 2147483646 w 9"/>
                    <a:gd name="T17" fmla="*/ 0 h 20"/>
                    <a:gd name="T18" fmla="*/ 2147483646 w 9"/>
                    <a:gd name="T19" fmla="*/ 0 h 20"/>
                    <a:gd name="T20" fmla="*/ 2147483646 w 9"/>
                    <a:gd name="T21" fmla="*/ 2147483646 h 20"/>
                    <a:gd name="T22" fmla="*/ 2147483646 w 9"/>
                    <a:gd name="T23" fmla="*/ 2147483646 h 20"/>
                    <a:gd name="T24" fmla="*/ 2147483646 w 9"/>
                    <a:gd name="T25" fmla="*/ 2147483646 h 20"/>
                    <a:gd name="T26" fmla="*/ 2147483646 w 9"/>
                    <a:gd name="T27" fmla="*/ 2147483646 h 20"/>
                    <a:gd name="T28" fmla="*/ 2147483646 w 9"/>
                    <a:gd name="T29" fmla="*/ 2147483646 h 20"/>
                    <a:gd name="T30" fmla="*/ 2147483646 w 9"/>
                    <a:gd name="T31" fmla="*/ 2147483646 h 20"/>
                    <a:gd name="T32" fmla="*/ 2147483646 w 9"/>
                    <a:gd name="T33" fmla="*/ 2147483646 h 20"/>
                    <a:gd name="T34" fmla="*/ 2147483646 w 9"/>
                    <a:gd name="T35" fmla="*/ 2147483646 h 2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9" h="20">
                      <a:moveTo>
                        <a:pt x="5" y="20"/>
                      </a:moveTo>
                      <a:cubicBezTo>
                        <a:pt x="5" y="20"/>
                        <a:pt x="3" y="19"/>
                        <a:pt x="2" y="17"/>
                      </a:cubicBezTo>
                      <a:cubicBezTo>
                        <a:pt x="1" y="16"/>
                        <a:pt x="0" y="15"/>
                        <a:pt x="0" y="13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0" y="10"/>
                        <a:pt x="0" y="9"/>
                        <a:pt x="0" y="8"/>
                      </a:cubicBezTo>
                      <a:cubicBezTo>
                        <a:pt x="0" y="7"/>
                        <a:pt x="1" y="5"/>
                        <a:pt x="2" y="4"/>
                      </a:cubicBezTo>
                      <a:cubicBezTo>
                        <a:pt x="3" y="3"/>
                        <a:pt x="5" y="2"/>
                        <a:pt x="6" y="1"/>
                      </a:cubicBezTo>
                      <a:cubicBezTo>
                        <a:pt x="7" y="1"/>
                        <a:pt x="8" y="0"/>
                        <a:pt x="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1"/>
                        <a:pt x="7" y="2"/>
                        <a:pt x="6" y="2"/>
                      </a:cubicBezTo>
                      <a:cubicBezTo>
                        <a:pt x="6" y="3"/>
                        <a:pt x="6" y="3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3" y="7"/>
                      </a:cubicBezTo>
                      <a:cubicBezTo>
                        <a:pt x="2" y="7"/>
                        <a:pt x="2" y="8"/>
                        <a:pt x="2" y="9"/>
                      </a:cubicBezTo>
                      <a:cubicBezTo>
                        <a:pt x="1" y="10"/>
                        <a:pt x="2" y="11"/>
                        <a:pt x="2" y="13"/>
                      </a:cubicBezTo>
                      <a:cubicBezTo>
                        <a:pt x="2" y="14"/>
                        <a:pt x="2" y="15"/>
                        <a:pt x="3" y="16"/>
                      </a:cubicBezTo>
                      <a:cubicBezTo>
                        <a:pt x="4" y="18"/>
                        <a:pt x="5" y="20"/>
                        <a:pt x="5" y="20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8" name="ïṥľiḍé"/>
                <p:cNvSpPr>
                  <a:spLocks/>
                </p:cNvSpPr>
                <p:nvPr/>
              </p:nvSpPr>
              <p:spPr bwMode="auto">
                <a:xfrm>
                  <a:off x="8915801" y="2163463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0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0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0" y="14"/>
                        <a:pt x="0" y="11"/>
                      </a:cubicBezTo>
                      <a:cubicBezTo>
                        <a:pt x="0" y="10"/>
                        <a:pt x="0" y="8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1"/>
                        <a:pt x="6" y="1"/>
                        <a:pt x="8" y="0"/>
                      </a:cubicBezTo>
                      <a:cubicBezTo>
                        <a:pt x="9" y="0"/>
                        <a:pt x="10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9" y="1"/>
                        <a:pt x="9" y="2"/>
                        <a:pt x="8" y="2"/>
                      </a:cubicBezTo>
                      <a:cubicBezTo>
                        <a:pt x="7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3" y="5"/>
                        <a:pt x="3" y="6"/>
                        <a:pt x="2" y="7"/>
                      </a:cubicBezTo>
                      <a:cubicBezTo>
                        <a:pt x="2" y="9"/>
                        <a:pt x="1" y="10"/>
                        <a:pt x="1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799" name="ïṥľïde"/>
                <p:cNvSpPr>
                  <a:spLocks/>
                </p:cNvSpPr>
                <p:nvPr/>
              </p:nvSpPr>
              <p:spPr bwMode="auto">
                <a:xfrm>
                  <a:off x="8969379" y="2236091"/>
                  <a:ext cx="38100" cy="36910"/>
                </a:xfrm>
                <a:custGeom>
                  <a:avLst/>
                  <a:gdLst>
                    <a:gd name="T0" fmla="*/ 2147483646 w 15"/>
                    <a:gd name="T1" fmla="*/ 2147483646 h 15"/>
                    <a:gd name="T2" fmla="*/ 0 w 15"/>
                    <a:gd name="T3" fmla="*/ 2147483646 h 15"/>
                    <a:gd name="T4" fmla="*/ 0 w 15"/>
                    <a:gd name="T5" fmla="*/ 2147483646 h 15"/>
                    <a:gd name="T6" fmla="*/ 2147483646 w 15"/>
                    <a:gd name="T7" fmla="*/ 2147483646 h 15"/>
                    <a:gd name="T8" fmla="*/ 2147483646 w 15"/>
                    <a:gd name="T9" fmla="*/ 2147483646 h 15"/>
                    <a:gd name="T10" fmla="*/ 2147483646 w 15"/>
                    <a:gd name="T11" fmla="*/ 0 h 15"/>
                    <a:gd name="T12" fmla="*/ 2147483646 w 15"/>
                    <a:gd name="T13" fmla="*/ 0 h 15"/>
                    <a:gd name="T14" fmla="*/ 2147483646 w 15"/>
                    <a:gd name="T15" fmla="*/ 0 h 15"/>
                    <a:gd name="T16" fmla="*/ 2147483646 w 15"/>
                    <a:gd name="T17" fmla="*/ 2147483646 h 15"/>
                    <a:gd name="T18" fmla="*/ 2147483646 w 15"/>
                    <a:gd name="T19" fmla="*/ 2147483646 h 15"/>
                    <a:gd name="T20" fmla="*/ 2147483646 w 15"/>
                    <a:gd name="T21" fmla="*/ 2147483646 h 15"/>
                    <a:gd name="T22" fmla="*/ 2147483646 w 15"/>
                    <a:gd name="T23" fmla="*/ 2147483646 h 15"/>
                    <a:gd name="T24" fmla="*/ 2147483646 w 15"/>
                    <a:gd name="T25" fmla="*/ 2147483646 h 15"/>
                    <a:gd name="T26" fmla="*/ 2147483646 w 15"/>
                    <a:gd name="T27" fmla="*/ 2147483646 h 15"/>
                    <a:gd name="T28" fmla="*/ 2147483646 w 15"/>
                    <a:gd name="T29" fmla="*/ 2147483646 h 15"/>
                    <a:gd name="T30" fmla="*/ 2147483646 w 15"/>
                    <a:gd name="T31" fmla="*/ 2147483646 h 15"/>
                    <a:gd name="T32" fmla="*/ 2147483646 w 15"/>
                    <a:gd name="T33" fmla="*/ 2147483646 h 15"/>
                    <a:gd name="T34" fmla="*/ 2147483646 w 15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5">
                      <a:moveTo>
                        <a:pt x="1" y="15"/>
                      </a:moveTo>
                      <a:cubicBezTo>
                        <a:pt x="1" y="15"/>
                        <a:pt x="0" y="14"/>
                        <a:pt x="0" y="11"/>
                      </a:cubicBezTo>
                      <a:cubicBezTo>
                        <a:pt x="0" y="10"/>
                        <a:pt x="0" y="9"/>
                        <a:pt x="0" y="7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2" y="4"/>
                        <a:pt x="2" y="3"/>
                        <a:pt x="3" y="3"/>
                      </a:cubicBezTo>
                      <a:cubicBezTo>
                        <a:pt x="4" y="2"/>
                        <a:pt x="6" y="1"/>
                        <a:pt x="7" y="0"/>
                      </a:cubicBezTo>
                      <a:cubicBezTo>
                        <a:pt x="9" y="0"/>
                        <a:pt x="10" y="0"/>
                        <a:pt x="11" y="0"/>
                      </a:cubicBezTo>
                      <a:cubicBezTo>
                        <a:pt x="13" y="0"/>
                        <a:pt x="14" y="0"/>
                        <a:pt x="14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7" y="2"/>
                        <a:pt x="7" y="3"/>
                        <a:pt x="6" y="3"/>
                      </a:cubicBezTo>
                      <a:cubicBezTo>
                        <a:pt x="5" y="3"/>
                        <a:pt x="5" y="4"/>
                        <a:pt x="4" y="4"/>
                      </a:cubicBezTo>
                      <a:cubicBezTo>
                        <a:pt x="3" y="5"/>
                        <a:pt x="3" y="6"/>
                        <a:pt x="2" y="8"/>
                      </a:cubicBezTo>
                      <a:cubicBezTo>
                        <a:pt x="2" y="9"/>
                        <a:pt x="1" y="10"/>
                        <a:pt x="1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0" name="í$ḻídé"/>
                <p:cNvSpPr>
                  <a:spLocks/>
                </p:cNvSpPr>
                <p:nvPr/>
              </p:nvSpPr>
              <p:spPr bwMode="auto">
                <a:xfrm>
                  <a:off x="9044389" y="2289670"/>
                  <a:ext cx="36910" cy="3929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0 w 15"/>
                    <a:gd name="T3" fmla="*/ 2147483646 h 16"/>
                    <a:gd name="T4" fmla="*/ 0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2147483646 w 15"/>
                    <a:gd name="T11" fmla="*/ 2147483646 h 16"/>
                    <a:gd name="T12" fmla="*/ 2147483646 w 15"/>
                    <a:gd name="T13" fmla="*/ 2147483646 h 16"/>
                    <a:gd name="T14" fmla="*/ 2147483646 w 15"/>
                    <a:gd name="T15" fmla="*/ 2147483646 h 16"/>
                    <a:gd name="T16" fmla="*/ 2147483646 w 15"/>
                    <a:gd name="T17" fmla="*/ 2147483646 h 16"/>
                    <a:gd name="T18" fmla="*/ 2147483646 w 15"/>
                    <a:gd name="T19" fmla="*/ 2147483646 h 16"/>
                    <a:gd name="T20" fmla="*/ 2147483646 w 15"/>
                    <a:gd name="T21" fmla="*/ 2147483646 h 16"/>
                    <a:gd name="T22" fmla="*/ 2147483646 w 15"/>
                    <a:gd name="T23" fmla="*/ 2147483646 h 16"/>
                    <a:gd name="T24" fmla="*/ 2147483646 w 15"/>
                    <a:gd name="T25" fmla="*/ 2147483646 h 16"/>
                    <a:gd name="T26" fmla="*/ 2147483646 w 15"/>
                    <a:gd name="T27" fmla="*/ 2147483646 h 16"/>
                    <a:gd name="T28" fmla="*/ 2147483646 w 15"/>
                    <a:gd name="T29" fmla="*/ 2147483646 h 16"/>
                    <a:gd name="T30" fmla="*/ 2147483646 w 15"/>
                    <a:gd name="T31" fmla="*/ 2147483646 h 16"/>
                    <a:gd name="T32" fmla="*/ 2147483646 w 15"/>
                    <a:gd name="T33" fmla="*/ 2147483646 h 16"/>
                    <a:gd name="T34" fmla="*/ 2147483646 w 15"/>
                    <a:gd name="T35" fmla="*/ 2147483646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6">
                      <a:moveTo>
                        <a:pt x="1" y="16"/>
                      </a:move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0" y="7"/>
                        <a:pt x="1" y="6"/>
                        <a:pt x="1" y="5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4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1" name="îşľîḍê"/>
                <p:cNvSpPr>
                  <a:spLocks/>
                </p:cNvSpPr>
                <p:nvPr/>
              </p:nvSpPr>
              <p:spPr bwMode="auto">
                <a:xfrm>
                  <a:off x="9264654" y="2034876"/>
                  <a:ext cx="27385" cy="84535"/>
                </a:xfrm>
                <a:custGeom>
                  <a:avLst/>
                  <a:gdLst>
                    <a:gd name="T0" fmla="*/ 2147483646 w 11"/>
                    <a:gd name="T1" fmla="*/ 2147483646 h 34"/>
                    <a:gd name="T2" fmla="*/ 2147483646 w 11"/>
                    <a:gd name="T3" fmla="*/ 2147483646 h 34"/>
                    <a:gd name="T4" fmla="*/ 2147483646 w 11"/>
                    <a:gd name="T5" fmla="*/ 2147483646 h 34"/>
                    <a:gd name="T6" fmla="*/ 2147483646 w 11"/>
                    <a:gd name="T7" fmla="*/ 2147483646 h 34"/>
                    <a:gd name="T8" fmla="*/ 0 w 11"/>
                    <a:gd name="T9" fmla="*/ 2147483646 h 34"/>
                    <a:gd name="T10" fmla="*/ 0 w 11"/>
                    <a:gd name="T11" fmla="*/ 0 h 34"/>
                    <a:gd name="T12" fmla="*/ 2147483646 w 11"/>
                    <a:gd name="T13" fmla="*/ 2147483646 h 34"/>
                    <a:gd name="T14" fmla="*/ 2147483646 w 11"/>
                    <a:gd name="T15" fmla="*/ 2147483646 h 34"/>
                    <a:gd name="T16" fmla="*/ 2147483646 w 11"/>
                    <a:gd name="T17" fmla="*/ 2147483646 h 34"/>
                    <a:gd name="T18" fmla="*/ 2147483646 w 11"/>
                    <a:gd name="T19" fmla="*/ 2147483646 h 34"/>
                    <a:gd name="T20" fmla="*/ 2147483646 w 11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" h="34">
                      <a:moveTo>
                        <a:pt x="11" y="34"/>
                      </a:moveTo>
                      <a:cubicBezTo>
                        <a:pt x="11" y="34"/>
                        <a:pt x="10" y="32"/>
                        <a:pt x="9" y="29"/>
                      </a:cubicBezTo>
                      <a:cubicBezTo>
                        <a:pt x="7" y="26"/>
                        <a:pt x="6" y="21"/>
                        <a:pt x="5" y="17"/>
                      </a:cubicBezTo>
                      <a:cubicBezTo>
                        <a:pt x="3" y="13"/>
                        <a:pt x="2" y="9"/>
                        <a:pt x="1" y="5"/>
                      </a:cubicBezTo>
                      <a:cubicBezTo>
                        <a:pt x="1" y="4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1" y="2"/>
                        <a:pt x="3" y="4"/>
                      </a:cubicBezTo>
                      <a:cubicBezTo>
                        <a:pt x="4" y="6"/>
                        <a:pt x="5" y="8"/>
                        <a:pt x="6" y="10"/>
                      </a:cubicBezTo>
                      <a:cubicBezTo>
                        <a:pt x="7" y="12"/>
                        <a:pt x="8" y="14"/>
                        <a:pt x="8" y="16"/>
                      </a:cubicBezTo>
                      <a:cubicBezTo>
                        <a:pt x="10" y="20"/>
                        <a:pt x="11" y="25"/>
                        <a:pt x="11" y="28"/>
                      </a:cubicBezTo>
                      <a:cubicBezTo>
                        <a:pt x="11" y="32"/>
                        <a:pt x="11" y="34"/>
                        <a:pt x="11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2" name="ïŝḻíḓê"/>
                <p:cNvSpPr>
                  <a:spLocks/>
                </p:cNvSpPr>
                <p:nvPr/>
              </p:nvSpPr>
              <p:spPr bwMode="auto">
                <a:xfrm>
                  <a:off x="9217029" y="2008682"/>
                  <a:ext cx="29766" cy="83344"/>
                </a:xfrm>
                <a:custGeom>
                  <a:avLst/>
                  <a:gdLst>
                    <a:gd name="T0" fmla="*/ 2147483646 w 12"/>
                    <a:gd name="T1" fmla="*/ 2147483646 h 34"/>
                    <a:gd name="T2" fmla="*/ 2147483646 w 12"/>
                    <a:gd name="T3" fmla="*/ 2147483646 h 34"/>
                    <a:gd name="T4" fmla="*/ 2147483646 w 12"/>
                    <a:gd name="T5" fmla="*/ 2147483646 h 34"/>
                    <a:gd name="T6" fmla="*/ 2147483646 w 12"/>
                    <a:gd name="T7" fmla="*/ 2147483646 h 34"/>
                    <a:gd name="T8" fmla="*/ 2147483646 w 12"/>
                    <a:gd name="T9" fmla="*/ 2147483646 h 34"/>
                    <a:gd name="T10" fmla="*/ 0 w 12"/>
                    <a:gd name="T11" fmla="*/ 0 h 34"/>
                    <a:gd name="T12" fmla="*/ 2147483646 w 12"/>
                    <a:gd name="T13" fmla="*/ 2147483646 h 34"/>
                    <a:gd name="T14" fmla="*/ 2147483646 w 12"/>
                    <a:gd name="T15" fmla="*/ 2147483646 h 34"/>
                    <a:gd name="T16" fmla="*/ 2147483646 w 12"/>
                    <a:gd name="T17" fmla="*/ 2147483646 h 34"/>
                    <a:gd name="T18" fmla="*/ 2147483646 w 12"/>
                    <a:gd name="T19" fmla="*/ 2147483646 h 34"/>
                    <a:gd name="T20" fmla="*/ 2147483646 w 12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2" h="34">
                      <a:moveTo>
                        <a:pt x="12" y="34"/>
                      </a:moveTo>
                      <a:cubicBezTo>
                        <a:pt x="12" y="34"/>
                        <a:pt x="11" y="32"/>
                        <a:pt x="9" y="29"/>
                      </a:cubicBezTo>
                      <a:cubicBezTo>
                        <a:pt x="8" y="26"/>
                        <a:pt x="7" y="22"/>
                        <a:pt x="5" y="17"/>
                      </a:cubicBezTo>
                      <a:cubicBezTo>
                        <a:pt x="4" y="13"/>
                        <a:pt x="3" y="9"/>
                        <a:pt x="2" y="6"/>
                      </a:cubicBezTo>
                      <a:cubicBezTo>
                        <a:pt x="1" y="4"/>
                        <a:pt x="1" y="3"/>
                        <a:pt x="1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2"/>
                        <a:pt x="4" y="5"/>
                      </a:cubicBezTo>
                      <a:cubicBezTo>
                        <a:pt x="5" y="6"/>
                        <a:pt x="6" y="8"/>
                        <a:pt x="7" y="10"/>
                      </a:cubicBezTo>
                      <a:cubicBezTo>
                        <a:pt x="8" y="12"/>
                        <a:pt x="8" y="14"/>
                        <a:pt x="9" y="16"/>
                      </a:cubicBezTo>
                      <a:cubicBezTo>
                        <a:pt x="10" y="21"/>
                        <a:pt x="11" y="25"/>
                        <a:pt x="12" y="28"/>
                      </a:cubicBezTo>
                      <a:cubicBezTo>
                        <a:pt x="12" y="32"/>
                        <a:pt x="12" y="34"/>
                        <a:pt x="12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3" name="i$ḷîḍè"/>
                <p:cNvSpPr>
                  <a:spLocks/>
                </p:cNvSpPr>
                <p:nvPr/>
              </p:nvSpPr>
              <p:spPr bwMode="auto">
                <a:xfrm>
                  <a:off x="9172977" y="1986060"/>
                  <a:ext cx="29766" cy="83344"/>
                </a:xfrm>
                <a:custGeom>
                  <a:avLst/>
                  <a:gdLst>
                    <a:gd name="T0" fmla="*/ 2147483646 w 12"/>
                    <a:gd name="T1" fmla="*/ 2147483646 h 34"/>
                    <a:gd name="T2" fmla="*/ 2147483646 w 12"/>
                    <a:gd name="T3" fmla="*/ 2147483646 h 34"/>
                    <a:gd name="T4" fmla="*/ 2147483646 w 12"/>
                    <a:gd name="T5" fmla="*/ 2147483646 h 34"/>
                    <a:gd name="T6" fmla="*/ 2147483646 w 12"/>
                    <a:gd name="T7" fmla="*/ 2147483646 h 34"/>
                    <a:gd name="T8" fmla="*/ 0 w 12"/>
                    <a:gd name="T9" fmla="*/ 2147483646 h 34"/>
                    <a:gd name="T10" fmla="*/ 0 w 12"/>
                    <a:gd name="T11" fmla="*/ 0 h 34"/>
                    <a:gd name="T12" fmla="*/ 2147483646 w 12"/>
                    <a:gd name="T13" fmla="*/ 2147483646 h 34"/>
                    <a:gd name="T14" fmla="*/ 2147483646 w 12"/>
                    <a:gd name="T15" fmla="*/ 2147483646 h 34"/>
                    <a:gd name="T16" fmla="*/ 2147483646 w 12"/>
                    <a:gd name="T17" fmla="*/ 2147483646 h 34"/>
                    <a:gd name="T18" fmla="*/ 2147483646 w 12"/>
                    <a:gd name="T19" fmla="*/ 2147483646 h 34"/>
                    <a:gd name="T20" fmla="*/ 2147483646 w 12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2" h="34">
                      <a:moveTo>
                        <a:pt x="11" y="34"/>
                      </a:moveTo>
                      <a:cubicBezTo>
                        <a:pt x="11" y="34"/>
                        <a:pt x="10" y="32"/>
                        <a:pt x="9" y="29"/>
                      </a:cubicBezTo>
                      <a:cubicBezTo>
                        <a:pt x="8" y="26"/>
                        <a:pt x="6" y="22"/>
                        <a:pt x="5" y="17"/>
                      </a:cubicBezTo>
                      <a:cubicBezTo>
                        <a:pt x="4" y="13"/>
                        <a:pt x="3" y="9"/>
                        <a:pt x="2" y="6"/>
                      </a:cubicBezTo>
                      <a:cubicBezTo>
                        <a:pt x="1" y="4"/>
                        <a:pt x="1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2"/>
                        <a:pt x="4" y="5"/>
                      </a:cubicBezTo>
                      <a:cubicBezTo>
                        <a:pt x="5" y="6"/>
                        <a:pt x="6" y="8"/>
                        <a:pt x="6" y="10"/>
                      </a:cubicBezTo>
                      <a:cubicBezTo>
                        <a:pt x="7" y="12"/>
                        <a:pt x="8" y="14"/>
                        <a:pt x="9" y="16"/>
                      </a:cubicBezTo>
                      <a:cubicBezTo>
                        <a:pt x="10" y="21"/>
                        <a:pt x="11" y="25"/>
                        <a:pt x="11" y="28"/>
                      </a:cubicBezTo>
                      <a:cubicBezTo>
                        <a:pt x="12" y="32"/>
                        <a:pt x="11" y="34"/>
                        <a:pt x="11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4" name="îṡ1îḍe"/>
                <p:cNvSpPr>
                  <a:spLocks/>
                </p:cNvSpPr>
                <p:nvPr/>
              </p:nvSpPr>
              <p:spPr bwMode="auto">
                <a:xfrm>
                  <a:off x="9113445" y="1970582"/>
                  <a:ext cx="46435" cy="75010"/>
                </a:xfrm>
                <a:custGeom>
                  <a:avLst/>
                  <a:gdLst>
                    <a:gd name="T0" fmla="*/ 2147483646 w 19"/>
                    <a:gd name="T1" fmla="*/ 2147483646 h 30"/>
                    <a:gd name="T2" fmla="*/ 2147483646 w 19"/>
                    <a:gd name="T3" fmla="*/ 2147483646 h 30"/>
                    <a:gd name="T4" fmla="*/ 2147483646 w 19"/>
                    <a:gd name="T5" fmla="*/ 2147483646 h 30"/>
                    <a:gd name="T6" fmla="*/ 2147483646 w 19"/>
                    <a:gd name="T7" fmla="*/ 2147483646 h 30"/>
                    <a:gd name="T8" fmla="*/ 0 w 19"/>
                    <a:gd name="T9" fmla="*/ 2147483646 h 30"/>
                    <a:gd name="T10" fmla="*/ 0 w 19"/>
                    <a:gd name="T11" fmla="*/ 0 h 30"/>
                    <a:gd name="T12" fmla="*/ 2147483646 w 19"/>
                    <a:gd name="T13" fmla="*/ 2147483646 h 30"/>
                    <a:gd name="T14" fmla="*/ 2147483646 w 19"/>
                    <a:gd name="T15" fmla="*/ 2147483646 h 30"/>
                    <a:gd name="T16" fmla="*/ 2147483646 w 19"/>
                    <a:gd name="T17" fmla="*/ 2147483646 h 30"/>
                    <a:gd name="T18" fmla="*/ 2147483646 w 19"/>
                    <a:gd name="T19" fmla="*/ 2147483646 h 30"/>
                    <a:gd name="T20" fmla="*/ 2147483646 w 19"/>
                    <a:gd name="T21" fmla="*/ 2147483646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" h="30">
                      <a:moveTo>
                        <a:pt x="19" y="30"/>
                      </a:moveTo>
                      <a:cubicBezTo>
                        <a:pt x="19" y="30"/>
                        <a:pt x="17" y="29"/>
                        <a:pt x="15" y="26"/>
                      </a:cubicBezTo>
                      <a:cubicBezTo>
                        <a:pt x="13" y="23"/>
                        <a:pt x="11" y="19"/>
                        <a:pt x="8" y="16"/>
                      </a:cubicBezTo>
                      <a:cubicBezTo>
                        <a:pt x="6" y="12"/>
                        <a:pt x="4" y="8"/>
                        <a:pt x="2" y="5"/>
                      </a:cubicBezTo>
                      <a:cubicBezTo>
                        <a:pt x="2" y="4"/>
                        <a:pt x="1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4" y="4"/>
                      </a:cubicBezTo>
                      <a:cubicBezTo>
                        <a:pt x="5" y="5"/>
                        <a:pt x="7" y="6"/>
                        <a:pt x="8" y="8"/>
                      </a:cubicBezTo>
                      <a:cubicBezTo>
                        <a:pt x="9" y="10"/>
                        <a:pt x="11" y="12"/>
                        <a:pt x="12" y="14"/>
                      </a:cubicBezTo>
                      <a:cubicBezTo>
                        <a:pt x="14" y="17"/>
                        <a:pt x="16" y="22"/>
                        <a:pt x="17" y="25"/>
                      </a:cubicBezTo>
                      <a:cubicBezTo>
                        <a:pt x="18" y="28"/>
                        <a:pt x="19" y="30"/>
                        <a:pt x="19" y="30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5" name="îṡ1íḑe"/>
                <p:cNvSpPr>
                  <a:spLocks/>
                </p:cNvSpPr>
                <p:nvPr/>
              </p:nvSpPr>
              <p:spPr bwMode="auto">
                <a:xfrm>
                  <a:off x="9017004" y="2403970"/>
                  <a:ext cx="80963" cy="16669"/>
                </a:xfrm>
                <a:custGeom>
                  <a:avLst/>
                  <a:gdLst>
                    <a:gd name="T0" fmla="*/ 0 w 33"/>
                    <a:gd name="T1" fmla="*/ 2147483646 h 7"/>
                    <a:gd name="T2" fmla="*/ 2147483646 w 33"/>
                    <a:gd name="T3" fmla="*/ 2147483646 h 7"/>
                    <a:gd name="T4" fmla="*/ 2147483646 w 33"/>
                    <a:gd name="T5" fmla="*/ 2147483646 h 7"/>
                    <a:gd name="T6" fmla="*/ 2147483646 w 33"/>
                    <a:gd name="T7" fmla="*/ 0 h 7"/>
                    <a:gd name="T8" fmla="*/ 2147483646 w 33"/>
                    <a:gd name="T9" fmla="*/ 0 h 7"/>
                    <a:gd name="T10" fmla="*/ 2147483646 w 33"/>
                    <a:gd name="T11" fmla="*/ 2147483646 h 7"/>
                    <a:gd name="T12" fmla="*/ 2147483646 w 33"/>
                    <a:gd name="T13" fmla="*/ 2147483646 h 7"/>
                    <a:gd name="T14" fmla="*/ 2147483646 w 33"/>
                    <a:gd name="T15" fmla="*/ 2147483646 h 7"/>
                    <a:gd name="T16" fmla="*/ 0 w 33"/>
                    <a:gd name="T17" fmla="*/ 2147483646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" h="7">
                      <a:moveTo>
                        <a:pt x="0" y="7"/>
                      </a:moveTo>
                      <a:cubicBezTo>
                        <a:pt x="0" y="7"/>
                        <a:pt x="2" y="6"/>
                        <a:pt x="5" y="5"/>
                      </a:cubicBezTo>
                      <a:cubicBezTo>
                        <a:pt x="8" y="4"/>
                        <a:pt x="12" y="2"/>
                        <a:pt x="16" y="2"/>
                      </a:cubicBezTo>
                      <a:cubicBezTo>
                        <a:pt x="20" y="1"/>
                        <a:pt x="25" y="0"/>
                        <a:pt x="28" y="0"/>
                      </a:cubicBezTo>
                      <a:cubicBezTo>
                        <a:pt x="31" y="0"/>
                        <a:pt x="33" y="0"/>
                        <a:pt x="33" y="0"/>
                      </a:cubicBezTo>
                      <a:cubicBezTo>
                        <a:pt x="33" y="0"/>
                        <a:pt x="31" y="1"/>
                        <a:pt x="28" y="2"/>
                      </a:cubicBezTo>
                      <a:cubicBezTo>
                        <a:pt x="25" y="3"/>
                        <a:pt x="21" y="5"/>
                        <a:pt x="17" y="6"/>
                      </a:cubicBezTo>
                      <a:cubicBezTo>
                        <a:pt x="13" y="6"/>
                        <a:pt x="8" y="7"/>
                        <a:pt x="5" y="7"/>
                      </a:cubicBezTo>
                      <a:cubicBezTo>
                        <a:pt x="2" y="7"/>
                        <a:pt x="0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6" name="îṧḷíḑe"/>
                <p:cNvSpPr>
                  <a:spLocks/>
                </p:cNvSpPr>
                <p:nvPr/>
              </p:nvSpPr>
              <p:spPr bwMode="auto">
                <a:xfrm>
                  <a:off x="8962235" y="2371822"/>
                  <a:ext cx="91679" cy="16669"/>
                </a:xfrm>
                <a:custGeom>
                  <a:avLst/>
                  <a:gdLst>
                    <a:gd name="T0" fmla="*/ 0 w 37"/>
                    <a:gd name="T1" fmla="*/ 2147483646 h 7"/>
                    <a:gd name="T2" fmla="*/ 2147483646 w 37"/>
                    <a:gd name="T3" fmla="*/ 2147483646 h 7"/>
                    <a:gd name="T4" fmla="*/ 2147483646 w 37"/>
                    <a:gd name="T5" fmla="*/ 2147483646 h 7"/>
                    <a:gd name="T6" fmla="*/ 2147483646 w 37"/>
                    <a:gd name="T7" fmla="*/ 0 h 7"/>
                    <a:gd name="T8" fmla="*/ 2147483646 w 37"/>
                    <a:gd name="T9" fmla="*/ 0 h 7"/>
                    <a:gd name="T10" fmla="*/ 2147483646 w 37"/>
                    <a:gd name="T11" fmla="*/ 2147483646 h 7"/>
                    <a:gd name="T12" fmla="*/ 2147483646 w 37"/>
                    <a:gd name="T13" fmla="*/ 2147483646 h 7"/>
                    <a:gd name="T14" fmla="*/ 2147483646 w 37"/>
                    <a:gd name="T15" fmla="*/ 2147483646 h 7"/>
                    <a:gd name="T16" fmla="*/ 0 w 37"/>
                    <a:gd name="T17" fmla="*/ 2147483646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7">
                      <a:moveTo>
                        <a:pt x="0" y="6"/>
                      </a:moveTo>
                      <a:cubicBezTo>
                        <a:pt x="0" y="6"/>
                        <a:pt x="2" y="5"/>
                        <a:pt x="6" y="4"/>
                      </a:cubicBezTo>
                      <a:cubicBezTo>
                        <a:pt x="9" y="3"/>
                        <a:pt x="14" y="2"/>
                        <a:pt x="18" y="1"/>
                      </a:cubicBezTo>
                      <a:cubicBezTo>
                        <a:pt x="23" y="0"/>
                        <a:pt x="27" y="0"/>
                        <a:pt x="31" y="0"/>
                      </a:cubicBezTo>
                      <a:cubicBezTo>
                        <a:pt x="34" y="0"/>
                        <a:pt x="37" y="0"/>
                        <a:pt x="37" y="0"/>
                      </a:cubicBezTo>
                      <a:cubicBezTo>
                        <a:pt x="37" y="0"/>
                        <a:pt x="34" y="1"/>
                        <a:pt x="31" y="2"/>
                      </a:cubicBezTo>
                      <a:cubicBezTo>
                        <a:pt x="28" y="3"/>
                        <a:pt x="23" y="4"/>
                        <a:pt x="19" y="5"/>
                      </a:cubicBezTo>
                      <a:cubicBezTo>
                        <a:pt x="14" y="6"/>
                        <a:pt x="10" y="6"/>
                        <a:pt x="6" y="6"/>
                      </a:cubicBezTo>
                      <a:cubicBezTo>
                        <a:pt x="3" y="7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7" name="îs1íḋé"/>
                <p:cNvSpPr>
                  <a:spLocks/>
                </p:cNvSpPr>
                <p:nvPr/>
              </p:nvSpPr>
              <p:spPr bwMode="auto">
                <a:xfrm>
                  <a:off x="8927708" y="2337295"/>
                  <a:ext cx="96441" cy="14288"/>
                </a:xfrm>
                <a:custGeom>
                  <a:avLst/>
                  <a:gdLst>
                    <a:gd name="T0" fmla="*/ 0 w 39"/>
                    <a:gd name="T1" fmla="*/ 2147483646 h 6"/>
                    <a:gd name="T2" fmla="*/ 2147483646 w 39"/>
                    <a:gd name="T3" fmla="*/ 2147483646 h 6"/>
                    <a:gd name="T4" fmla="*/ 2147483646 w 39"/>
                    <a:gd name="T5" fmla="*/ 2147483646 h 6"/>
                    <a:gd name="T6" fmla="*/ 2147483646 w 39"/>
                    <a:gd name="T7" fmla="*/ 0 h 6"/>
                    <a:gd name="T8" fmla="*/ 2147483646 w 39"/>
                    <a:gd name="T9" fmla="*/ 2147483646 h 6"/>
                    <a:gd name="T10" fmla="*/ 2147483646 w 39"/>
                    <a:gd name="T11" fmla="*/ 2147483646 h 6"/>
                    <a:gd name="T12" fmla="*/ 2147483646 w 39"/>
                    <a:gd name="T13" fmla="*/ 2147483646 h 6"/>
                    <a:gd name="T14" fmla="*/ 2147483646 w 39"/>
                    <a:gd name="T15" fmla="*/ 2147483646 h 6"/>
                    <a:gd name="T16" fmla="*/ 0 w 39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" h="6">
                      <a:moveTo>
                        <a:pt x="0" y="6"/>
                      </a:moveTo>
                      <a:cubicBezTo>
                        <a:pt x="0" y="6"/>
                        <a:pt x="2" y="5"/>
                        <a:pt x="6" y="4"/>
                      </a:cubicBezTo>
                      <a:cubicBezTo>
                        <a:pt x="10" y="3"/>
                        <a:pt x="14" y="2"/>
                        <a:pt x="19" y="1"/>
                      </a:cubicBezTo>
                      <a:cubicBezTo>
                        <a:pt x="24" y="1"/>
                        <a:pt x="29" y="0"/>
                        <a:pt x="33" y="0"/>
                      </a:cubicBezTo>
                      <a:cubicBezTo>
                        <a:pt x="37" y="0"/>
                        <a:pt x="39" y="1"/>
                        <a:pt x="39" y="1"/>
                      </a:cubicBezTo>
                      <a:cubicBezTo>
                        <a:pt x="39" y="1"/>
                        <a:pt x="37" y="2"/>
                        <a:pt x="33" y="3"/>
                      </a:cubicBezTo>
                      <a:cubicBezTo>
                        <a:pt x="30" y="4"/>
                        <a:pt x="25" y="5"/>
                        <a:pt x="20" y="5"/>
                      </a:cubicBezTo>
                      <a:cubicBezTo>
                        <a:pt x="15" y="6"/>
                        <a:pt x="10" y="6"/>
                        <a:pt x="6" y="6"/>
                      </a:cubicBezTo>
                      <a:cubicBezTo>
                        <a:pt x="2" y="6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8" name="îśḷîḓê"/>
                <p:cNvSpPr>
                  <a:spLocks/>
                </p:cNvSpPr>
                <p:nvPr/>
              </p:nvSpPr>
              <p:spPr bwMode="auto">
                <a:xfrm>
                  <a:off x="8886035" y="2305147"/>
                  <a:ext cx="91679" cy="9525"/>
                </a:xfrm>
                <a:custGeom>
                  <a:avLst/>
                  <a:gdLst>
                    <a:gd name="T0" fmla="*/ 0 w 37"/>
                    <a:gd name="T1" fmla="*/ 2147483646 h 4"/>
                    <a:gd name="T2" fmla="*/ 2147483646 w 37"/>
                    <a:gd name="T3" fmla="*/ 2147483646 h 4"/>
                    <a:gd name="T4" fmla="*/ 2147483646 w 37"/>
                    <a:gd name="T5" fmla="*/ 0 h 4"/>
                    <a:gd name="T6" fmla="*/ 2147483646 w 37"/>
                    <a:gd name="T7" fmla="*/ 2147483646 h 4"/>
                    <a:gd name="T8" fmla="*/ 2147483646 w 37"/>
                    <a:gd name="T9" fmla="*/ 2147483646 h 4"/>
                    <a:gd name="T10" fmla="*/ 2147483646 w 37"/>
                    <a:gd name="T11" fmla="*/ 2147483646 h 4"/>
                    <a:gd name="T12" fmla="*/ 2147483646 w 37"/>
                    <a:gd name="T13" fmla="*/ 2147483646 h 4"/>
                    <a:gd name="T14" fmla="*/ 2147483646 w 37"/>
                    <a:gd name="T15" fmla="*/ 2147483646 h 4"/>
                    <a:gd name="T16" fmla="*/ 0 w 37"/>
                    <a:gd name="T17" fmla="*/ 2147483646 h 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4">
                      <a:moveTo>
                        <a:pt x="0" y="2"/>
                      </a:moveTo>
                      <a:cubicBezTo>
                        <a:pt x="0" y="2"/>
                        <a:pt x="3" y="2"/>
                        <a:pt x="6" y="1"/>
                      </a:cubicBezTo>
                      <a:cubicBezTo>
                        <a:pt x="9" y="1"/>
                        <a:pt x="14" y="0"/>
                        <a:pt x="18" y="0"/>
                      </a:cubicBezTo>
                      <a:cubicBezTo>
                        <a:pt x="23" y="0"/>
                        <a:pt x="28" y="1"/>
                        <a:pt x="31" y="1"/>
                      </a:cubicBezTo>
                      <a:cubicBezTo>
                        <a:pt x="34" y="2"/>
                        <a:pt x="37" y="2"/>
                        <a:pt x="37" y="2"/>
                      </a:cubicBezTo>
                      <a:cubicBezTo>
                        <a:pt x="37" y="2"/>
                        <a:pt x="34" y="3"/>
                        <a:pt x="31" y="3"/>
                      </a:cubicBezTo>
                      <a:cubicBezTo>
                        <a:pt x="28" y="4"/>
                        <a:pt x="23" y="4"/>
                        <a:pt x="18" y="4"/>
                      </a:cubicBezTo>
                      <a:cubicBezTo>
                        <a:pt x="14" y="4"/>
                        <a:pt x="9" y="4"/>
                        <a:pt x="6" y="3"/>
                      </a:cubicBezTo>
                      <a:cubicBezTo>
                        <a:pt x="3" y="3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809" name="íšḷíḑé"/>
                <p:cNvSpPr>
                  <a:spLocks noChangeArrowheads="1"/>
                </p:cNvSpPr>
                <p:nvPr/>
              </p:nvSpPr>
              <p:spPr bwMode="auto">
                <a:xfrm>
                  <a:off x="8521704" y="2082501"/>
                  <a:ext cx="13097" cy="14288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0" name="íšľíde"/>
                <p:cNvSpPr>
                  <a:spLocks noChangeArrowheads="1"/>
                </p:cNvSpPr>
                <p:nvPr/>
              </p:nvSpPr>
              <p:spPr bwMode="auto">
                <a:xfrm>
                  <a:off x="8590760" y="2087263"/>
                  <a:ext cx="15479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1" name="ïṣ1ïďê"/>
                <p:cNvSpPr>
                  <a:spLocks noChangeArrowheads="1"/>
                </p:cNvSpPr>
                <p:nvPr/>
              </p:nvSpPr>
              <p:spPr bwMode="auto">
                <a:xfrm>
                  <a:off x="8638385" y="1995585"/>
                  <a:ext cx="11906" cy="13097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2" name="iṧļîde"/>
                <p:cNvSpPr>
                  <a:spLocks noChangeArrowheads="1"/>
                </p:cNvSpPr>
                <p:nvPr/>
              </p:nvSpPr>
              <p:spPr bwMode="auto">
                <a:xfrm>
                  <a:off x="8682439" y="2114647"/>
                  <a:ext cx="13097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3" name="í$1îde"/>
                <p:cNvSpPr>
                  <a:spLocks noChangeArrowheads="1"/>
                </p:cNvSpPr>
                <p:nvPr/>
              </p:nvSpPr>
              <p:spPr bwMode="auto">
                <a:xfrm>
                  <a:off x="8816979" y="2000347"/>
                  <a:ext cx="11906" cy="15479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4" name="işļíďé"/>
                <p:cNvSpPr>
                  <a:spLocks noChangeArrowheads="1"/>
                </p:cNvSpPr>
                <p:nvPr/>
              </p:nvSpPr>
              <p:spPr bwMode="auto">
                <a:xfrm>
                  <a:off x="8475270" y="2101551"/>
                  <a:ext cx="11906" cy="13097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5" name="i$liḓé"/>
                <p:cNvSpPr>
                  <a:spLocks noChangeArrowheads="1"/>
                </p:cNvSpPr>
                <p:nvPr/>
              </p:nvSpPr>
              <p:spPr bwMode="auto">
                <a:xfrm>
                  <a:off x="8459792" y="2055116"/>
                  <a:ext cx="13097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6" name="îs1iḑé"/>
                <p:cNvSpPr>
                  <a:spLocks noChangeArrowheads="1"/>
                </p:cNvSpPr>
                <p:nvPr/>
              </p:nvSpPr>
              <p:spPr bwMode="auto">
                <a:xfrm>
                  <a:off x="8581235" y="1988441"/>
                  <a:ext cx="11906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4817" name="íşľïḑê"/>
                <p:cNvSpPr>
                  <a:spLocks noChangeArrowheads="1"/>
                </p:cNvSpPr>
                <p:nvPr/>
              </p:nvSpPr>
              <p:spPr bwMode="auto">
                <a:xfrm>
                  <a:off x="8569329" y="2109885"/>
                  <a:ext cx="11906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grpSp>
          <p:nvGrpSpPr>
            <p:cNvPr id="6" name="组合 565"/>
            <p:cNvGrpSpPr>
              <a:grpSpLocks/>
            </p:cNvGrpSpPr>
            <p:nvPr/>
          </p:nvGrpSpPr>
          <p:grpSpPr bwMode="auto">
            <a:xfrm>
              <a:off x="1461810" y="5443167"/>
              <a:ext cx="2096206" cy="1657577"/>
              <a:chOff x="9205123" y="3713657"/>
              <a:chExt cx="1519239" cy="1201340"/>
            </a:xfrm>
          </p:grpSpPr>
          <p:sp>
            <p:nvSpPr>
              <p:cNvPr id="24728" name="îšľîḑê"/>
              <p:cNvSpPr>
                <a:spLocks/>
              </p:cNvSpPr>
              <p:nvPr/>
            </p:nvSpPr>
            <p:spPr bwMode="auto">
              <a:xfrm>
                <a:off x="9637320" y="4914997"/>
                <a:ext cx="5954" cy="0"/>
              </a:xfrm>
              <a:custGeom>
                <a:avLst/>
                <a:gdLst>
                  <a:gd name="T0" fmla="*/ 2147483646 w 2"/>
                  <a:gd name="T1" fmla="*/ 2147483646 w 2"/>
                  <a:gd name="T2" fmla="*/ 2147483646 w 2"/>
                  <a:gd name="T3" fmla="*/ 2147483646 w 2"/>
                  <a:gd name="T4" fmla="*/ 2147483646 w 2"/>
                  <a:gd name="T5" fmla="*/ 2147483646 w 2"/>
                  <a:gd name="T6" fmla="*/ 2147483646 w 2"/>
                  <a:gd name="T7" fmla="*/ 2147483646 w 2"/>
                  <a:gd name="T8" fmla="*/ 2147483646 w 2"/>
                  <a:gd name="T9" fmla="*/ 2147483646 w 2"/>
                  <a:gd name="T10" fmla="*/ 2147483646 w 2"/>
                  <a:gd name="T11" fmla="*/ 2147483646 w 2"/>
                  <a:gd name="T12" fmla="*/ 2147483646 w 2"/>
                  <a:gd name="T13" fmla="*/ 2147483646 w 2"/>
                  <a:gd name="T14" fmla="*/ 2147483646 w 2"/>
                  <a:gd name="T15" fmla="*/ 2147483646 w 2"/>
                  <a:gd name="T16" fmla="*/ 2147483646 w 2"/>
                  <a:gd name="T17" fmla="*/ 2147483646 w 2"/>
                  <a:gd name="T18" fmla="*/ 0 w 2"/>
                  <a:gd name="T19" fmla="*/ 0 w 2"/>
                  <a:gd name="T20" fmla="*/ 0 w 2"/>
                  <a:gd name="T21" fmla="*/ 0 w 2"/>
                  <a:gd name="T22" fmla="*/ 0 w 2"/>
                  <a:gd name="T23" fmla="*/ 0 w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24">
                    <a:pos x="T0" y="0"/>
                  </a:cxn>
                  <a:cxn ang="T25">
                    <a:pos x="T1" y="0"/>
                  </a:cxn>
                  <a:cxn ang="T26">
                    <a:pos x="T2" y="0"/>
                  </a:cxn>
                  <a:cxn ang="T27">
                    <a:pos x="T3" y="0"/>
                  </a:cxn>
                  <a:cxn ang="T28">
                    <a:pos x="T4" y="0"/>
                  </a:cxn>
                  <a:cxn ang="T29">
                    <a:pos x="T5" y="0"/>
                  </a:cxn>
                  <a:cxn ang="T30">
                    <a:pos x="T6" y="0"/>
                  </a:cxn>
                  <a:cxn ang="T31">
                    <a:pos x="T7" y="0"/>
                  </a:cxn>
                  <a:cxn ang="T32">
                    <a:pos x="T8" y="0"/>
                  </a:cxn>
                  <a:cxn ang="T33">
                    <a:pos x="T9" y="0"/>
                  </a:cxn>
                  <a:cxn ang="T34">
                    <a:pos x="T10" y="0"/>
                  </a:cxn>
                  <a:cxn ang="T35">
                    <a:pos x="T11" y="0"/>
                  </a:cxn>
                  <a:cxn ang="T36">
                    <a:pos x="T12" y="0"/>
                  </a:cxn>
                  <a:cxn ang="T37">
                    <a:pos x="T13" y="0"/>
                  </a:cxn>
                  <a:cxn ang="T38">
                    <a:pos x="T14" y="0"/>
                  </a:cxn>
                  <a:cxn ang="T39">
                    <a:pos x="T15" y="0"/>
                  </a:cxn>
                  <a:cxn ang="T40">
                    <a:pos x="T16" y="0"/>
                  </a:cxn>
                  <a:cxn ang="T41">
                    <a:pos x="T17" y="0"/>
                  </a:cxn>
                  <a:cxn ang="T42">
                    <a:pos x="T18" y="0"/>
                  </a:cxn>
                  <a:cxn ang="T43">
                    <a:pos x="T19" y="0"/>
                  </a:cxn>
                  <a:cxn ang="T44">
                    <a:pos x="T20" y="0"/>
                  </a:cxn>
                  <a:cxn ang="T45">
                    <a:pos x="T21" y="0"/>
                  </a:cxn>
                  <a:cxn ang="T46">
                    <a:pos x="T22" y="0"/>
                  </a:cxn>
                  <a:cxn ang="T47">
                    <a:pos x="T2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F9F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9" name="ïSḻiḋé"/>
              <p:cNvSpPr>
                <a:spLocks/>
              </p:cNvSpPr>
              <p:nvPr/>
            </p:nvSpPr>
            <p:spPr bwMode="auto">
              <a:xfrm>
                <a:off x="9205123" y="4697113"/>
                <a:ext cx="1496616" cy="119063"/>
              </a:xfrm>
              <a:custGeom>
                <a:avLst/>
                <a:gdLst>
                  <a:gd name="T0" fmla="*/ 0 w 605"/>
                  <a:gd name="T1" fmla="*/ 0 h 48"/>
                  <a:gd name="T2" fmla="*/ 2147483646 w 605"/>
                  <a:gd name="T3" fmla="*/ 2147483646 h 48"/>
                  <a:gd name="T4" fmla="*/ 2147483646 w 605"/>
                  <a:gd name="T5" fmla="*/ 2147483646 h 48"/>
                  <a:gd name="T6" fmla="*/ 2147483646 w 605"/>
                  <a:gd name="T7" fmla="*/ 0 h 48"/>
                  <a:gd name="T8" fmla="*/ 0 w 605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5" h="48">
                    <a:moveTo>
                      <a:pt x="0" y="0"/>
                    </a:moveTo>
                    <a:cubicBezTo>
                      <a:pt x="53" y="31"/>
                      <a:pt x="114" y="48"/>
                      <a:pt x="177" y="48"/>
                    </a:cubicBezTo>
                    <a:cubicBezTo>
                      <a:pt x="428" y="48"/>
                      <a:pt x="428" y="48"/>
                      <a:pt x="428" y="48"/>
                    </a:cubicBezTo>
                    <a:cubicBezTo>
                      <a:pt x="491" y="48"/>
                      <a:pt x="552" y="31"/>
                      <a:pt x="60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78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0" name="î$ľíḋe"/>
              <p:cNvSpPr>
                <a:spLocks/>
              </p:cNvSpPr>
              <p:nvPr/>
            </p:nvSpPr>
            <p:spPr bwMode="auto">
              <a:xfrm>
                <a:off x="10380270" y="3904157"/>
                <a:ext cx="254794" cy="771525"/>
              </a:xfrm>
              <a:custGeom>
                <a:avLst/>
                <a:gdLst>
                  <a:gd name="T0" fmla="*/ 2147483646 w 103"/>
                  <a:gd name="T1" fmla="*/ 2147483646 h 312"/>
                  <a:gd name="T2" fmla="*/ 0 w 103"/>
                  <a:gd name="T3" fmla="*/ 2147483646 h 312"/>
                  <a:gd name="T4" fmla="*/ 2147483646 w 103"/>
                  <a:gd name="T5" fmla="*/ 0 h 312"/>
                  <a:gd name="T6" fmla="*/ 2147483646 w 103"/>
                  <a:gd name="T7" fmla="*/ 0 h 312"/>
                  <a:gd name="T8" fmla="*/ 2147483646 w 103"/>
                  <a:gd name="T9" fmla="*/ 2147483646 h 3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312">
                    <a:moveTo>
                      <a:pt x="2" y="312"/>
                    </a:moveTo>
                    <a:cubicBezTo>
                      <a:pt x="0" y="310"/>
                      <a:pt x="0" y="310"/>
                      <a:pt x="0" y="310"/>
                    </a:cubicBezTo>
                    <a:cubicBezTo>
                      <a:pt x="100" y="221"/>
                      <a:pt x="99" y="2"/>
                      <a:pt x="9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2"/>
                      <a:pt x="103" y="222"/>
                      <a:pt x="2" y="31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1" name="íš1ïďe"/>
              <p:cNvSpPr>
                <a:spLocks/>
              </p:cNvSpPr>
              <p:nvPr/>
            </p:nvSpPr>
            <p:spPr bwMode="auto">
              <a:xfrm>
                <a:off x="10575533" y="3787476"/>
                <a:ext cx="109538" cy="136922"/>
              </a:xfrm>
              <a:custGeom>
                <a:avLst/>
                <a:gdLst>
                  <a:gd name="T0" fmla="*/ 2147483646 w 44"/>
                  <a:gd name="T1" fmla="*/ 2147483646 h 55"/>
                  <a:gd name="T2" fmla="*/ 2147483646 w 44"/>
                  <a:gd name="T3" fmla="*/ 2147483646 h 55"/>
                  <a:gd name="T4" fmla="*/ 2147483646 w 44"/>
                  <a:gd name="T5" fmla="*/ 2147483646 h 55"/>
                  <a:gd name="T6" fmla="*/ 2147483646 w 44"/>
                  <a:gd name="T7" fmla="*/ 2147483646 h 55"/>
                  <a:gd name="T8" fmla="*/ 2147483646 w 44"/>
                  <a:gd name="T9" fmla="*/ 2147483646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5">
                    <a:moveTo>
                      <a:pt x="21" y="55"/>
                    </a:moveTo>
                    <a:cubicBezTo>
                      <a:pt x="21" y="55"/>
                      <a:pt x="44" y="14"/>
                      <a:pt x="33" y="8"/>
                    </a:cubicBezTo>
                    <a:cubicBezTo>
                      <a:pt x="23" y="2"/>
                      <a:pt x="18" y="14"/>
                      <a:pt x="18" y="14"/>
                    </a:cubicBezTo>
                    <a:cubicBezTo>
                      <a:pt x="18" y="14"/>
                      <a:pt x="0" y="0"/>
                      <a:pt x="3" y="21"/>
                    </a:cubicBezTo>
                    <a:cubicBezTo>
                      <a:pt x="5" y="43"/>
                      <a:pt x="21" y="55"/>
                      <a:pt x="21" y="55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2" name="iṡlïdè"/>
              <p:cNvSpPr>
                <a:spLocks/>
              </p:cNvSpPr>
              <p:nvPr/>
            </p:nvSpPr>
            <p:spPr bwMode="auto">
              <a:xfrm>
                <a:off x="10623158" y="3918445"/>
                <a:ext cx="101204" cy="128588"/>
              </a:xfrm>
              <a:custGeom>
                <a:avLst/>
                <a:gdLst>
                  <a:gd name="T0" fmla="*/ 0 w 41"/>
                  <a:gd name="T1" fmla="*/ 2147483646 h 52"/>
                  <a:gd name="T2" fmla="*/ 2147483646 w 41"/>
                  <a:gd name="T3" fmla="*/ 2147483646 h 52"/>
                  <a:gd name="T4" fmla="*/ 2147483646 w 41"/>
                  <a:gd name="T5" fmla="*/ 2147483646 h 52"/>
                  <a:gd name="T6" fmla="*/ 2147483646 w 41"/>
                  <a:gd name="T7" fmla="*/ 2147483646 h 52"/>
                  <a:gd name="T8" fmla="*/ 0 w 41"/>
                  <a:gd name="T9" fmla="*/ 2147483646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52">
                    <a:moveTo>
                      <a:pt x="0" y="52"/>
                    </a:moveTo>
                    <a:cubicBezTo>
                      <a:pt x="0" y="52"/>
                      <a:pt x="41" y="33"/>
                      <a:pt x="39" y="23"/>
                    </a:cubicBezTo>
                    <a:cubicBezTo>
                      <a:pt x="37" y="13"/>
                      <a:pt x="26" y="19"/>
                      <a:pt x="26" y="19"/>
                    </a:cubicBezTo>
                    <a:cubicBezTo>
                      <a:pt x="26" y="19"/>
                      <a:pt x="25" y="0"/>
                      <a:pt x="12" y="17"/>
                    </a:cubicBezTo>
                    <a:cubicBezTo>
                      <a:pt x="0" y="35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3" name="îṧlîdé"/>
              <p:cNvSpPr>
                <a:spLocks/>
              </p:cNvSpPr>
              <p:nvPr/>
            </p:nvSpPr>
            <p:spPr bwMode="auto">
              <a:xfrm>
                <a:off x="10520764" y="3899395"/>
                <a:ext cx="10477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3" y="23"/>
                    </a:cubicBezTo>
                    <a:cubicBezTo>
                      <a:pt x="5" y="13"/>
                      <a:pt x="16" y="20"/>
                      <a:pt x="16" y="20"/>
                    </a:cubicBezTo>
                    <a:cubicBezTo>
                      <a:pt x="16" y="20"/>
                      <a:pt x="17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4" name="ï$ḻîde"/>
              <p:cNvSpPr>
                <a:spLocks/>
              </p:cNvSpPr>
              <p:nvPr/>
            </p:nvSpPr>
            <p:spPr bwMode="auto">
              <a:xfrm>
                <a:off x="10508858" y="4019647"/>
                <a:ext cx="103585" cy="132160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2" y="23"/>
                    </a:cubicBezTo>
                    <a:cubicBezTo>
                      <a:pt x="5" y="13"/>
                      <a:pt x="15" y="20"/>
                      <a:pt x="15" y="20"/>
                    </a:cubicBezTo>
                    <a:cubicBezTo>
                      <a:pt x="15" y="20"/>
                      <a:pt x="16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5" name="ïş1iḑé"/>
              <p:cNvSpPr>
                <a:spLocks/>
              </p:cNvSpPr>
              <p:nvPr/>
            </p:nvSpPr>
            <p:spPr bwMode="auto">
              <a:xfrm>
                <a:off x="10488617" y="4126804"/>
                <a:ext cx="104775" cy="128588"/>
              </a:xfrm>
              <a:custGeom>
                <a:avLst/>
                <a:gdLst>
                  <a:gd name="T0" fmla="*/ 2147483646 w 42"/>
                  <a:gd name="T1" fmla="*/ 2147483646 h 52"/>
                  <a:gd name="T2" fmla="*/ 2147483646 w 42"/>
                  <a:gd name="T3" fmla="*/ 2147483646 h 52"/>
                  <a:gd name="T4" fmla="*/ 2147483646 w 42"/>
                  <a:gd name="T5" fmla="*/ 2147483646 h 52"/>
                  <a:gd name="T6" fmla="*/ 2147483646 w 42"/>
                  <a:gd name="T7" fmla="*/ 2147483646 h 52"/>
                  <a:gd name="T8" fmla="*/ 2147483646 w 42"/>
                  <a:gd name="T9" fmla="*/ 2147483646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2">
                    <a:moveTo>
                      <a:pt x="41" y="52"/>
                    </a:moveTo>
                    <a:cubicBezTo>
                      <a:pt x="41" y="52"/>
                      <a:pt x="0" y="33"/>
                      <a:pt x="2" y="23"/>
                    </a:cubicBezTo>
                    <a:cubicBezTo>
                      <a:pt x="5" y="13"/>
                      <a:pt x="15" y="19"/>
                      <a:pt x="15" y="19"/>
                    </a:cubicBezTo>
                    <a:cubicBezTo>
                      <a:pt x="15" y="19"/>
                      <a:pt x="16" y="0"/>
                      <a:pt x="29" y="17"/>
                    </a:cubicBezTo>
                    <a:cubicBezTo>
                      <a:pt x="42" y="35"/>
                      <a:pt x="41" y="52"/>
                      <a:pt x="41" y="5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6" name="îṩḷiḑé"/>
              <p:cNvSpPr>
                <a:spLocks/>
              </p:cNvSpPr>
              <p:nvPr/>
            </p:nvSpPr>
            <p:spPr bwMode="auto">
              <a:xfrm>
                <a:off x="10464804" y="4223245"/>
                <a:ext cx="10358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4"/>
                      <a:pt x="3" y="24"/>
                    </a:cubicBezTo>
                    <a:cubicBezTo>
                      <a:pt x="5" y="14"/>
                      <a:pt x="16" y="20"/>
                      <a:pt x="16" y="20"/>
                    </a:cubicBezTo>
                    <a:cubicBezTo>
                      <a:pt x="16" y="20"/>
                      <a:pt x="17" y="0"/>
                      <a:pt x="29" y="18"/>
                    </a:cubicBezTo>
                    <a:cubicBezTo>
                      <a:pt x="42" y="36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7" name="ïṣ1ïdé"/>
              <p:cNvSpPr>
                <a:spLocks/>
              </p:cNvSpPr>
              <p:nvPr/>
            </p:nvSpPr>
            <p:spPr bwMode="auto">
              <a:xfrm>
                <a:off x="10426704" y="4326829"/>
                <a:ext cx="10477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2" y="23"/>
                    </a:cubicBezTo>
                    <a:cubicBezTo>
                      <a:pt x="4" y="13"/>
                      <a:pt x="15" y="20"/>
                      <a:pt x="15" y="20"/>
                    </a:cubicBezTo>
                    <a:cubicBezTo>
                      <a:pt x="15" y="20"/>
                      <a:pt x="16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8" name="í$ḻíḑè"/>
              <p:cNvSpPr>
                <a:spLocks/>
              </p:cNvSpPr>
              <p:nvPr/>
            </p:nvSpPr>
            <p:spPr bwMode="auto">
              <a:xfrm>
                <a:off x="10605298" y="4039888"/>
                <a:ext cx="10358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1" y="53"/>
                    </a:moveTo>
                    <a:cubicBezTo>
                      <a:pt x="1" y="53"/>
                      <a:pt x="42" y="33"/>
                      <a:pt x="39" y="23"/>
                    </a:cubicBezTo>
                    <a:cubicBezTo>
                      <a:pt x="37" y="13"/>
                      <a:pt x="26" y="20"/>
                      <a:pt x="26" y="20"/>
                    </a:cubicBezTo>
                    <a:cubicBezTo>
                      <a:pt x="26" y="20"/>
                      <a:pt x="25" y="0"/>
                      <a:pt x="13" y="18"/>
                    </a:cubicBezTo>
                    <a:cubicBezTo>
                      <a:pt x="0" y="35"/>
                      <a:pt x="1" y="53"/>
                      <a:pt x="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39" name="í$1ïḍe"/>
              <p:cNvSpPr>
                <a:spLocks/>
              </p:cNvSpPr>
              <p:nvPr/>
            </p:nvSpPr>
            <p:spPr bwMode="auto">
              <a:xfrm>
                <a:off x="10591011" y="4145854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5"/>
                    </a:cubicBezTo>
                    <a:cubicBezTo>
                      <a:pt x="44" y="15"/>
                      <a:pt x="32" y="19"/>
                      <a:pt x="32" y="19"/>
                    </a:cubicBezTo>
                    <a:cubicBezTo>
                      <a:pt x="32" y="19"/>
                      <a:pt x="35" y="0"/>
                      <a:pt x="19" y="14"/>
                    </a:cubicBezTo>
                    <a:cubicBezTo>
                      <a:pt x="3" y="28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0" name="iṥḷïdê"/>
              <p:cNvSpPr>
                <a:spLocks/>
              </p:cNvSpPr>
              <p:nvPr/>
            </p:nvSpPr>
            <p:spPr bwMode="auto">
              <a:xfrm>
                <a:off x="10563627" y="4247057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5"/>
                    </a:cubicBezTo>
                    <a:cubicBezTo>
                      <a:pt x="44" y="15"/>
                      <a:pt x="32" y="19"/>
                      <a:pt x="32" y="19"/>
                    </a:cubicBezTo>
                    <a:cubicBezTo>
                      <a:pt x="32" y="19"/>
                      <a:pt x="35" y="0"/>
                      <a:pt x="19" y="14"/>
                    </a:cubicBezTo>
                    <a:cubicBezTo>
                      <a:pt x="3" y="28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1" name="iSḷîḋé"/>
              <p:cNvSpPr>
                <a:spLocks/>
              </p:cNvSpPr>
              <p:nvPr/>
            </p:nvSpPr>
            <p:spPr bwMode="auto">
              <a:xfrm>
                <a:off x="10529098" y="4336354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6"/>
                    </a:cubicBezTo>
                    <a:cubicBezTo>
                      <a:pt x="43" y="15"/>
                      <a:pt x="32" y="20"/>
                      <a:pt x="32" y="20"/>
                    </a:cubicBezTo>
                    <a:cubicBezTo>
                      <a:pt x="32" y="20"/>
                      <a:pt x="35" y="0"/>
                      <a:pt x="19" y="14"/>
                    </a:cubicBezTo>
                    <a:cubicBezTo>
                      <a:pt x="3" y="29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2" name="îṩlîḓè"/>
              <p:cNvSpPr>
                <a:spLocks/>
              </p:cNvSpPr>
              <p:nvPr/>
            </p:nvSpPr>
            <p:spPr bwMode="auto">
              <a:xfrm>
                <a:off x="10308833" y="4064891"/>
                <a:ext cx="133350" cy="506016"/>
              </a:xfrm>
              <a:custGeom>
                <a:avLst/>
                <a:gdLst>
                  <a:gd name="T0" fmla="*/ 2147483646 w 54"/>
                  <a:gd name="T1" fmla="*/ 2147483646 h 205"/>
                  <a:gd name="T2" fmla="*/ 2147483646 w 54"/>
                  <a:gd name="T3" fmla="*/ 2147483646 h 205"/>
                  <a:gd name="T4" fmla="*/ 2147483646 w 54"/>
                  <a:gd name="T5" fmla="*/ 0 h 205"/>
                  <a:gd name="T6" fmla="*/ 2147483646 w 54"/>
                  <a:gd name="T7" fmla="*/ 0 h 205"/>
                  <a:gd name="T8" fmla="*/ 2147483646 w 54"/>
                  <a:gd name="T9" fmla="*/ 2147483646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205">
                    <a:moveTo>
                      <a:pt x="52" y="205"/>
                    </a:moveTo>
                    <a:cubicBezTo>
                      <a:pt x="54" y="204"/>
                      <a:pt x="54" y="204"/>
                      <a:pt x="54" y="204"/>
                    </a:cubicBezTo>
                    <a:cubicBezTo>
                      <a:pt x="2" y="137"/>
                      <a:pt x="29" y="1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1"/>
                      <a:pt x="0" y="138"/>
                      <a:pt x="52" y="205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3" name="íş1íḍê"/>
              <p:cNvSpPr>
                <a:spLocks/>
              </p:cNvSpPr>
              <p:nvPr/>
            </p:nvSpPr>
            <p:spPr bwMode="auto">
              <a:xfrm>
                <a:off x="10352886" y="3995835"/>
                <a:ext cx="71438" cy="80963"/>
              </a:xfrm>
              <a:custGeom>
                <a:avLst/>
                <a:gdLst>
                  <a:gd name="T0" fmla="*/ 2147483646 w 29"/>
                  <a:gd name="T1" fmla="*/ 2147483646 h 33"/>
                  <a:gd name="T2" fmla="*/ 2147483646 w 29"/>
                  <a:gd name="T3" fmla="*/ 2147483646 h 33"/>
                  <a:gd name="T4" fmla="*/ 2147483646 w 29"/>
                  <a:gd name="T5" fmla="*/ 2147483646 h 33"/>
                  <a:gd name="T6" fmla="*/ 2147483646 w 29"/>
                  <a:gd name="T7" fmla="*/ 2147483646 h 33"/>
                  <a:gd name="T8" fmla="*/ 2147483646 w 29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10" y="33"/>
                    </a:moveTo>
                    <a:cubicBezTo>
                      <a:pt x="10" y="33"/>
                      <a:pt x="0" y="5"/>
                      <a:pt x="8" y="2"/>
                    </a:cubicBezTo>
                    <a:cubicBezTo>
                      <a:pt x="15" y="0"/>
                      <a:pt x="17" y="8"/>
                      <a:pt x="17" y="8"/>
                    </a:cubicBezTo>
                    <a:cubicBezTo>
                      <a:pt x="17" y="8"/>
                      <a:pt x="29" y="1"/>
                      <a:pt x="25" y="14"/>
                    </a:cubicBezTo>
                    <a:cubicBezTo>
                      <a:pt x="21" y="27"/>
                      <a:pt x="10" y="33"/>
                      <a:pt x="10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4" name="iṩľîḓè"/>
              <p:cNvSpPr>
                <a:spLocks/>
              </p:cNvSpPr>
              <p:nvPr/>
            </p:nvSpPr>
            <p:spPr bwMode="auto">
              <a:xfrm>
                <a:off x="10308833" y="4067272"/>
                <a:ext cx="61913" cy="89297"/>
              </a:xfrm>
              <a:custGeom>
                <a:avLst/>
                <a:gdLst>
                  <a:gd name="T0" fmla="*/ 2147483646 w 25"/>
                  <a:gd name="T1" fmla="*/ 2147483646 h 36"/>
                  <a:gd name="T2" fmla="*/ 2147483646 w 25"/>
                  <a:gd name="T3" fmla="*/ 2147483646 h 36"/>
                  <a:gd name="T4" fmla="*/ 2147483646 w 25"/>
                  <a:gd name="T5" fmla="*/ 2147483646 h 36"/>
                  <a:gd name="T6" fmla="*/ 2147483646 w 25"/>
                  <a:gd name="T7" fmla="*/ 2147483646 h 36"/>
                  <a:gd name="T8" fmla="*/ 2147483646 w 25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3" y="36"/>
                    </a:moveTo>
                    <a:cubicBezTo>
                      <a:pt x="23" y="36"/>
                      <a:pt x="0" y="19"/>
                      <a:pt x="2" y="13"/>
                    </a:cubicBezTo>
                    <a:cubicBezTo>
                      <a:pt x="5" y="7"/>
                      <a:pt x="11" y="12"/>
                      <a:pt x="11" y="12"/>
                    </a:cubicBezTo>
                    <a:cubicBezTo>
                      <a:pt x="11" y="12"/>
                      <a:pt x="14" y="0"/>
                      <a:pt x="20" y="12"/>
                    </a:cubicBezTo>
                    <a:cubicBezTo>
                      <a:pt x="25" y="25"/>
                      <a:pt x="23" y="36"/>
                      <a:pt x="23" y="36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5" name="íṧḻîďe"/>
              <p:cNvSpPr>
                <a:spLocks/>
              </p:cNvSpPr>
              <p:nvPr/>
            </p:nvSpPr>
            <p:spPr bwMode="auto">
              <a:xfrm>
                <a:off x="10368364" y="4069654"/>
                <a:ext cx="69056" cy="73819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7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1" y="0"/>
                      <a:pt x="11" y="9"/>
                    </a:cubicBezTo>
                    <a:cubicBezTo>
                      <a:pt x="1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6" name="ïşļiḓe"/>
              <p:cNvSpPr>
                <a:spLocks/>
              </p:cNvSpPr>
              <p:nvPr/>
            </p:nvSpPr>
            <p:spPr bwMode="auto">
              <a:xfrm>
                <a:off x="10360029" y="4145854"/>
                <a:ext cx="69056" cy="75010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8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10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7" name="ïṣḻíḑe"/>
              <p:cNvSpPr>
                <a:spLocks/>
              </p:cNvSpPr>
              <p:nvPr/>
            </p:nvSpPr>
            <p:spPr bwMode="auto">
              <a:xfrm>
                <a:off x="10360029" y="4214910"/>
                <a:ext cx="69056" cy="72629"/>
              </a:xfrm>
              <a:custGeom>
                <a:avLst/>
                <a:gdLst>
                  <a:gd name="T0" fmla="*/ 0 w 28"/>
                  <a:gd name="T1" fmla="*/ 2147483646 h 29"/>
                  <a:gd name="T2" fmla="*/ 2147483646 w 28"/>
                  <a:gd name="T3" fmla="*/ 2147483646 h 29"/>
                  <a:gd name="T4" fmla="*/ 2147483646 w 28"/>
                  <a:gd name="T5" fmla="*/ 2147483646 h 29"/>
                  <a:gd name="T6" fmla="*/ 2147483646 w 28"/>
                  <a:gd name="T7" fmla="*/ 2147483646 h 29"/>
                  <a:gd name="T8" fmla="*/ 0 w 28"/>
                  <a:gd name="T9" fmla="*/ 214748364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29"/>
                    </a:moveTo>
                    <a:cubicBezTo>
                      <a:pt x="0" y="29"/>
                      <a:pt x="28" y="22"/>
                      <a:pt x="28" y="16"/>
                    </a:cubicBezTo>
                    <a:cubicBezTo>
                      <a:pt x="27" y="9"/>
                      <a:pt x="20" y="12"/>
                      <a:pt x="20" y="12"/>
                    </a:cubicBezTo>
                    <a:cubicBezTo>
                      <a:pt x="20" y="12"/>
                      <a:pt x="22" y="0"/>
                      <a:pt x="12" y="9"/>
                    </a:cubicBezTo>
                    <a:cubicBezTo>
                      <a:pt x="2" y="18"/>
                      <a:pt x="0" y="29"/>
                      <a:pt x="0" y="29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8" name="iṣľïḍé"/>
              <p:cNvSpPr>
                <a:spLocks/>
              </p:cNvSpPr>
              <p:nvPr/>
            </p:nvSpPr>
            <p:spPr bwMode="auto">
              <a:xfrm>
                <a:off x="10362411" y="4276822"/>
                <a:ext cx="70247" cy="75010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8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10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49" name="ïšlïḓé"/>
              <p:cNvSpPr>
                <a:spLocks/>
              </p:cNvSpPr>
              <p:nvPr/>
            </p:nvSpPr>
            <p:spPr bwMode="auto">
              <a:xfrm>
                <a:off x="10375508" y="4347070"/>
                <a:ext cx="69056" cy="73819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7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9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0" name="íṣľíḋè"/>
              <p:cNvSpPr>
                <a:spLocks/>
              </p:cNvSpPr>
              <p:nvPr/>
            </p:nvSpPr>
            <p:spPr bwMode="auto">
              <a:xfrm>
                <a:off x="10302879" y="4143472"/>
                <a:ext cx="65485" cy="89297"/>
              </a:xfrm>
              <a:custGeom>
                <a:avLst/>
                <a:gdLst>
                  <a:gd name="T0" fmla="*/ 2147483646 w 26"/>
                  <a:gd name="T1" fmla="*/ 2147483646 h 36"/>
                  <a:gd name="T2" fmla="*/ 2147483646 w 26"/>
                  <a:gd name="T3" fmla="*/ 2147483646 h 36"/>
                  <a:gd name="T4" fmla="*/ 2147483646 w 26"/>
                  <a:gd name="T5" fmla="*/ 2147483646 h 36"/>
                  <a:gd name="T6" fmla="*/ 2147483646 w 26"/>
                  <a:gd name="T7" fmla="*/ 2147483646 h 36"/>
                  <a:gd name="T8" fmla="*/ 2147483646 w 26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23" y="36"/>
                    </a:moveTo>
                    <a:cubicBezTo>
                      <a:pt x="23" y="36"/>
                      <a:pt x="0" y="19"/>
                      <a:pt x="3" y="13"/>
                    </a:cubicBezTo>
                    <a:cubicBezTo>
                      <a:pt x="5" y="7"/>
                      <a:pt x="11" y="13"/>
                      <a:pt x="11" y="13"/>
                    </a:cubicBezTo>
                    <a:cubicBezTo>
                      <a:pt x="11" y="13"/>
                      <a:pt x="14" y="0"/>
                      <a:pt x="20" y="13"/>
                    </a:cubicBezTo>
                    <a:cubicBezTo>
                      <a:pt x="26" y="25"/>
                      <a:pt x="23" y="36"/>
                      <a:pt x="23" y="36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1" name="îSļiḓê"/>
              <p:cNvSpPr>
                <a:spLocks/>
              </p:cNvSpPr>
              <p:nvPr/>
            </p:nvSpPr>
            <p:spPr bwMode="auto">
              <a:xfrm>
                <a:off x="10295736" y="4207766"/>
                <a:ext cx="64294" cy="82154"/>
              </a:xfrm>
              <a:custGeom>
                <a:avLst/>
                <a:gdLst>
                  <a:gd name="T0" fmla="*/ 2147483646 w 26"/>
                  <a:gd name="T1" fmla="*/ 2147483646 h 33"/>
                  <a:gd name="T2" fmla="*/ 2147483646 w 26"/>
                  <a:gd name="T3" fmla="*/ 2147483646 h 33"/>
                  <a:gd name="T4" fmla="*/ 2147483646 w 26"/>
                  <a:gd name="T5" fmla="*/ 2147483646 h 33"/>
                  <a:gd name="T6" fmla="*/ 2147483646 w 26"/>
                  <a:gd name="T7" fmla="*/ 2147483646 h 33"/>
                  <a:gd name="T8" fmla="*/ 2147483646 w 26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6" y="33"/>
                    </a:moveTo>
                    <a:cubicBezTo>
                      <a:pt x="26" y="33"/>
                      <a:pt x="0" y="22"/>
                      <a:pt x="1" y="15"/>
                    </a:cubicBezTo>
                    <a:cubicBezTo>
                      <a:pt x="2" y="9"/>
                      <a:pt x="9" y="13"/>
                      <a:pt x="9" y="13"/>
                    </a:cubicBezTo>
                    <a:cubicBezTo>
                      <a:pt x="9" y="13"/>
                      <a:pt x="9" y="0"/>
                      <a:pt x="18" y="11"/>
                    </a:cubicBezTo>
                    <a:cubicBezTo>
                      <a:pt x="26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2" name="ï$liḍé"/>
              <p:cNvSpPr>
                <a:spLocks/>
              </p:cNvSpPr>
              <p:nvPr/>
            </p:nvSpPr>
            <p:spPr bwMode="auto">
              <a:xfrm>
                <a:off x="10300498" y="4274441"/>
                <a:ext cx="64294" cy="82154"/>
              </a:xfrm>
              <a:custGeom>
                <a:avLst/>
                <a:gdLst>
                  <a:gd name="T0" fmla="*/ 2147483646 w 26"/>
                  <a:gd name="T1" fmla="*/ 2147483646 h 33"/>
                  <a:gd name="T2" fmla="*/ 2147483646 w 26"/>
                  <a:gd name="T3" fmla="*/ 2147483646 h 33"/>
                  <a:gd name="T4" fmla="*/ 2147483646 w 26"/>
                  <a:gd name="T5" fmla="*/ 2147483646 h 33"/>
                  <a:gd name="T6" fmla="*/ 2147483646 w 26"/>
                  <a:gd name="T7" fmla="*/ 2147483646 h 33"/>
                  <a:gd name="T8" fmla="*/ 2147483646 w 26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6" y="33"/>
                    </a:moveTo>
                    <a:cubicBezTo>
                      <a:pt x="26" y="33"/>
                      <a:pt x="0" y="21"/>
                      <a:pt x="1" y="15"/>
                    </a:cubicBezTo>
                    <a:cubicBezTo>
                      <a:pt x="2" y="9"/>
                      <a:pt x="9" y="13"/>
                      <a:pt x="9" y="13"/>
                    </a:cubicBezTo>
                    <a:cubicBezTo>
                      <a:pt x="9" y="13"/>
                      <a:pt x="9" y="0"/>
                      <a:pt x="18" y="11"/>
                    </a:cubicBezTo>
                    <a:cubicBezTo>
                      <a:pt x="26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3" name="ïṧḷíḍe"/>
              <p:cNvSpPr>
                <a:spLocks/>
              </p:cNvSpPr>
              <p:nvPr/>
            </p:nvSpPr>
            <p:spPr bwMode="auto">
              <a:xfrm>
                <a:off x="10311214" y="4333972"/>
                <a:ext cx="66675" cy="82154"/>
              </a:xfrm>
              <a:custGeom>
                <a:avLst/>
                <a:gdLst>
                  <a:gd name="T0" fmla="*/ 2147483646 w 27"/>
                  <a:gd name="T1" fmla="*/ 2147483646 h 33"/>
                  <a:gd name="T2" fmla="*/ 2147483646 w 27"/>
                  <a:gd name="T3" fmla="*/ 2147483646 h 33"/>
                  <a:gd name="T4" fmla="*/ 2147483646 w 27"/>
                  <a:gd name="T5" fmla="*/ 2147483646 h 33"/>
                  <a:gd name="T6" fmla="*/ 2147483646 w 27"/>
                  <a:gd name="T7" fmla="*/ 2147483646 h 33"/>
                  <a:gd name="T8" fmla="*/ 2147483646 w 27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6" y="33"/>
                    </a:moveTo>
                    <a:cubicBezTo>
                      <a:pt x="26" y="33"/>
                      <a:pt x="0" y="22"/>
                      <a:pt x="1" y="15"/>
                    </a:cubicBezTo>
                    <a:cubicBezTo>
                      <a:pt x="3" y="9"/>
                      <a:pt x="10" y="13"/>
                      <a:pt x="10" y="13"/>
                    </a:cubicBezTo>
                    <a:cubicBezTo>
                      <a:pt x="10" y="13"/>
                      <a:pt x="10" y="0"/>
                      <a:pt x="18" y="11"/>
                    </a:cubicBezTo>
                    <a:cubicBezTo>
                      <a:pt x="27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4" name="ïṣľíḓê"/>
              <p:cNvSpPr>
                <a:spLocks/>
              </p:cNvSpPr>
              <p:nvPr/>
            </p:nvSpPr>
            <p:spPr bwMode="auto">
              <a:xfrm>
                <a:off x="10281448" y="3837482"/>
                <a:ext cx="271463" cy="832247"/>
              </a:xfrm>
              <a:custGeom>
                <a:avLst/>
                <a:gdLst>
                  <a:gd name="T0" fmla="*/ 2147483646 w 110"/>
                  <a:gd name="T1" fmla="*/ 2147483646 h 337"/>
                  <a:gd name="T2" fmla="*/ 0 w 110"/>
                  <a:gd name="T3" fmla="*/ 2147483646 h 337"/>
                  <a:gd name="T4" fmla="*/ 2147483646 w 110"/>
                  <a:gd name="T5" fmla="*/ 0 h 337"/>
                  <a:gd name="T6" fmla="*/ 2147483646 w 110"/>
                  <a:gd name="T7" fmla="*/ 0 h 337"/>
                  <a:gd name="T8" fmla="*/ 2147483646 w 110"/>
                  <a:gd name="T9" fmla="*/ 2147483646 h 3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" h="337">
                    <a:moveTo>
                      <a:pt x="2" y="337"/>
                    </a:moveTo>
                    <a:cubicBezTo>
                      <a:pt x="0" y="335"/>
                      <a:pt x="0" y="335"/>
                      <a:pt x="0" y="335"/>
                    </a:cubicBezTo>
                    <a:cubicBezTo>
                      <a:pt x="107" y="239"/>
                      <a:pt x="106" y="3"/>
                      <a:pt x="106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3"/>
                      <a:pt x="110" y="241"/>
                      <a:pt x="2" y="33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5" name="ïşliḓe"/>
              <p:cNvSpPr>
                <a:spLocks/>
              </p:cNvSpPr>
              <p:nvPr/>
            </p:nvSpPr>
            <p:spPr bwMode="auto">
              <a:xfrm>
                <a:off x="10490998" y="3713657"/>
                <a:ext cx="116681" cy="148829"/>
              </a:xfrm>
              <a:custGeom>
                <a:avLst/>
                <a:gdLst>
                  <a:gd name="T0" fmla="*/ 2147483646 w 47"/>
                  <a:gd name="T1" fmla="*/ 2147483646 h 60"/>
                  <a:gd name="T2" fmla="*/ 2147483646 w 47"/>
                  <a:gd name="T3" fmla="*/ 2147483646 h 60"/>
                  <a:gd name="T4" fmla="*/ 2147483646 w 47"/>
                  <a:gd name="T5" fmla="*/ 2147483646 h 60"/>
                  <a:gd name="T6" fmla="*/ 2147483646 w 47"/>
                  <a:gd name="T7" fmla="*/ 2147483646 h 60"/>
                  <a:gd name="T8" fmla="*/ 2147483646 w 47"/>
                  <a:gd name="T9" fmla="*/ 2147483646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60">
                    <a:moveTo>
                      <a:pt x="23" y="60"/>
                    </a:moveTo>
                    <a:cubicBezTo>
                      <a:pt x="23" y="60"/>
                      <a:pt x="47" y="15"/>
                      <a:pt x="36" y="8"/>
                    </a:cubicBezTo>
                    <a:cubicBezTo>
                      <a:pt x="24" y="2"/>
                      <a:pt x="19" y="15"/>
                      <a:pt x="19" y="15"/>
                    </a:cubicBezTo>
                    <a:cubicBezTo>
                      <a:pt x="19" y="15"/>
                      <a:pt x="0" y="0"/>
                      <a:pt x="3" y="23"/>
                    </a:cubicBezTo>
                    <a:cubicBezTo>
                      <a:pt x="6" y="46"/>
                      <a:pt x="23" y="60"/>
                      <a:pt x="23" y="6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6" name="îṣlîḓé"/>
              <p:cNvSpPr>
                <a:spLocks/>
              </p:cNvSpPr>
              <p:nvPr/>
            </p:nvSpPr>
            <p:spPr bwMode="auto">
              <a:xfrm>
                <a:off x="10541004" y="3854151"/>
                <a:ext cx="111919" cy="141685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1" y="57"/>
                    </a:moveTo>
                    <a:cubicBezTo>
                      <a:pt x="1" y="57"/>
                      <a:pt x="45" y="36"/>
                      <a:pt x="42" y="25"/>
                    </a:cubicBezTo>
                    <a:cubicBezTo>
                      <a:pt x="40" y="14"/>
                      <a:pt x="28" y="21"/>
                      <a:pt x="28" y="21"/>
                    </a:cubicBezTo>
                    <a:cubicBezTo>
                      <a:pt x="28" y="21"/>
                      <a:pt x="27" y="0"/>
                      <a:pt x="13" y="19"/>
                    </a:cubicBezTo>
                    <a:cubicBezTo>
                      <a:pt x="0" y="38"/>
                      <a:pt x="1" y="57"/>
                      <a:pt x="1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7" name="íšḻîďe"/>
              <p:cNvSpPr>
                <a:spLocks/>
              </p:cNvSpPr>
              <p:nvPr/>
            </p:nvSpPr>
            <p:spPr bwMode="auto">
              <a:xfrm>
                <a:off x="10432658" y="3835101"/>
                <a:ext cx="11072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5"/>
                      <a:pt x="3" y="25"/>
                    </a:cubicBezTo>
                    <a:cubicBezTo>
                      <a:pt x="5" y="14"/>
                      <a:pt x="17" y="21"/>
                      <a:pt x="17" y="21"/>
                    </a:cubicBezTo>
                    <a:cubicBezTo>
                      <a:pt x="17" y="21"/>
                      <a:pt x="18" y="0"/>
                      <a:pt x="32" y="19"/>
                    </a:cubicBezTo>
                    <a:cubicBezTo>
                      <a:pt x="45" y="37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8" name="işľíďê"/>
              <p:cNvSpPr>
                <a:spLocks/>
              </p:cNvSpPr>
              <p:nvPr/>
            </p:nvSpPr>
            <p:spPr bwMode="auto">
              <a:xfrm>
                <a:off x="10419561" y="3966070"/>
                <a:ext cx="11191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4"/>
                      <a:pt x="16" y="21"/>
                      <a:pt x="16" y="21"/>
                    </a:cubicBezTo>
                    <a:cubicBezTo>
                      <a:pt x="16" y="21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59" name="ïS1íḋé"/>
              <p:cNvSpPr>
                <a:spLocks/>
              </p:cNvSpPr>
              <p:nvPr/>
            </p:nvSpPr>
            <p:spPr bwMode="auto">
              <a:xfrm>
                <a:off x="10396939" y="4079179"/>
                <a:ext cx="111919" cy="139304"/>
              </a:xfrm>
              <a:custGeom>
                <a:avLst/>
                <a:gdLst>
                  <a:gd name="T0" fmla="*/ 2147483646 w 45"/>
                  <a:gd name="T1" fmla="*/ 2147483646 h 56"/>
                  <a:gd name="T2" fmla="*/ 2147483646 w 45"/>
                  <a:gd name="T3" fmla="*/ 2147483646 h 56"/>
                  <a:gd name="T4" fmla="*/ 2147483646 w 45"/>
                  <a:gd name="T5" fmla="*/ 2147483646 h 56"/>
                  <a:gd name="T6" fmla="*/ 2147483646 w 45"/>
                  <a:gd name="T7" fmla="*/ 2147483646 h 56"/>
                  <a:gd name="T8" fmla="*/ 2147483646 w 45"/>
                  <a:gd name="T9" fmla="*/ 2147483646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6">
                    <a:moveTo>
                      <a:pt x="44" y="56"/>
                    </a:moveTo>
                    <a:cubicBezTo>
                      <a:pt x="44" y="56"/>
                      <a:pt x="0" y="35"/>
                      <a:pt x="3" y="25"/>
                    </a:cubicBezTo>
                    <a:cubicBezTo>
                      <a:pt x="5" y="14"/>
                      <a:pt x="16" y="21"/>
                      <a:pt x="16" y="21"/>
                    </a:cubicBezTo>
                    <a:cubicBezTo>
                      <a:pt x="16" y="21"/>
                      <a:pt x="18" y="0"/>
                      <a:pt x="31" y="18"/>
                    </a:cubicBezTo>
                    <a:cubicBezTo>
                      <a:pt x="45" y="37"/>
                      <a:pt x="44" y="56"/>
                      <a:pt x="44" y="56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0" name="i$lîḍê"/>
              <p:cNvSpPr>
                <a:spLocks/>
              </p:cNvSpPr>
              <p:nvPr/>
            </p:nvSpPr>
            <p:spPr bwMode="auto">
              <a:xfrm>
                <a:off x="10373127" y="4182763"/>
                <a:ext cx="110729" cy="141685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5"/>
                      <a:pt x="16" y="22"/>
                      <a:pt x="16" y="22"/>
                    </a:cubicBezTo>
                    <a:cubicBezTo>
                      <a:pt x="16" y="22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1" name="îŝľiḋê"/>
              <p:cNvSpPr>
                <a:spLocks/>
              </p:cNvSpPr>
              <p:nvPr/>
            </p:nvSpPr>
            <p:spPr bwMode="auto">
              <a:xfrm>
                <a:off x="10330264" y="4294682"/>
                <a:ext cx="11191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5"/>
                      <a:pt x="16" y="22"/>
                      <a:pt x="16" y="22"/>
                    </a:cubicBezTo>
                    <a:cubicBezTo>
                      <a:pt x="16" y="22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2" name="íṡ1iďé"/>
              <p:cNvSpPr>
                <a:spLocks/>
              </p:cNvSpPr>
              <p:nvPr/>
            </p:nvSpPr>
            <p:spPr bwMode="auto">
              <a:xfrm>
                <a:off x="10520764" y="3985120"/>
                <a:ext cx="114300" cy="141685"/>
              </a:xfrm>
              <a:custGeom>
                <a:avLst/>
                <a:gdLst>
                  <a:gd name="T0" fmla="*/ 2147483646 w 46"/>
                  <a:gd name="T1" fmla="*/ 2147483646 h 57"/>
                  <a:gd name="T2" fmla="*/ 2147483646 w 46"/>
                  <a:gd name="T3" fmla="*/ 2147483646 h 57"/>
                  <a:gd name="T4" fmla="*/ 2147483646 w 46"/>
                  <a:gd name="T5" fmla="*/ 2147483646 h 57"/>
                  <a:gd name="T6" fmla="*/ 2147483646 w 46"/>
                  <a:gd name="T7" fmla="*/ 2147483646 h 57"/>
                  <a:gd name="T8" fmla="*/ 2147483646 w 46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57">
                    <a:moveTo>
                      <a:pt x="1" y="57"/>
                    </a:moveTo>
                    <a:cubicBezTo>
                      <a:pt x="1" y="57"/>
                      <a:pt x="46" y="36"/>
                      <a:pt x="43" y="25"/>
                    </a:cubicBezTo>
                    <a:cubicBezTo>
                      <a:pt x="40" y="14"/>
                      <a:pt x="29" y="22"/>
                      <a:pt x="29" y="22"/>
                    </a:cubicBezTo>
                    <a:cubicBezTo>
                      <a:pt x="29" y="22"/>
                      <a:pt x="28" y="0"/>
                      <a:pt x="14" y="19"/>
                    </a:cubicBezTo>
                    <a:cubicBezTo>
                      <a:pt x="0" y="38"/>
                      <a:pt x="1" y="57"/>
                      <a:pt x="1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3" name="iśļiḋê"/>
              <p:cNvSpPr>
                <a:spLocks/>
              </p:cNvSpPr>
              <p:nvPr/>
            </p:nvSpPr>
            <p:spPr bwMode="auto">
              <a:xfrm>
                <a:off x="10506477" y="4099420"/>
                <a:ext cx="119063" cy="123825"/>
              </a:xfrm>
              <a:custGeom>
                <a:avLst/>
                <a:gdLst>
                  <a:gd name="T0" fmla="*/ 0 w 48"/>
                  <a:gd name="T1" fmla="*/ 2147483646 h 50"/>
                  <a:gd name="T2" fmla="*/ 2147483646 w 48"/>
                  <a:gd name="T3" fmla="*/ 2147483646 h 50"/>
                  <a:gd name="T4" fmla="*/ 2147483646 w 48"/>
                  <a:gd name="T5" fmla="*/ 2147483646 h 50"/>
                  <a:gd name="T6" fmla="*/ 2147483646 w 48"/>
                  <a:gd name="T7" fmla="*/ 2147483646 h 50"/>
                  <a:gd name="T8" fmla="*/ 0 w 48"/>
                  <a:gd name="T9" fmla="*/ 2147483646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0" y="50"/>
                    </a:moveTo>
                    <a:cubicBezTo>
                      <a:pt x="0" y="50"/>
                      <a:pt x="48" y="39"/>
                      <a:pt x="48" y="28"/>
                    </a:cubicBezTo>
                    <a:cubicBezTo>
                      <a:pt x="47" y="17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6"/>
                    </a:cubicBezTo>
                    <a:cubicBezTo>
                      <a:pt x="3" y="31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4" name="îṡ1íḋé"/>
              <p:cNvSpPr>
                <a:spLocks/>
              </p:cNvSpPr>
              <p:nvPr/>
            </p:nvSpPr>
            <p:spPr bwMode="auto">
              <a:xfrm>
                <a:off x="10476711" y="4207766"/>
                <a:ext cx="119063" cy="123825"/>
              </a:xfrm>
              <a:custGeom>
                <a:avLst/>
                <a:gdLst>
                  <a:gd name="T0" fmla="*/ 0 w 48"/>
                  <a:gd name="T1" fmla="*/ 2147483646 h 50"/>
                  <a:gd name="T2" fmla="*/ 2147483646 w 48"/>
                  <a:gd name="T3" fmla="*/ 2147483646 h 50"/>
                  <a:gd name="T4" fmla="*/ 2147483646 w 48"/>
                  <a:gd name="T5" fmla="*/ 2147483646 h 50"/>
                  <a:gd name="T6" fmla="*/ 2147483646 w 48"/>
                  <a:gd name="T7" fmla="*/ 2147483646 h 50"/>
                  <a:gd name="T8" fmla="*/ 0 w 48"/>
                  <a:gd name="T9" fmla="*/ 2147483646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0" y="50"/>
                    </a:moveTo>
                    <a:cubicBezTo>
                      <a:pt x="0" y="50"/>
                      <a:pt x="48" y="39"/>
                      <a:pt x="47" y="28"/>
                    </a:cubicBezTo>
                    <a:cubicBezTo>
                      <a:pt x="47" y="17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6"/>
                    </a:cubicBezTo>
                    <a:cubicBezTo>
                      <a:pt x="3" y="31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5" name="ïṩlîḑé"/>
              <p:cNvSpPr>
                <a:spLocks/>
              </p:cNvSpPr>
              <p:nvPr/>
            </p:nvSpPr>
            <p:spPr bwMode="auto">
              <a:xfrm>
                <a:off x="10439802" y="4306588"/>
                <a:ext cx="115491" cy="121444"/>
              </a:xfrm>
              <a:custGeom>
                <a:avLst/>
                <a:gdLst>
                  <a:gd name="T0" fmla="*/ 0 w 47"/>
                  <a:gd name="T1" fmla="*/ 2147483646 h 49"/>
                  <a:gd name="T2" fmla="*/ 2147483646 w 47"/>
                  <a:gd name="T3" fmla="*/ 2147483646 h 49"/>
                  <a:gd name="T4" fmla="*/ 2147483646 w 47"/>
                  <a:gd name="T5" fmla="*/ 2147483646 h 49"/>
                  <a:gd name="T6" fmla="*/ 2147483646 w 47"/>
                  <a:gd name="T7" fmla="*/ 2147483646 h 49"/>
                  <a:gd name="T8" fmla="*/ 0 w 47"/>
                  <a:gd name="T9" fmla="*/ 2147483646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0" y="49"/>
                    </a:moveTo>
                    <a:cubicBezTo>
                      <a:pt x="0" y="49"/>
                      <a:pt x="47" y="38"/>
                      <a:pt x="47" y="27"/>
                    </a:cubicBezTo>
                    <a:cubicBezTo>
                      <a:pt x="47" y="16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5"/>
                    </a:cubicBezTo>
                    <a:cubicBezTo>
                      <a:pt x="3" y="30"/>
                      <a:pt x="0" y="49"/>
                      <a:pt x="0" y="49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6" name="íšľiḋè"/>
              <p:cNvSpPr>
                <a:spLocks/>
              </p:cNvSpPr>
              <p:nvPr/>
            </p:nvSpPr>
            <p:spPr bwMode="auto">
              <a:xfrm>
                <a:off x="9979029" y="4469704"/>
                <a:ext cx="579835" cy="267891"/>
              </a:xfrm>
              <a:custGeom>
                <a:avLst/>
                <a:gdLst>
                  <a:gd name="T0" fmla="*/ 2147483646 w 234"/>
                  <a:gd name="T1" fmla="*/ 2147483646 h 108"/>
                  <a:gd name="T2" fmla="*/ 2147483646 w 234"/>
                  <a:gd name="T3" fmla="*/ 2147483646 h 108"/>
                  <a:gd name="T4" fmla="*/ 2147483646 w 234"/>
                  <a:gd name="T5" fmla="*/ 2147483646 h 108"/>
                  <a:gd name="T6" fmla="*/ 2147483646 w 234"/>
                  <a:gd name="T7" fmla="*/ 2147483646 h 108"/>
                  <a:gd name="T8" fmla="*/ 2147483646 w 234"/>
                  <a:gd name="T9" fmla="*/ 2147483646 h 108"/>
                  <a:gd name="T10" fmla="*/ 2147483646 w 234"/>
                  <a:gd name="T11" fmla="*/ 2147483646 h 108"/>
                  <a:gd name="T12" fmla="*/ 2147483646 w 234"/>
                  <a:gd name="T13" fmla="*/ 2147483646 h 108"/>
                  <a:gd name="T14" fmla="*/ 2147483646 w 234"/>
                  <a:gd name="T15" fmla="*/ 2147483646 h 1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4" h="108">
                    <a:moveTo>
                      <a:pt x="5" y="60"/>
                    </a:moveTo>
                    <a:cubicBezTo>
                      <a:pt x="12" y="44"/>
                      <a:pt x="68" y="12"/>
                      <a:pt x="93" y="7"/>
                    </a:cubicBezTo>
                    <a:cubicBezTo>
                      <a:pt x="117" y="2"/>
                      <a:pt x="155" y="0"/>
                      <a:pt x="181" y="7"/>
                    </a:cubicBezTo>
                    <a:cubicBezTo>
                      <a:pt x="206" y="13"/>
                      <a:pt x="226" y="27"/>
                      <a:pt x="230" y="42"/>
                    </a:cubicBezTo>
                    <a:cubicBezTo>
                      <a:pt x="234" y="58"/>
                      <a:pt x="221" y="94"/>
                      <a:pt x="209" y="101"/>
                    </a:cubicBezTo>
                    <a:cubicBezTo>
                      <a:pt x="198" y="108"/>
                      <a:pt x="119" y="102"/>
                      <a:pt x="78" y="102"/>
                    </a:cubicBezTo>
                    <a:cubicBezTo>
                      <a:pt x="37" y="103"/>
                      <a:pt x="26" y="107"/>
                      <a:pt x="14" y="96"/>
                    </a:cubicBezTo>
                    <a:cubicBezTo>
                      <a:pt x="2" y="84"/>
                      <a:pt x="0" y="70"/>
                      <a:pt x="5" y="60"/>
                    </a:cubicBezTo>
                    <a:close/>
                  </a:path>
                </a:pathLst>
              </a:custGeom>
              <a:solidFill>
                <a:srgbClr val="61768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67" name="îSļîďé"/>
              <p:cNvSpPr>
                <a:spLocks/>
              </p:cNvSpPr>
              <p:nvPr/>
            </p:nvSpPr>
            <p:spPr bwMode="auto">
              <a:xfrm>
                <a:off x="9986173" y="4591147"/>
                <a:ext cx="564356" cy="146447"/>
              </a:xfrm>
              <a:custGeom>
                <a:avLst/>
                <a:gdLst>
                  <a:gd name="T0" fmla="*/ 2147483646 w 228"/>
                  <a:gd name="T1" fmla="*/ 2147483646 h 59"/>
                  <a:gd name="T2" fmla="*/ 2147483646 w 228"/>
                  <a:gd name="T3" fmla="*/ 0 h 59"/>
                  <a:gd name="T4" fmla="*/ 2147483646 w 228"/>
                  <a:gd name="T5" fmla="*/ 2147483646 h 59"/>
                  <a:gd name="T6" fmla="*/ 2147483646 w 228"/>
                  <a:gd name="T7" fmla="*/ 2147483646 h 59"/>
                  <a:gd name="T8" fmla="*/ 2147483646 w 228"/>
                  <a:gd name="T9" fmla="*/ 2147483646 h 59"/>
                  <a:gd name="T10" fmla="*/ 2147483646 w 228"/>
                  <a:gd name="T11" fmla="*/ 2147483646 h 59"/>
                  <a:gd name="T12" fmla="*/ 0 w 228"/>
                  <a:gd name="T13" fmla="*/ 2147483646 h 59"/>
                  <a:gd name="T14" fmla="*/ 2147483646 w 228"/>
                  <a:gd name="T15" fmla="*/ 2147483646 h 59"/>
                  <a:gd name="T16" fmla="*/ 2147483646 w 228"/>
                  <a:gd name="T17" fmla="*/ 2147483646 h 59"/>
                  <a:gd name="T18" fmla="*/ 2147483646 w 228"/>
                  <a:gd name="T19" fmla="*/ 2147483646 h 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8" h="59">
                    <a:moveTo>
                      <a:pt x="206" y="52"/>
                    </a:moveTo>
                    <a:cubicBezTo>
                      <a:pt x="217" y="46"/>
                      <a:pt x="228" y="17"/>
                      <a:pt x="228" y="0"/>
                    </a:cubicBezTo>
                    <a:cubicBezTo>
                      <a:pt x="220" y="9"/>
                      <a:pt x="206" y="20"/>
                      <a:pt x="192" y="24"/>
                    </a:cubicBezTo>
                    <a:cubicBezTo>
                      <a:pt x="171" y="30"/>
                      <a:pt x="154" y="31"/>
                      <a:pt x="139" y="29"/>
                    </a:cubicBezTo>
                    <a:cubicBezTo>
                      <a:pt x="123" y="28"/>
                      <a:pt x="108" y="39"/>
                      <a:pt x="83" y="42"/>
                    </a:cubicBezTo>
                    <a:cubicBezTo>
                      <a:pt x="57" y="46"/>
                      <a:pt x="48" y="45"/>
                      <a:pt x="28" y="44"/>
                    </a:cubicBezTo>
                    <a:cubicBezTo>
                      <a:pt x="16" y="43"/>
                      <a:pt x="6" y="34"/>
                      <a:pt x="0" y="27"/>
                    </a:cubicBezTo>
                    <a:cubicBezTo>
                      <a:pt x="1" y="34"/>
                      <a:pt x="5" y="41"/>
                      <a:pt x="11" y="47"/>
                    </a:cubicBezTo>
                    <a:cubicBezTo>
                      <a:pt x="23" y="58"/>
                      <a:pt x="34" y="54"/>
                      <a:pt x="75" y="53"/>
                    </a:cubicBezTo>
                    <a:cubicBezTo>
                      <a:pt x="116" y="53"/>
                      <a:pt x="195" y="59"/>
                      <a:pt x="206" y="52"/>
                    </a:cubicBezTo>
                    <a:close/>
                  </a:path>
                </a:pathLst>
              </a:custGeom>
              <a:solidFill>
                <a:srgbClr val="4E6A7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iSḷídé"/>
            <p:cNvGrpSpPr>
              <a:grpSpLocks/>
            </p:cNvGrpSpPr>
            <p:nvPr/>
          </p:nvGrpSpPr>
          <p:grpSpPr bwMode="auto">
            <a:xfrm rot="4500000">
              <a:off x="495236" y="4861904"/>
              <a:ext cx="694478" cy="1313375"/>
              <a:chOff x="7143750" y="1095375"/>
              <a:chExt cx="1079504" cy="2041526"/>
            </a:xfrm>
          </p:grpSpPr>
          <p:sp>
            <p:nvSpPr>
              <p:cNvPr id="24696" name="ïṣľïḋe"/>
              <p:cNvSpPr>
                <a:spLocks/>
              </p:cNvSpPr>
              <p:nvPr/>
            </p:nvSpPr>
            <p:spPr bwMode="auto">
              <a:xfrm>
                <a:off x="7196140" y="1095384"/>
                <a:ext cx="1027114" cy="1706563"/>
              </a:xfrm>
              <a:custGeom>
                <a:avLst/>
                <a:gdLst>
                  <a:gd name="T0" fmla="*/ 2147483646 w 311"/>
                  <a:gd name="T1" fmla="*/ 2147483646 h 518"/>
                  <a:gd name="T2" fmla="*/ 2147483646 w 311"/>
                  <a:gd name="T3" fmla="*/ 2147483646 h 518"/>
                  <a:gd name="T4" fmla="*/ 2147483646 w 311"/>
                  <a:gd name="T5" fmla="*/ 2147483646 h 518"/>
                  <a:gd name="T6" fmla="*/ 2147483646 w 311"/>
                  <a:gd name="T7" fmla="*/ 2147483646 h 518"/>
                  <a:gd name="T8" fmla="*/ 2147483646 w 311"/>
                  <a:gd name="T9" fmla="*/ 2147483646 h 518"/>
                  <a:gd name="T10" fmla="*/ 2147483646 w 311"/>
                  <a:gd name="T11" fmla="*/ 2147483646 h 518"/>
                  <a:gd name="T12" fmla="*/ 2147483646 w 311"/>
                  <a:gd name="T13" fmla="*/ 2147483646 h 518"/>
                  <a:gd name="T14" fmla="*/ 2147483646 w 311"/>
                  <a:gd name="T15" fmla="*/ 2147483646 h 518"/>
                  <a:gd name="T16" fmla="*/ 2147483646 w 311"/>
                  <a:gd name="T17" fmla="*/ 2147483646 h 518"/>
                  <a:gd name="T18" fmla="*/ 2147483646 w 311"/>
                  <a:gd name="T19" fmla="*/ 2147483646 h 518"/>
                  <a:gd name="T20" fmla="*/ 2147483646 w 311"/>
                  <a:gd name="T21" fmla="*/ 2147483646 h 518"/>
                  <a:gd name="T22" fmla="*/ 2147483646 w 311"/>
                  <a:gd name="T23" fmla="*/ 2147483646 h 5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1" h="518">
                    <a:moveTo>
                      <a:pt x="179" y="516"/>
                    </a:moveTo>
                    <a:cubicBezTo>
                      <a:pt x="177" y="516"/>
                      <a:pt x="174" y="517"/>
                      <a:pt x="172" y="518"/>
                    </a:cubicBezTo>
                    <a:cubicBezTo>
                      <a:pt x="264" y="414"/>
                      <a:pt x="173" y="277"/>
                      <a:pt x="89" y="185"/>
                    </a:cubicBezTo>
                    <a:cubicBezTo>
                      <a:pt x="74" y="169"/>
                      <a:pt x="59" y="153"/>
                      <a:pt x="45" y="140"/>
                    </a:cubicBezTo>
                    <a:cubicBezTo>
                      <a:pt x="22" y="119"/>
                      <a:pt x="9" y="82"/>
                      <a:pt x="3" y="51"/>
                    </a:cubicBezTo>
                    <a:cubicBezTo>
                      <a:pt x="1" y="37"/>
                      <a:pt x="0" y="21"/>
                      <a:pt x="10" y="11"/>
                    </a:cubicBezTo>
                    <a:cubicBezTo>
                      <a:pt x="19" y="3"/>
                      <a:pt x="32" y="1"/>
                      <a:pt x="44" y="1"/>
                    </a:cubicBezTo>
                    <a:cubicBezTo>
                      <a:pt x="83" y="0"/>
                      <a:pt x="125" y="8"/>
                      <a:pt x="162" y="22"/>
                    </a:cubicBezTo>
                    <a:cubicBezTo>
                      <a:pt x="182" y="30"/>
                      <a:pt x="189" y="44"/>
                      <a:pt x="203" y="58"/>
                    </a:cubicBezTo>
                    <a:cubicBezTo>
                      <a:pt x="217" y="73"/>
                      <a:pt x="230" y="89"/>
                      <a:pt x="242" y="107"/>
                    </a:cubicBezTo>
                    <a:cubicBezTo>
                      <a:pt x="265" y="142"/>
                      <a:pt x="282" y="182"/>
                      <a:pt x="291" y="224"/>
                    </a:cubicBezTo>
                    <a:cubicBezTo>
                      <a:pt x="311" y="324"/>
                      <a:pt x="287" y="474"/>
                      <a:pt x="179" y="516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97" name="ïṩļîdê"/>
              <p:cNvSpPr>
                <a:spLocks/>
              </p:cNvSpPr>
              <p:nvPr/>
            </p:nvSpPr>
            <p:spPr bwMode="auto">
              <a:xfrm>
                <a:off x="7332663" y="1095375"/>
                <a:ext cx="890588" cy="1706563"/>
              </a:xfrm>
              <a:custGeom>
                <a:avLst/>
                <a:gdLst>
                  <a:gd name="T0" fmla="*/ 2147483646 w 270"/>
                  <a:gd name="T1" fmla="*/ 2147483646 h 518"/>
                  <a:gd name="T2" fmla="*/ 2147483646 w 270"/>
                  <a:gd name="T3" fmla="*/ 2147483646 h 518"/>
                  <a:gd name="T4" fmla="*/ 2147483646 w 270"/>
                  <a:gd name="T5" fmla="*/ 2147483646 h 518"/>
                  <a:gd name="T6" fmla="*/ 2147483646 w 270"/>
                  <a:gd name="T7" fmla="*/ 2147483646 h 518"/>
                  <a:gd name="T8" fmla="*/ 2147483646 w 270"/>
                  <a:gd name="T9" fmla="*/ 2147483646 h 518"/>
                  <a:gd name="T10" fmla="*/ 0 w 270"/>
                  <a:gd name="T11" fmla="*/ 2147483646 h 518"/>
                  <a:gd name="T12" fmla="*/ 2147483646 w 270"/>
                  <a:gd name="T13" fmla="*/ 2147483646 h 518"/>
                  <a:gd name="T14" fmla="*/ 2147483646 w 270"/>
                  <a:gd name="T15" fmla="*/ 2147483646 h 518"/>
                  <a:gd name="T16" fmla="*/ 2147483646 w 270"/>
                  <a:gd name="T17" fmla="*/ 2147483646 h 518"/>
                  <a:gd name="T18" fmla="*/ 2147483646 w 270"/>
                  <a:gd name="T19" fmla="*/ 2147483646 h 518"/>
                  <a:gd name="T20" fmla="*/ 2147483646 w 270"/>
                  <a:gd name="T21" fmla="*/ 2147483646 h 518"/>
                  <a:gd name="T22" fmla="*/ 2147483646 w 270"/>
                  <a:gd name="T23" fmla="*/ 2147483646 h 518"/>
                  <a:gd name="T24" fmla="*/ 2147483646 w 270"/>
                  <a:gd name="T25" fmla="*/ 2147483646 h 518"/>
                  <a:gd name="T26" fmla="*/ 2147483646 w 270"/>
                  <a:gd name="T27" fmla="*/ 2147483646 h 5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0" h="518">
                    <a:moveTo>
                      <a:pt x="250" y="224"/>
                    </a:moveTo>
                    <a:cubicBezTo>
                      <a:pt x="241" y="182"/>
                      <a:pt x="224" y="142"/>
                      <a:pt x="201" y="107"/>
                    </a:cubicBezTo>
                    <a:cubicBezTo>
                      <a:pt x="189" y="89"/>
                      <a:pt x="176" y="73"/>
                      <a:pt x="162" y="58"/>
                    </a:cubicBezTo>
                    <a:cubicBezTo>
                      <a:pt x="148" y="44"/>
                      <a:pt x="141" y="30"/>
                      <a:pt x="121" y="22"/>
                    </a:cubicBezTo>
                    <a:cubicBezTo>
                      <a:pt x="84" y="8"/>
                      <a:pt x="42" y="0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36" y="2"/>
                      <a:pt x="75" y="9"/>
                      <a:pt x="109" y="22"/>
                    </a:cubicBezTo>
                    <a:cubicBezTo>
                      <a:pt x="129" y="30"/>
                      <a:pt x="135" y="44"/>
                      <a:pt x="149" y="58"/>
                    </a:cubicBezTo>
                    <a:cubicBezTo>
                      <a:pt x="164" y="73"/>
                      <a:pt x="177" y="89"/>
                      <a:pt x="188" y="107"/>
                    </a:cubicBezTo>
                    <a:cubicBezTo>
                      <a:pt x="212" y="142"/>
                      <a:pt x="229" y="182"/>
                      <a:pt x="237" y="224"/>
                    </a:cubicBezTo>
                    <a:cubicBezTo>
                      <a:pt x="257" y="320"/>
                      <a:pt x="235" y="463"/>
                      <a:pt x="137" y="510"/>
                    </a:cubicBezTo>
                    <a:cubicBezTo>
                      <a:pt x="135" y="513"/>
                      <a:pt x="133" y="516"/>
                      <a:pt x="131" y="518"/>
                    </a:cubicBezTo>
                    <a:cubicBezTo>
                      <a:pt x="133" y="517"/>
                      <a:pt x="136" y="516"/>
                      <a:pt x="138" y="516"/>
                    </a:cubicBezTo>
                    <a:cubicBezTo>
                      <a:pt x="246" y="474"/>
                      <a:pt x="270" y="324"/>
                      <a:pt x="250" y="224"/>
                    </a:cubicBezTo>
                    <a:close/>
                  </a:path>
                </a:pathLst>
              </a:custGeom>
              <a:solidFill>
                <a:srgbClr val="EDB9A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98" name="í$liḓê"/>
              <p:cNvSpPr>
                <a:spLocks/>
              </p:cNvSpPr>
              <p:nvPr/>
            </p:nvSpPr>
            <p:spPr bwMode="auto">
              <a:xfrm>
                <a:off x="7275513" y="1365250"/>
                <a:ext cx="700088" cy="1436688"/>
              </a:xfrm>
              <a:custGeom>
                <a:avLst/>
                <a:gdLst>
                  <a:gd name="T0" fmla="*/ 2147483646 w 212"/>
                  <a:gd name="T1" fmla="*/ 2147483646 h 436"/>
                  <a:gd name="T2" fmla="*/ 2147483646 w 212"/>
                  <a:gd name="T3" fmla="*/ 2147483646 h 436"/>
                  <a:gd name="T4" fmla="*/ 2147483646 w 212"/>
                  <a:gd name="T5" fmla="*/ 2147483646 h 436"/>
                  <a:gd name="T6" fmla="*/ 2147483646 w 212"/>
                  <a:gd name="T7" fmla="*/ 0 h 436"/>
                  <a:gd name="T8" fmla="*/ 2147483646 w 212"/>
                  <a:gd name="T9" fmla="*/ 2147483646 h 436"/>
                  <a:gd name="T10" fmla="*/ 2147483646 w 212"/>
                  <a:gd name="T11" fmla="*/ 2147483646 h 436"/>
                  <a:gd name="T12" fmla="*/ 2147483646 w 212"/>
                  <a:gd name="T13" fmla="*/ 2147483646 h 436"/>
                  <a:gd name="T14" fmla="*/ 2147483646 w 212"/>
                  <a:gd name="T15" fmla="*/ 2147483646 h 436"/>
                  <a:gd name="T16" fmla="*/ 0 w 212"/>
                  <a:gd name="T17" fmla="*/ 2147483646 h 436"/>
                  <a:gd name="T18" fmla="*/ 2147483646 w 212"/>
                  <a:gd name="T19" fmla="*/ 2147483646 h 436"/>
                  <a:gd name="T20" fmla="*/ 2147483646 w 212"/>
                  <a:gd name="T21" fmla="*/ 2147483646 h 436"/>
                  <a:gd name="T22" fmla="*/ 2147483646 w 212"/>
                  <a:gd name="T23" fmla="*/ 2147483646 h 436"/>
                  <a:gd name="T24" fmla="*/ 2147483646 w 212"/>
                  <a:gd name="T25" fmla="*/ 2147483646 h 436"/>
                  <a:gd name="T26" fmla="*/ 2147483646 w 212"/>
                  <a:gd name="T27" fmla="*/ 2147483646 h 436"/>
                  <a:gd name="T28" fmla="*/ 2147483646 w 212"/>
                  <a:gd name="T29" fmla="*/ 2147483646 h 436"/>
                  <a:gd name="T30" fmla="*/ 2147483646 w 212"/>
                  <a:gd name="T31" fmla="*/ 2147483646 h 436"/>
                  <a:gd name="T32" fmla="*/ 2147483646 w 212"/>
                  <a:gd name="T33" fmla="*/ 2147483646 h 436"/>
                  <a:gd name="T34" fmla="*/ 2147483646 w 212"/>
                  <a:gd name="T35" fmla="*/ 2147483646 h 436"/>
                  <a:gd name="T36" fmla="*/ 2147483646 w 212"/>
                  <a:gd name="T37" fmla="*/ 2147483646 h 436"/>
                  <a:gd name="T38" fmla="*/ 2147483646 w 212"/>
                  <a:gd name="T39" fmla="*/ 2147483646 h 436"/>
                  <a:gd name="T40" fmla="*/ 2147483646 w 212"/>
                  <a:gd name="T41" fmla="*/ 2147483646 h 436"/>
                  <a:gd name="T42" fmla="*/ 2147483646 w 212"/>
                  <a:gd name="T43" fmla="*/ 2147483646 h 436"/>
                  <a:gd name="T44" fmla="*/ 2147483646 w 212"/>
                  <a:gd name="T45" fmla="*/ 2147483646 h 4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2" h="436">
                    <a:moveTo>
                      <a:pt x="90" y="105"/>
                    </a:moveTo>
                    <a:cubicBezTo>
                      <a:pt x="82" y="99"/>
                      <a:pt x="75" y="93"/>
                      <a:pt x="71" y="83"/>
                    </a:cubicBezTo>
                    <a:cubicBezTo>
                      <a:pt x="69" y="76"/>
                      <a:pt x="69" y="68"/>
                      <a:pt x="68" y="60"/>
                    </a:cubicBezTo>
                    <a:cubicBezTo>
                      <a:pt x="66" y="39"/>
                      <a:pt x="61" y="19"/>
                      <a:pt x="55" y="0"/>
                    </a:cubicBezTo>
                    <a:cubicBezTo>
                      <a:pt x="56" y="4"/>
                      <a:pt x="54" y="14"/>
                      <a:pt x="55" y="19"/>
                    </a:cubicBezTo>
                    <a:cubicBezTo>
                      <a:pt x="55" y="26"/>
                      <a:pt x="57" y="33"/>
                      <a:pt x="58" y="40"/>
                    </a:cubicBezTo>
                    <a:cubicBezTo>
                      <a:pt x="59" y="48"/>
                      <a:pt x="64" y="65"/>
                      <a:pt x="52" y="67"/>
                    </a:cubicBezTo>
                    <a:cubicBezTo>
                      <a:pt x="46" y="67"/>
                      <a:pt x="42" y="64"/>
                      <a:pt x="37" y="62"/>
                    </a:cubicBezTo>
                    <a:cubicBezTo>
                      <a:pt x="23" y="52"/>
                      <a:pt x="8" y="41"/>
                      <a:pt x="0" y="26"/>
                    </a:cubicBezTo>
                    <a:cubicBezTo>
                      <a:pt x="6" y="35"/>
                      <a:pt x="12" y="45"/>
                      <a:pt x="18" y="55"/>
                    </a:cubicBezTo>
                    <a:cubicBezTo>
                      <a:pt x="25" y="65"/>
                      <a:pt x="31" y="75"/>
                      <a:pt x="39" y="84"/>
                    </a:cubicBezTo>
                    <a:cubicBezTo>
                      <a:pt x="47" y="93"/>
                      <a:pt x="58" y="96"/>
                      <a:pt x="66" y="104"/>
                    </a:cubicBezTo>
                    <a:cubicBezTo>
                      <a:pt x="89" y="124"/>
                      <a:pt x="108" y="153"/>
                      <a:pt x="126" y="178"/>
                    </a:cubicBezTo>
                    <a:cubicBezTo>
                      <a:pt x="144" y="205"/>
                      <a:pt x="161" y="234"/>
                      <a:pt x="172" y="264"/>
                    </a:cubicBezTo>
                    <a:cubicBezTo>
                      <a:pt x="194" y="324"/>
                      <a:pt x="191" y="387"/>
                      <a:pt x="148" y="436"/>
                    </a:cubicBezTo>
                    <a:cubicBezTo>
                      <a:pt x="150" y="435"/>
                      <a:pt x="153" y="434"/>
                      <a:pt x="155" y="434"/>
                    </a:cubicBezTo>
                    <a:cubicBezTo>
                      <a:pt x="168" y="429"/>
                      <a:pt x="179" y="422"/>
                      <a:pt x="189" y="415"/>
                    </a:cubicBezTo>
                    <a:cubicBezTo>
                      <a:pt x="199" y="408"/>
                      <a:pt x="205" y="384"/>
                      <a:pt x="207" y="374"/>
                    </a:cubicBezTo>
                    <a:cubicBezTo>
                      <a:pt x="211" y="359"/>
                      <a:pt x="212" y="344"/>
                      <a:pt x="212" y="329"/>
                    </a:cubicBezTo>
                    <a:cubicBezTo>
                      <a:pt x="210" y="297"/>
                      <a:pt x="200" y="266"/>
                      <a:pt x="187" y="238"/>
                    </a:cubicBezTo>
                    <a:cubicBezTo>
                      <a:pt x="172" y="208"/>
                      <a:pt x="153" y="179"/>
                      <a:pt x="132" y="152"/>
                    </a:cubicBezTo>
                    <a:cubicBezTo>
                      <a:pt x="122" y="139"/>
                      <a:pt x="111" y="126"/>
                      <a:pt x="100" y="114"/>
                    </a:cubicBezTo>
                    <a:cubicBezTo>
                      <a:pt x="97" y="110"/>
                      <a:pt x="93" y="107"/>
                      <a:pt x="90" y="105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99" name="íṧ1iḍè"/>
              <p:cNvSpPr>
                <a:spLocks/>
              </p:cNvSpPr>
              <p:nvPr/>
            </p:nvSpPr>
            <p:spPr bwMode="auto">
              <a:xfrm>
                <a:off x="7480300" y="1374775"/>
                <a:ext cx="568325" cy="1335088"/>
              </a:xfrm>
              <a:custGeom>
                <a:avLst/>
                <a:gdLst>
                  <a:gd name="T0" fmla="*/ 2147483646 w 172"/>
                  <a:gd name="T1" fmla="*/ 2147483646 h 405"/>
                  <a:gd name="T2" fmla="*/ 2147483646 w 172"/>
                  <a:gd name="T3" fmla="*/ 2147483646 h 405"/>
                  <a:gd name="T4" fmla="*/ 2147483646 w 172"/>
                  <a:gd name="T5" fmla="*/ 2147483646 h 405"/>
                  <a:gd name="T6" fmla="*/ 2147483646 w 172"/>
                  <a:gd name="T7" fmla="*/ 2147483646 h 405"/>
                  <a:gd name="T8" fmla="*/ 2147483646 w 172"/>
                  <a:gd name="T9" fmla="*/ 2147483646 h 405"/>
                  <a:gd name="T10" fmla="*/ 2147483646 w 172"/>
                  <a:gd name="T11" fmla="*/ 2147483646 h 405"/>
                  <a:gd name="T12" fmla="*/ 2147483646 w 172"/>
                  <a:gd name="T13" fmla="*/ 2147483646 h 405"/>
                  <a:gd name="T14" fmla="*/ 2147483646 w 172"/>
                  <a:gd name="T15" fmla="*/ 2147483646 h 405"/>
                  <a:gd name="T16" fmla="*/ 2147483646 w 172"/>
                  <a:gd name="T17" fmla="*/ 2147483646 h 405"/>
                  <a:gd name="T18" fmla="*/ 2147483646 w 172"/>
                  <a:gd name="T19" fmla="*/ 2147483646 h 405"/>
                  <a:gd name="T20" fmla="*/ 0 w 172"/>
                  <a:gd name="T21" fmla="*/ 2147483646 h 405"/>
                  <a:gd name="T22" fmla="*/ 2147483646 w 172"/>
                  <a:gd name="T23" fmla="*/ 2147483646 h 405"/>
                  <a:gd name="T24" fmla="*/ 2147483646 w 172"/>
                  <a:gd name="T25" fmla="*/ 2147483646 h 405"/>
                  <a:gd name="T26" fmla="*/ 2147483646 w 172"/>
                  <a:gd name="T27" fmla="*/ 2147483646 h 405"/>
                  <a:gd name="T28" fmla="*/ 2147483646 w 172"/>
                  <a:gd name="T29" fmla="*/ 2147483646 h 405"/>
                  <a:gd name="T30" fmla="*/ 2147483646 w 172"/>
                  <a:gd name="T31" fmla="*/ 2147483646 h 405"/>
                  <a:gd name="T32" fmla="*/ 2147483646 w 172"/>
                  <a:gd name="T33" fmla="*/ 2147483646 h 40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2" h="405">
                    <a:moveTo>
                      <a:pt x="138" y="362"/>
                    </a:moveTo>
                    <a:cubicBezTo>
                      <a:pt x="129" y="377"/>
                      <a:pt x="118" y="391"/>
                      <a:pt x="107" y="405"/>
                    </a:cubicBezTo>
                    <a:cubicBezTo>
                      <a:pt x="161" y="335"/>
                      <a:pt x="130" y="247"/>
                      <a:pt x="95" y="176"/>
                    </a:cubicBezTo>
                    <a:cubicBezTo>
                      <a:pt x="88" y="160"/>
                      <a:pt x="78" y="144"/>
                      <a:pt x="68" y="130"/>
                    </a:cubicBezTo>
                    <a:cubicBezTo>
                      <a:pt x="62" y="122"/>
                      <a:pt x="56" y="116"/>
                      <a:pt x="50" y="109"/>
                    </a:cubicBezTo>
                    <a:cubicBezTo>
                      <a:pt x="47" y="106"/>
                      <a:pt x="37" y="100"/>
                      <a:pt x="35" y="97"/>
                    </a:cubicBezTo>
                    <a:cubicBezTo>
                      <a:pt x="46" y="116"/>
                      <a:pt x="56" y="136"/>
                      <a:pt x="63" y="157"/>
                    </a:cubicBezTo>
                    <a:cubicBezTo>
                      <a:pt x="49" y="145"/>
                      <a:pt x="47" y="125"/>
                      <a:pt x="35" y="110"/>
                    </a:cubicBezTo>
                    <a:cubicBezTo>
                      <a:pt x="30" y="104"/>
                      <a:pt x="23" y="98"/>
                      <a:pt x="18" y="92"/>
                    </a:cubicBezTo>
                    <a:cubicBezTo>
                      <a:pt x="11" y="83"/>
                      <a:pt x="9" y="70"/>
                      <a:pt x="8" y="59"/>
                    </a:cubicBezTo>
                    <a:cubicBezTo>
                      <a:pt x="7" y="40"/>
                      <a:pt x="4" y="20"/>
                      <a:pt x="0" y="1"/>
                    </a:cubicBezTo>
                    <a:cubicBezTo>
                      <a:pt x="23" y="0"/>
                      <a:pt x="38" y="27"/>
                      <a:pt x="60" y="28"/>
                    </a:cubicBezTo>
                    <a:cubicBezTo>
                      <a:pt x="79" y="29"/>
                      <a:pt x="92" y="23"/>
                      <a:pt x="105" y="40"/>
                    </a:cubicBezTo>
                    <a:cubicBezTo>
                      <a:pt x="116" y="55"/>
                      <a:pt x="118" y="79"/>
                      <a:pt x="128" y="96"/>
                    </a:cubicBezTo>
                    <a:cubicBezTo>
                      <a:pt x="148" y="130"/>
                      <a:pt x="162" y="166"/>
                      <a:pt x="167" y="205"/>
                    </a:cubicBezTo>
                    <a:cubicBezTo>
                      <a:pt x="172" y="243"/>
                      <a:pt x="169" y="280"/>
                      <a:pt x="160" y="317"/>
                    </a:cubicBezTo>
                    <a:cubicBezTo>
                      <a:pt x="155" y="333"/>
                      <a:pt x="148" y="348"/>
                      <a:pt x="138" y="362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0" name="íṡḻiḓe"/>
              <p:cNvSpPr>
                <a:spLocks/>
              </p:cNvSpPr>
              <p:nvPr/>
            </p:nvSpPr>
            <p:spPr bwMode="auto">
              <a:xfrm>
                <a:off x="7434263" y="1371600"/>
                <a:ext cx="55563" cy="315913"/>
              </a:xfrm>
              <a:custGeom>
                <a:avLst/>
                <a:gdLst>
                  <a:gd name="T0" fmla="*/ 2147483646 w 17"/>
                  <a:gd name="T1" fmla="*/ 2147483646 h 96"/>
                  <a:gd name="T2" fmla="*/ 2147483646 w 17"/>
                  <a:gd name="T3" fmla="*/ 2147483646 h 96"/>
                  <a:gd name="T4" fmla="*/ 0 w 17"/>
                  <a:gd name="T5" fmla="*/ 2147483646 h 96"/>
                  <a:gd name="T6" fmla="*/ 2147483646 w 17"/>
                  <a:gd name="T7" fmla="*/ 2147483646 h 96"/>
                  <a:gd name="T8" fmla="*/ 2147483646 w 17"/>
                  <a:gd name="T9" fmla="*/ 2147483646 h 96"/>
                  <a:gd name="T10" fmla="*/ 2147483646 w 17"/>
                  <a:gd name="T11" fmla="*/ 2147483646 h 96"/>
                  <a:gd name="T12" fmla="*/ 2147483646 w 17"/>
                  <a:gd name="T13" fmla="*/ 2147483646 h 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96">
                    <a:moveTo>
                      <a:pt x="15" y="46"/>
                    </a:moveTo>
                    <a:cubicBezTo>
                      <a:pt x="14" y="31"/>
                      <a:pt x="12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8"/>
                      <a:pt x="9" y="32"/>
                      <a:pt x="10" y="48"/>
                    </a:cubicBezTo>
                    <a:cubicBezTo>
                      <a:pt x="11" y="63"/>
                      <a:pt x="10" y="78"/>
                      <a:pt x="7" y="93"/>
                    </a:cubicBezTo>
                    <a:cubicBezTo>
                      <a:pt x="7" y="95"/>
                      <a:pt x="9" y="96"/>
                      <a:pt x="10" y="94"/>
                    </a:cubicBezTo>
                    <a:cubicBezTo>
                      <a:pt x="15" y="78"/>
                      <a:pt x="17" y="62"/>
                      <a:pt x="15" y="46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1" name="ïṣḻîḍê"/>
              <p:cNvSpPr>
                <a:spLocks/>
              </p:cNvSpPr>
              <p:nvPr/>
            </p:nvSpPr>
            <p:spPr bwMode="auto">
              <a:xfrm>
                <a:off x="7453313" y="1319213"/>
                <a:ext cx="452438" cy="92075"/>
              </a:xfrm>
              <a:custGeom>
                <a:avLst/>
                <a:gdLst>
                  <a:gd name="T0" fmla="*/ 2147483646 w 137"/>
                  <a:gd name="T1" fmla="*/ 2147483646 h 28"/>
                  <a:gd name="T2" fmla="*/ 2147483646 w 137"/>
                  <a:gd name="T3" fmla="*/ 2147483646 h 28"/>
                  <a:gd name="T4" fmla="*/ 2147483646 w 137"/>
                  <a:gd name="T5" fmla="*/ 2147483646 h 28"/>
                  <a:gd name="T6" fmla="*/ 2147483646 w 137"/>
                  <a:gd name="T7" fmla="*/ 2147483646 h 28"/>
                  <a:gd name="T8" fmla="*/ 2147483646 w 137"/>
                  <a:gd name="T9" fmla="*/ 2147483646 h 28"/>
                  <a:gd name="T10" fmla="*/ 2147483646 w 137"/>
                  <a:gd name="T11" fmla="*/ 2147483646 h 28"/>
                  <a:gd name="T12" fmla="*/ 2147483646 w 137"/>
                  <a:gd name="T13" fmla="*/ 2147483646 h 28"/>
                  <a:gd name="T14" fmla="*/ 2147483646 w 137"/>
                  <a:gd name="T15" fmla="*/ 2147483646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7" h="28">
                    <a:moveTo>
                      <a:pt x="131" y="3"/>
                    </a:moveTo>
                    <a:cubicBezTo>
                      <a:pt x="124" y="15"/>
                      <a:pt x="114" y="15"/>
                      <a:pt x="101" y="15"/>
                    </a:cubicBezTo>
                    <a:cubicBezTo>
                      <a:pt x="91" y="15"/>
                      <a:pt x="80" y="14"/>
                      <a:pt x="69" y="13"/>
                    </a:cubicBezTo>
                    <a:cubicBezTo>
                      <a:pt x="47" y="10"/>
                      <a:pt x="25" y="5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27" y="14"/>
                      <a:pt x="56" y="19"/>
                      <a:pt x="82" y="21"/>
                    </a:cubicBezTo>
                    <a:cubicBezTo>
                      <a:pt x="96" y="22"/>
                      <a:pt x="137" y="28"/>
                      <a:pt x="137" y="5"/>
                    </a:cubicBezTo>
                    <a:cubicBezTo>
                      <a:pt x="137" y="2"/>
                      <a:pt x="133" y="1"/>
                      <a:pt x="131" y="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2" name="išḷîḑé"/>
              <p:cNvSpPr>
                <a:spLocks/>
              </p:cNvSpPr>
              <p:nvPr/>
            </p:nvSpPr>
            <p:spPr bwMode="auto">
              <a:xfrm>
                <a:off x="7869238" y="1457325"/>
                <a:ext cx="76200" cy="58738"/>
              </a:xfrm>
              <a:custGeom>
                <a:avLst/>
                <a:gdLst>
                  <a:gd name="T0" fmla="*/ 2147483646 w 23"/>
                  <a:gd name="T1" fmla="*/ 2147483646 h 18"/>
                  <a:gd name="T2" fmla="*/ 2147483646 w 23"/>
                  <a:gd name="T3" fmla="*/ 2147483646 h 18"/>
                  <a:gd name="T4" fmla="*/ 2147483646 w 23"/>
                  <a:gd name="T5" fmla="*/ 2147483646 h 18"/>
                  <a:gd name="T6" fmla="*/ 0 w 23"/>
                  <a:gd name="T7" fmla="*/ 2147483646 h 18"/>
                  <a:gd name="T8" fmla="*/ 2147483646 w 23"/>
                  <a:gd name="T9" fmla="*/ 2147483646 h 18"/>
                  <a:gd name="T10" fmla="*/ 2147483646 w 23"/>
                  <a:gd name="T11" fmla="*/ 2147483646 h 18"/>
                  <a:gd name="T12" fmla="*/ 2147483646 w 23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22" y="13"/>
                    </a:moveTo>
                    <a:cubicBezTo>
                      <a:pt x="18" y="12"/>
                      <a:pt x="15" y="14"/>
                      <a:pt x="10" y="12"/>
                    </a:cubicBezTo>
                    <a:cubicBezTo>
                      <a:pt x="6" y="10"/>
                      <a:pt x="3" y="6"/>
                      <a:pt x="2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8"/>
                      <a:pt x="4" y="12"/>
                      <a:pt x="9" y="15"/>
                    </a:cubicBezTo>
                    <a:cubicBezTo>
                      <a:pt x="13" y="17"/>
                      <a:pt x="20" y="18"/>
                      <a:pt x="23" y="14"/>
                    </a:cubicBezTo>
                    <a:cubicBezTo>
                      <a:pt x="23" y="13"/>
                      <a:pt x="23" y="13"/>
                      <a:pt x="22" y="1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3" name="í$ḻïḍê"/>
              <p:cNvSpPr>
                <a:spLocks/>
              </p:cNvSpPr>
              <p:nvPr/>
            </p:nvSpPr>
            <p:spPr bwMode="auto">
              <a:xfrm>
                <a:off x="7948613" y="1482725"/>
                <a:ext cx="69850" cy="39688"/>
              </a:xfrm>
              <a:custGeom>
                <a:avLst/>
                <a:gdLst>
                  <a:gd name="T0" fmla="*/ 2147483646 w 21"/>
                  <a:gd name="T1" fmla="*/ 2147483646 h 12"/>
                  <a:gd name="T2" fmla="*/ 2147483646 w 21"/>
                  <a:gd name="T3" fmla="*/ 2147483646 h 12"/>
                  <a:gd name="T4" fmla="*/ 2147483646 w 21"/>
                  <a:gd name="T5" fmla="*/ 2147483646 h 12"/>
                  <a:gd name="T6" fmla="*/ 0 w 21"/>
                  <a:gd name="T7" fmla="*/ 2147483646 h 12"/>
                  <a:gd name="T8" fmla="*/ 2147483646 w 21"/>
                  <a:gd name="T9" fmla="*/ 2147483646 h 12"/>
                  <a:gd name="T10" fmla="*/ 2147483646 w 21"/>
                  <a:gd name="T11" fmla="*/ 2147483646 h 12"/>
                  <a:gd name="T12" fmla="*/ 2147483646 w 21"/>
                  <a:gd name="T13" fmla="*/ 2147483646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2">
                    <a:moveTo>
                      <a:pt x="20" y="4"/>
                    </a:moveTo>
                    <a:cubicBezTo>
                      <a:pt x="17" y="6"/>
                      <a:pt x="15" y="8"/>
                      <a:pt x="12" y="8"/>
                    </a:cubicBezTo>
                    <a:cubicBezTo>
                      <a:pt x="8" y="8"/>
                      <a:pt x="4" y="5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1" y="7"/>
                      <a:pt x="5" y="11"/>
                      <a:pt x="10" y="12"/>
                    </a:cubicBezTo>
                    <a:cubicBezTo>
                      <a:pt x="15" y="12"/>
                      <a:pt x="20" y="10"/>
                      <a:pt x="21" y="5"/>
                    </a:cubicBezTo>
                    <a:cubicBezTo>
                      <a:pt x="21" y="4"/>
                      <a:pt x="21" y="3"/>
                      <a:pt x="20" y="4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4" name="ïṩļïḑé"/>
              <p:cNvSpPr>
                <a:spLocks/>
              </p:cNvSpPr>
              <p:nvPr/>
            </p:nvSpPr>
            <p:spPr bwMode="auto">
              <a:xfrm>
                <a:off x="7926388" y="1625600"/>
                <a:ext cx="88900" cy="58738"/>
              </a:xfrm>
              <a:custGeom>
                <a:avLst/>
                <a:gdLst>
                  <a:gd name="T0" fmla="*/ 2147483646 w 27"/>
                  <a:gd name="T1" fmla="*/ 2147483646 h 18"/>
                  <a:gd name="T2" fmla="*/ 2147483646 w 27"/>
                  <a:gd name="T3" fmla="*/ 2147483646 h 18"/>
                  <a:gd name="T4" fmla="*/ 2147483646 w 27"/>
                  <a:gd name="T5" fmla="*/ 2147483646 h 18"/>
                  <a:gd name="T6" fmla="*/ 2147483646 w 27"/>
                  <a:gd name="T7" fmla="*/ 2147483646 h 18"/>
                  <a:gd name="T8" fmla="*/ 0 w 27"/>
                  <a:gd name="T9" fmla="*/ 2147483646 h 18"/>
                  <a:gd name="T10" fmla="*/ 2147483646 w 27"/>
                  <a:gd name="T11" fmla="*/ 2147483646 h 18"/>
                  <a:gd name="T12" fmla="*/ 2147483646 w 27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4" y="8"/>
                    </a:moveTo>
                    <a:cubicBezTo>
                      <a:pt x="24" y="8"/>
                      <a:pt x="23" y="8"/>
                      <a:pt x="22" y="8"/>
                    </a:cubicBezTo>
                    <a:cubicBezTo>
                      <a:pt x="21" y="13"/>
                      <a:pt x="16" y="16"/>
                      <a:pt x="11" y="14"/>
                    </a:cubicBezTo>
                    <a:cubicBezTo>
                      <a:pt x="7" y="11"/>
                      <a:pt x="5" y="6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9"/>
                      <a:pt x="7" y="18"/>
                      <a:pt x="15" y="18"/>
                    </a:cubicBezTo>
                    <a:cubicBezTo>
                      <a:pt x="19" y="18"/>
                      <a:pt x="27" y="14"/>
                      <a:pt x="24" y="8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5" name="ïš1ïḍê"/>
              <p:cNvSpPr>
                <a:spLocks/>
              </p:cNvSpPr>
              <p:nvPr/>
            </p:nvSpPr>
            <p:spPr bwMode="auto">
              <a:xfrm>
                <a:off x="8042275" y="1724025"/>
                <a:ext cx="65088" cy="39688"/>
              </a:xfrm>
              <a:custGeom>
                <a:avLst/>
                <a:gdLst>
                  <a:gd name="T0" fmla="*/ 2147483646 w 20"/>
                  <a:gd name="T1" fmla="*/ 2147483646 h 12"/>
                  <a:gd name="T2" fmla="*/ 2147483646 w 20"/>
                  <a:gd name="T3" fmla="*/ 0 h 12"/>
                  <a:gd name="T4" fmla="*/ 2147483646 w 20"/>
                  <a:gd name="T5" fmla="*/ 2147483646 h 12"/>
                  <a:gd name="T6" fmla="*/ 2147483646 w 20"/>
                  <a:gd name="T7" fmla="*/ 2147483646 h 12"/>
                  <a:gd name="T8" fmla="*/ 0 w 20"/>
                  <a:gd name="T9" fmla="*/ 2147483646 h 12"/>
                  <a:gd name="T10" fmla="*/ 0 w 20"/>
                  <a:gd name="T11" fmla="*/ 2147483646 h 12"/>
                  <a:gd name="T12" fmla="*/ 2147483646 w 20"/>
                  <a:gd name="T13" fmla="*/ 2147483646 h 12"/>
                  <a:gd name="T14" fmla="*/ 2147483646 w 20"/>
                  <a:gd name="T15" fmla="*/ 2147483646 h 12"/>
                  <a:gd name="T16" fmla="*/ 2147483646 w 20"/>
                  <a:gd name="T17" fmla="*/ 2147483646 h 12"/>
                  <a:gd name="T18" fmla="*/ 2147483646 w 20"/>
                  <a:gd name="T19" fmla="*/ 2147483646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5" y="3"/>
                      <a:pt x="14" y="5"/>
                      <a:pt x="10" y="7"/>
                    </a:cubicBezTo>
                    <a:cubicBezTo>
                      <a:pt x="9" y="8"/>
                      <a:pt x="7" y="8"/>
                      <a:pt x="5" y="8"/>
                    </a:cubicBezTo>
                    <a:cubicBezTo>
                      <a:pt x="4" y="8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1"/>
                      <a:pt x="4" y="12"/>
                      <a:pt x="5" y="12"/>
                    </a:cubicBezTo>
                    <a:cubicBezTo>
                      <a:pt x="8" y="12"/>
                      <a:pt x="10" y="12"/>
                      <a:pt x="12" y="11"/>
                    </a:cubicBezTo>
                    <a:cubicBezTo>
                      <a:pt x="16" y="9"/>
                      <a:pt x="20" y="5"/>
                      <a:pt x="19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6" name="iṥḷîḓè"/>
              <p:cNvSpPr>
                <a:spLocks/>
              </p:cNvSpPr>
              <p:nvPr/>
            </p:nvSpPr>
            <p:spPr bwMode="auto">
              <a:xfrm>
                <a:off x="7988300" y="1608138"/>
                <a:ext cx="69850" cy="42863"/>
              </a:xfrm>
              <a:custGeom>
                <a:avLst/>
                <a:gdLst>
                  <a:gd name="T0" fmla="*/ 2147483646 w 21"/>
                  <a:gd name="T1" fmla="*/ 2147483646 h 13"/>
                  <a:gd name="T2" fmla="*/ 2147483646 w 21"/>
                  <a:gd name="T3" fmla="*/ 2147483646 h 13"/>
                  <a:gd name="T4" fmla="*/ 2147483646 w 21"/>
                  <a:gd name="T5" fmla="*/ 2147483646 h 13"/>
                  <a:gd name="T6" fmla="*/ 2147483646 w 21"/>
                  <a:gd name="T7" fmla="*/ 2147483646 h 13"/>
                  <a:gd name="T8" fmla="*/ 0 w 21"/>
                  <a:gd name="T9" fmla="*/ 2147483646 h 13"/>
                  <a:gd name="T10" fmla="*/ 2147483646 w 21"/>
                  <a:gd name="T11" fmla="*/ 2147483646 h 13"/>
                  <a:gd name="T12" fmla="*/ 2147483646 w 21"/>
                  <a:gd name="T13" fmla="*/ 2147483646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20" y="1"/>
                    </a:moveTo>
                    <a:cubicBezTo>
                      <a:pt x="20" y="0"/>
                      <a:pt x="19" y="0"/>
                      <a:pt x="19" y="1"/>
                    </a:cubicBezTo>
                    <a:cubicBezTo>
                      <a:pt x="17" y="4"/>
                      <a:pt x="15" y="7"/>
                      <a:pt x="12" y="8"/>
                    </a:cubicBezTo>
                    <a:cubicBezTo>
                      <a:pt x="8" y="9"/>
                      <a:pt x="5" y="6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1" y="9"/>
                      <a:pt x="7" y="13"/>
                      <a:pt x="13" y="12"/>
                    </a:cubicBezTo>
                    <a:cubicBezTo>
                      <a:pt x="18" y="11"/>
                      <a:pt x="21" y="6"/>
                      <a:pt x="20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7" name="iṧḷídê"/>
              <p:cNvSpPr>
                <a:spLocks/>
              </p:cNvSpPr>
              <p:nvPr/>
            </p:nvSpPr>
            <p:spPr bwMode="auto">
              <a:xfrm>
                <a:off x="7972425" y="1773238"/>
                <a:ext cx="39688" cy="58738"/>
              </a:xfrm>
              <a:custGeom>
                <a:avLst/>
                <a:gdLst>
                  <a:gd name="T0" fmla="*/ 2147483646 w 12"/>
                  <a:gd name="T1" fmla="*/ 2147483646 h 18"/>
                  <a:gd name="T2" fmla="*/ 2147483646 w 12"/>
                  <a:gd name="T3" fmla="*/ 2147483646 h 18"/>
                  <a:gd name="T4" fmla="*/ 0 w 12"/>
                  <a:gd name="T5" fmla="*/ 2147483646 h 18"/>
                  <a:gd name="T6" fmla="*/ 2147483646 w 12"/>
                  <a:gd name="T7" fmla="*/ 2147483646 h 18"/>
                  <a:gd name="T8" fmla="*/ 2147483646 w 12"/>
                  <a:gd name="T9" fmla="*/ 2147483646 h 18"/>
                  <a:gd name="T10" fmla="*/ 2147483646 w 12"/>
                  <a:gd name="T11" fmla="*/ 2147483646 h 18"/>
                  <a:gd name="T12" fmla="*/ 2147483646 w 12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8" y="10"/>
                    </a:moveTo>
                    <a:cubicBezTo>
                      <a:pt x="6" y="7"/>
                      <a:pt x="5" y="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6"/>
                      <a:pt x="3" y="9"/>
                      <a:pt x="5" y="11"/>
                    </a:cubicBezTo>
                    <a:cubicBezTo>
                      <a:pt x="6" y="14"/>
                      <a:pt x="8" y="16"/>
                      <a:pt x="10" y="18"/>
                    </a:cubicBezTo>
                    <a:cubicBezTo>
                      <a:pt x="11" y="18"/>
                      <a:pt x="12" y="18"/>
                      <a:pt x="12" y="17"/>
                    </a:cubicBezTo>
                    <a:cubicBezTo>
                      <a:pt x="11" y="14"/>
                      <a:pt x="10" y="12"/>
                      <a:pt x="8" y="10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8" name="ïṧlíḑè"/>
              <p:cNvSpPr>
                <a:spLocks/>
              </p:cNvSpPr>
              <p:nvPr/>
            </p:nvSpPr>
            <p:spPr bwMode="auto">
              <a:xfrm>
                <a:off x="8064500" y="1892300"/>
                <a:ext cx="73025" cy="55563"/>
              </a:xfrm>
              <a:custGeom>
                <a:avLst/>
                <a:gdLst>
                  <a:gd name="T0" fmla="*/ 2147483646 w 22"/>
                  <a:gd name="T1" fmla="*/ 2147483646 h 17"/>
                  <a:gd name="T2" fmla="*/ 2147483646 w 22"/>
                  <a:gd name="T3" fmla="*/ 2147483646 h 17"/>
                  <a:gd name="T4" fmla="*/ 2147483646 w 22"/>
                  <a:gd name="T5" fmla="*/ 2147483646 h 17"/>
                  <a:gd name="T6" fmla="*/ 0 w 22"/>
                  <a:gd name="T7" fmla="*/ 2147483646 h 17"/>
                  <a:gd name="T8" fmla="*/ 2147483646 w 22"/>
                  <a:gd name="T9" fmla="*/ 2147483646 h 17"/>
                  <a:gd name="T10" fmla="*/ 2147483646 w 22"/>
                  <a:gd name="T11" fmla="*/ 2147483646 h 17"/>
                  <a:gd name="T12" fmla="*/ 2147483646 w 22"/>
                  <a:gd name="T13" fmla="*/ 2147483646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17">
                    <a:moveTo>
                      <a:pt x="20" y="1"/>
                    </a:moveTo>
                    <a:cubicBezTo>
                      <a:pt x="17" y="3"/>
                      <a:pt x="16" y="8"/>
                      <a:pt x="12" y="10"/>
                    </a:cubicBezTo>
                    <a:cubicBezTo>
                      <a:pt x="9" y="12"/>
                      <a:pt x="5" y="11"/>
                      <a:pt x="3" y="8"/>
                    </a:cubicBezTo>
                    <a:cubicBezTo>
                      <a:pt x="2" y="7"/>
                      <a:pt x="0" y="7"/>
                      <a:pt x="0" y="9"/>
                    </a:cubicBezTo>
                    <a:cubicBezTo>
                      <a:pt x="0" y="14"/>
                      <a:pt x="6" y="17"/>
                      <a:pt x="11" y="16"/>
                    </a:cubicBezTo>
                    <a:cubicBezTo>
                      <a:pt x="17" y="14"/>
                      <a:pt x="22" y="7"/>
                      <a:pt x="22" y="1"/>
                    </a:cubicBezTo>
                    <a:cubicBezTo>
                      <a:pt x="22" y="0"/>
                      <a:pt x="21" y="0"/>
                      <a:pt x="20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09" name="îṩḻiḍe"/>
              <p:cNvSpPr>
                <a:spLocks/>
              </p:cNvSpPr>
              <p:nvPr/>
            </p:nvSpPr>
            <p:spPr bwMode="auto">
              <a:xfrm>
                <a:off x="8088313" y="2043113"/>
                <a:ext cx="46038" cy="30163"/>
              </a:xfrm>
              <a:custGeom>
                <a:avLst/>
                <a:gdLst>
                  <a:gd name="T0" fmla="*/ 2147483646 w 14"/>
                  <a:gd name="T1" fmla="*/ 2147483646 h 9"/>
                  <a:gd name="T2" fmla="*/ 2147483646 w 14"/>
                  <a:gd name="T3" fmla="*/ 2147483646 h 9"/>
                  <a:gd name="T4" fmla="*/ 2147483646 w 14"/>
                  <a:gd name="T5" fmla="*/ 2147483646 h 9"/>
                  <a:gd name="T6" fmla="*/ 2147483646 w 14"/>
                  <a:gd name="T7" fmla="*/ 2147483646 h 9"/>
                  <a:gd name="T8" fmla="*/ 2147483646 w 14"/>
                  <a:gd name="T9" fmla="*/ 2147483646 h 9"/>
                  <a:gd name="T10" fmla="*/ 2147483646 w 14"/>
                  <a:gd name="T11" fmla="*/ 2147483646 h 9"/>
                  <a:gd name="T12" fmla="*/ 2147483646 w 14"/>
                  <a:gd name="T13" fmla="*/ 2147483646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2" y="3"/>
                    </a:moveTo>
                    <a:cubicBezTo>
                      <a:pt x="11" y="4"/>
                      <a:pt x="10" y="5"/>
                      <a:pt x="8" y="5"/>
                    </a:cubicBezTo>
                    <a:cubicBezTo>
                      <a:pt x="7" y="5"/>
                      <a:pt x="5" y="4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6"/>
                      <a:pt x="4" y="8"/>
                      <a:pt x="8" y="8"/>
                    </a:cubicBezTo>
                    <a:cubicBezTo>
                      <a:pt x="10" y="9"/>
                      <a:pt x="14" y="7"/>
                      <a:pt x="14" y="4"/>
                    </a:cubicBezTo>
                    <a:cubicBezTo>
                      <a:pt x="14" y="3"/>
                      <a:pt x="13" y="3"/>
                      <a:pt x="12" y="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0" name="íS1iḓé"/>
              <p:cNvSpPr>
                <a:spLocks/>
              </p:cNvSpPr>
              <p:nvPr/>
            </p:nvSpPr>
            <p:spPr bwMode="auto">
              <a:xfrm>
                <a:off x="7535863" y="1460500"/>
                <a:ext cx="420688" cy="1069975"/>
              </a:xfrm>
              <a:custGeom>
                <a:avLst/>
                <a:gdLst>
                  <a:gd name="T0" fmla="*/ 2147483646 w 127"/>
                  <a:gd name="T1" fmla="*/ 2147483646 h 325"/>
                  <a:gd name="T2" fmla="*/ 2147483646 w 127"/>
                  <a:gd name="T3" fmla="*/ 2147483646 h 325"/>
                  <a:gd name="T4" fmla="*/ 2147483646 w 127"/>
                  <a:gd name="T5" fmla="*/ 2147483646 h 325"/>
                  <a:gd name="T6" fmla="*/ 2147483646 w 127"/>
                  <a:gd name="T7" fmla="*/ 2147483646 h 325"/>
                  <a:gd name="T8" fmla="*/ 2147483646 w 127"/>
                  <a:gd name="T9" fmla="*/ 2147483646 h 325"/>
                  <a:gd name="T10" fmla="*/ 2147483646 w 127"/>
                  <a:gd name="T11" fmla="*/ 2147483646 h 325"/>
                  <a:gd name="T12" fmla="*/ 2147483646 w 127"/>
                  <a:gd name="T13" fmla="*/ 2147483646 h 325"/>
                  <a:gd name="T14" fmla="*/ 2147483646 w 127"/>
                  <a:gd name="T15" fmla="*/ 2147483646 h 325"/>
                  <a:gd name="T16" fmla="*/ 2147483646 w 127"/>
                  <a:gd name="T17" fmla="*/ 2147483646 h 325"/>
                  <a:gd name="T18" fmla="*/ 2147483646 w 127"/>
                  <a:gd name="T19" fmla="*/ 2147483646 h 325"/>
                  <a:gd name="T20" fmla="*/ 2147483646 w 127"/>
                  <a:gd name="T21" fmla="*/ 2147483646 h 3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7" h="325">
                    <a:moveTo>
                      <a:pt x="112" y="160"/>
                    </a:moveTo>
                    <a:cubicBezTo>
                      <a:pt x="102" y="128"/>
                      <a:pt x="88" y="98"/>
                      <a:pt x="69" y="71"/>
                    </a:cubicBezTo>
                    <a:cubicBezTo>
                      <a:pt x="52" y="45"/>
                      <a:pt x="29" y="18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4" y="27"/>
                      <a:pt x="48" y="48"/>
                      <a:pt x="66" y="76"/>
                    </a:cubicBezTo>
                    <a:cubicBezTo>
                      <a:pt x="84" y="102"/>
                      <a:pt x="98" y="131"/>
                      <a:pt x="106" y="162"/>
                    </a:cubicBezTo>
                    <a:cubicBezTo>
                      <a:pt x="122" y="217"/>
                      <a:pt x="116" y="269"/>
                      <a:pt x="112" y="325"/>
                    </a:cubicBezTo>
                    <a:cubicBezTo>
                      <a:pt x="112" y="323"/>
                      <a:pt x="120" y="316"/>
                      <a:pt x="122" y="313"/>
                    </a:cubicBezTo>
                    <a:cubicBezTo>
                      <a:pt x="124" y="309"/>
                      <a:pt x="124" y="305"/>
                      <a:pt x="124" y="300"/>
                    </a:cubicBezTo>
                    <a:cubicBezTo>
                      <a:pt x="125" y="290"/>
                      <a:pt x="124" y="279"/>
                      <a:pt x="125" y="268"/>
                    </a:cubicBezTo>
                    <a:cubicBezTo>
                      <a:pt x="127" y="232"/>
                      <a:pt x="123" y="195"/>
                      <a:pt x="112" y="160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1" name="ïśľïḍê"/>
              <p:cNvSpPr>
                <a:spLocks/>
              </p:cNvSpPr>
              <p:nvPr/>
            </p:nvSpPr>
            <p:spPr bwMode="auto">
              <a:xfrm>
                <a:off x="7877175" y="1736725"/>
                <a:ext cx="144463" cy="817563"/>
              </a:xfrm>
              <a:custGeom>
                <a:avLst/>
                <a:gdLst>
                  <a:gd name="T0" fmla="*/ 2147483646 w 44"/>
                  <a:gd name="T1" fmla="*/ 2147483646 h 248"/>
                  <a:gd name="T2" fmla="*/ 2147483646 w 44"/>
                  <a:gd name="T3" fmla="*/ 2147483646 h 248"/>
                  <a:gd name="T4" fmla="*/ 2147483646 w 44"/>
                  <a:gd name="T5" fmla="*/ 2147483646 h 248"/>
                  <a:gd name="T6" fmla="*/ 2147483646 w 44"/>
                  <a:gd name="T7" fmla="*/ 2147483646 h 248"/>
                  <a:gd name="T8" fmla="*/ 2147483646 w 44"/>
                  <a:gd name="T9" fmla="*/ 2147483646 h 248"/>
                  <a:gd name="T10" fmla="*/ 2147483646 w 44"/>
                  <a:gd name="T11" fmla="*/ 2147483646 h 248"/>
                  <a:gd name="T12" fmla="*/ 2147483646 w 44"/>
                  <a:gd name="T13" fmla="*/ 2147483646 h 248"/>
                  <a:gd name="T14" fmla="*/ 2147483646 w 44"/>
                  <a:gd name="T15" fmla="*/ 2147483646 h 248"/>
                  <a:gd name="T16" fmla="*/ 2147483646 w 44"/>
                  <a:gd name="T17" fmla="*/ 2147483646 h 2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" h="248">
                    <a:moveTo>
                      <a:pt x="40" y="123"/>
                    </a:moveTo>
                    <a:cubicBezTo>
                      <a:pt x="35" y="81"/>
                      <a:pt x="23" y="40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17" y="42"/>
                      <a:pt x="30" y="82"/>
                      <a:pt x="35" y="124"/>
                    </a:cubicBezTo>
                    <a:cubicBezTo>
                      <a:pt x="38" y="144"/>
                      <a:pt x="39" y="165"/>
                      <a:pt x="39" y="185"/>
                    </a:cubicBezTo>
                    <a:cubicBezTo>
                      <a:pt x="38" y="206"/>
                      <a:pt x="35" y="226"/>
                      <a:pt x="34" y="246"/>
                    </a:cubicBezTo>
                    <a:cubicBezTo>
                      <a:pt x="34" y="248"/>
                      <a:pt x="36" y="248"/>
                      <a:pt x="37" y="247"/>
                    </a:cubicBezTo>
                    <a:cubicBezTo>
                      <a:pt x="43" y="227"/>
                      <a:pt x="43" y="205"/>
                      <a:pt x="44" y="185"/>
                    </a:cubicBezTo>
                    <a:cubicBezTo>
                      <a:pt x="44" y="164"/>
                      <a:pt x="43" y="143"/>
                      <a:pt x="40" y="123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2" name="iṧļîďé"/>
              <p:cNvSpPr>
                <a:spLocks/>
              </p:cNvSpPr>
              <p:nvPr/>
            </p:nvSpPr>
            <p:spPr bwMode="auto">
              <a:xfrm>
                <a:off x="7559675" y="1657350"/>
                <a:ext cx="263525" cy="434975"/>
              </a:xfrm>
              <a:custGeom>
                <a:avLst/>
                <a:gdLst>
                  <a:gd name="T0" fmla="*/ 2147483646 w 80"/>
                  <a:gd name="T1" fmla="*/ 2147483646 h 132"/>
                  <a:gd name="T2" fmla="*/ 2147483646 w 80"/>
                  <a:gd name="T3" fmla="*/ 2147483646 h 132"/>
                  <a:gd name="T4" fmla="*/ 2147483646 w 80"/>
                  <a:gd name="T5" fmla="*/ 2147483646 h 132"/>
                  <a:gd name="T6" fmla="*/ 2147483646 w 80"/>
                  <a:gd name="T7" fmla="*/ 2147483646 h 132"/>
                  <a:gd name="T8" fmla="*/ 2147483646 w 80"/>
                  <a:gd name="T9" fmla="*/ 2147483646 h 132"/>
                  <a:gd name="T10" fmla="*/ 2147483646 w 80"/>
                  <a:gd name="T11" fmla="*/ 2147483646 h 132"/>
                  <a:gd name="T12" fmla="*/ 2147483646 w 80"/>
                  <a:gd name="T13" fmla="*/ 2147483646 h 132"/>
                  <a:gd name="T14" fmla="*/ 2147483646 w 80"/>
                  <a:gd name="T15" fmla="*/ 2147483646 h 1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0" h="132">
                    <a:moveTo>
                      <a:pt x="56" y="57"/>
                    </a:moveTo>
                    <a:cubicBezTo>
                      <a:pt x="42" y="35"/>
                      <a:pt x="25" y="16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  <a:cubicBezTo>
                      <a:pt x="22" y="19"/>
                      <a:pt x="39" y="39"/>
                      <a:pt x="52" y="61"/>
                    </a:cubicBezTo>
                    <a:cubicBezTo>
                      <a:pt x="58" y="72"/>
                      <a:pt x="63" y="83"/>
                      <a:pt x="67" y="95"/>
                    </a:cubicBezTo>
                    <a:cubicBezTo>
                      <a:pt x="71" y="107"/>
                      <a:pt x="72" y="119"/>
                      <a:pt x="75" y="131"/>
                    </a:cubicBezTo>
                    <a:cubicBezTo>
                      <a:pt x="76" y="132"/>
                      <a:pt x="77" y="132"/>
                      <a:pt x="78" y="130"/>
                    </a:cubicBezTo>
                    <a:cubicBezTo>
                      <a:pt x="80" y="106"/>
                      <a:pt x="68" y="78"/>
                      <a:pt x="56" y="57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3" name="ïṥľîďê"/>
              <p:cNvSpPr>
                <a:spLocks/>
              </p:cNvSpPr>
              <p:nvPr/>
            </p:nvSpPr>
            <p:spPr bwMode="auto">
              <a:xfrm>
                <a:off x="7143750" y="1098550"/>
                <a:ext cx="158750" cy="101600"/>
              </a:xfrm>
              <a:custGeom>
                <a:avLst/>
                <a:gdLst>
                  <a:gd name="T0" fmla="*/ 2147483646 w 48"/>
                  <a:gd name="T1" fmla="*/ 2147483646 h 31"/>
                  <a:gd name="T2" fmla="*/ 2147483646 w 48"/>
                  <a:gd name="T3" fmla="*/ 2147483646 h 31"/>
                  <a:gd name="T4" fmla="*/ 2147483646 w 48"/>
                  <a:gd name="T5" fmla="*/ 2147483646 h 31"/>
                  <a:gd name="T6" fmla="*/ 2147483646 w 48"/>
                  <a:gd name="T7" fmla="*/ 2147483646 h 31"/>
                  <a:gd name="T8" fmla="*/ 2147483646 w 48"/>
                  <a:gd name="T9" fmla="*/ 214748364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39" y="2"/>
                    </a:moveTo>
                    <a:cubicBezTo>
                      <a:pt x="41" y="1"/>
                      <a:pt x="43" y="0"/>
                      <a:pt x="45" y="1"/>
                    </a:cubicBezTo>
                    <a:cubicBezTo>
                      <a:pt x="47" y="2"/>
                      <a:pt x="48" y="6"/>
                      <a:pt x="47" y="8"/>
                    </a:cubicBezTo>
                    <a:cubicBezTo>
                      <a:pt x="45" y="16"/>
                      <a:pt x="28" y="31"/>
                      <a:pt x="19" y="28"/>
                    </a:cubicBezTo>
                    <a:cubicBezTo>
                      <a:pt x="0" y="23"/>
                      <a:pt x="33" y="7"/>
                      <a:pt x="39" y="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4" name="íṩlïḍê"/>
              <p:cNvSpPr>
                <a:spLocks/>
              </p:cNvSpPr>
              <p:nvPr/>
            </p:nvSpPr>
            <p:spPr bwMode="auto">
              <a:xfrm>
                <a:off x="7489825" y="1098550"/>
                <a:ext cx="165100" cy="65088"/>
              </a:xfrm>
              <a:custGeom>
                <a:avLst/>
                <a:gdLst>
                  <a:gd name="T0" fmla="*/ 2147483646 w 50"/>
                  <a:gd name="T1" fmla="*/ 2147483646 h 20"/>
                  <a:gd name="T2" fmla="*/ 2147483646 w 50"/>
                  <a:gd name="T3" fmla="*/ 2147483646 h 20"/>
                  <a:gd name="T4" fmla="*/ 2147483646 w 50"/>
                  <a:gd name="T5" fmla="*/ 2147483646 h 20"/>
                  <a:gd name="T6" fmla="*/ 2147483646 w 50"/>
                  <a:gd name="T7" fmla="*/ 2147483646 h 20"/>
                  <a:gd name="T8" fmla="*/ 2147483646 w 50"/>
                  <a:gd name="T9" fmla="*/ 2147483646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20">
                    <a:moveTo>
                      <a:pt x="39" y="4"/>
                    </a:moveTo>
                    <a:cubicBezTo>
                      <a:pt x="26" y="0"/>
                      <a:pt x="16" y="0"/>
                      <a:pt x="4" y="5"/>
                    </a:cubicBezTo>
                    <a:cubicBezTo>
                      <a:pt x="0" y="20"/>
                      <a:pt x="28" y="19"/>
                      <a:pt x="37" y="20"/>
                    </a:cubicBezTo>
                    <a:cubicBezTo>
                      <a:pt x="41" y="20"/>
                      <a:pt x="46" y="20"/>
                      <a:pt x="47" y="16"/>
                    </a:cubicBezTo>
                    <a:cubicBezTo>
                      <a:pt x="50" y="11"/>
                      <a:pt x="44" y="6"/>
                      <a:pt x="3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5" name="ïşlîdé"/>
              <p:cNvSpPr>
                <a:spLocks/>
              </p:cNvSpPr>
              <p:nvPr/>
            </p:nvSpPr>
            <p:spPr bwMode="auto">
              <a:xfrm>
                <a:off x="7532688" y="1101725"/>
                <a:ext cx="82550" cy="49213"/>
              </a:xfrm>
              <a:custGeom>
                <a:avLst/>
                <a:gdLst>
                  <a:gd name="T0" fmla="*/ 2147483646 w 25"/>
                  <a:gd name="T1" fmla="*/ 2147483646 h 15"/>
                  <a:gd name="T2" fmla="*/ 2147483646 w 25"/>
                  <a:gd name="T3" fmla="*/ 2147483646 h 15"/>
                  <a:gd name="T4" fmla="*/ 2147483646 w 25"/>
                  <a:gd name="T5" fmla="*/ 2147483646 h 15"/>
                  <a:gd name="T6" fmla="*/ 2147483646 w 25"/>
                  <a:gd name="T7" fmla="*/ 2147483646 h 15"/>
                  <a:gd name="T8" fmla="*/ 2147483646 w 25"/>
                  <a:gd name="T9" fmla="*/ 2147483646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22" y="6"/>
                    </a:moveTo>
                    <a:cubicBezTo>
                      <a:pt x="21" y="5"/>
                      <a:pt x="1" y="0"/>
                      <a:pt x="1" y="2"/>
                    </a:cubicBezTo>
                    <a:cubicBezTo>
                      <a:pt x="0" y="11"/>
                      <a:pt x="9" y="14"/>
                      <a:pt x="17" y="15"/>
                    </a:cubicBezTo>
                    <a:cubicBezTo>
                      <a:pt x="20" y="15"/>
                      <a:pt x="24" y="14"/>
                      <a:pt x="24" y="11"/>
                    </a:cubicBezTo>
                    <a:cubicBezTo>
                      <a:pt x="25" y="9"/>
                      <a:pt x="24" y="7"/>
                      <a:pt x="22" y="6"/>
                    </a:cubicBezTo>
                    <a:close/>
                  </a:path>
                </a:pathLst>
              </a:custGeom>
              <a:solidFill>
                <a:srgbClr val="6E626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6" name="íṧ1iḑé"/>
              <p:cNvSpPr>
                <a:spLocks/>
              </p:cNvSpPr>
              <p:nvPr/>
            </p:nvSpPr>
            <p:spPr bwMode="auto">
              <a:xfrm>
                <a:off x="7223125" y="1325563"/>
                <a:ext cx="88900" cy="147638"/>
              </a:xfrm>
              <a:custGeom>
                <a:avLst/>
                <a:gdLst>
                  <a:gd name="T0" fmla="*/ 2147483646 w 27"/>
                  <a:gd name="T1" fmla="*/ 2147483646 h 45"/>
                  <a:gd name="T2" fmla="*/ 2147483646 w 27"/>
                  <a:gd name="T3" fmla="*/ 2147483646 h 45"/>
                  <a:gd name="T4" fmla="*/ 2147483646 w 27"/>
                  <a:gd name="T5" fmla="*/ 2147483646 h 45"/>
                  <a:gd name="T6" fmla="*/ 2147483646 w 27"/>
                  <a:gd name="T7" fmla="*/ 2147483646 h 45"/>
                  <a:gd name="T8" fmla="*/ 2147483646 w 27"/>
                  <a:gd name="T9" fmla="*/ 2147483646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12" y="6"/>
                    </a:moveTo>
                    <a:cubicBezTo>
                      <a:pt x="16" y="11"/>
                      <a:pt x="27" y="31"/>
                      <a:pt x="20" y="37"/>
                    </a:cubicBezTo>
                    <a:cubicBezTo>
                      <a:pt x="13" y="45"/>
                      <a:pt x="5" y="30"/>
                      <a:pt x="4" y="24"/>
                    </a:cubicBezTo>
                    <a:cubicBezTo>
                      <a:pt x="3" y="21"/>
                      <a:pt x="0" y="5"/>
                      <a:pt x="3" y="2"/>
                    </a:cubicBezTo>
                    <a:cubicBezTo>
                      <a:pt x="6" y="0"/>
                      <a:pt x="10" y="3"/>
                      <a:pt x="1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7" name="íşlíḋê"/>
              <p:cNvSpPr>
                <a:spLocks/>
              </p:cNvSpPr>
              <p:nvPr/>
            </p:nvSpPr>
            <p:spPr bwMode="auto">
              <a:xfrm>
                <a:off x="7235825" y="1358900"/>
                <a:ext cx="46038" cy="85725"/>
              </a:xfrm>
              <a:custGeom>
                <a:avLst/>
                <a:gdLst>
                  <a:gd name="T0" fmla="*/ 2147483646 w 14"/>
                  <a:gd name="T1" fmla="*/ 2147483646 h 26"/>
                  <a:gd name="T2" fmla="*/ 2147483646 w 14"/>
                  <a:gd name="T3" fmla="*/ 0 h 26"/>
                  <a:gd name="T4" fmla="*/ 2147483646 w 14"/>
                  <a:gd name="T5" fmla="*/ 2147483646 h 26"/>
                  <a:gd name="T6" fmla="*/ 2147483646 w 14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6">
                    <a:moveTo>
                      <a:pt x="11" y="23"/>
                    </a:moveTo>
                    <a:cubicBezTo>
                      <a:pt x="14" y="15"/>
                      <a:pt x="11" y="5"/>
                      <a:pt x="3" y="0"/>
                    </a:cubicBezTo>
                    <a:cubicBezTo>
                      <a:pt x="0" y="7"/>
                      <a:pt x="2" y="17"/>
                      <a:pt x="8" y="22"/>
                    </a:cubicBezTo>
                    <a:cubicBezTo>
                      <a:pt x="8" y="26"/>
                      <a:pt x="9" y="25"/>
                      <a:pt x="12" y="22"/>
                    </a:cubicBezTo>
                  </a:path>
                </a:pathLst>
              </a:custGeom>
              <a:solidFill>
                <a:srgbClr val="6E626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8" name="îşļíḋê"/>
              <p:cNvSpPr>
                <a:spLocks/>
              </p:cNvSpPr>
              <p:nvPr/>
            </p:nvSpPr>
            <p:spPr bwMode="auto">
              <a:xfrm>
                <a:off x="7418388" y="2659063"/>
                <a:ext cx="484188" cy="477838"/>
              </a:xfrm>
              <a:custGeom>
                <a:avLst/>
                <a:gdLst>
                  <a:gd name="T0" fmla="*/ 2147483646 w 147"/>
                  <a:gd name="T1" fmla="*/ 2147483646 h 145"/>
                  <a:gd name="T2" fmla="*/ 0 w 147"/>
                  <a:gd name="T3" fmla="*/ 2147483646 h 145"/>
                  <a:gd name="T4" fmla="*/ 2147483646 w 147"/>
                  <a:gd name="T5" fmla="*/ 2147483646 h 145"/>
                  <a:gd name="T6" fmla="*/ 2147483646 w 147"/>
                  <a:gd name="T7" fmla="*/ 2147483646 h 145"/>
                  <a:gd name="T8" fmla="*/ 2147483646 w 147"/>
                  <a:gd name="T9" fmla="*/ 0 h 145"/>
                  <a:gd name="T10" fmla="*/ 2147483646 w 147"/>
                  <a:gd name="T11" fmla="*/ 2147483646 h 1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7" h="145">
                    <a:moveTo>
                      <a:pt x="130" y="18"/>
                    </a:moveTo>
                    <a:cubicBezTo>
                      <a:pt x="83" y="56"/>
                      <a:pt x="35" y="95"/>
                      <a:pt x="0" y="145"/>
                    </a:cubicBezTo>
                    <a:cubicBezTo>
                      <a:pt x="42" y="126"/>
                      <a:pt x="79" y="99"/>
                      <a:pt x="110" y="66"/>
                    </a:cubicBezTo>
                    <a:cubicBezTo>
                      <a:pt x="101" y="93"/>
                      <a:pt x="91" y="119"/>
                      <a:pt x="79" y="145"/>
                    </a:cubicBezTo>
                    <a:cubicBezTo>
                      <a:pt x="121" y="110"/>
                      <a:pt x="147" y="55"/>
                      <a:pt x="146" y="0"/>
                    </a:cubicBezTo>
                    <a:cubicBezTo>
                      <a:pt x="135" y="11"/>
                      <a:pt x="125" y="21"/>
                      <a:pt x="114" y="31"/>
                    </a:cubicBezTo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19" name="ïŝ1iḓè"/>
              <p:cNvSpPr>
                <a:spLocks/>
              </p:cNvSpPr>
              <p:nvPr/>
            </p:nvSpPr>
            <p:spPr bwMode="auto">
              <a:xfrm>
                <a:off x="7880350" y="1358900"/>
                <a:ext cx="300038" cy="177800"/>
              </a:xfrm>
              <a:custGeom>
                <a:avLst/>
                <a:gdLst>
                  <a:gd name="T0" fmla="*/ 2147483646 w 91"/>
                  <a:gd name="T1" fmla="*/ 2147483646 h 54"/>
                  <a:gd name="T2" fmla="*/ 2147483646 w 91"/>
                  <a:gd name="T3" fmla="*/ 2147483646 h 54"/>
                  <a:gd name="T4" fmla="*/ 2147483646 w 91"/>
                  <a:gd name="T5" fmla="*/ 2147483646 h 54"/>
                  <a:gd name="T6" fmla="*/ 0 w 91"/>
                  <a:gd name="T7" fmla="*/ 2147483646 h 54"/>
                  <a:gd name="T8" fmla="*/ 0 w 91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1" h="54">
                    <a:moveTo>
                      <a:pt x="1" y="4"/>
                    </a:moveTo>
                    <a:cubicBezTo>
                      <a:pt x="19" y="11"/>
                      <a:pt x="36" y="19"/>
                      <a:pt x="53" y="26"/>
                    </a:cubicBezTo>
                    <a:cubicBezTo>
                      <a:pt x="67" y="32"/>
                      <a:pt x="81" y="39"/>
                      <a:pt x="91" y="50"/>
                    </a:cubicBezTo>
                    <a:cubicBezTo>
                      <a:pt x="55" y="54"/>
                      <a:pt x="18" y="3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0" name="íšḻîdé"/>
              <p:cNvSpPr>
                <a:spLocks/>
              </p:cNvSpPr>
              <p:nvPr/>
            </p:nvSpPr>
            <p:spPr bwMode="auto">
              <a:xfrm>
                <a:off x="7467600" y="1671638"/>
                <a:ext cx="68263" cy="257175"/>
              </a:xfrm>
              <a:custGeom>
                <a:avLst/>
                <a:gdLst>
                  <a:gd name="T0" fmla="*/ 2147483646 w 21"/>
                  <a:gd name="T1" fmla="*/ 2147483646 h 78"/>
                  <a:gd name="T2" fmla="*/ 0 w 21"/>
                  <a:gd name="T3" fmla="*/ 2147483646 h 78"/>
                  <a:gd name="T4" fmla="*/ 2147483646 w 21"/>
                  <a:gd name="T5" fmla="*/ 2147483646 h 78"/>
                  <a:gd name="T6" fmla="*/ 2147483646 w 21"/>
                  <a:gd name="T7" fmla="*/ 0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78">
                    <a:moveTo>
                      <a:pt x="4" y="2"/>
                    </a:moveTo>
                    <a:cubicBezTo>
                      <a:pt x="3" y="27"/>
                      <a:pt x="1" y="52"/>
                      <a:pt x="0" y="77"/>
                    </a:cubicBezTo>
                    <a:cubicBezTo>
                      <a:pt x="9" y="78"/>
                      <a:pt x="15" y="67"/>
                      <a:pt x="17" y="58"/>
                    </a:cubicBezTo>
                    <a:cubicBezTo>
                      <a:pt x="21" y="38"/>
                      <a:pt x="15" y="17"/>
                      <a:pt x="3" y="0"/>
                    </a:cubicBezTo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1" name="îṥḷïḋe"/>
              <p:cNvSpPr>
                <a:spLocks/>
              </p:cNvSpPr>
              <p:nvPr/>
            </p:nvSpPr>
            <p:spPr bwMode="auto">
              <a:xfrm>
                <a:off x="7770813" y="1785938"/>
                <a:ext cx="149225" cy="587375"/>
              </a:xfrm>
              <a:custGeom>
                <a:avLst/>
                <a:gdLst>
                  <a:gd name="T0" fmla="*/ 2147483646 w 45"/>
                  <a:gd name="T1" fmla="*/ 2147483646 h 178"/>
                  <a:gd name="T2" fmla="*/ 2147483646 w 45"/>
                  <a:gd name="T3" fmla="*/ 2147483646 h 178"/>
                  <a:gd name="T4" fmla="*/ 2147483646 w 45"/>
                  <a:gd name="T5" fmla="*/ 2147483646 h 178"/>
                  <a:gd name="T6" fmla="*/ 2147483646 w 45"/>
                  <a:gd name="T7" fmla="*/ 0 h 178"/>
                  <a:gd name="T8" fmla="*/ 0 w 45"/>
                  <a:gd name="T9" fmla="*/ 2147483646 h 178"/>
                  <a:gd name="T10" fmla="*/ 2147483646 w 45"/>
                  <a:gd name="T11" fmla="*/ 2147483646 h 178"/>
                  <a:gd name="T12" fmla="*/ 2147483646 w 45"/>
                  <a:gd name="T13" fmla="*/ 2147483646 h 178"/>
                  <a:gd name="T14" fmla="*/ 2147483646 w 45"/>
                  <a:gd name="T15" fmla="*/ 2147483646 h 178"/>
                  <a:gd name="T16" fmla="*/ 2147483646 w 45"/>
                  <a:gd name="T17" fmla="*/ 2147483646 h 178"/>
                  <a:gd name="T18" fmla="*/ 2147483646 w 45"/>
                  <a:gd name="T19" fmla="*/ 2147483646 h 178"/>
                  <a:gd name="T20" fmla="*/ 2147483646 w 45"/>
                  <a:gd name="T21" fmla="*/ 2147483646 h 178"/>
                  <a:gd name="T22" fmla="*/ 2147483646 w 45"/>
                  <a:gd name="T23" fmla="*/ 2147483646 h 1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5" h="178">
                    <a:moveTo>
                      <a:pt x="41" y="132"/>
                    </a:moveTo>
                    <a:cubicBezTo>
                      <a:pt x="40" y="117"/>
                      <a:pt x="38" y="101"/>
                      <a:pt x="34" y="86"/>
                    </a:cubicBezTo>
                    <a:cubicBezTo>
                      <a:pt x="31" y="70"/>
                      <a:pt x="27" y="54"/>
                      <a:pt x="21" y="39"/>
                    </a:cubicBezTo>
                    <a:cubicBezTo>
                      <a:pt x="16" y="26"/>
                      <a:pt x="11" y="1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5" y="16"/>
                      <a:pt x="12" y="29"/>
                      <a:pt x="17" y="44"/>
                    </a:cubicBezTo>
                    <a:cubicBezTo>
                      <a:pt x="22" y="57"/>
                      <a:pt x="26" y="72"/>
                      <a:pt x="29" y="86"/>
                    </a:cubicBezTo>
                    <a:cubicBezTo>
                      <a:pt x="32" y="101"/>
                      <a:pt x="33" y="117"/>
                      <a:pt x="34" y="132"/>
                    </a:cubicBezTo>
                    <a:cubicBezTo>
                      <a:pt x="34" y="139"/>
                      <a:pt x="35" y="146"/>
                      <a:pt x="34" y="153"/>
                    </a:cubicBezTo>
                    <a:cubicBezTo>
                      <a:pt x="34" y="161"/>
                      <a:pt x="33" y="168"/>
                      <a:pt x="35" y="175"/>
                    </a:cubicBezTo>
                    <a:cubicBezTo>
                      <a:pt x="35" y="177"/>
                      <a:pt x="38" y="178"/>
                      <a:pt x="39" y="176"/>
                    </a:cubicBezTo>
                    <a:cubicBezTo>
                      <a:pt x="45" y="164"/>
                      <a:pt x="42" y="145"/>
                      <a:pt x="41" y="13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2" name="îšḻîḋê"/>
              <p:cNvSpPr>
                <a:spLocks/>
              </p:cNvSpPr>
              <p:nvPr/>
            </p:nvSpPr>
            <p:spPr bwMode="auto">
              <a:xfrm>
                <a:off x="7908925" y="2014538"/>
                <a:ext cx="79375" cy="638175"/>
              </a:xfrm>
              <a:custGeom>
                <a:avLst/>
                <a:gdLst>
                  <a:gd name="T0" fmla="*/ 2147483646 w 24"/>
                  <a:gd name="T1" fmla="*/ 2147483646 h 194"/>
                  <a:gd name="T2" fmla="*/ 2147483646 w 24"/>
                  <a:gd name="T3" fmla="*/ 2147483646 h 194"/>
                  <a:gd name="T4" fmla="*/ 2147483646 w 24"/>
                  <a:gd name="T5" fmla="*/ 2147483646 h 194"/>
                  <a:gd name="T6" fmla="*/ 2147483646 w 24"/>
                  <a:gd name="T7" fmla="*/ 2147483646 h 194"/>
                  <a:gd name="T8" fmla="*/ 2147483646 w 24"/>
                  <a:gd name="T9" fmla="*/ 2147483646 h 194"/>
                  <a:gd name="T10" fmla="*/ 2147483646 w 24"/>
                  <a:gd name="T11" fmla="*/ 2147483646 h 194"/>
                  <a:gd name="T12" fmla="*/ 2147483646 w 24"/>
                  <a:gd name="T13" fmla="*/ 2147483646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94">
                    <a:moveTo>
                      <a:pt x="15" y="2"/>
                    </a:moveTo>
                    <a:cubicBezTo>
                      <a:pt x="14" y="0"/>
                      <a:pt x="11" y="0"/>
                      <a:pt x="11" y="3"/>
                    </a:cubicBezTo>
                    <a:cubicBezTo>
                      <a:pt x="13" y="33"/>
                      <a:pt x="17" y="63"/>
                      <a:pt x="15" y="94"/>
                    </a:cubicBezTo>
                    <a:cubicBezTo>
                      <a:pt x="14" y="126"/>
                      <a:pt x="8" y="157"/>
                      <a:pt x="1" y="188"/>
                    </a:cubicBezTo>
                    <a:cubicBezTo>
                      <a:pt x="0" y="192"/>
                      <a:pt x="6" y="194"/>
                      <a:pt x="8" y="190"/>
                    </a:cubicBezTo>
                    <a:cubicBezTo>
                      <a:pt x="17" y="160"/>
                      <a:pt x="21" y="128"/>
                      <a:pt x="22" y="96"/>
                    </a:cubicBezTo>
                    <a:cubicBezTo>
                      <a:pt x="24" y="66"/>
                      <a:pt x="24" y="32"/>
                      <a:pt x="15" y="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3" name="îslíḋè"/>
              <p:cNvSpPr>
                <a:spLocks/>
              </p:cNvSpPr>
              <p:nvPr/>
            </p:nvSpPr>
            <p:spPr bwMode="auto">
              <a:xfrm>
                <a:off x="7299325" y="1246188"/>
                <a:ext cx="25400" cy="36513"/>
              </a:xfrm>
              <a:custGeom>
                <a:avLst/>
                <a:gdLst>
                  <a:gd name="T0" fmla="*/ 2147483646 w 8"/>
                  <a:gd name="T1" fmla="*/ 2147483646 h 11"/>
                  <a:gd name="T2" fmla="*/ 2147483646 w 8"/>
                  <a:gd name="T3" fmla="*/ 2147483646 h 11"/>
                  <a:gd name="T4" fmla="*/ 2147483646 w 8"/>
                  <a:gd name="T5" fmla="*/ 2147483646 h 11"/>
                  <a:gd name="T6" fmla="*/ 2147483646 w 8"/>
                  <a:gd name="T7" fmla="*/ 2147483646 h 11"/>
                  <a:gd name="T8" fmla="*/ 2147483646 w 8"/>
                  <a:gd name="T9" fmla="*/ 2147483646 h 11"/>
                  <a:gd name="T10" fmla="*/ 2147483646 w 8"/>
                  <a:gd name="T11" fmla="*/ 214748364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4"/>
                    </a:moveTo>
                    <a:cubicBezTo>
                      <a:pt x="8" y="1"/>
                      <a:pt x="4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" y="8"/>
                      <a:pt x="3" y="9"/>
                      <a:pt x="4" y="9"/>
                    </a:cubicBezTo>
                    <a:cubicBezTo>
                      <a:pt x="6" y="11"/>
                      <a:pt x="8" y="9"/>
                      <a:pt x="8" y="7"/>
                    </a:cubicBezTo>
                    <a:cubicBezTo>
                      <a:pt x="8" y="6"/>
                      <a:pt x="8" y="5"/>
                      <a:pt x="8" y="4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4" name="íṥḷíḓè"/>
              <p:cNvSpPr>
                <a:spLocks/>
              </p:cNvSpPr>
              <p:nvPr/>
            </p:nvSpPr>
            <p:spPr bwMode="auto">
              <a:xfrm>
                <a:off x="7345363" y="1355725"/>
                <a:ext cx="33338" cy="28575"/>
              </a:xfrm>
              <a:custGeom>
                <a:avLst/>
                <a:gdLst>
                  <a:gd name="T0" fmla="*/ 2147483646 w 10"/>
                  <a:gd name="T1" fmla="*/ 0 h 9"/>
                  <a:gd name="T2" fmla="*/ 2147483646 w 10"/>
                  <a:gd name="T3" fmla="*/ 2147483646 h 9"/>
                  <a:gd name="T4" fmla="*/ 2147483646 w 10"/>
                  <a:gd name="T5" fmla="*/ 2147483646 h 9"/>
                  <a:gd name="T6" fmla="*/ 2147483646 w 10"/>
                  <a:gd name="T7" fmla="*/ 2147483646 h 9"/>
                  <a:gd name="T8" fmla="*/ 2147483646 w 10"/>
                  <a:gd name="T9" fmla="*/ 2147483646 h 9"/>
                  <a:gd name="T10" fmla="*/ 2147483646 w 10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3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9"/>
                      <a:pt x="7" y="9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5" name="î$1îḓé"/>
              <p:cNvSpPr>
                <a:spLocks/>
              </p:cNvSpPr>
              <p:nvPr/>
            </p:nvSpPr>
            <p:spPr bwMode="auto">
              <a:xfrm>
                <a:off x="7500938" y="1230313"/>
                <a:ext cx="61913" cy="71438"/>
              </a:xfrm>
              <a:custGeom>
                <a:avLst/>
                <a:gdLst>
                  <a:gd name="T0" fmla="*/ 2147483646 w 19"/>
                  <a:gd name="T1" fmla="*/ 2147483646 h 22"/>
                  <a:gd name="T2" fmla="*/ 2147483646 w 19"/>
                  <a:gd name="T3" fmla="*/ 2147483646 h 22"/>
                  <a:gd name="T4" fmla="*/ 0 w 19"/>
                  <a:gd name="T5" fmla="*/ 2147483646 h 22"/>
                  <a:gd name="T6" fmla="*/ 2147483646 w 19"/>
                  <a:gd name="T7" fmla="*/ 2147483646 h 22"/>
                  <a:gd name="T8" fmla="*/ 2147483646 w 19"/>
                  <a:gd name="T9" fmla="*/ 2147483646 h 22"/>
                  <a:gd name="T10" fmla="*/ 2147483646 w 19"/>
                  <a:gd name="T11" fmla="*/ 2147483646 h 22"/>
                  <a:gd name="T12" fmla="*/ 2147483646 w 19"/>
                  <a:gd name="T13" fmla="*/ 2147483646 h 22"/>
                  <a:gd name="T14" fmla="*/ 2147483646 w 19"/>
                  <a:gd name="T15" fmla="*/ 2147483646 h 22"/>
                  <a:gd name="T16" fmla="*/ 2147483646 w 19"/>
                  <a:gd name="T17" fmla="*/ 2147483646 h 22"/>
                  <a:gd name="T18" fmla="*/ 2147483646 w 19"/>
                  <a:gd name="T19" fmla="*/ 2147483646 h 22"/>
                  <a:gd name="T20" fmla="*/ 2147483646 w 19"/>
                  <a:gd name="T21" fmla="*/ 2147483646 h 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22">
                    <a:moveTo>
                      <a:pt x="17" y="5"/>
                    </a:moveTo>
                    <a:cubicBezTo>
                      <a:pt x="15" y="2"/>
                      <a:pt x="10" y="0"/>
                      <a:pt x="7" y="1"/>
                    </a:cubicBezTo>
                    <a:cubicBezTo>
                      <a:pt x="3" y="2"/>
                      <a:pt x="0" y="5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ubicBezTo>
                      <a:pt x="3" y="18"/>
                      <a:pt x="3" y="18"/>
                      <a:pt x="4" y="19"/>
                    </a:cubicBezTo>
                    <a:cubicBezTo>
                      <a:pt x="4" y="19"/>
                      <a:pt x="5" y="20"/>
                      <a:pt x="6" y="20"/>
                    </a:cubicBezTo>
                    <a:cubicBezTo>
                      <a:pt x="10" y="22"/>
                      <a:pt x="15" y="21"/>
                      <a:pt x="17" y="17"/>
                    </a:cubicBezTo>
                    <a:cubicBezTo>
                      <a:pt x="17" y="17"/>
                      <a:pt x="16" y="18"/>
                      <a:pt x="16" y="18"/>
                    </a:cubicBezTo>
                    <a:cubicBezTo>
                      <a:pt x="17" y="18"/>
                      <a:pt x="17" y="17"/>
                      <a:pt x="18" y="16"/>
                    </a:cubicBezTo>
                    <a:cubicBezTo>
                      <a:pt x="18" y="15"/>
                      <a:pt x="19" y="14"/>
                      <a:pt x="19" y="12"/>
                    </a:cubicBezTo>
                    <a:cubicBezTo>
                      <a:pt x="19" y="10"/>
                      <a:pt x="18" y="7"/>
                      <a:pt x="17" y="5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6" name="ïşḻïḑê"/>
              <p:cNvSpPr>
                <a:spLocks/>
              </p:cNvSpPr>
              <p:nvPr/>
            </p:nvSpPr>
            <p:spPr bwMode="auto">
              <a:xfrm>
                <a:off x="7519988" y="1295400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727" name="iṧḷíḓè"/>
              <p:cNvSpPr>
                <a:spLocks/>
              </p:cNvSpPr>
              <p:nvPr/>
            </p:nvSpPr>
            <p:spPr bwMode="auto">
              <a:xfrm>
                <a:off x="7431088" y="1222375"/>
                <a:ext cx="42863" cy="36513"/>
              </a:xfrm>
              <a:custGeom>
                <a:avLst/>
                <a:gdLst>
                  <a:gd name="T0" fmla="*/ 2147483646 w 13"/>
                  <a:gd name="T1" fmla="*/ 2147483646 h 11"/>
                  <a:gd name="T2" fmla="*/ 2147483646 w 13"/>
                  <a:gd name="T3" fmla="*/ 2147483646 h 11"/>
                  <a:gd name="T4" fmla="*/ 2147483646 w 13"/>
                  <a:gd name="T5" fmla="*/ 2147483646 h 11"/>
                  <a:gd name="T6" fmla="*/ 2147483646 w 13"/>
                  <a:gd name="T7" fmla="*/ 2147483646 h 11"/>
                  <a:gd name="T8" fmla="*/ 2147483646 w 13"/>
                  <a:gd name="T9" fmla="*/ 2147483646 h 11"/>
                  <a:gd name="T10" fmla="*/ 2147483646 w 13"/>
                  <a:gd name="T11" fmla="*/ 214748364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1" y="4"/>
                    </a:moveTo>
                    <a:cubicBezTo>
                      <a:pt x="11" y="4"/>
                      <a:pt x="11" y="3"/>
                      <a:pt x="10" y="3"/>
                    </a:cubicBezTo>
                    <a:cubicBezTo>
                      <a:pt x="8" y="0"/>
                      <a:pt x="5" y="0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0" y="7"/>
                      <a:pt x="3" y="11"/>
                      <a:pt x="7" y="11"/>
                    </a:cubicBezTo>
                    <a:cubicBezTo>
                      <a:pt x="10" y="11"/>
                      <a:pt x="13" y="7"/>
                      <a:pt x="11" y="4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4661" name="isḻïḓê"/>
            <p:cNvSpPr>
              <a:spLocks/>
            </p:cNvSpPr>
            <p:nvPr/>
          </p:nvSpPr>
          <p:spPr bwMode="auto">
            <a:xfrm>
              <a:off x="679729" y="4977675"/>
              <a:ext cx="203597" cy="245269"/>
            </a:xfrm>
            <a:custGeom>
              <a:avLst/>
              <a:gdLst>
                <a:gd name="T0" fmla="*/ 0 w 82"/>
                <a:gd name="T1" fmla="*/ 0 h 99"/>
                <a:gd name="T2" fmla="*/ 2147483646 w 82"/>
                <a:gd name="T3" fmla="*/ 2147483646 h 99"/>
                <a:gd name="T4" fmla="*/ 2147483646 w 82"/>
                <a:gd name="T5" fmla="*/ 2147483646 h 99"/>
                <a:gd name="T6" fmla="*/ 2147483646 w 82"/>
                <a:gd name="T7" fmla="*/ 2147483646 h 99"/>
                <a:gd name="T8" fmla="*/ 2147483646 w 82"/>
                <a:gd name="T9" fmla="*/ 2147483646 h 99"/>
                <a:gd name="T10" fmla="*/ 0 w 82"/>
                <a:gd name="T11" fmla="*/ 0 h 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99">
                  <a:moveTo>
                    <a:pt x="0" y="0"/>
                  </a:moveTo>
                  <a:cubicBezTo>
                    <a:pt x="12" y="27"/>
                    <a:pt x="29" y="53"/>
                    <a:pt x="52" y="74"/>
                  </a:cubicBezTo>
                  <a:cubicBezTo>
                    <a:pt x="61" y="83"/>
                    <a:pt x="71" y="92"/>
                    <a:pt x="82" y="9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54" y="75"/>
                    <a:pt x="31" y="46"/>
                    <a:pt x="15" y="14"/>
                  </a:cubicBezTo>
                  <a:cubicBezTo>
                    <a:pt x="10" y="9"/>
                    <a:pt x="5" y="4"/>
                    <a:pt x="0" y="0"/>
                  </a:cubicBezTo>
                </a:path>
              </a:pathLst>
            </a:custGeom>
            <a:solidFill>
              <a:srgbClr val="F1F2F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62" name="îŝḻîdè"/>
            <p:cNvSpPr>
              <a:spLocks noChangeArrowheads="1"/>
            </p:cNvSpPr>
            <p:nvPr/>
          </p:nvSpPr>
          <p:spPr bwMode="auto">
            <a:xfrm>
              <a:off x="1028581" y="4747884"/>
              <a:ext cx="91679" cy="91679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3" name="îŝľiḋê"/>
            <p:cNvSpPr>
              <a:spLocks noChangeArrowheads="1"/>
            </p:cNvSpPr>
            <p:nvPr/>
          </p:nvSpPr>
          <p:spPr bwMode="auto">
            <a:xfrm>
              <a:off x="1335763" y="4883615"/>
              <a:ext cx="25004" cy="2500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4" name="ïŝ1ïďe"/>
            <p:cNvSpPr>
              <a:spLocks noChangeArrowheads="1"/>
            </p:cNvSpPr>
            <p:nvPr/>
          </p:nvSpPr>
          <p:spPr bwMode="auto">
            <a:xfrm>
              <a:off x="1482210" y="4862184"/>
              <a:ext cx="41672" cy="4167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5" name="íŝ1îde"/>
            <p:cNvSpPr>
              <a:spLocks noChangeArrowheads="1"/>
            </p:cNvSpPr>
            <p:nvPr/>
          </p:nvSpPr>
          <p:spPr bwMode="auto">
            <a:xfrm>
              <a:off x="1461969" y="5055065"/>
              <a:ext cx="39291" cy="4167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6" name="îS1îdê"/>
            <p:cNvSpPr>
              <a:spLocks noChangeArrowheads="1"/>
            </p:cNvSpPr>
            <p:nvPr/>
          </p:nvSpPr>
          <p:spPr bwMode="auto">
            <a:xfrm>
              <a:off x="1232179" y="5200322"/>
              <a:ext cx="44054" cy="4524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7" name="iṣliḑê"/>
            <p:cNvSpPr>
              <a:spLocks noChangeArrowheads="1"/>
            </p:cNvSpPr>
            <p:nvPr/>
          </p:nvSpPr>
          <p:spPr bwMode="auto">
            <a:xfrm>
              <a:off x="1667947" y="4790747"/>
              <a:ext cx="59531" cy="6072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8" name="î$ļiḓè"/>
            <p:cNvSpPr>
              <a:spLocks noChangeArrowheads="1"/>
            </p:cNvSpPr>
            <p:nvPr/>
          </p:nvSpPr>
          <p:spPr bwMode="auto">
            <a:xfrm>
              <a:off x="1773913" y="5007440"/>
              <a:ext cx="29766" cy="32147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69" name="îsļïdé"/>
            <p:cNvSpPr>
              <a:spLocks noChangeArrowheads="1"/>
            </p:cNvSpPr>
            <p:nvPr/>
          </p:nvSpPr>
          <p:spPr bwMode="auto">
            <a:xfrm>
              <a:off x="1034535" y="5096738"/>
              <a:ext cx="59531" cy="59531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0" name="íslïḑe"/>
            <p:cNvSpPr>
              <a:spLocks noChangeArrowheads="1"/>
            </p:cNvSpPr>
            <p:nvPr/>
          </p:nvSpPr>
          <p:spPr bwMode="auto">
            <a:xfrm>
              <a:off x="1563172" y="5111025"/>
              <a:ext cx="86916" cy="89297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1" name="îşļïďe"/>
            <p:cNvSpPr>
              <a:spLocks noChangeArrowheads="1"/>
            </p:cNvSpPr>
            <p:nvPr/>
          </p:nvSpPr>
          <p:spPr bwMode="auto">
            <a:xfrm>
              <a:off x="1388150" y="4625250"/>
              <a:ext cx="44054" cy="4405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2" name="ísļîďé"/>
            <p:cNvSpPr>
              <a:spLocks/>
            </p:cNvSpPr>
            <p:nvPr/>
          </p:nvSpPr>
          <p:spPr bwMode="auto">
            <a:xfrm>
              <a:off x="1204794" y="5388440"/>
              <a:ext cx="2381" cy="0"/>
            </a:xfrm>
            <a:custGeom>
              <a:avLst/>
              <a:gdLst>
                <a:gd name="T0" fmla="*/ 2147483646 w 1"/>
                <a:gd name="T1" fmla="*/ 2147483646 w 1"/>
                <a:gd name="T2" fmla="*/ 2147483646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2">
                  <a:pos x="T0" y="0"/>
                </a:cxn>
                <a:cxn ang="T13">
                  <a:pos x="T1" y="0"/>
                </a:cxn>
                <a:cxn ang="T14">
                  <a:pos x="T2" y="0"/>
                </a:cxn>
                <a:cxn ang="T15">
                  <a:pos x="T3" y="0"/>
                </a:cxn>
                <a:cxn ang="T16">
                  <a:pos x="T4" y="0"/>
                </a:cxn>
                <a:cxn ang="T17">
                  <a:pos x="T5" y="0"/>
                </a:cxn>
                <a:cxn ang="T18">
                  <a:pos x="T6" y="0"/>
                </a:cxn>
                <a:cxn ang="T19">
                  <a:pos x="T7" y="0"/>
                </a:cxn>
                <a:cxn ang="T20">
                  <a:pos x="T8" y="0"/>
                </a:cxn>
                <a:cxn ang="T21">
                  <a:pos x="T9" y="0"/>
                </a:cxn>
                <a:cxn ang="T22">
                  <a:pos x="T10" y="0"/>
                </a:cxn>
                <a:cxn ang="T23">
                  <a:pos x="T1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73" name="ïSlïḋe"/>
            <p:cNvSpPr>
              <a:spLocks noChangeArrowheads="1"/>
            </p:cNvSpPr>
            <p:nvPr/>
          </p:nvSpPr>
          <p:spPr bwMode="auto">
            <a:xfrm>
              <a:off x="1461969" y="5055065"/>
              <a:ext cx="39291" cy="41672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4" name="ísḻíḍe"/>
            <p:cNvSpPr>
              <a:spLocks/>
            </p:cNvSpPr>
            <p:nvPr/>
          </p:nvSpPr>
          <p:spPr bwMode="auto">
            <a:xfrm>
              <a:off x="1234560" y="5207465"/>
              <a:ext cx="41672" cy="38100"/>
            </a:xfrm>
            <a:custGeom>
              <a:avLst/>
              <a:gdLst>
                <a:gd name="T0" fmla="*/ 2147483646 w 17"/>
                <a:gd name="T1" fmla="*/ 0 h 15"/>
                <a:gd name="T2" fmla="*/ 0 w 17"/>
                <a:gd name="T3" fmla="*/ 2147483646 h 15"/>
                <a:gd name="T4" fmla="*/ 2147483646 w 17"/>
                <a:gd name="T5" fmla="*/ 2147483646 h 15"/>
                <a:gd name="T6" fmla="*/ 2147483646 w 17"/>
                <a:gd name="T7" fmla="*/ 2147483646 h 15"/>
                <a:gd name="T8" fmla="*/ 2147483646 w 17"/>
                <a:gd name="T9" fmla="*/ 2147483646 h 15"/>
                <a:gd name="T10" fmla="*/ 2147483646 w 17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5">
                  <a:moveTo>
                    <a:pt x="15" y="0"/>
                  </a:moveTo>
                  <a:cubicBezTo>
                    <a:pt x="10" y="3"/>
                    <a:pt x="5" y="7"/>
                    <a:pt x="0" y="10"/>
                  </a:cubicBezTo>
                  <a:cubicBezTo>
                    <a:pt x="2" y="13"/>
                    <a:pt x="5" y="15"/>
                    <a:pt x="8" y="15"/>
                  </a:cubicBezTo>
                  <a:cubicBezTo>
                    <a:pt x="11" y="15"/>
                    <a:pt x="14" y="13"/>
                    <a:pt x="16" y="11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4"/>
                    <a:pt x="16" y="2"/>
                    <a:pt x="15" y="0"/>
                  </a:cubicBezTo>
                </a:path>
              </a:pathLst>
            </a:cu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75" name="iṧ1îḍe"/>
            <p:cNvSpPr>
              <a:spLocks noChangeArrowheads="1"/>
            </p:cNvSpPr>
            <p:nvPr/>
          </p:nvSpPr>
          <p:spPr bwMode="auto">
            <a:xfrm>
              <a:off x="1667947" y="4790747"/>
              <a:ext cx="59531" cy="60722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6" name="ïṧ1îdé"/>
            <p:cNvSpPr>
              <a:spLocks noChangeArrowheads="1"/>
            </p:cNvSpPr>
            <p:nvPr/>
          </p:nvSpPr>
          <p:spPr bwMode="auto">
            <a:xfrm>
              <a:off x="1773913" y="5007440"/>
              <a:ext cx="29766" cy="32147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7" name="îṩľîdè"/>
            <p:cNvSpPr>
              <a:spLocks/>
            </p:cNvSpPr>
            <p:nvPr/>
          </p:nvSpPr>
          <p:spPr bwMode="auto">
            <a:xfrm>
              <a:off x="1563172" y="5111025"/>
              <a:ext cx="86916" cy="89297"/>
            </a:xfrm>
            <a:custGeom>
              <a:avLst/>
              <a:gdLst>
                <a:gd name="T0" fmla="*/ 2147483646 w 35"/>
                <a:gd name="T1" fmla="*/ 0 h 36"/>
                <a:gd name="T2" fmla="*/ 0 w 35"/>
                <a:gd name="T3" fmla="*/ 2147483646 h 36"/>
                <a:gd name="T4" fmla="*/ 2147483646 w 35"/>
                <a:gd name="T5" fmla="*/ 2147483646 h 36"/>
                <a:gd name="T6" fmla="*/ 2147483646 w 35"/>
                <a:gd name="T7" fmla="*/ 2147483646 h 36"/>
                <a:gd name="T8" fmla="*/ 2147483646 w 35"/>
                <a:gd name="T9" fmla="*/ 2147483646 h 36"/>
                <a:gd name="T10" fmla="*/ 2147483646 w 35"/>
                <a:gd name="T11" fmla="*/ 2147483646 h 36"/>
                <a:gd name="T12" fmla="*/ 2147483646 w 35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5" y="34"/>
                    <a:pt x="13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23" y="36"/>
                    <a:pt x="28" y="34"/>
                    <a:pt x="31" y="30"/>
                  </a:cubicBezTo>
                  <a:cubicBezTo>
                    <a:pt x="34" y="27"/>
                    <a:pt x="35" y="23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</a:path>
              </a:pathLst>
            </a:cu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78" name="íşļídê"/>
            <p:cNvSpPr>
              <a:spLocks noChangeArrowheads="1"/>
            </p:cNvSpPr>
            <p:nvPr/>
          </p:nvSpPr>
          <p:spPr bwMode="auto">
            <a:xfrm>
              <a:off x="1016675" y="4285922"/>
              <a:ext cx="73819" cy="73819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79" name="ïṥḷïḋê"/>
            <p:cNvSpPr>
              <a:spLocks noChangeArrowheads="1"/>
            </p:cNvSpPr>
            <p:nvPr/>
          </p:nvSpPr>
          <p:spPr bwMode="auto">
            <a:xfrm>
              <a:off x="1204794" y="4343072"/>
              <a:ext cx="36910" cy="36910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0" name="isḻïdé"/>
            <p:cNvSpPr>
              <a:spLocks noChangeArrowheads="1"/>
            </p:cNvSpPr>
            <p:nvPr/>
          </p:nvSpPr>
          <p:spPr bwMode="auto">
            <a:xfrm>
              <a:off x="1222654" y="4469278"/>
              <a:ext cx="51197" cy="51197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1" name="íṥľíḑê"/>
            <p:cNvSpPr>
              <a:spLocks noChangeArrowheads="1"/>
            </p:cNvSpPr>
            <p:nvPr/>
          </p:nvSpPr>
          <p:spPr bwMode="auto">
            <a:xfrm>
              <a:off x="1126213" y="4170431"/>
              <a:ext cx="69056" cy="69056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2" name="ísļiḍê"/>
            <p:cNvSpPr>
              <a:spLocks noChangeArrowheads="1"/>
            </p:cNvSpPr>
            <p:nvPr/>
          </p:nvSpPr>
          <p:spPr bwMode="auto">
            <a:xfrm>
              <a:off x="1509594" y="3541781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3" name="ïṣlîḋé"/>
            <p:cNvSpPr>
              <a:spLocks noChangeArrowheads="1"/>
            </p:cNvSpPr>
            <p:nvPr/>
          </p:nvSpPr>
          <p:spPr bwMode="auto">
            <a:xfrm>
              <a:off x="1420297" y="3160781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4" name="ï$ľîḓê"/>
            <p:cNvSpPr>
              <a:spLocks noChangeArrowheads="1"/>
            </p:cNvSpPr>
            <p:nvPr/>
          </p:nvSpPr>
          <p:spPr bwMode="auto">
            <a:xfrm>
              <a:off x="1571506" y="2657147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5" name="ï$1ïdè"/>
            <p:cNvSpPr>
              <a:spLocks noChangeArrowheads="1"/>
            </p:cNvSpPr>
            <p:nvPr/>
          </p:nvSpPr>
          <p:spPr bwMode="auto">
            <a:xfrm>
              <a:off x="2008466" y="3067913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6" name="ïṥ1íḋè"/>
            <p:cNvSpPr>
              <a:spLocks noChangeArrowheads="1"/>
            </p:cNvSpPr>
            <p:nvPr/>
          </p:nvSpPr>
          <p:spPr bwMode="auto">
            <a:xfrm>
              <a:off x="1670329" y="3054815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7" name="ï$ḷîďè"/>
            <p:cNvSpPr>
              <a:spLocks noChangeArrowheads="1"/>
            </p:cNvSpPr>
            <p:nvPr/>
          </p:nvSpPr>
          <p:spPr bwMode="auto">
            <a:xfrm>
              <a:off x="1160741" y="3750140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8" name="íṥḷiďê"/>
            <p:cNvSpPr>
              <a:spLocks noChangeArrowheads="1"/>
            </p:cNvSpPr>
            <p:nvPr/>
          </p:nvSpPr>
          <p:spPr bwMode="auto">
            <a:xfrm>
              <a:off x="1160741" y="3562022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89" name="ísļiḍê"/>
            <p:cNvSpPr>
              <a:spLocks noChangeArrowheads="1"/>
            </p:cNvSpPr>
            <p:nvPr/>
          </p:nvSpPr>
          <p:spPr bwMode="auto">
            <a:xfrm>
              <a:off x="4868067" y="5743048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0" name="ïṣlîḋé"/>
            <p:cNvSpPr>
              <a:spLocks noChangeArrowheads="1"/>
            </p:cNvSpPr>
            <p:nvPr/>
          </p:nvSpPr>
          <p:spPr bwMode="auto">
            <a:xfrm>
              <a:off x="4778770" y="5362048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1" name="ï$ľîḓê"/>
            <p:cNvSpPr>
              <a:spLocks noChangeArrowheads="1"/>
            </p:cNvSpPr>
            <p:nvPr/>
          </p:nvSpPr>
          <p:spPr bwMode="auto">
            <a:xfrm>
              <a:off x="4929979" y="4858414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2" name="ï$1ïdè"/>
            <p:cNvSpPr>
              <a:spLocks noChangeArrowheads="1"/>
            </p:cNvSpPr>
            <p:nvPr/>
          </p:nvSpPr>
          <p:spPr bwMode="auto">
            <a:xfrm>
              <a:off x="5366939" y="5269180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3" name="ïṥ1íḋè"/>
            <p:cNvSpPr>
              <a:spLocks noChangeArrowheads="1"/>
            </p:cNvSpPr>
            <p:nvPr/>
          </p:nvSpPr>
          <p:spPr bwMode="auto">
            <a:xfrm>
              <a:off x="5028802" y="5256082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4" name="ï$ḷîďè"/>
            <p:cNvSpPr>
              <a:spLocks noChangeArrowheads="1"/>
            </p:cNvSpPr>
            <p:nvPr/>
          </p:nvSpPr>
          <p:spPr bwMode="auto">
            <a:xfrm>
              <a:off x="4519214" y="5951407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4695" name="íṥḷiďê"/>
            <p:cNvSpPr>
              <a:spLocks noChangeArrowheads="1"/>
            </p:cNvSpPr>
            <p:nvPr/>
          </p:nvSpPr>
          <p:spPr bwMode="auto">
            <a:xfrm>
              <a:off x="4519214" y="5763289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</p:grpSp>
      <p:sp>
        <p:nvSpPr>
          <p:cNvPr id="701" name="文本框 700">
            <a:extLst>
              <a:ext uri="{FF2B5EF4-FFF2-40B4-BE49-F238E27FC236}">
                <a16:creationId xmlns:a16="http://schemas.microsoft.com/office/drawing/2014/main" xmlns="" id="{430CBBF2-F3F0-4E8F-861D-E01FC706B984}"/>
              </a:ext>
            </a:extLst>
          </p:cNvPr>
          <p:cNvSpPr txBox="1"/>
          <p:nvPr/>
        </p:nvSpPr>
        <p:spPr bwMode="auto">
          <a:xfrm>
            <a:off x="4863719" y="880551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" name="文本框 705">
            <a:extLst>
              <a:ext uri="{FF2B5EF4-FFF2-40B4-BE49-F238E27FC236}">
                <a16:creationId xmlns:a16="http://schemas.microsoft.com/office/drawing/2014/main" xmlns="" id="{11E50C9A-C1AD-45F2-AB86-10361DE8AE2F}"/>
              </a:ext>
            </a:extLst>
          </p:cNvPr>
          <p:cNvSpPr txBox="1"/>
          <p:nvPr/>
        </p:nvSpPr>
        <p:spPr bwMode="auto">
          <a:xfrm>
            <a:off x="2419797" y="5642051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8" name="文本框 707">
            <a:extLst>
              <a:ext uri="{FF2B5EF4-FFF2-40B4-BE49-F238E27FC236}">
                <a16:creationId xmlns:a16="http://schemas.microsoft.com/office/drawing/2014/main" xmlns="" id="{B50411F3-B418-409A-93BC-5B774CF3B28C}"/>
              </a:ext>
            </a:extLst>
          </p:cNvPr>
          <p:cNvSpPr txBox="1"/>
          <p:nvPr/>
        </p:nvSpPr>
        <p:spPr bwMode="auto">
          <a:xfrm>
            <a:off x="4772041" y="1668037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= 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12"/>
          <p:cNvGrpSpPr>
            <a:grpSpLocks/>
          </p:cNvGrpSpPr>
          <p:nvPr/>
        </p:nvGrpSpPr>
        <p:grpSpPr bwMode="auto">
          <a:xfrm>
            <a:off x="5719763" y="595313"/>
            <a:ext cx="1792287" cy="1257300"/>
            <a:chOff x="6222949" y="749555"/>
            <a:chExt cx="1791867" cy="1256939"/>
          </a:xfrm>
        </p:grpSpPr>
        <p:sp>
          <p:nvSpPr>
            <p:cNvPr id="709" name="文本框 708">
              <a:extLst>
                <a:ext uri="{FF2B5EF4-FFF2-40B4-BE49-F238E27FC236}">
                  <a16:creationId xmlns:a16="http://schemas.microsoft.com/office/drawing/2014/main" xmlns="" id="{057BAB2D-C231-4408-B5E9-554A30EB7AE8}"/>
                </a:ext>
              </a:extLst>
            </p:cNvPr>
            <p:cNvSpPr txBox="1"/>
            <p:nvPr/>
          </p:nvSpPr>
          <p:spPr bwMode="auto">
            <a:xfrm>
              <a:off x="6381327" y="749555"/>
              <a:ext cx="1633489" cy="707886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endPara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11" name="直接连接符 710">
              <a:extLst>
                <a:ext uri="{FF2B5EF4-FFF2-40B4-BE49-F238E27FC236}">
                  <a16:creationId xmlns:a16="http://schemas.microsoft.com/office/drawing/2014/main" xmlns="" id="{71F1BFAC-245E-45E3-A8E0-6F3093783B14}"/>
                </a:ext>
              </a:extLst>
            </p:cNvPr>
            <p:cNvCxnSpPr/>
            <p:nvPr/>
          </p:nvCxnSpPr>
          <p:spPr>
            <a:xfrm>
              <a:off x="6222949" y="1393895"/>
              <a:ext cx="86022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2" name="文本框 711">
              <a:extLst>
                <a:ext uri="{FF2B5EF4-FFF2-40B4-BE49-F238E27FC236}">
                  <a16:creationId xmlns:a16="http://schemas.microsoft.com/office/drawing/2014/main" xmlns="" id="{08C7EDD8-0C74-4E39-86EB-B0D0DC81B897}"/>
                </a:ext>
              </a:extLst>
            </p:cNvPr>
            <p:cNvSpPr txBox="1"/>
            <p:nvPr/>
          </p:nvSpPr>
          <p:spPr bwMode="auto">
            <a:xfrm>
              <a:off x="6381327" y="1298608"/>
              <a:ext cx="1633489" cy="707886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endPara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4" name="文本框 713">
            <a:extLst>
              <a:ext uri="{FF2B5EF4-FFF2-40B4-BE49-F238E27FC236}">
                <a16:creationId xmlns:a16="http://schemas.microsoft.com/office/drawing/2014/main" xmlns="" id="{10A99179-A8AD-4CAA-8359-1E236A347E8F}"/>
              </a:ext>
            </a:extLst>
          </p:cNvPr>
          <p:cNvSpPr txBox="1"/>
          <p:nvPr/>
        </p:nvSpPr>
        <p:spPr bwMode="auto">
          <a:xfrm>
            <a:off x="5224850" y="2199461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mg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5" name="文本框 714">
            <a:extLst>
              <a:ext uri="{FF2B5EF4-FFF2-40B4-BE49-F238E27FC236}">
                <a16:creationId xmlns:a16="http://schemas.microsoft.com/office/drawing/2014/main" xmlns="" id="{A3F772F7-7672-4458-892F-18AEC24DA77A}"/>
              </a:ext>
            </a:extLst>
          </p:cNvPr>
          <p:cNvSpPr txBox="1"/>
          <p:nvPr/>
        </p:nvSpPr>
        <p:spPr bwMode="auto">
          <a:xfrm>
            <a:off x="5224850" y="2884313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ρVg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" name="文本框 715">
            <a:extLst>
              <a:ext uri="{FF2B5EF4-FFF2-40B4-BE49-F238E27FC236}">
                <a16:creationId xmlns:a16="http://schemas.microsoft.com/office/drawing/2014/main" xmlns="" id="{3B254D5B-CEC7-471A-BADF-00FF60E12840}"/>
              </a:ext>
            </a:extLst>
          </p:cNvPr>
          <p:cNvSpPr txBox="1"/>
          <p:nvPr/>
        </p:nvSpPr>
        <p:spPr bwMode="auto">
          <a:xfrm>
            <a:off x="5224850" y="3550916"/>
            <a:ext cx="2011644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ρShg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7" name="文本框 716">
            <a:extLst>
              <a:ext uri="{FF2B5EF4-FFF2-40B4-BE49-F238E27FC236}">
                <a16:creationId xmlns:a16="http://schemas.microsoft.com/office/drawing/2014/main" xmlns="" id="{19AA14D6-68BB-4F25-845C-356A21BD871D}"/>
              </a:ext>
            </a:extLst>
          </p:cNvPr>
          <p:cNvSpPr txBox="1"/>
          <p:nvPr/>
        </p:nvSpPr>
        <p:spPr bwMode="auto">
          <a:xfrm>
            <a:off x="4863719" y="4492758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8" name="文本框 717">
            <a:extLst>
              <a:ext uri="{FF2B5EF4-FFF2-40B4-BE49-F238E27FC236}">
                <a16:creationId xmlns:a16="http://schemas.microsoft.com/office/drawing/2014/main" xmlns="" id="{FEAE763E-9083-4FB8-A272-3FE5A40A6620}"/>
              </a:ext>
            </a:extLst>
          </p:cNvPr>
          <p:cNvSpPr txBox="1"/>
          <p:nvPr/>
        </p:nvSpPr>
        <p:spPr bwMode="auto">
          <a:xfrm>
            <a:off x="5754281" y="4125718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ρShg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19" name="直接连接符 718">
            <a:extLst>
              <a:ext uri="{FF2B5EF4-FFF2-40B4-BE49-F238E27FC236}">
                <a16:creationId xmlns:a16="http://schemas.microsoft.com/office/drawing/2014/main" xmlns="" id="{678F1C97-8CC6-4A91-A0DC-ED33C4D6EA5D}"/>
              </a:ext>
            </a:extLst>
          </p:cNvPr>
          <p:cNvCxnSpPr>
            <a:cxnSpLocks/>
          </p:cNvCxnSpPr>
          <p:nvPr/>
        </p:nvCxnSpPr>
        <p:spPr>
          <a:xfrm>
            <a:off x="5676900" y="4876800"/>
            <a:ext cx="13096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1" name="文本框 720">
            <a:extLst>
              <a:ext uri="{FF2B5EF4-FFF2-40B4-BE49-F238E27FC236}">
                <a16:creationId xmlns:a16="http://schemas.microsoft.com/office/drawing/2014/main" xmlns="" id="{526CBC89-729C-4C60-A854-F0CE66815713}"/>
              </a:ext>
            </a:extLst>
          </p:cNvPr>
          <p:cNvSpPr txBox="1"/>
          <p:nvPr/>
        </p:nvSpPr>
        <p:spPr bwMode="auto">
          <a:xfrm>
            <a:off x="5422444" y="4891492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23" name="直接连接符 722">
            <a:extLst>
              <a:ext uri="{FF2B5EF4-FFF2-40B4-BE49-F238E27FC236}">
                <a16:creationId xmlns:a16="http://schemas.microsoft.com/office/drawing/2014/main" xmlns="" id="{70791A07-6AEA-4FD7-8026-8567D6C5EE64}"/>
              </a:ext>
            </a:extLst>
          </p:cNvPr>
          <p:cNvCxnSpPr>
            <a:cxnSpLocks/>
          </p:cNvCxnSpPr>
          <p:nvPr/>
        </p:nvCxnSpPr>
        <p:spPr>
          <a:xfrm flipH="1">
            <a:off x="6121400" y="4227513"/>
            <a:ext cx="274638" cy="5159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0" name="文本框 729">
            <a:extLst>
              <a:ext uri="{FF2B5EF4-FFF2-40B4-BE49-F238E27FC236}">
                <a16:creationId xmlns:a16="http://schemas.microsoft.com/office/drawing/2014/main" xmlns="" id="{D5EFEC13-BF5D-4A8C-B5A5-FBA44223213E}"/>
              </a:ext>
            </a:extLst>
          </p:cNvPr>
          <p:cNvSpPr txBox="1"/>
          <p:nvPr/>
        </p:nvSpPr>
        <p:spPr bwMode="auto">
          <a:xfrm>
            <a:off x="4748369" y="5640626"/>
            <a:ext cx="1954381" cy="759258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vert="eaVert" anchor="ctr">
            <a:spAutoFit/>
          </a:bodyPr>
          <a:lstStyle/>
          <a:p>
            <a:pPr eaLnBrk="1" hangingPunct="1">
              <a:defRPr/>
            </a:pPr>
            <a:endParaRPr lang="zh-CN" altLang="en-US" sz="11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" name="文本框 726">
            <a:extLst>
              <a:ext uri="{FF2B5EF4-FFF2-40B4-BE49-F238E27FC236}">
                <a16:creationId xmlns:a16="http://schemas.microsoft.com/office/drawing/2014/main" xmlns="" id="{DC150A46-C461-4B62-B16F-D1BD2EF59B9A}"/>
              </a:ext>
            </a:extLst>
          </p:cNvPr>
          <p:cNvSpPr txBox="1"/>
          <p:nvPr/>
        </p:nvSpPr>
        <p:spPr bwMode="auto">
          <a:xfrm>
            <a:off x="5254308" y="5661893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ρgh</a:t>
            </a:r>
            <a:endParaRPr lang="zh-CN" altLang="en-US" sz="40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0" name="平行四边形 249">
            <a:extLst>
              <a:ext uri="{FF2B5EF4-FFF2-40B4-BE49-F238E27FC236}">
                <a16:creationId xmlns:a16="http://schemas.microsoft.com/office/drawing/2014/main" xmlns="" id="{5FC5E96C-67F4-402F-AEEA-A9CC0E73520C}"/>
              </a:ext>
            </a:extLst>
          </p:cNvPr>
          <p:cNvSpPr/>
          <p:nvPr/>
        </p:nvSpPr>
        <p:spPr>
          <a:xfrm>
            <a:off x="2842229" y="4936171"/>
            <a:ext cx="1601074" cy="402687"/>
          </a:xfrm>
          <a:prstGeom prst="parallelogram">
            <a:avLst>
              <a:gd name="adj" fmla="val 101944"/>
            </a:avLst>
          </a:prstGeom>
          <a:solidFill>
            <a:schemeClr val="bg1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立方体 20">
            <a:extLst>
              <a:ext uri="{FF2B5EF4-FFF2-40B4-BE49-F238E27FC236}">
                <a16:creationId xmlns:a16="http://schemas.microsoft.com/office/drawing/2014/main" xmlns="" id="{85EB9FBA-A636-4A96-8475-181FADF078E1}"/>
              </a:ext>
            </a:extLst>
          </p:cNvPr>
          <p:cNvSpPr/>
          <p:nvPr/>
        </p:nvSpPr>
        <p:spPr>
          <a:xfrm>
            <a:off x="2843213" y="2219325"/>
            <a:ext cx="1612900" cy="3113088"/>
          </a:xfrm>
          <a:prstGeom prst="cube">
            <a:avLst>
              <a:gd name="adj" fmla="val 2529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8" name="PA-下箭头 697">
            <a:extLst>
              <a:ext uri="{FF2B5EF4-FFF2-40B4-BE49-F238E27FC236}">
                <a16:creationId xmlns:a16="http://schemas.microsoft.com/office/drawing/2014/main" xmlns="" id="{48AB0194-3494-4590-9551-4A1C3702820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692525" y="4575175"/>
            <a:ext cx="293688" cy="4730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9" name="PA-下箭头 698">
            <a:extLst>
              <a:ext uri="{FF2B5EF4-FFF2-40B4-BE49-F238E27FC236}">
                <a16:creationId xmlns:a16="http://schemas.microsoft.com/office/drawing/2014/main" xmlns="" id="{0148C8B2-A9D2-4CC1-9928-49F071A6B45F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3230563" y="4756150"/>
            <a:ext cx="295275" cy="4730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" name="组合 25"/>
          <p:cNvGrpSpPr>
            <a:grpSpLocks/>
          </p:cNvGrpSpPr>
          <p:nvPr/>
        </p:nvGrpSpPr>
        <p:grpSpPr bwMode="auto">
          <a:xfrm>
            <a:off x="2841625" y="2217738"/>
            <a:ext cx="1619250" cy="3125787"/>
            <a:chOff x="-1806572" y="1678149"/>
            <a:chExt cx="1619328" cy="3125883"/>
          </a:xfrm>
        </p:grpSpPr>
        <p:sp>
          <p:nvSpPr>
            <p:cNvPr id="271" name="立方体 270">
              <a:extLst>
                <a:ext uri="{FF2B5EF4-FFF2-40B4-BE49-F238E27FC236}">
                  <a16:creationId xmlns:a16="http://schemas.microsoft.com/office/drawing/2014/main" xmlns="" id="{522865F8-CA22-402E-B84A-815D4CBCBE5A}"/>
                </a:ext>
              </a:extLst>
            </p:cNvPr>
            <p:cNvSpPr/>
            <p:nvPr/>
          </p:nvSpPr>
          <p:spPr>
            <a:xfrm>
              <a:off x="-1806572" y="1678149"/>
              <a:ext cx="1612978" cy="3113183"/>
            </a:xfrm>
            <a:prstGeom prst="cube">
              <a:avLst>
                <a:gd name="adj" fmla="val 25293"/>
              </a:avLst>
            </a:prstGeom>
            <a:solidFill>
              <a:srgbClr val="21C4FF"/>
            </a:solidFill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0" name="平行四边形 269">
              <a:extLst>
                <a:ext uri="{FF2B5EF4-FFF2-40B4-BE49-F238E27FC236}">
                  <a16:creationId xmlns:a16="http://schemas.microsoft.com/office/drawing/2014/main" xmlns="" id="{DA3C1DB0-13B0-44CE-BD93-2A9FF4ADBD62}"/>
                </a:ext>
              </a:extLst>
            </p:cNvPr>
            <p:cNvSpPr/>
            <p:nvPr/>
          </p:nvSpPr>
          <p:spPr>
            <a:xfrm>
              <a:off x="-1788318" y="4391820"/>
              <a:ext cx="1601074" cy="402687"/>
            </a:xfrm>
            <a:prstGeom prst="parallelogram">
              <a:avLst>
                <a:gd name="adj" fmla="val 101944"/>
              </a:avLst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2" name="PA-下箭头 697">
              <a:extLst>
                <a:ext uri="{FF2B5EF4-FFF2-40B4-BE49-F238E27FC236}">
                  <a16:creationId xmlns:a16="http://schemas.microsoft.com/office/drawing/2014/main" xmlns="" id="{0C45EAC3-A14C-4C78-8B2C-37A2EE56727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-957218" y="4034071"/>
              <a:ext cx="293701" cy="473090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3" name="PA-下箭头 698">
              <a:extLst>
                <a:ext uri="{FF2B5EF4-FFF2-40B4-BE49-F238E27FC236}">
                  <a16:creationId xmlns:a16="http://schemas.microsoft.com/office/drawing/2014/main" xmlns="" id="{C5E9B893-6149-40D1-9649-D41160D14EA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-1419203" y="4215052"/>
              <a:ext cx="295289" cy="473090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DA8595B-112C-4F61-B0A8-3199F533BF06}"/>
                </a:ext>
              </a:extLst>
            </p:cNvPr>
            <p:cNvCxnSpPr>
              <a:cxnSpLocks/>
            </p:cNvCxnSpPr>
            <p:nvPr/>
          </p:nvCxnSpPr>
          <p:spPr>
            <a:xfrm>
              <a:off x="-603189" y="4451596"/>
              <a:ext cx="0" cy="35243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5" name="左大括号 704">
            <a:extLst>
              <a:ext uri="{FF2B5EF4-FFF2-40B4-BE49-F238E27FC236}">
                <a16:creationId xmlns:a16="http://schemas.microsoft.com/office/drawing/2014/main" xmlns="" id="{E3D79932-5ACF-47DC-8B99-EBCEF1DE43A7}"/>
              </a:ext>
            </a:extLst>
          </p:cNvPr>
          <p:cNvSpPr/>
          <p:nvPr/>
        </p:nvSpPr>
        <p:spPr>
          <a:xfrm rot="10800000">
            <a:off x="3027363" y="1395413"/>
            <a:ext cx="312737" cy="4014787"/>
          </a:xfrm>
          <a:prstGeom prst="leftBrace">
            <a:avLst>
              <a:gd name="adj1" fmla="val 11674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7" name="文本框 706">
            <a:extLst>
              <a:ext uri="{FF2B5EF4-FFF2-40B4-BE49-F238E27FC236}">
                <a16:creationId xmlns:a16="http://schemas.microsoft.com/office/drawing/2014/main" xmlns="" id="{12E494D0-98D4-404F-8E8C-50F6C081674C}"/>
              </a:ext>
            </a:extLst>
          </p:cNvPr>
          <p:cNvSpPr txBox="1"/>
          <p:nvPr/>
        </p:nvSpPr>
        <p:spPr bwMode="auto">
          <a:xfrm>
            <a:off x="2847570" y="3107573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xmlns="" id="{ED74FD76-0679-46AE-9FE3-6E3B644AA88E}"/>
              </a:ext>
            </a:extLst>
          </p:cNvPr>
          <p:cNvCxnSpPr>
            <a:cxnSpLocks/>
          </p:cNvCxnSpPr>
          <p:nvPr/>
        </p:nvCxnSpPr>
        <p:spPr>
          <a:xfrm>
            <a:off x="1833563" y="5784850"/>
            <a:ext cx="1141412" cy="238125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>
            <a:extLst>
              <a:ext uri="{FF2B5EF4-FFF2-40B4-BE49-F238E27FC236}">
                <a16:creationId xmlns:a16="http://schemas.microsoft.com/office/drawing/2014/main" xmlns="" id="{FEFAE834-E3E2-409A-BFEE-19522601FBF7}"/>
              </a:ext>
            </a:extLst>
          </p:cNvPr>
          <p:cNvCxnSpPr>
            <a:cxnSpLocks/>
          </p:cNvCxnSpPr>
          <p:nvPr/>
        </p:nvCxnSpPr>
        <p:spPr>
          <a:xfrm flipH="1">
            <a:off x="6121400" y="4976813"/>
            <a:ext cx="274638" cy="5159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6" name="文本框 725">
            <a:extLst>
              <a:ext uri="{FF2B5EF4-FFF2-40B4-BE49-F238E27FC236}">
                <a16:creationId xmlns:a16="http://schemas.microsoft.com/office/drawing/2014/main" xmlns="" id="{07D95C28-D10D-47A7-8F9A-AA0FEF98B662}"/>
              </a:ext>
            </a:extLst>
          </p:cNvPr>
          <p:cNvSpPr txBox="1"/>
          <p:nvPr/>
        </p:nvSpPr>
        <p:spPr bwMode="auto">
          <a:xfrm>
            <a:off x="4813407" y="5661893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   </a:t>
            </a:r>
            <a:endParaRPr lang="zh-CN" altLang="en-US" sz="40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7" presetClass="emph" presetSubtype="0" repeatCount="5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62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C7FF"/>
                                      </p:to>
                                    </p:animClr>
                                    <p:animClr clrSpc="rgb" dir="cw">
                                      <p:cBhvr>
                                        <p:cTn id="17" dur="62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9C7FF"/>
                                      </p:to>
                                    </p:animClr>
                                    <p:set>
                                      <p:cBhvr>
                                        <p:cTn id="18" dur="62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62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-0.21007 2.59259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68" grpId="0" animBg="1"/>
      <p:bldP spid="268" grpId="1" animBg="1"/>
      <p:bldP spid="269" grpId="0" animBg="1"/>
      <p:bldP spid="269" grpId="1" animBg="1"/>
      <p:bldP spid="7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06D7B33-1AD1-4A9A-B47B-7E392CB43502}"/>
              </a:ext>
            </a:extLst>
          </p:cNvPr>
          <p:cNvSpPr txBox="1"/>
          <p:nvPr/>
        </p:nvSpPr>
        <p:spPr bwMode="auto">
          <a:xfrm>
            <a:off x="468630" y="566678"/>
            <a:ext cx="8206740" cy="286232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ln w="635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有人说，“设想你在</a:t>
            </a:r>
            <a:r>
              <a:rPr lang="en-US" altLang="zh-CN" sz="3600" b="1" dirty="0">
                <a:ln w="635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7km</a:t>
            </a:r>
            <a:r>
              <a:rPr lang="zh-CN" altLang="en-US" sz="3600" b="1" dirty="0">
                <a:ln w="635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深的蛟龙号潜水器中把一只脚伸到外面的水里，海水对你脚背压力的大小相当于</a:t>
            </a:r>
            <a:r>
              <a:rPr lang="en-US" altLang="zh-CN" sz="3600" b="1" dirty="0">
                <a:ln w="635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3600" b="1" dirty="0">
                <a:ln w="6350"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个人所受的重力！”海水压力真有这么大吗？请通过估算加以说明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0663" y="3357563"/>
            <a:ext cx="867568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        因为是估算，海水密度取                             ，</a:t>
            </a:r>
            <a:r>
              <a:rPr lang="en-US" altLang="zh-CN" sz="2800" b="1" i="1">
                <a:latin typeface="Times New Roman" pitchFamily="18" charset="0"/>
              </a:rPr>
              <a:t>g</a:t>
            </a:r>
            <a:r>
              <a:rPr lang="zh-CN" altLang="en-US" sz="2800" b="1">
                <a:latin typeface="Times New Roman" pitchFamily="18" charset="0"/>
              </a:rPr>
              <a:t>取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10</a:t>
            </a:r>
            <a:r>
              <a:rPr lang="zh-CN" altLang="en-US" sz="2800" b="1">
                <a:latin typeface="Times New Roman" pitchFamily="18" charset="0"/>
              </a:rPr>
              <a:t> </a:t>
            </a:r>
            <a:r>
              <a:rPr lang="en-US" altLang="zh-CN" sz="2800" b="1">
                <a:latin typeface="Times New Roman" pitchFamily="18" charset="0"/>
              </a:rPr>
              <a:t>N/kg</a:t>
            </a:r>
            <a:r>
              <a:rPr lang="zh-CN" altLang="en-US" sz="2800" b="1">
                <a:latin typeface="Times New Roman" pitchFamily="18" charset="0"/>
              </a:rPr>
              <a:t>，脚背的面积近似取</a:t>
            </a: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490538" y="4464050"/>
            <a:ext cx="4518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则</a:t>
            </a:r>
            <a:r>
              <a:rPr lang="en-US" altLang="zh-CN" sz="2800" b="1">
                <a:latin typeface="Times New Roman" pitchFamily="18" charset="0"/>
              </a:rPr>
              <a:t>7 km</a:t>
            </a:r>
            <a:r>
              <a:rPr lang="zh-CN" altLang="en-US" sz="2800" b="1">
                <a:latin typeface="Times New Roman" pitchFamily="18" charset="0"/>
              </a:rPr>
              <a:t>深处海水的压强为：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704975" y="4922838"/>
          <a:ext cx="5940425" cy="1746250"/>
        </p:xfrm>
        <a:graphic>
          <a:graphicData uri="http://schemas.openxmlformats.org/presentationml/2006/ole">
            <p:oleObj spid="_x0000_s1026" name="Equation" r:id="rId3" imgW="2451100" imgH="698500" progId="Equation.DSMT4">
              <p:embed/>
            </p:oleObj>
          </a:graphicData>
        </a:graphic>
      </p:graphicFrame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4991100" y="3384550"/>
          <a:ext cx="2651125" cy="528638"/>
        </p:xfrm>
        <a:graphic>
          <a:graphicData uri="http://schemas.openxmlformats.org/presentationml/2006/ole">
            <p:oleObj spid="_x0000_s1027" name="Equation" r:id="rId4" imgW="1079500" imgH="228600" progId="Equation.DSMT4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660900" y="3963988"/>
          <a:ext cx="4333875" cy="544512"/>
        </p:xfrm>
        <a:graphic>
          <a:graphicData uri="http://schemas.openxmlformats.org/presentationml/2006/ole">
            <p:oleObj spid="_x0000_s1028" name="Equation" r:id="rId5" imgW="1816100" imgH="228600" progId="Equation.DSMT4">
              <p:embed/>
            </p:oleObj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5113" y="338455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650875" y="696913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脚背受的压力</a:t>
            </a:r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908050" y="1252538"/>
          <a:ext cx="7550150" cy="541337"/>
        </p:xfrm>
        <a:graphic>
          <a:graphicData uri="http://schemas.openxmlformats.org/presentationml/2006/ole">
            <p:oleObj spid="_x0000_s2050" name="Equation" r:id="rId3" imgW="3187700" imgH="228600" progId="Equation.DSMT4">
              <p:embed/>
            </p:oleObj>
          </a:graphicData>
        </a:graphic>
      </p:graphicFrame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684213" y="1828800"/>
            <a:ext cx="636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一个成年人的质量约为</a:t>
            </a:r>
            <a:r>
              <a:rPr lang="en-US" altLang="zh-CN" sz="2800" b="1">
                <a:latin typeface="Times New Roman" pitchFamily="18" charset="0"/>
              </a:rPr>
              <a:t>60 kg</a:t>
            </a:r>
            <a:r>
              <a:rPr lang="zh-CN" altLang="en-US" sz="2800" b="1">
                <a:latin typeface="Times New Roman" pitchFamily="18" charset="0"/>
              </a:rPr>
              <a:t>，所受重力</a:t>
            </a: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171575" y="2476500"/>
          <a:ext cx="5853113" cy="568325"/>
        </p:xfrm>
        <a:graphic>
          <a:graphicData uri="http://schemas.openxmlformats.org/presentationml/2006/ole">
            <p:oleObj spid="_x0000_s2051" name="Equation" r:id="rId4" imgW="2349500" imgH="228600" progId="Equation.DSMT4">
              <p:embed/>
            </p:oleObj>
          </a:graphicData>
        </a:graphic>
      </p:graphicFrame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546100" y="3197225"/>
            <a:ext cx="824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假设脚背所受压力的大小相当于</a:t>
            </a:r>
            <a:r>
              <a:rPr lang="en-US" altLang="zh-CN" sz="2800" b="1" i="1">
                <a:latin typeface="Times New Roman" pitchFamily="18" charset="0"/>
              </a:rPr>
              <a:t>n</a:t>
            </a:r>
            <a:r>
              <a:rPr lang="zh-CN" altLang="en-US" sz="2800" b="1">
                <a:latin typeface="Times New Roman" pitchFamily="18" charset="0"/>
              </a:rPr>
              <a:t>个成年人所受重力</a:t>
            </a:r>
          </a:p>
        </p:txBody>
      </p:sp>
      <p:graphicFrame>
        <p:nvGraphicFramePr>
          <p:cNvPr id="14" name="Object 3"/>
          <p:cNvGraphicFramePr>
            <a:graphicFrameLocks noChangeAspect="1"/>
          </p:cNvGraphicFramePr>
          <p:nvPr/>
        </p:nvGraphicFramePr>
        <p:xfrm>
          <a:off x="2239963" y="3770313"/>
          <a:ext cx="3513137" cy="1098550"/>
        </p:xfrm>
        <a:graphic>
          <a:graphicData uri="http://schemas.openxmlformats.org/presentationml/2006/ole">
            <p:oleObj spid="_x0000_s2052" name="Equation" r:id="rId5" imgW="1422400" imgH="444500" progId="Equation.DSMT4">
              <p:embed/>
            </p:oleObj>
          </a:graphicData>
        </a:graphic>
      </p:graphicFrame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4213" y="4924425"/>
            <a:ext cx="7929562" cy="1042988"/>
            <a:chOff x="431" y="3203"/>
            <a:chExt cx="4995" cy="657"/>
          </a:xfrm>
        </p:grpSpPr>
        <p:sp>
          <p:nvSpPr>
            <p:cNvPr id="16" name="TextBox 7">
              <a:extLst>
                <a:ext uri="{FF2B5EF4-FFF2-40B4-BE49-F238E27FC236}">
                  <a16:creationId xmlns:a16="http://schemas.microsoft.com/office/drawing/2014/main" xmlns="" id="{830F338A-77C9-47BF-94E7-E2160C90CF03}"/>
                </a:ext>
              </a:extLst>
            </p:cNvPr>
            <p:cNvSpPr txBox="1"/>
            <p:nvPr/>
          </p:nvSpPr>
          <p:spPr>
            <a:xfrm>
              <a:off x="431" y="3248"/>
              <a:ext cx="4995" cy="61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利用公式                      计算的时候，密度单位必须用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kg/m</a:t>
              </a:r>
              <a:r>
                <a:rPr lang="en-US" altLang="zh-CN" sz="2800" b="1" baseline="3000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，深度的单位要用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m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。</a:t>
              </a:r>
            </a:p>
          </p:txBody>
        </p:sp>
        <p:graphicFrame>
          <p:nvGraphicFramePr>
            <p:cNvPr id="26634" name="Object 4"/>
            <p:cNvGraphicFramePr>
              <a:graphicFrameLocks noChangeAspect="1"/>
            </p:cNvGraphicFramePr>
            <p:nvPr/>
          </p:nvGraphicFramePr>
          <p:xfrm>
            <a:off x="1466" y="3203"/>
            <a:ext cx="1035" cy="386"/>
          </p:xfrm>
          <a:graphic>
            <a:graphicData uri="http://schemas.openxmlformats.org/presentationml/2006/ole">
              <p:oleObj spid="_x0000_s2053" name="Equation" r:id="rId6" imgW="545626" imgH="203024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23813" y="742950"/>
            <a:ext cx="6000751" cy="6718300"/>
            <a:chOff x="-23473" y="742950"/>
            <a:chExt cx="6000750" cy="6718300"/>
          </a:xfrm>
        </p:grpSpPr>
        <p:sp>
          <p:nvSpPr>
            <p:cNvPr id="5" name="PA-任意多边形 3">
              <a:extLst>
                <a:ext uri="{FF2B5EF4-FFF2-40B4-BE49-F238E27FC236}">
                  <a16:creationId xmlns:a16="http://schemas.microsoft.com/office/drawing/2014/main" xmlns="" id="{B0DAF0B8-C7FE-49A9-BC58-E50DCAD4339F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-23473" y="3714750"/>
              <a:ext cx="4995523" cy="3746500"/>
            </a:xfrm>
            <a:custGeom>
              <a:avLst/>
              <a:gdLst>
                <a:gd name="connsiteX0" fmla="*/ 0 w 6565900"/>
                <a:gd name="connsiteY0" fmla="*/ 0 h 3746500"/>
                <a:gd name="connsiteX1" fmla="*/ 3282950 w 6565900"/>
                <a:gd name="connsiteY1" fmla="*/ 0 h 3746500"/>
                <a:gd name="connsiteX2" fmla="*/ 6565900 w 6565900"/>
                <a:gd name="connsiteY2" fmla="*/ 12421 h 3746500"/>
                <a:gd name="connsiteX3" fmla="*/ 6453072 w 6565900"/>
                <a:gd name="connsiteY3" fmla="*/ 307975 h 3746500"/>
                <a:gd name="connsiteX4" fmla="*/ 6283318 w 6565900"/>
                <a:gd name="connsiteY4" fmla="*/ 673100 h 3746500"/>
                <a:gd name="connsiteX5" fmla="*/ 6121392 w 6565900"/>
                <a:gd name="connsiteY5" fmla="*/ 1022350 h 3746500"/>
                <a:gd name="connsiteX6" fmla="*/ 5965629 w 6565900"/>
                <a:gd name="connsiteY6" fmla="*/ 1358900 h 3746500"/>
                <a:gd name="connsiteX7" fmla="*/ 5806660 w 6565900"/>
                <a:gd name="connsiteY7" fmla="*/ 1701800 h 3746500"/>
                <a:gd name="connsiteX8" fmla="*/ 5714972 w 6565900"/>
                <a:gd name="connsiteY8" fmla="*/ 1898650 h 3746500"/>
                <a:gd name="connsiteX9" fmla="*/ 5549732 w 6565900"/>
                <a:gd name="connsiteY9" fmla="*/ 2254250 h 3746500"/>
                <a:gd name="connsiteX10" fmla="*/ 5300729 w 6565900"/>
                <a:gd name="connsiteY10" fmla="*/ 2771775 h 3746500"/>
                <a:gd name="connsiteX11" fmla="*/ 5227571 w 6565900"/>
                <a:gd name="connsiteY11" fmla="*/ 2930525 h 3746500"/>
                <a:gd name="connsiteX12" fmla="*/ 5149981 w 6565900"/>
                <a:gd name="connsiteY12" fmla="*/ 3117850 h 3746500"/>
                <a:gd name="connsiteX13" fmla="*/ 5029368 w 6565900"/>
                <a:gd name="connsiteY13" fmla="*/ 3378200 h 3746500"/>
                <a:gd name="connsiteX14" fmla="*/ 4897522 w 6565900"/>
                <a:gd name="connsiteY14" fmla="*/ 3641725 h 3746500"/>
                <a:gd name="connsiteX15" fmla="*/ 4838929 w 6565900"/>
                <a:gd name="connsiteY15" fmla="*/ 3746500 h 3746500"/>
                <a:gd name="connsiteX16" fmla="*/ 0 w 6565900"/>
                <a:gd name="connsiteY16" fmla="*/ 3746500 h 37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65900" h="3746500">
                  <a:moveTo>
                    <a:pt x="0" y="0"/>
                  </a:moveTo>
                  <a:lnTo>
                    <a:pt x="3282950" y="0"/>
                  </a:lnTo>
                  <a:cubicBezTo>
                    <a:pt x="5414035" y="0"/>
                    <a:pt x="6565900" y="4358"/>
                    <a:pt x="6565900" y="12421"/>
                  </a:cubicBezTo>
                  <a:cubicBezTo>
                    <a:pt x="6565900" y="32095"/>
                    <a:pt x="6496483" y="213933"/>
                    <a:pt x="6453072" y="307975"/>
                  </a:cubicBezTo>
                  <a:cubicBezTo>
                    <a:pt x="6386066" y="453130"/>
                    <a:pt x="6336134" y="560530"/>
                    <a:pt x="6283318" y="673100"/>
                  </a:cubicBezTo>
                  <a:cubicBezTo>
                    <a:pt x="6255461" y="732473"/>
                    <a:pt x="6182594" y="889635"/>
                    <a:pt x="6121392" y="1022350"/>
                  </a:cubicBezTo>
                  <a:cubicBezTo>
                    <a:pt x="6060189" y="1155065"/>
                    <a:pt x="5990095" y="1306512"/>
                    <a:pt x="5965629" y="1358900"/>
                  </a:cubicBezTo>
                  <a:cubicBezTo>
                    <a:pt x="5904022" y="1490811"/>
                    <a:pt x="5851282" y="1604572"/>
                    <a:pt x="5806660" y="1701800"/>
                  </a:cubicBezTo>
                  <a:cubicBezTo>
                    <a:pt x="5785822" y="1747202"/>
                    <a:pt x="5744563" y="1835785"/>
                    <a:pt x="5714972" y="1898650"/>
                  </a:cubicBezTo>
                  <a:cubicBezTo>
                    <a:pt x="5685380" y="1961515"/>
                    <a:pt x="5611023" y="2121535"/>
                    <a:pt x="5549732" y="2254250"/>
                  </a:cubicBezTo>
                  <a:cubicBezTo>
                    <a:pt x="5358608" y="2668101"/>
                    <a:pt x="5344778" y="2696846"/>
                    <a:pt x="5300729" y="2771775"/>
                  </a:cubicBezTo>
                  <a:cubicBezTo>
                    <a:pt x="5277118" y="2811939"/>
                    <a:pt x="5244197" y="2883376"/>
                    <a:pt x="5227571" y="2930525"/>
                  </a:cubicBezTo>
                  <a:cubicBezTo>
                    <a:pt x="5210945" y="2977674"/>
                    <a:pt x="5176029" y="3061970"/>
                    <a:pt x="5149981" y="3117850"/>
                  </a:cubicBezTo>
                  <a:cubicBezTo>
                    <a:pt x="5123932" y="3173730"/>
                    <a:pt x="5069656" y="3290887"/>
                    <a:pt x="5029368" y="3378200"/>
                  </a:cubicBezTo>
                  <a:cubicBezTo>
                    <a:pt x="4989079" y="3465512"/>
                    <a:pt x="4929749" y="3584099"/>
                    <a:pt x="4897522" y="3641725"/>
                  </a:cubicBezTo>
                  <a:lnTo>
                    <a:pt x="4838929" y="3746500"/>
                  </a:lnTo>
                  <a:lnTo>
                    <a:pt x="0" y="374650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3590" r="-359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6" name="PA-任意多边形 4">
              <a:extLst>
                <a:ext uri="{FF2B5EF4-FFF2-40B4-BE49-F238E27FC236}">
                  <a16:creationId xmlns:a16="http://schemas.microsoft.com/office/drawing/2014/main" xmlns="" id="{78AE5F5D-6C81-479F-8D4D-E376FBA4A3D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-23473" y="742950"/>
              <a:ext cx="6000750" cy="2971800"/>
            </a:xfrm>
            <a:custGeom>
              <a:avLst/>
              <a:gdLst>
                <a:gd name="connsiteX0" fmla="*/ 0 w 8001000"/>
                <a:gd name="connsiteY0" fmla="*/ 0 h 2971800"/>
                <a:gd name="connsiteX1" fmla="*/ 4000500 w 8001000"/>
                <a:gd name="connsiteY1" fmla="*/ 0 h 2971800"/>
                <a:gd name="connsiteX2" fmla="*/ 8001000 w 8001000"/>
                <a:gd name="connsiteY2" fmla="*/ 12621 h 2971800"/>
                <a:gd name="connsiteX3" fmla="*/ 7943850 w 8001000"/>
                <a:gd name="connsiteY3" fmla="*/ 146734 h 2971800"/>
                <a:gd name="connsiteX4" fmla="*/ 7886700 w 8001000"/>
                <a:gd name="connsiteY4" fmla="*/ 272512 h 2971800"/>
                <a:gd name="connsiteX5" fmla="*/ 7724661 w 8001000"/>
                <a:gd name="connsiteY5" fmla="*/ 660400 h 2971800"/>
                <a:gd name="connsiteX6" fmla="*/ 7654773 w 8001000"/>
                <a:gd name="connsiteY6" fmla="*/ 812800 h 2971800"/>
                <a:gd name="connsiteX7" fmla="*/ 7578513 w 8001000"/>
                <a:gd name="connsiteY7" fmla="*/ 977900 h 2971800"/>
                <a:gd name="connsiteX8" fmla="*/ 7493000 w 8001000"/>
                <a:gd name="connsiteY8" fmla="*/ 1162050 h 2971800"/>
                <a:gd name="connsiteX9" fmla="*/ 7407508 w 8001000"/>
                <a:gd name="connsiteY9" fmla="*/ 1346200 h 2971800"/>
                <a:gd name="connsiteX10" fmla="*/ 7175450 w 8001000"/>
                <a:gd name="connsiteY10" fmla="*/ 1847850 h 2971800"/>
                <a:gd name="connsiteX11" fmla="*/ 6922920 w 8001000"/>
                <a:gd name="connsiteY11" fmla="*/ 2372899 h 2971800"/>
                <a:gd name="connsiteX12" fmla="*/ 6858000 w 8001000"/>
                <a:gd name="connsiteY12" fmla="*/ 2495207 h 2971800"/>
                <a:gd name="connsiteX13" fmla="*/ 6680170 w 8001000"/>
                <a:gd name="connsiteY13" fmla="*/ 2898775 h 2971800"/>
                <a:gd name="connsiteX14" fmla="*/ 6637640 w 8001000"/>
                <a:gd name="connsiteY14" fmla="*/ 2971800 h 2971800"/>
                <a:gd name="connsiteX15" fmla="*/ 0 w 8001000"/>
                <a:gd name="connsiteY15" fmla="*/ 2971800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01000" h="2971800">
                  <a:moveTo>
                    <a:pt x="0" y="0"/>
                  </a:moveTo>
                  <a:lnTo>
                    <a:pt x="4000500" y="0"/>
                  </a:lnTo>
                  <a:cubicBezTo>
                    <a:pt x="6642335" y="0"/>
                    <a:pt x="8001000" y="4286"/>
                    <a:pt x="8001000" y="12621"/>
                  </a:cubicBezTo>
                  <a:cubicBezTo>
                    <a:pt x="8001000" y="19563"/>
                    <a:pt x="7975282" y="79914"/>
                    <a:pt x="7943850" y="146734"/>
                  </a:cubicBezTo>
                  <a:cubicBezTo>
                    <a:pt x="7912417" y="213555"/>
                    <a:pt x="7886700" y="270155"/>
                    <a:pt x="7886700" y="272512"/>
                  </a:cubicBezTo>
                  <a:cubicBezTo>
                    <a:pt x="7886700" y="280977"/>
                    <a:pt x="7761957" y="579585"/>
                    <a:pt x="7724661" y="660400"/>
                  </a:cubicBezTo>
                  <a:cubicBezTo>
                    <a:pt x="7703707" y="705802"/>
                    <a:pt x="7672258" y="774383"/>
                    <a:pt x="7654773" y="812800"/>
                  </a:cubicBezTo>
                  <a:cubicBezTo>
                    <a:pt x="7637288" y="851217"/>
                    <a:pt x="7602971" y="925512"/>
                    <a:pt x="7578513" y="977900"/>
                  </a:cubicBezTo>
                  <a:cubicBezTo>
                    <a:pt x="7554055" y="1030287"/>
                    <a:pt x="7515574" y="1113155"/>
                    <a:pt x="7493000" y="1162050"/>
                  </a:cubicBezTo>
                  <a:cubicBezTo>
                    <a:pt x="7470426" y="1210945"/>
                    <a:pt x="7431955" y="1293812"/>
                    <a:pt x="7407508" y="1346200"/>
                  </a:cubicBezTo>
                  <a:cubicBezTo>
                    <a:pt x="7383061" y="1398587"/>
                    <a:pt x="7278635" y="1624330"/>
                    <a:pt x="7175450" y="1847850"/>
                  </a:cubicBezTo>
                  <a:cubicBezTo>
                    <a:pt x="7072265" y="2071370"/>
                    <a:pt x="6958627" y="2307642"/>
                    <a:pt x="6922920" y="2372899"/>
                  </a:cubicBezTo>
                  <a:cubicBezTo>
                    <a:pt x="6887214" y="2438156"/>
                    <a:pt x="6858000" y="2493194"/>
                    <a:pt x="6858000" y="2495207"/>
                  </a:cubicBezTo>
                  <a:cubicBezTo>
                    <a:pt x="6858000" y="2513387"/>
                    <a:pt x="6713082" y="2842265"/>
                    <a:pt x="6680170" y="2898775"/>
                  </a:cubicBezTo>
                  <a:lnTo>
                    <a:pt x="6637640" y="2971800"/>
                  </a:lnTo>
                  <a:lnTo>
                    <a:pt x="0" y="297180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b="-3461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5305425" y="2982913"/>
            <a:ext cx="3417888" cy="1736725"/>
            <a:chOff x="2249843" y="4136170"/>
            <a:chExt cx="3824490" cy="1943838"/>
          </a:xfrm>
        </p:grpSpPr>
        <p:sp>
          <p:nvSpPr>
            <p:cNvPr id="8" name="TextBox 2">
              <a:extLst>
                <a:ext uri="{FF2B5EF4-FFF2-40B4-BE49-F238E27FC236}">
                  <a16:creationId xmlns:a16="http://schemas.microsoft.com/office/drawing/2014/main" xmlns="" id="{831E09CF-42FB-42AC-8754-D98DC54F4AB9}"/>
                </a:ext>
              </a:extLst>
            </p:cNvPr>
            <p:cNvSpPr txBox="1"/>
            <p:nvPr/>
          </p:nvSpPr>
          <p:spPr>
            <a:xfrm>
              <a:off x="2249843" y="4136170"/>
              <a:ext cx="3824490" cy="1943838"/>
            </a:xfrm>
            <a:prstGeom prst="round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900113" indent="-812800"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市场的带鱼为什么都是死的呢？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doubtful-face_1653">
              <a:extLst>
                <a:ext uri="{FF2B5EF4-FFF2-40B4-BE49-F238E27FC236}">
                  <a16:creationId xmlns:a16="http://schemas.microsoft.com/office/drawing/2014/main" xmlns="" id="{77ADD271-566B-4018-A589-883CA3E78D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3253" y="4320241"/>
              <a:ext cx="1017524" cy="1282261"/>
            </a:xfrm>
            <a:custGeom>
              <a:avLst/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166B862-74A0-470F-9196-9D887D2FE46C}"/>
              </a:ext>
            </a:extLst>
          </p:cNvPr>
          <p:cNvSpPr/>
          <p:nvPr/>
        </p:nvSpPr>
        <p:spPr>
          <a:xfrm>
            <a:off x="114300" y="1336675"/>
            <a:ext cx="8937625" cy="3657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8675" name="图片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5350" y="2432050"/>
            <a:ext cx="180657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5">
            <a:extLst>
              <a:ext uri="{FF2B5EF4-FFF2-40B4-BE49-F238E27FC236}">
                <a16:creationId xmlns:a16="http://schemas.microsoft.com/office/drawing/2014/main" xmlns="" id="{2A87205A-3B99-4921-9BBA-98E6A4155CB6}"/>
              </a:ext>
            </a:extLst>
          </p:cNvPr>
          <p:cNvSpPr txBox="1"/>
          <p:nvPr/>
        </p:nvSpPr>
        <p:spPr>
          <a:xfrm>
            <a:off x="509913" y="241827"/>
            <a:ext cx="1981828" cy="769441"/>
          </a:xfrm>
          <a:prstGeom prst="round1Rect">
            <a:avLst>
              <a:gd name="adj" fmla="val 16667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连通器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E7583B-8AC4-42EE-BD2D-FC81C4A55DB1}"/>
              </a:ext>
            </a:extLst>
          </p:cNvPr>
          <p:cNvSpPr txBox="1"/>
          <p:nvPr/>
        </p:nvSpPr>
        <p:spPr bwMode="auto">
          <a:xfrm>
            <a:off x="364328" y="5343897"/>
            <a:ext cx="8437567" cy="646331"/>
          </a:xfrm>
          <a:prstGeom prst="wedgeRectCallout">
            <a:avLst>
              <a:gd name="adj1" fmla="val 881"/>
              <a:gd name="adj2" fmla="val -39832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上端开口、下端连通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的容器叫做连通器。</a:t>
            </a:r>
          </a:p>
        </p:txBody>
      </p:sp>
      <p:pic>
        <p:nvPicPr>
          <p:cNvPr id="28680" name="图片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4525" y="2009775"/>
            <a:ext cx="2795588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图片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5825" y="2009775"/>
            <a:ext cx="2533650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图片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80963" y="2174875"/>
            <a:ext cx="2535238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>
            <a:extLst>
              <a:ext uri="{FF2B5EF4-FFF2-40B4-BE49-F238E27FC236}">
                <a16:creationId xmlns:a16="http://schemas.microsoft.com/office/drawing/2014/main" xmlns="" id="{2A87205A-3B99-4921-9BBA-98E6A4155CB6}"/>
              </a:ext>
            </a:extLst>
          </p:cNvPr>
          <p:cNvSpPr txBox="1"/>
          <p:nvPr/>
        </p:nvSpPr>
        <p:spPr>
          <a:xfrm>
            <a:off x="509913" y="241827"/>
            <a:ext cx="1981828" cy="769441"/>
          </a:xfrm>
          <a:prstGeom prst="round1Rect">
            <a:avLst>
              <a:gd name="adj" fmla="val 16667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连通器</a:t>
            </a:r>
          </a:p>
        </p:txBody>
      </p:sp>
      <p:sp>
        <p:nvSpPr>
          <p:cNvPr id="16" name="PA-任意多边形 11">
            <a:extLst>
              <a:ext uri="{FF2B5EF4-FFF2-40B4-BE49-F238E27FC236}">
                <a16:creationId xmlns:a16="http://schemas.microsoft.com/office/drawing/2014/main" xmlns="" id="{8F5D8285-DAFE-4D24-B961-69B8ADD1E07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844675" y="1768475"/>
            <a:ext cx="1295400" cy="3989388"/>
          </a:xfrm>
          <a:custGeom>
            <a:avLst/>
            <a:gdLst>
              <a:gd name="connsiteX0" fmla="*/ 0 w 788670"/>
              <a:gd name="connsiteY0" fmla="*/ 0 h 3418012"/>
              <a:gd name="connsiteX1" fmla="*/ 114300 w 788670"/>
              <a:gd name="connsiteY1" fmla="*/ 0 h 3418012"/>
              <a:gd name="connsiteX2" fmla="*/ 114300 w 788670"/>
              <a:gd name="connsiteY2" fmla="*/ 2997049 h 3418012"/>
              <a:gd name="connsiteX3" fmla="*/ 394335 w 788670"/>
              <a:gd name="connsiteY3" fmla="*/ 3277084 h 3418012"/>
              <a:gd name="connsiteX4" fmla="*/ 674370 w 788670"/>
              <a:gd name="connsiteY4" fmla="*/ 2997049 h 3418012"/>
              <a:gd name="connsiteX5" fmla="*/ 674370 w 788670"/>
              <a:gd name="connsiteY5" fmla="*/ 0 h 3418012"/>
              <a:gd name="connsiteX6" fmla="*/ 788670 w 788670"/>
              <a:gd name="connsiteY6" fmla="*/ 0 h 3418012"/>
              <a:gd name="connsiteX7" fmla="*/ 788670 w 788670"/>
              <a:gd name="connsiteY7" fmla="*/ 3023677 h 3418012"/>
              <a:gd name="connsiteX8" fmla="*/ 394335 w 788670"/>
              <a:gd name="connsiteY8" fmla="*/ 3418012 h 3418012"/>
              <a:gd name="connsiteX9" fmla="*/ 0 w 788670"/>
              <a:gd name="connsiteY9" fmla="*/ 3023677 h 3418012"/>
              <a:gd name="connsiteX10" fmla="*/ 0 w 788670"/>
              <a:gd name="connsiteY10" fmla="*/ 0 h 34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8670" h="3418012">
                <a:moveTo>
                  <a:pt x="0" y="0"/>
                </a:moveTo>
                <a:lnTo>
                  <a:pt x="114300" y="0"/>
                </a:lnTo>
                <a:lnTo>
                  <a:pt x="114300" y="2997049"/>
                </a:lnTo>
                <a:cubicBezTo>
                  <a:pt x="114300" y="3151708"/>
                  <a:pt x="239676" y="3277084"/>
                  <a:pt x="394335" y="3277084"/>
                </a:cubicBezTo>
                <a:cubicBezTo>
                  <a:pt x="548994" y="3277084"/>
                  <a:pt x="674370" y="3151708"/>
                  <a:pt x="674370" y="2997049"/>
                </a:cubicBezTo>
                <a:lnTo>
                  <a:pt x="674370" y="0"/>
                </a:lnTo>
                <a:lnTo>
                  <a:pt x="788670" y="0"/>
                </a:lnTo>
                <a:lnTo>
                  <a:pt x="788670" y="3023677"/>
                </a:lnTo>
                <a:cubicBezTo>
                  <a:pt x="788670" y="3241462"/>
                  <a:pt x="612120" y="3418012"/>
                  <a:pt x="394335" y="3418012"/>
                </a:cubicBezTo>
                <a:cubicBezTo>
                  <a:pt x="176550" y="3418012"/>
                  <a:pt x="0" y="3241462"/>
                  <a:pt x="0" y="3023677"/>
                </a:cubicBezTo>
                <a:lnTo>
                  <a:pt x="0" y="0"/>
                </a:lnTo>
                <a:close/>
              </a:path>
            </a:pathLst>
          </a:custGeom>
          <a:solidFill>
            <a:srgbClr val="29C7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7" name="PA-任意多边形 29">
            <a:extLst>
              <a:ext uri="{FF2B5EF4-FFF2-40B4-BE49-F238E27FC236}">
                <a16:creationId xmlns:a16="http://schemas.microsoft.com/office/drawing/2014/main" xmlns="" id="{B09DC566-F8F9-4847-8AC2-C4AB049230F5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1844675" y="1698625"/>
            <a:ext cx="1295400" cy="2306638"/>
          </a:xfrm>
          <a:custGeom>
            <a:avLst/>
            <a:gdLst>
              <a:gd name="connsiteX0" fmla="*/ 674370 w 788670"/>
              <a:gd name="connsiteY0" fmla="*/ 0 h 2840135"/>
              <a:gd name="connsiteX1" fmla="*/ 788670 w 788670"/>
              <a:gd name="connsiteY1" fmla="*/ 0 h 2840135"/>
              <a:gd name="connsiteX2" fmla="*/ 788670 w 788670"/>
              <a:gd name="connsiteY2" fmla="*/ 2840135 h 2840135"/>
              <a:gd name="connsiteX3" fmla="*/ 674370 w 788670"/>
              <a:gd name="connsiteY3" fmla="*/ 2840135 h 2840135"/>
              <a:gd name="connsiteX4" fmla="*/ 0 w 788670"/>
              <a:gd name="connsiteY4" fmla="*/ 0 h 2840135"/>
              <a:gd name="connsiteX5" fmla="*/ 114300 w 788670"/>
              <a:gd name="connsiteY5" fmla="*/ 0 h 2840135"/>
              <a:gd name="connsiteX6" fmla="*/ 114300 w 788670"/>
              <a:gd name="connsiteY6" fmla="*/ 2840135 h 2840135"/>
              <a:gd name="connsiteX7" fmla="*/ 0 w 788670"/>
              <a:gd name="connsiteY7" fmla="*/ 2840135 h 284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70" h="2840135">
                <a:moveTo>
                  <a:pt x="674370" y="0"/>
                </a:moveTo>
                <a:lnTo>
                  <a:pt x="788670" y="0"/>
                </a:lnTo>
                <a:lnTo>
                  <a:pt x="788670" y="2840135"/>
                </a:lnTo>
                <a:lnTo>
                  <a:pt x="674370" y="2840135"/>
                </a:lnTo>
                <a:close/>
                <a:moveTo>
                  <a:pt x="0" y="0"/>
                </a:moveTo>
                <a:lnTo>
                  <a:pt x="114300" y="0"/>
                </a:lnTo>
                <a:lnTo>
                  <a:pt x="114300" y="2840135"/>
                </a:lnTo>
                <a:lnTo>
                  <a:pt x="0" y="2840135"/>
                </a:lnTo>
                <a:close/>
              </a:path>
            </a:pathLst>
          </a:custGeom>
          <a:solidFill>
            <a:srgbClr val="EEEEE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2" name="PA-任意多边形 29">
            <a:extLst>
              <a:ext uri="{FF2B5EF4-FFF2-40B4-BE49-F238E27FC236}">
                <a16:creationId xmlns:a16="http://schemas.microsoft.com/office/drawing/2014/main" xmlns="" id="{CC0D94C9-DE14-48B9-9976-F119DD16CFE6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1852613" y="1698625"/>
            <a:ext cx="1295400" cy="1060450"/>
          </a:xfrm>
          <a:custGeom>
            <a:avLst/>
            <a:gdLst>
              <a:gd name="connsiteX0" fmla="*/ 674370 w 788670"/>
              <a:gd name="connsiteY0" fmla="*/ 0 h 2840135"/>
              <a:gd name="connsiteX1" fmla="*/ 788670 w 788670"/>
              <a:gd name="connsiteY1" fmla="*/ 0 h 2840135"/>
              <a:gd name="connsiteX2" fmla="*/ 788670 w 788670"/>
              <a:gd name="connsiteY2" fmla="*/ 2840135 h 2840135"/>
              <a:gd name="connsiteX3" fmla="*/ 674370 w 788670"/>
              <a:gd name="connsiteY3" fmla="*/ 2840135 h 2840135"/>
              <a:gd name="connsiteX4" fmla="*/ 0 w 788670"/>
              <a:gd name="connsiteY4" fmla="*/ 0 h 2840135"/>
              <a:gd name="connsiteX5" fmla="*/ 114300 w 788670"/>
              <a:gd name="connsiteY5" fmla="*/ 0 h 2840135"/>
              <a:gd name="connsiteX6" fmla="*/ 114300 w 788670"/>
              <a:gd name="connsiteY6" fmla="*/ 2840135 h 2840135"/>
              <a:gd name="connsiteX7" fmla="*/ 0 w 788670"/>
              <a:gd name="connsiteY7" fmla="*/ 2840135 h 284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70" h="2840135">
                <a:moveTo>
                  <a:pt x="674370" y="0"/>
                </a:moveTo>
                <a:lnTo>
                  <a:pt x="788670" y="0"/>
                </a:lnTo>
                <a:lnTo>
                  <a:pt x="788670" y="2840135"/>
                </a:lnTo>
                <a:lnTo>
                  <a:pt x="674370" y="2840135"/>
                </a:lnTo>
                <a:close/>
                <a:moveTo>
                  <a:pt x="0" y="0"/>
                </a:moveTo>
                <a:lnTo>
                  <a:pt x="114300" y="0"/>
                </a:lnTo>
                <a:lnTo>
                  <a:pt x="114300" y="2840135"/>
                </a:lnTo>
                <a:lnTo>
                  <a:pt x="0" y="2840135"/>
                </a:lnTo>
                <a:close/>
              </a:path>
            </a:pathLst>
          </a:custGeom>
          <a:solidFill>
            <a:srgbClr val="EEEEE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4491FD2-B7DE-4427-89B0-04E09DF86CF8}"/>
              </a:ext>
            </a:extLst>
          </p:cNvPr>
          <p:cNvSpPr/>
          <p:nvPr/>
        </p:nvSpPr>
        <p:spPr>
          <a:xfrm>
            <a:off x="3013075" y="-1481138"/>
            <a:ext cx="60325" cy="3057526"/>
          </a:xfrm>
          <a:prstGeom prst="ellipse">
            <a:avLst/>
          </a:prstGeom>
          <a:solidFill>
            <a:srgbClr val="29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e3695079-ddb1-4e4e-bdee-10a0eb8d2c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2703513" y="657225"/>
            <a:ext cx="1011237" cy="908050"/>
            <a:chOff x="4426346" y="1202158"/>
            <a:chExt cx="3289305" cy="2952062"/>
          </a:xfrm>
        </p:grpSpPr>
        <p:sp>
          <p:nvSpPr>
            <p:cNvPr id="29715" name="íṣ1ïḍé"/>
            <p:cNvSpPr>
              <a:spLocks noChangeArrowheads="1"/>
            </p:cNvSpPr>
            <p:nvPr/>
          </p:nvSpPr>
          <p:spPr bwMode="auto">
            <a:xfrm>
              <a:off x="5354926" y="1465489"/>
              <a:ext cx="240230" cy="646774"/>
            </a:xfrm>
            <a:prstGeom prst="rect">
              <a:avLst/>
            </a:prstGeom>
            <a:solidFill>
              <a:srgbClr val="47515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9716" name="ïṣḷîḑê"/>
            <p:cNvSpPr>
              <a:spLocks/>
            </p:cNvSpPr>
            <p:nvPr/>
          </p:nvSpPr>
          <p:spPr bwMode="auto">
            <a:xfrm>
              <a:off x="5179374" y="1280696"/>
              <a:ext cx="591336" cy="355727"/>
            </a:xfrm>
            <a:custGeom>
              <a:avLst/>
              <a:gdLst>
                <a:gd name="T0" fmla="*/ 2147483646 w 203"/>
                <a:gd name="T1" fmla="*/ 2147483646 h 123"/>
                <a:gd name="T2" fmla="*/ 2147483646 w 203"/>
                <a:gd name="T3" fmla="*/ 2147483646 h 123"/>
                <a:gd name="T4" fmla="*/ 2147483646 w 203"/>
                <a:gd name="T5" fmla="*/ 2147483646 h 123"/>
                <a:gd name="T6" fmla="*/ 0 w 203"/>
                <a:gd name="T7" fmla="*/ 2147483646 h 123"/>
                <a:gd name="T8" fmla="*/ 0 w 203"/>
                <a:gd name="T9" fmla="*/ 2147483646 h 123"/>
                <a:gd name="T10" fmla="*/ 2147483646 w 203"/>
                <a:gd name="T11" fmla="*/ 0 h 123"/>
                <a:gd name="T12" fmla="*/ 2147483646 w 203"/>
                <a:gd name="T13" fmla="*/ 2147483646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23">
                  <a:moveTo>
                    <a:pt x="203" y="18"/>
                  </a:moveTo>
                  <a:cubicBezTo>
                    <a:pt x="203" y="105"/>
                    <a:pt x="203" y="105"/>
                    <a:pt x="203" y="105"/>
                  </a:cubicBezTo>
                  <a:cubicBezTo>
                    <a:pt x="177" y="116"/>
                    <a:pt x="140" y="123"/>
                    <a:pt x="100" y="123"/>
                  </a:cubicBezTo>
                  <a:cubicBezTo>
                    <a:pt x="62" y="123"/>
                    <a:pt x="27" y="117"/>
                    <a:pt x="0" y="10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7" y="7"/>
                    <a:pt x="62" y="0"/>
                    <a:pt x="100" y="0"/>
                  </a:cubicBezTo>
                  <a:cubicBezTo>
                    <a:pt x="140" y="0"/>
                    <a:pt x="177" y="7"/>
                    <a:pt x="203" y="18"/>
                  </a:cubicBez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17" name="ïsḻïďe"/>
            <p:cNvSpPr>
              <a:spLocks/>
            </p:cNvSpPr>
            <p:nvPr/>
          </p:nvSpPr>
          <p:spPr bwMode="auto">
            <a:xfrm>
              <a:off x="4426346" y="1294554"/>
              <a:ext cx="845427" cy="328008"/>
            </a:xfrm>
            <a:custGeom>
              <a:avLst/>
              <a:gdLst>
                <a:gd name="T0" fmla="*/ 2147483646 w 183"/>
                <a:gd name="T1" fmla="*/ 2147483646 h 71"/>
                <a:gd name="T2" fmla="*/ 0 w 183"/>
                <a:gd name="T3" fmla="*/ 2147483646 h 71"/>
                <a:gd name="T4" fmla="*/ 0 w 183"/>
                <a:gd name="T5" fmla="*/ 0 h 71"/>
                <a:gd name="T6" fmla="*/ 2147483646 w 183"/>
                <a:gd name="T7" fmla="*/ 2147483646 h 71"/>
                <a:gd name="T8" fmla="*/ 2147483646 w 183"/>
                <a:gd name="T9" fmla="*/ 2147483646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3" h="71">
                  <a:moveTo>
                    <a:pt x="183" y="67"/>
                  </a:moveTo>
                  <a:lnTo>
                    <a:pt x="0" y="71"/>
                  </a:lnTo>
                  <a:lnTo>
                    <a:pt x="0" y="0"/>
                  </a:lnTo>
                  <a:lnTo>
                    <a:pt x="183" y="5"/>
                  </a:lnTo>
                  <a:lnTo>
                    <a:pt x="183" y="67"/>
                  </a:ln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18" name="îs1ïḓe"/>
            <p:cNvSpPr>
              <a:spLocks/>
            </p:cNvSpPr>
            <p:nvPr/>
          </p:nvSpPr>
          <p:spPr bwMode="auto">
            <a:xfrm>
              <a:off x="5063880" y="1202158"/>
              <a:ext cx="207893" cy="503561"/>
            </a:xfrm>
            <a:custGeom>
              <a:avLst/>
              <a:gdLst>
                <a:gd name="T0" fmla="*/ 2147483646 w 71"/>
                <a:gd name="T1" fmla="*/ 2147483646 h 175"/>
                <a:gd name="T2" fmla="*/ 2147483646 w 71"/>
                <a:gd name="T3" fmla="*/ 2147483646 h 175"/>
                <a:gd name="T4" fmla="*/ 2147483646 w 71"/>
                <a:gd name="T5" fmla="*/ 2147483646 h 175"/>
                <a:gd name="T6" fmla="*/ 0 w 71"/>
                <a:gd name="T7" fmla="*/ 2147483646 h 175"/>
                <a:gd name="T8" fmla="*/ 0 w 71"/>
                <a:gd name="T9" fmla="*/ 2147483646 h 175"/>
                <a:gd name="T10" fmla="*/ 2147483646 w 71"/>
                <a:gd name="T11" fmla="*/ 0 h 175"/>
                <a:gd name="T12" fmla="*/ 2147483646 w 71"/>
                <a:gd name="T13" fmla="*/ 0 h 175"/>
                <a:gd name="T14" fmla="*/ 2147483646 w 71"/>
                <a:gd name="T15" fmla="*/ 2147483646 h 175"/>
                <a:gd name="T16" fmla="*/ 2147483646 w 71"/>
                <a:gd name="T17" fmla="*/ 2147483646 h 1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175">
                  <a:moveTo>
                    <a:pt x="71" y="154"/>
                  </a:moveTo>
                  <a:cubicBezTo>
                    <a:pt x="71" y="166"/>
                    <a:pt x="62" y="175"/>
                    <a:pt x="5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9" y="175"/>
                    <a:pt x="0" y="166"/>
                    <a:pt x="0" y="15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1" y="9"/>
                    <a:pt x="71" y="21"/>
                  </a:cubicBezTo>
                  <a:lnTo>
                    <a:pt x="71" y="154"/>
                  </a:lnTo>
                  <a:close/>
                </a:path>
              </a:pathLst>
            </a:custGeom>
            <a:solidFill>
              <a:srgbClr val="EA320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19" name="ïṥ1ïḑê"/>
            <p:cNvSpPr>
              <a:spLocks/>
            </p:cNvSpPr>
            <p:nvPr/>
          </p:nvSpPr>
          <p:spPr bwMode="auto">
            <a:xfrm>
              <a:off x="5678313" y="1285315"/>
              <a:ext cx="850045" cy="328008"/>
            </a:xfrm>
            <a:custGeom>
              <a:avLst/>
              <a:gdLst>
                <a:gd name="T0" fmla="*/ 0 w 184"/>
                <a:gd name="T1" fmla="*/ 2147483646 h 71"/>
                <a:gd name="T2" fmla="*/ 2147483646 w 184"/>
                <a:gd name="T3" fmla="*/ 0 h 71"/>
                <a:gd name="T4" fmla="*/ 2147483646 w 184"/>
                <a:gd name="T5" fmla="*/ 2147483646 h 71"/>
                <a:gd name="T6" fmla="*/ 0 w 184"/>
                <a:gd name="T7" fmla="*/ 2147483646 h 71"/>
                <a:gd name="T8" fmla="*/ 0 w 184"/>
                <a:gd name="T9" fmla="*/ 2147483646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71">
                  <a:moveTo>
                    <a:pt x="0" y="3"/>
                  </a:moveTo>
                  <a:lnTo>
                    <a:pt x="184" y="0"/>
                  </a:lnTo>
                  <a:lnTo>
                    <a:pt x="184" y="71"/>
                  </a:lnTo>
                  <a:lnTo>
                    <a:pt x="0" y="6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20" name="íslíḍê"/>
            <p:cNvSpPr>
              <a:spLocks/>
            </p:cNvSpPr>
            <p:nvPr/>
          </p:nvSpPr>
          <p:spPr bwMode="auto">
            <a:xfrm>
              <a:off x="5678313" y="1202158"/>
              <a:ext cx="207893" cy="503561"/>
            </a:xfrm>
            <a:custGeom>
              <a:avLst/>
              <a:gdLst>
                <a:gd name="T0" fmla="*/ 0 w 71"/>
                <a:gd name="T1" fmla="*/ 2147483646 h 175"/>
                <a:gd name="T2" fmla="*/ 2147483646 w 71"/>
                <a:gd name="T3" fmla="*/ 0 h 175"/>
                <a:gd name="T4" fmla="*/ 2147483646 w 71"/>
                <a:gd name="T5" fmla="*/ 0 h 175"/>
                <a:gd name="T6" fmla="*/ 2147483646 w 71"/>
                <a:gd name="T7" fmla="*/ 2147483646 h 175"/>
                <a:gd name="T8" fmla="*/ 2147483646 w 71"/>
                <a:gd name="T9" fmla="*/ 2147483646 h 175"/>
                <a:gd name="T10" fmla="*/ 2147483646 w 71"/>
                <a:gd name="T11" fmla="*/ 2147483646 h 175"/>
                <a:gd name="T12" fmla="*/ 2147483646 w 71"/>
                <a:gd name="T13" fmla="*/ 2147483646 h 175"/>
                <a:gd name="T14" fmla="*/ 0 w 71"/>
                <a:gd name="T15" fmla="*/ 2147483646 h 175"/>
                <a:gd name="T16" fmla="*/ 0 w 71"/>
                <a:gd name="T17" fmla="*/ 2147483646 h 1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175">
                  <a:moveTo>
                    <a:pt x="0" y="21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71" y="9"/>
                    <a:pt x="71" y="21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1" y="166"/>
                    <a:pt x="61" y="175"/>
                    <a:pt x="5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9" y="175"/>
                    <a:pt x="0" y="166"/>
                    <a:pt x="0" y="154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A320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21" name="ïṡļíḓè"/>
            <p:cNvSpPr>
              <a:spLocks noChangeArrowheads="1"/>
            </p:cNvSpPr>
            <p:nvPr/>
          </p:nvSpPr>
          <p:spPr bwMode="auto">
            <a:xfrm>
              <a:off x="5627497" y="2006005"/>
              <a:ext cx="2088154" cy="637534"/>
            </a:xfrm>
            <a:prstGeom prst="rect">
              <a:avLst/>
            </a:prstGeom>
            <a:solidFill>
              <a:srgbClr val="A9ABB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9722" name="iṣḻíḑê"/>
            <p:cNvSpPr>
              <a:spLocks/>
            </p:cNvSpPr>
            <p:nvPr/>
          </p:nvSpPr>
          <p:spPr bwMode="auto">
            <a:xfrm>
              <a:off x="5110078" y="1793494"/>
              <a:ext cx="360345" cy="2194413"/>
            </a:xfrm>
            <a:custGeom>
              <a:avLst/>
              <a:gdLst>
                <a:gd name="T0" fmla="*/ 2147483646 w 125"/>
                <a:gd name="T1" fmla="*/ 0 h 756"/>
                <a:gd name="T2" fmla="*/ 2147483646 w 125"/>
                <a:gd name="T3" fmla="*/ 2147483646 h 756"/>
                <a:gd name="T4" fmla="*/ 0 w 125"/>
                <a:gd name="T5" fmla="*/ 2147483646 h 756"/>
                <a:gd name="T6" fmla="*/ 0 w 125"/>
                <a:gd name="T7" fmla="*/ 2147483646 h 756"/>
                <a:gd name="T8" fmla="*/ 2147483646 w 125"/>
                <a:gd name="T9" fmla="*/ 0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756">
                  <a:moveTo>
                    <a:pt x="125" y="0"/>
                  </a:moveTo>
                  <a:cubicBezTo>
                    <a:pt x="125" y="756"/>
                    <a:pt x="125" y="756"/>
                    <a:pt x="125" y="756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2"/>
                    <a:pt x="62" y="1"/>
                    <a:pt x="125" y="0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23" name="ïṡļïḋé"/>
            <p:cNvSpPr>
              <a:spLocks noChangeArrowheads="1"/>
            </p:cNvSpPr>
            <p:nvPr/>
          </p:nvSpPr>
          <p:spPr bwMode="auto">
            <a:xfrm>
              <a:off x="5031540" y="3590603"/>
              <a:ext cx="887004" cy="563617"/>
            </a:xfrm>
            <a:prstGeom prst="rect">
              <a:avLst/>
            </a:prstGeom>
            <a:solidFill>
              <a:srgbClr val="A9ABB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9724" name="îṧ1ïḋè"/>
            <p:cNvSpPr>
              <a:spLocks/>
            </p:cNvSpPr>
            <p:nvPr/>
          </p:nvSpPr>
          <p:spPr bwMode="auto">
            <a:xfrm>
              <a:off x="5470423" y="1793494"/>
              <a:ext cx="369585" cy="2194413"/>
            </a:xfrm>
            <a:custGeom>
              <a:avLst/>
              <a:gdLst>
                <a:gd name="T0" fmla="*/ 2147483646 w 127"/>
                <a:gd name="T1" fmla="*/ 2147483646 h 756"/>
                <a:gd name="T2" fmla="*/ 2147483646 w 127"/>
                <a:gd name="T3" fmla="*/ 2147483646 h 756"/>
                <a:gd name="T4" fmla="*/ 0 w 127"/>
                <a:gd name="T5" fmla="*/ 2147483646 h 756"/>
                <a:gd name="T6" fmla="*/ 0 w 127"/>
                <a:gd name="T7" fmla="*/ 0 h 756"/>
                <a:gd name="T8" fmla="*/ 2147483646 w 127"/>
                <a:gd name="T9" fmla="*/ 2147483646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756">
                  <a:moveTo>
                    <a:pt x="127" y="125"/>
                  </a:moveTo>
                  <a:cubicBezTo>
                    <a:pt x="127" y="756"/>
                    <a:pt x="127" y="756"/>
                    <a:pt x="127" y="756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127" y="41"/>
                    <a:pt x="127" y="125"/>
                  </a:cubicBezTo>
                  <a:close/>
                </a:path>
              </a:pathLst>
            </a:custGeom>
            <a:solidFill>
              <a:srgbClr val="A9ABB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25" name="îṣḷidè"/>
            <p:cNvSpPr>
              <a:spLocks/>
            </p:cNvSpPr>
            <p:nvPr/>
          </p:nvSpPr>
          <p:spPr bwMode="auto">
            <a:xfrm>
              <a:off x="6528358" y="1844313"/>
              <a:ext cx="951681" cy="960921"/>
            </a:xfrm>
            <a:custGeom>
              <a:avLst/>
              <a:gdLst>
                <a:gd name="T0" fmla="*/ 2147483646 w 329"/>
                <a:gd name="T1" fmla="*/ 2147483646 h 330"/>
                <a:gd name="T2" fmla="*/ 2147483646 w 329"/>
                <a:gd name="T3" fmla="*/ 2147483646 h 330"/>
                <a:gd name="T4" fmla="*/ 2147483646 w 329"/>
                <a:gd name="T5" fmla="*/ 2147483646 h 330"/>
                <a:gd name="T6" fmla="*/ 0 w 329"/>
                <a:gd name="T7" fmla="*/ 2147483646 h 330"/>
                <a:gd name="T8" fmla="*/ 0 w 329"/>
                <a:gd name="T9" fmla="*/ 2147483646 h 330"/>
                <a:gd name="T10" fmla="*/ 2147483646 w 329"/>
                <a:gd name="T11" fmla="*/ 0 h 330"/>
                <a:gd name="T12" fmla="*/ 2147483646 w 329"/>
                <a:gd name="T13" fmla="*/ 0 h 330"/>
                <a:gd name="T14" fmla="*/ 2147483646 w 329"/>
                <a:gd name="T15" fmla="*/ 2147483646 h 330"/>
                <a:gd name="T16" fmla="*/ 2147483646 w 329"/>
                <a:gd name="T17" fmla="*/ 2147483646 h 3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9" h="330">
                  <a:moveTo>
                    <a:pt x="329" y="307"/>
                  </a:moveTo>
                  <a:cubicBezTo>
                    <a:pt x="329" y="319"/>
                    <a:pt x="319" y="330"/>
                    <a:pt x="306" y="330"/>
                  </a:cubicBezTo>
                  <a:cubicBezTo>
                    <a:pt x="23" y="330"/>
                    <a:pt x="23" y="330"/>
                    <a:pt x="23" y="330"/>
                  </a:cubicBezTo>
                  <a:cubicBezTo>
                    <a:pt x="10" y="330"/>
                    <a:pt x="0" y="319"/>
                    <a:pt x="0" y="30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19" y="0"/>
                    <a:pt x="329" y="11"/>
                    <a:pt x="329" y="23"/>
                  </a:cubicBezTo>
                  <a:lnTo>
                    <a:pt x="329" y="307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26" name="î$ľîḓe"/>
            <p:cNvSpPr>
              <a:spLocks noChangeArrowheads="1"/>
            </p:cNvSpPr>
            <p:nvPr/>
          </p:nvSpPr>
          <p:spPr bwMode="auto">
            <a:xfrm>
              <a:off x="6625376" y="1945949"/>
              <a:ext cx="757649" cy="757649"/>
            </a:xfrm>
            <a:prstGeom prst="ellipse">
              <a:avLst/>
            </a:prstGeom>
            <a:solidFill>
              <a:srgbClr val="82828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29727" name="iṡ1íde"/>
            <p:cNvSpPr>
              <a:spLocks/>
            </p:cNvSpPr>
            <p:nvPr/>
          </p:nvSpPr>
          <p:spPr bwMode="auto">
            <a:xfrm>
              <a:off x="6759349" y="2038346"/>
              <a:ext cx="494321" cy="568238"/>
            </a:xfrm>
            <a:custGeom>
              <a:avLst/>
              <a:gdLst>
                <a:gd name="T0" fmla="*/ 0 w 107"/>
                <a:gd name="T1" fmla="*/ 2147483646 h 123"/>
                <a:gd name="T2" fmla="*/ 2147483646 w 107"/>
                <a:gd name="T3" fmla="*/ 0 h 123"/>
                <a:gd name="T4" fmla="*/ 2147483646 w 107"/>
                <a:gd name="T5" fmla="*/ 2147483646 h 123"/>
                <a:gd name="T6" fmla="*/ 2147483646 w 107"/>
                <a:gd name="T7" fmla="*/ 2147483646 h 123"/>
                <a:gd name="T8" fmla="*/ 2147483646 w 107"/>
                <a:gd name="T9" fmla="*/ 2147483646 h 123"/>
                <a:gd name="T10" fmla="*/ 0 w 107"/>
                <a:gd name="T11" fmla="*/ 2147483646 h 123"/>
                <a:gd name="T12" fmla="*/ 0 w 107"/>
                <a:gd name="T13" fmla="*/ 2147483646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7" h="123">
                  <a:moveTo>
                    <a:pt x="0" y="31"/>
                  </a:moveTo>
                  <a:lnTo>
                    <a:pt x="53" y="0"/>
                  </a:lnTo>
                  <a:lnTo>
                    <a:pt x="107" y="31"/>
                  </a:lnTo>
                  <a:lnTo>
                    <a:pt x="107" y="93"/>
                  </a:lnTo>
                  <a:lnTo>
                    <a:pt x="53" y="123"/>
                  </a:lnTo>
                  <a:lnTo>
                    <a:pt x="0" y="9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E0E2E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5" name="PA-任意多边形 11">
            <a:extLst>
              <a:ext uri="{FF2B5EF4-FFF2-40B4-BE49-F238E27FC236}">
                <a16:creationId xmlns:a16="http://schemas.microsoft.com/office/drawing/2014/main" xmlns="" id="{6A07F622-1AA5-4EFE-AAC0-B2CF79C2D578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849438" y="1768475"/>
            <a:ext cx="1295400" cy="3989388"/>
          </a:xfrm>
          <a:custGeom>
            <a:avLst/>
            <a:gdLst>
              <a:gd name="connsiteX0" fmla="*/ 0 w 788670"/>
              <a:gd name="connsiteY0" fmla="*/ 0 h 3418012"/>
              <a:gd name="connsiteX1" fmla="*/ 114300 w 788670"/>
              <a:gd name="connsiteY1" fmla="*/ 0 h 3418012"/>
              <a:gd name="connsiteX2" fmla="*/ 114300 w 788670"/>
              <a:gd name="connsiteY2" fmla="*/ 2997049 h 3418012"/>
              <a:gd name="connsiteX3" fmla="*/ 394335 w 788670"/>
              <a:gd name="connsiteY3" fmla="*/ 3277084 h 3418012"/>
              <a:gd name="connsiteX4" fmla="*/ 674370 w 788670"/>
              <a:gd name="connsiteY4" fmla="*/ 2997049 h 3418012"/>
              <a:gd name="connsiteX5" fmla="*/ 674370 w 788670"/>
              <a:gd name="connsiteY5" fmla="*/ 0 h 3418012"/>
              <a:gd name="connsiteX6" fmla="*/ 788670 w 788670"/>
              <a:gd name="connsiteY6" fmla="*/ 0 h 3418012"/>
              <a:gd name="connsiteX7" fmla="*/ 788670 w 788670"/>
              <a:gd name="connsiteY7" fmla="*/ 3023677 h 3418012"/>
              <a:gd name="connsiteX8" fmla="*/ 394335 w 788670"/>
              <a:gd name="connsiteY8" fmla="*/ 3418012 h 3418012"/>
              <a:gd name="connsiteX9" fmla="*/ 0 w 788670"/>
              <a:gd name="connsiteY9" fmla="*/ 3023677 h 3418012"/>
              <a:gd name="connsiteX10" fmla="*/ 0 w 788670"/>
              <a:gd name="connsiteY10" fmla="*/ 0 h 34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8670" h="3418012">
                <a:moveTo>
                  <a:pt x="0" y="0"/>
                </a:moveTo>
                <a:lnTo>
                  <a:pt x="114300" y="0"/>
                </a:lnTo>
                <a:lnTo>
                  <a:pt x="114300" y="2997049"/>
                </a:lnTo>
                <a:cubicBezTo>
                  <a:pt x="114300" y="3151708"/>
                  <a:pt x="239676" y="3277084"/>
                  <a:pt x="394335" y="3277084"/>
                </a:cubicBezTo>
                <a:cubicBezTo>
                  <a:pt x="548994" y="3277084"/>
                  <a:pt x="674370" y="3151708"/>
                  <a:pt x="674370" y="2997049"/>
                </a:cubicBezTo>
                <a:lnTo>
                  <a:pt x="674370" y="0"/>
                </a:lnTo>
                <a:lnTo>
                  <a:pt x="788670" y="0"/>
                </a:lnTo>
                <a:lnTo>
                  <a:pt x="788670" y="3023677"/>
                </a:lnTo>
                <a:cubicBezTo>
                  <a:pt x="788670" y="3241462"/>
                  <a:pt x="612120" y="3418012"/>
                  <a:pt x="394335" y="3418012"/>
                </a:cubicBezTo>
                <a:cubicBezTo>
                  <a:pt x="176550" y="3418012"/>
                  <a:pt x="0" y="3241462"/>
                  <a:pt x="0" y="3023677"/>
                </a:cubicBezTo>
                <a:lnTo>
                  <a:pt x="0" y="0"/>
                </a:lnTo>
                <a:close/>
              </a:path>
            </a:pathLst>
          </a:custGeom>
          <a:solidFill>
            <a:srgbClr val="29C7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B981847C-B265-4047-AEA0-E6D9866A4B10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849438" y="1698625"/>
            <a:ext cx="188912" cy="2306638"/>
          </a:xfrm>
          <a:custGeom>
            <a:avLst/>
            <a:gdLst>
              <a:gd name="connsiteX0" fmla="*/ 0 w 187739"/>
              <a:gd name="connsiteY0" fmla="*/ 0 h 2306638"/>
              <a:gd name="connsiteX1" fmla="*/ 187739 w 187739"/>
              <a:gd name="connsiteY1" fmla="*/ 0 h 2306638"/>
              <a:gd name="connsiteX2" fmla="*/ 187739 w 187739"/>
              <a:gd name="connsiteY2" fmla="*/ 2306638 h 2306638"/>
              <a:gd name="connsiteX3" fmla="*/ 0 w 187739"/>
              <a:gd name="connsiteY3" fmla="*/ 2306638 h 2306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39" h="2306638">
                <a:moveTo>
                  <a:pt x="0" y="0"/>
                </a:moveTo>
                <a:lnTo>
                  <a:pt x="187739" y="0"/>
                </a:lnTo>
                <a:lnTo>
                  <a:pt x="187739" y="2306638"/>
                </a:lnTo>
                <a:lnTo>
                  <a:pt x="0" y="2306638"/>
                </a:lnTo>
                <a:close/>
              </a:path>
            </a:pathLst>
          </a:custGeom>
          <a:solidFill>
            <a:srgbClr val="EEEEE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DBC9EBB-791A-4761-A226-88D11684D8BB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2957513" y="1698625"/>
            <a:ext cx="187325" cy="1416050"/>
          </a:xfrm>
          <a:custGeom>
            <a:avLst/>
            <a:gdLst>
              <a:gd name="connsiteX0" fmla="*/ 0 w 187739"/>
              <a:gd name="connsiteY0" fmla="*/ 0 h 2306638"/>
              <a:gd name="connsiteX1" fmla="*/ 187739 w 187739"/>
              <a:gd name="connsiteY1" fmla="*/ 0 h 2306638"/>
              <a:gd name="connsiteX2" fmla="*/ 187739 w 187739"/>
              <a:gd name="connsiteY2" fmla="*/ 2306638 h 2306638"/>
              <a:gd name="connsiteX3" fmla="*/ 0 w 187739"/>
              <a:gd name="connsiteY3" fmla="*/ 2306638 h 2306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39" h="2306638">
                <a:moveTo>
                  <a:pt x="0" y="0"/>
                </a:moveTo>
                <a:lnTo>
                  <a:pt x="187739" y="0"/>
                </a:lnTo>
                <a:lnTo>
                  <a:pt x="187739" y="2306638"/>
                </a:lnTo>
                <a:lnTo>
                  <a:pt x="0" y="2306638"/>
                </a:lnTo>
                <a:close/>
              </a:path>
            </a:pathLst>
          </a:custGeom>
          <a:solidFill>
            <a:srgbClr val="EEEEE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B414122A-40F5-40BA-A8E0-B4765C0B3609}"/>
              </a:ext>
            </a:extLst>
          </p:cNvPr>
          <p:cNvCxnSpPr>
            <a:cxnSpLocks/>
          </p:cNvCxnSpPr>
          <p:nvPr/>
        </p:nvCxnSpPr>
        <p:spPr>
          <a:xfrm flipV="1">
            <a:off x="4787900" y="5608638"/>
            <a:ext cx="0" cy="1412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8FD4531-A25B-401F-9894-B9C3EAA59D0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29169" t="23281" r="-25398" b="-7698"/>
          <a:stretch/>
        </p:blipFill>
        <p:spPr>
          <a:xfrm>
            <a:off x="5610483" y="794613"/>
            <a:ext cx="3023604" cy="5143602"/>
          </a:xfrm>
          <a:prstGeom prst="ellipse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5FF69BB-40AD-46DB-B566-03E06C6277C3}"/>
              </a:ext>
            </a:extLst>
          </p:cNvPr>
          <p:cNvSpPr/>
          <p:nvPr/>
        </p:nvSpPr>
        <p:spPr>
          <a:xfrm>
            <a:off x="3636963" y="2716213"/>
            <a:ext cx="2197100" cy="3338512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1BED84E2-CB60-426D-BA69-C29452119E6C}"/>
              </a:ext>
            </a:extLst>
          </p:cNvPr>
          <p:cNvCxnSpPr/>
          <p:nvPr/>
        </p:nvCxnSpPr>
        <p:spPr>
          <a:xfrm flipV="1">
            <a:off x="5676900" y="3265488"/>
            <a:ext cx="498475" cy="3492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27788" y="5245100"/>
            <a:ext cx="568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600" b="1" i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zh-CN" altLang="en-US" sz="3600" i="1" baseline="-25000"/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358063" y="5245100"/>
            <a:ext cx="568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600" b="1" i="1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zh-CN" altLang="en-US" sz="3600" i="1" baseline="-25000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931025" y="5245100"/>
            <a:ext cx="417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 i="1" baseline="-25000">
                <a:solidFill>
                  <a:srgbClr val="FF0000"/>
                </a:solidFill>
                <a:latin typeface="Times New Roman" pitchFamily="18" charset="0"/>
              </a:rPr>
              <a:t>&lt;</a:t>
            </a:r>
            <a:endParaRPr lang="zh-CN" altLang="en-US" sz="4800" i="1" baseline="-25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99E8B2B-D3BA-4394-BE34-AC7113C22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094" y="2281049"/>
            <a:ext cx="8329612" cy="1754326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eaLnBrk="1" hangingPunct="1"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</a:rPr>
              <a:t>连通器的特点：连通器里装同种液体，当液体不流动时，连通器个部分中的</a:t>
            </a:r>
            <a:r>
              <a:rPr lang="zh-CN" altLang="en-US" dirty="0">
                <a:highlight>
                  <a:srgbClr val="FFFF00"/>
                </a:highlight>
              </a:rPr>
              <a:t>液面总是相平的</a:t>
            </a:r>
            <a:r>
              <a:rPr lang="zh-CN" altLang="en-US" dirty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2.5E-6 0.36852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25 -1.11111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7.40741E-7 L 0.25 -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25 4.07407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8" grpId="0" animBg="1"/>
      <p:bldP spid="12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6C78CDE-F188-42C8-AAFA-136D89608FEB}"/>
              </a:ext>
            </a:extLst>
          </p:cNvPr>
          <p:cNvSpPr/>
          <p:nvPr/>
        </p:nvSpPr>
        <p:spPr>
          <a:xfrm>
            <a:off x="509588" y="1336675"/>
            <a:ext cx="8086725" cy="50641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xmlns="" id="{2A87205A-3B99-4921-9BBA-98E6A4155CB6}"/>
              </a:ext>
            </a:extLst>
          </p:cNvPr>
          <p:cNvSpPr txBox="1"/>
          <p:nvPr/>
        </p:nvSpPr>
        <p:spPr>
          <a:xfrm>
            <a:off x="509913" y="241827"/>
            <a:ext cx="1981828" cy="769441"/>
          </a:xfrm>
          <a:prstGeom prst="round1Rect">
            <a:avLst>
              <a:gd name="adj" fmla="val 16667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连通器</a:t>
            </a:r>
          </a:p>
        </p:txBody>
      </p:sp>
      <p:pic>
        <p:nvPicPr>
          <p:cNvPr id="30724" name="图片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4038" y="1981200"/>
            <a:ext cx="4365625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图片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588" y="1422400"/>
            <a:ext cx="4256087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6C78CDE-F188-42C8-AAFA-136D89608FEB}"/>
              </a:ext>
            </a:extLst>
          </p:cNvPr>
          <p:cNvSpPr/>
          <p:nvPr/>
        </p:nvSpPr>
        <p:spPr>
          <a:xfrm>
            <a:off x="509588" y="1336675"/>
            <a:ext cx="8086725" cy="50641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xmlns="" id="{2A87205A-3B99-4921-9BBA-98E6A4155CB6}"/>
              </a:ext>
            </a:extLst>
          </p:cNvPr>
          <p:cNvSpPr txBox="1"/>
          <p:nvPr/>
        </p:nvSpPr>
        <p:spPr>
          <a:xfrm>
            <a:off x="509913" y="241827"/>
            <a:ext cx="1981828" cy="769441"/>
          </a:xfrm>
          <a:prstGeom prst="round1Rect">
            <a:avLst>
              <a:gd name="adj" fmla="val 16667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连通器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 l="27847" r="27847"/>
          <a:stretch>
            <a:fillRect/>
          </a:stretch>
        </p:blipFill>
        <p:spPr bwMode="auto">
          <a:xfrm>
            <a:off x="5635625" y="1677988"/>
            <a:ext cx="25876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print"/>
          <a:srcRect l="16747" t="17500" r="15845"/>
          <a:stretch>
            <a:fillRect/>
          </a:stretch>
        </p:blipFill>
        <p:spPr bwMode="auto">
          <a:xfrm>
            <a:off x="1370013" y="1677988"/>
            <a:ext cx="2684462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8-12-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2093913"/>
            <a:ext cx="68707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F1E27000-4A4E-45B9-9996-460EA5A03782}"/>
              </a:ext>
            </a:extLst>
          </p:cNvPr>
          <p:cNvSpPr/>
          <p:nvPr/>
        </p:nvSpPr>
        <p:spPr>
          <a:xfrm>
            <a:off x="6191250" y="487363"/>
            <a:ext cx="158750" cy="1335087"/>
          </a:xfrm>
          <a:prstGeom prst="ellipse">
            <a:avLst/>
          </a:prstGeom>
          <a:solidFill>
            <a:srgbClr val="29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iślîḋê"/>
          <p:cNvSpPr>
            <a:spLocks noChangeArrowheads="1"/>
          </p:cNvSpPr>
          <p:nvPr/>
        </p:nvSpPr>
        <p:spPr bwMode="auto">
          <a:xfrm>
            <a:off x="5681663" y="2022475"/>
            <a:ext cx="1033462" cy="1050925"/>
          </a:xfrm>
          <a:prstGeom prst="rect">
            <a:avLst/>
          </a:prstGeom>
          <a:solidFill>
            <a:srgbClr val="29C7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9" name="iślîḋê"/>
          <p:cNvSpPr>
            <a:spLocks noChangeArrowheads="1"/>
          </p:cNvSpPr>
          <p:nvPr/>
        </p:nvSpPr>
        <p:spPr bwMode="auto">
          <a:xfrm>
            <a:off x="1933575" y="2022475"/>
            <a:ext cx="1033463" cy="1016000"/>
          </a:xfrm>
          <a:prstGeom prst="rect">
            <a:avLst/>
          </a:prstGeom>
          <a:solidFill>
            <a:srgbClr val="FF881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/>
          </a:p>
        </p:txBody>
      </p:sp>
      <p:grpSp>
        <p:nvGrpSpPr>
          <p:cNvPr id="2" name="组合 956"/>
          <p:cNvGrpSpPr>
            <a:grpSpLocks/>
          </p:cNvGrpSpPr>
          <p:nvPr/>
        </p:nvGrpSpPr>
        <p:grpSpPr bwMode="auto">
          <a:xfrm>
            <a:off x="1216025" y="3160713"/>
            <a:ext cx="2405063" cy="642937"/>
            <a:chOff x="3041792" y="6216037"/>
            <a:chExt cx="3534332" cy="513712"/>
          </a:xfrm>
        </p:grpSpPr>
        <p:sp>
          <p:nvSpPr>
            <p:cNvPr id="14386" name="PA-îşliďè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058231" y="6216037"/>
              <a:ext cx="3517893" cy="342475"/>
            </a:xfrm>
            <a:prstGeom prst="rect">
              <a:avLst/>
            </a:prstGeom>
            <a:solidFill>
              <a:srgbClr val="8DC63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grpSp>
          <p:nvGrpSpPr>
            <p:cNvPr id="3" name="组合 954"/>
            <p:cNvGrpSpPr>
              <a:grpSpLocks/>
            </p:cNvGrpSpPr>
            <p:nvPr/>
          </p:nvGrpSpPr>
          <p:grpSpPr bwMode="auto">
            <a:xfrm>
              <a:off x="3041792" y="6301655"/>
              <a:ext cx="3534332" cy="428094"/>
              <a:chOff x="3041792" y="6301655"/>
              <a:chExt cx="3534332" cy="428094"/>
            </a:xfrm>
          </p:grpSpPr>
          <p:sp>
            <p:nvSpPr>
              <p:cNvPr id="14388" name="PA-îšľïḑe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058231" y="6387274"/>
                <a:ext cx="3517893" cy="342475"/>
              </a:xfrm>
              <a:custGeom>
                <a:avLst/>
                <a:gdLst>
                  <a:gd name="T0" fmla="*/ 2147483646 w 2586"/>
                  <a:gd name="T1" fmla="*/ 2147483646 h 252"/>
                  <a:gd name="T2" fmla="*/ 2147483646 w 2586"/>
                  <a:gd name="T3" fmla="*/ 2147483646 h 252"/>
                  <a:gd name="T4" fmla="*/ 2147483646 w 2586"/>
                  <a:gd name="T5" fmla="*/ 2147483646 h 252"/>
                  <a:gd name="T6" fmla="*/ 2147483646 w 2586"/>
                  <a:gd name="T7" fmla="*/ 2147483646 h 252"/>
                  <a:gd name="T8" fmla="*/ 2147483646 w 2586"/>
                  <a:gd name="T9" fmla="*/ 2147483646 h 252"/>
                  <a:gd name="T10" fmla="*/ 0 w 2586"/>
                  <a:gd name="T11" fmla="*/ 2147483646 h 252"/>
                  <a:gd name="T12" fmla="*/ 0 w 2586"/>
                  <a:gd name="T13" fmla="*/ 0 h 252"/>
                  <a:gd name="T14" fmla="*/ 2147483646 w 2586"/>
                  <a:gd name="T15" fmla="*/ 0 h 252"/>
                  <a:gd name="T16" fmla="*/ 2147483646 w 2586"/>
                  <a:gd name="T17" fmla="*/ 2147483646 h 2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86" h="252">
                    <a:moveTo>
                      <a:pt x="2586" y="152"/>
                    </a:moveTo>
                    <a:cubicBezTo>
                      <a:pt x="2586" y="178"/>
                      <a:pt x="2576" y="204"/>
                      <a:pt x="2557" y="223"/>
                    </a:cubicBezTo>
                    <a:cubicBezTo>
                      <a:pt x="2537" y="243"/>
                      <a:pt x="2512" y="252"/>
                      <a:pt x="2486" y="252"/>
                    </a:cubicBezTo>
                    <a:cubicBezTo>
                      <a:pt x="100" y="252"/>
                      <a:pt x="100" y="252"/>
                      <a:pt x="100" y="252"/>
                    </a:cubicBezTo>
                    <a:cubicBezTo>
                      <a:pt x="75" y="252"/>
                      <a:pt x="49" y="243"/>
                      <a:pt x="30" y="223"/>
                    </a:cubicBezTo>
                    <a:cubicBezTo>
                      <a:pt x="10" y="204"/>
                      <a:pt x="0" y="178"/>
                      <a:pt x="0" y="1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86" y="0"/>
                      <a:pt x="2586" y="0"/>
                      <a:pt x="2586" y="0"/>
                    </a:cubicBezTo>
                    <a:lnTo>
                      <a:pt x="2586" y="152"/>
                    </a:lnTo>
                    <a:close/>
                  </a:path>
                </a:pathLst>
              </a:custGeom>
              <a:solidFill>
                <a:srgbClr val="DDBC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89" name="PA-ïsľïdè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3191796" y="6301655"/>
                <a:ext cx="2974044" cy="10959"/>
              </a:xfrm>
              <a:custGeom>
                <a:avLst/>
                <a:gdLst>
                  <a:gd name="T0" fmla="*/ 2147483646 w 2186"/>
                  <a:gd name="T1" fmla="*/ 2147483646 h 8"/>
                  <a:gd name="T2" fmla="*/ 2147483646 w 2186"/>
                  <a:gd name="T3" fmla="*/ 2147483646 h 8"/>
                  <a:gd name="T4" fmla="*/ 0 w 2186"/>
                  <a:gd name="T5" fmla="*/ 2147483646 h 8"/>
                  <a:gd name="T6" fmla="*/ 2147483646 w 2186"/>
                  <a:gd name="T7" fmla="*/ 0 h 8"/>
                  <a:gd name="T8" fmla="*/ 2147483646 w 2186"/>
                  <a:gd name="T9" fmla="*/ 0 h 8"/>
                  <a:gd name="T10" fmla="*/ 2147483646 w 2186"/>
                  <a:gd name="T11" fmla="*/ 2147483646 h 8"/>
                  <a:gd name="T12" fmla="*/ 2147483646 w 2186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86" h="8">
                    <a:moveTo>
                      <a:pt x="21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82" y="0"/>
                      <a:pt x="2182" y="0"/>
                      <a:pt x="2182" y="0"/>
                    </a:cubicBezTo>
                    <a:cubicBezTo>
                      <a:pt x="2185" y="0"/>
                      <a:pt x="2186" y="2"/>
                      <a:pt x="2186" y="4"/>
                    </a:cubicBezTo>
                    <a:cubicBezTo>
                      <a:pt x="2186" y="6"/>
                      <a:pt x="2185" y="8"/>
                      <a:pt x="2182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0" name="PA-iṡļíḓè"/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191796" y="6553032"/>
                <a:ext cx="1317840" cy="10959"/>
              </a:xfrm>
              <a:custGeom>
                <a:avLst/>
                <a:gdLst>
                  <a:gd name="T0" fmla="*/ 2147483646 w 969"/>
                  <a:gd name="T1" fmla="*/ 2147483646 h 8"/>
                  <a:gd name="T2" fmla="*/ 2147483646 w 969"/>
                  <a:gd name="T3" fmla="*/ 2147483646 h 8"/>
                  <a:gd name="T4" fmla="*/ 0 w 969"/>
                  <a:gd name="T5" fmla="*/ 2147483646 h 8"/>
                  <a:gd name="T6" fmla="*/ 2147483646 w 969"/>
                  <a:gd name="T7" fmla="*/ 0 h 8"/>
                  <a:gd name="T8" fmla="*/ 2147483646 w 969"/>
                  <a:gd name="T9" fmla="*/ 0 h 8"/>
                  <a:gd name="T10" fmla="*/ 2147483646 w 969"/>
                  <a:gd name="T11" fmla="*/ 2147483646 h 8"/>
                  <a:gd name="T12" fmla="*/ 2147483646 w 969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9" h="8">
                    <a:moveTo>
                      <a:pt x="965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65" y="0"/>
                      <a:pt x="965" y="0"/>
                      <a:pt x="965" y="0"/>
                    </a:cubicBezTo>
                    <a:cubicBezTo>
                      <a:pt x="967" y="0"/>
                      <a:pt x="969" y="2"/>
                      <a:pt x="969" y="4"/>
                    </a:cubicBezTo>
                    <a:cubicBezTo>
                      <a:pt x="969" y="7"/>
                      <a:pt x="967" y="8"/>
                      <a:pt x="965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1" name="PA-ïsļîḍê"/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002114" y="6613992"/>
                <a:ext cx="1318525" cy="10959"/>
              </a:xfrm>
              <a:custGeom>
                <a:avLst/>
                <a:gdLst>
                  <a:gd name="T0" fmla="*/ 2147483646 w 969"/>
                  <a:gd name="T1" fmla="*/ 2147483646 h 8"/>
                  <a:gd name="T2" fmla="*/ 2147483646 w 969"/>
                  <a:gd name="T3" fmla="*/ 2147483646 h 8"/>
                  <a:gd name="T4" fmla="*/ 0 w 969"/>
                  <a:gd name="T5" fmla="*/ 2147483646 h 8"/>
                  <a:gd name="T6" fmla="*/ 2147483646 w 969"/>
                  <a:gd name="T7" fmla="*/ 0 h 8"/>
                  <a:gd name="T8" fmla="*/ 2147483646 w 969"/>
                  <a:gd name="T9" fmla="*/ 0 h 8"/>
                  <a:gd name="T10" fmla="*/ 2147483646 w 969"/>
                  <a:gd name="T11" fmla="*/ 2147483646 h 8"/>
                  <a:gd name="T12" fmla="*/ 2147483646 w 969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9" h="8">
                    <a:moveTo>
                      <a:pt x="965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65" y="0"/>
                      <a:pt x="965" y="0"/>
                      <a:pt x="965" y="0"/>
                    </a:cubicBezTo>
                    <a:cubicBezTo>
                      <a:pt x="967" y="0"/>
                      <a:pt x="969" y="2"/>
                      <a:pt x="969" y="4"/>
                    </a:cubicBezTo>
                    <a:cubicBezTo>
                      <a:pt x="969" y="6"/>
                      <a:pt x="967" y="8"/>
                      <a:pt x="965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2" name="PA-íṧ1ïďê"/>
              <p:cNvSpPr>
                <a:spLocks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5320614" y="6494811"/>
                <a:ext cx="555493" cy="10959"/>
              </a:xfrm>
              <a:custGeom>
                <a:avLst/>
                <a:gdLst>
                  <a:gd name="T0" fmla="*/ 2147483646 w 408"/>
                  <a:gd name="T1" fmla="*/ 2147483646 h 8"/>
                  <a:gd name="T2" fmla="*/ 2147483646 w 408"/>
                  <a:gd name="T3" fmla="*/ 2147483646 h 8"/>
                  <a:gd name="T4" fmla="*/ 0 w 408"/>
                  <a:gd name="T5" fmla="*/ 2147483646 h 8"/>
                  <a:gd name="T6" fmla="*/ 2147483646 w 408"/>
                  <a:gd name="T7" fmla="*/ 0 h 8"/>
                  <a:gd name="T8" fmla="*/ 2147483646 w 408"/>
                  <a:gd name="T9" fmla="*/ 0 h 8"/>
                  <a:gd name="T10" fmla="*/ 2147483646 w 408"/>
                  <a:gd name="T11" fmla="*/ 2147483646 h 8"/>
                  <a:gd name="T12" fmla="*/ 2147483646 w 408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8" h="8">
                    <a:moveTo>
                      <a:pt x="40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06" y="0"/>
                      <a:pt x="408" y="2"/>
                      <a:pt x="408" y="4"/>
                    </a:cubicBezTo>
                    <a:cubicBezTo>
                      <a:pt x="408" y="6"/>
                      <a:pt x="406" y="8"/>
                      <a:pt x="404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3" name="PA-î$ḷíde"/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180837" y="6370835"/>
                <a:ext cx="2995278" cy="32878"/>
              </a:xfrm>
              <a:custGeom>
                <a:avLst/>
                <a:gdLst>
                  <a:gd name="T0" fmla="*/ 2147483646 w 2202"/>
                  <a:gd name="T1" fmla="*/ 2147483646 h 24"/>
                  <a:gd name="T2" fmla="*/ 2147483646 w 2202"/>
                  <a:gd name="T3" fmla="*/ 2147483646 h 24"/>
                  <a:gd name="T4" fmla="*/ 0 w 2202"/>
                  <a:gd name="T5" fmla="*/ 2147483646 h 24"/>
                  <a:gd name="T6" fmla="*/ 2147483646 w 2202"/>
                  <a:gd name="T7" fmla="*/ 0 h 24"/>
                  <a:gd name="T8" fmla="*/ 2147483646 w 2202"/>
                  <a:gd name="T9" fmla="*/ 0 h 24"/>
                  <a:gd name="T10" fmla="*/ 2147483646 w 2202"/>
                  <a:gd name="T11" fmla="*/ 2147483646 h 24"/>
                  <a:gd name="T12" fmla="*/ 2147483646 w 2202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02" h="24">
                    <a:moveTo>
                      <a:pt x="2190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2190" y="0"/>
                      <a:pt x="2190" y="0"/>
                      <a:pt x="2190" y="0"/>
                    </a:cubicBezTo>
                    <a:cubicBezTo>
                      <a:pt x="2197" y="0"/>
                      <a:pt x="2202" y="6"/>
                      <a:pt x="2202" y="12"/>
                    </a:cubicBezTo>
                    <a:cubicBezTo>
                      <a:pt x="2202" y="19"/>
                      <a:pt x="2197" y="24"/>
                      <a:pt x="2190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4" name="PA-iṧliḑê"/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6248719" y="6370835"/>
                <a:ext cx="130140" cy="32878"/>
              </a:xfrm>
              <a:custGeom>
                <a:avLst/>
                <a:gdLst>
                  <a:gd name="T0" fmla="*/ 2147483646 w 96"/>
                  <a:gd name="T1" fmla="*/ 2147483646 h 24"/>
                  <a:gd name="T2" fmla="*/ 2147483646 w 96"/>
                  <a:gd name="T3" fmla="*/ 2147483646 h 24"/>
                  <a:gd name="T4" fmla="*/ 0 w 96"/>
                  <a:gd name="T5" fmla="*/ 2147483646 h 24"/>
                  <a:gd name="T6" fmla="*/ 2147483646 w 96"/>
                  <a:gd name="T7" fmla="*/ 0 h 24"/>
                  <a:gd name="T8" fmla="*/ 2147483646 w 96"/>
                  <a:gd name="T9" fmla="*/ 0 h 24"/>
                  <a:gd name="T10" fmla="*/ 2147483646 w 96"/>
                  <a:gd name="T11" fmla="*/ 2147483646 h 24"/>
                  <a:gd name="T12" fmla="*/ 2147483646 w 96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" h="24">
                    <a:moveTo>
                      <a:pt x="84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90" y="0"/>
                      <a:pt x="96" y="6"/>
                      <a:pt x="96" y="12"/>
                    </a:cubicBezTo>
                    <a:cubicBezTo>
                      <a:pt x="96" y="19"/>
                      <a:pt x="90" y="24"/>
                      <a:pt x="84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5" name="PA-iṥ1iḋé"/>
              <p:cNvSpPr>
                <a:spLocks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6421326" y="6370835"/>
                <a:ext cx="81509" cy="32878"/>
              </a:xfrm>
              <a:custGeom>
                <a:avLst/>
                <a:gdLst>
                  <a:gd name="T0" fmla="*/ 2147483646 w 60"/>
                  <a:gd name="T1" fmla="*/ 2147483646 h 24"/>
                  <a:gd name="T2" fmla="*/ 2147483646 w 60"/>
                  <a:gd name="T3" fmla="*/ 2147483646 h 24"/>
                  <a:gd name="T4" fmla="*/ 0 w 60"/>
                  <a:gd name="T5" fmla="*/ 2147483646 h 24"/>
                  <a:gd name="T6" fmla="*/ 2147483646 w 60"/>
                  <a:gd name="T7" fmla="*/ 0 h 24"/>
                  <a:gd name="T8" fmla="*/ 2147483646 w 60"/>
                  <a:gd name="T9" fmla="*/ 0 h 24"/>
                  <a:gd name="T10" fmla="*/ 2147483646 w 60"/>
                  <a:gd name="T11" fmla="*/ 2147483646 h 24"/>
                  <a:gd name="T12" fmla="*/ 2147483646 w 60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4">
                    <a:moveTo>
                      <a:pt x="48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5" y="0"/>
                      <a:pt x="60" y="6"/>
                      <a:pt x="60" y="12"/>
                    </a:cubicBezTo>
                    <a:cubicBezTo>
                      <a:pt x="60" y="19"/>
                      <a:pt x="55" y="24"/>
                      <a:pt x="48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96" name="PA-íslíḋê"/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041792" y="6370835"/>
                <a:ext cx="82194" cy="32878"/>
              </a:xfrm>
              <a:custGeom>
                <a:avLst/>
                <a:gdLst>
                  <a:gd name="T0" fmla="*/ 2147483646 w 60"/>
                  <a:gd name="T1" fmla="*/ 2147483646 h 24"/>
                  <a:gd name="T2" fmla="*/ 2147483646 w 60"/>
                  <a:gd name="T3" fmla="*/ 2147483646 h 24"/>
                  <a:gd name="T4" fmla="*/ 0 w 60"/>
                  <a:gd name="T5" fmla="*/ 2147483646 h 24"/>
                  <a:gd name="T6" fmla="*/ 2147483646 w 60"/>
                  <a:gd name="T7" fmla="*/ 0 h 24"/>
                  <a:gd name="T8" fmla="*/ 2147483646 w 60"/>
                  <a:gd name="T9" fmla="*/ 0 h 24"/>
                  <a:gd name="T10" fmla="*/ 2147483646 w 60"/>
                  <a:gd name="T11" fmla="*/ 2147483646 h 24"/>
                  <a:gd name="T12" fmla="*/ 2147483646 w 60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4">
                    <a:moveTo>
                      <a:pt x="48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5" y="0"/>
                      <a:pt x="60" y="6"/>
                      <a:pt x="60" y="12"/>
                    </a:cubicBezTo>
                    <a:cubicBezTo>
                      <a:pt x="60" y="19"/>
                      <a:pt x="55" y="24"/>
                      <a:pt x="48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2" name="任意多边形: 形状 27"/>
          <p:cNvSpPr>
            <a:spLocks noChangeArrowheads="1"/>
          </p:cNvSpPr>
          <p:nvPr/>
        </p:nvSpPr>
        <p:spPr bwMode="auto">
          <a:xfrm>
            <a:off x="1793875" y="2009775"/>
            <a:ext cx="1312863" cy="1152525"/>
          </a:xfrm>
          <a:custGeom>
            <a:avLst/>
            <a:gdLst>
              <a:gd name="T0" fmla="*/ 0 w 1313836"/>
              <a:gd name="T1" fmla="*/ 0 h 1314333"/>
              <a:gd name="T2" fmla="*/ 139006 w 1313836"/>
              <a:gd name="T3" fmla="*/ 0 h 1314333"/>
              <a:gd name="T4" fmla="*/ 139006 w 1313836"/>
              <a:gd name="T5" fmla="*/ 242455 h 1314333"/>
              <a:gd name="T6" fmla="*/ 1164167 w 1313836"/>
              <a:gd name="T7" fmla="*/ 242455 h 1314333"/>
              <a:gd name="T8" fmla="*/ 1164167 w 1313836"/>
              <a:gd name="T9" fmla="*/ 0 h 1314333"/>
              <a:gd name="T10" fmla="*/ 1303172 w 1313836"/>
              <a:gd name="T11" fmla="*/ 0 h 1314333"/>
              <a:gd name="T12" fmla="*/ 1303172 w 1313836"/>
              <a:gd name="T13" fmla="*/ 271404 h 1314333"/>
              <a:gd name="T14" fmla="*/ 0 w 1313836"/>
              <a:gd name="T15" fmla="*/ 271404 h 13143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13836" h="1314333">
                <a:moveTo>
                  <a:pt x="0" y="0"/>
                </a:moveTo>
                <a:lnTo>
                  <a:pt x="140143" y="0"/>
                </a:lnTo>
                <a:lnTo>
                  <a:pt x="140143" y="1174138"/>
                </a:lnTo>
                <a:lnTo>
                  <a:pt x="1173693" y="1174138"/>
                </a:lnTo>
                <a:lnTo>
                  <a:pt x="1173693" y="0"/>
                </a:lnTo>
                <a:lnTo>
                  <a:pt x="1313836" y="0"/>
                </a:lnTo>
                <a:lnTo>
                  <a:pt x="1313836" y="1314333"/>
                </a:lnTo>
                <a:lnTo>
                  <a:pt x="0" y="1314333"/>
                </a:lnTo>
                <a:lnTo>
                  <a:pt x="0" y="0"/>
                </a:lnTo>
                <a:close/>
              </a:path>
            </a:pathLst>
          </a:custGeom>
          <a:solidFill>
            <a:srgbClr val="FFB76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" name="任意多边形: 形状 40"/>
          <p:cNvSpPr>
            <a:spLocks noChangeArrowheads="1"/>
          </p:cNvSpPr>
          <p:nvPr/>
        </p:nvSpPr>
        <p:spPr bwMode="auto">
          <a:xfrm>
            <a:off x="5541963" y="2009775"/>
            <a:ext cx="1314450" cy="1152525"/>
          </a:xfrm>
          <a:custGeom>
            <a:avLst/>
            <a:gdLst>
              <a:gd name="T0" fmla="*/ 0 w 1313836"/>
              <a:gd name="T1" fmla="*/ 0 h 1314333"/>
              <a:gd name="T2" fmla="*/ 140868 w 1313836"/>
              <a:gd name="T3" fmla="*/ 0 h 1314333"/>
              <a:gd name="T4" fmla="*/ 140868 w 1313836"/>
              <a:gd name="T5" fmla="*/ 242455 h 1314333"/>
              <a:gd name="T6" fmla="*/ 1179742 w 1313836"/>
              <a:gd name="T7" fmla="*/ 242455 h 1314333"/>
              <a:gd name="T8" fmla="*/ 1179742 w 1313836"/>
              <a:gd name="T9" fmla="*/ 0 h 1314333"/>
              <a:gd name="T10" fmla="*/ 1320606 w 1313836"/>
              <a:gd name="T11" fmla="*/ 0 h 1314333"/>
              <a:gd name="T12" fmla="*/ 1320606 w 1313836"/>
              <a:gd name="T13" fmla="*/ 271404 h 1314333"/>
              <a:gd name="T14" fmla="*/ 0 w 1313836"/>
              <a:gd name="T15" fmla="*/ 271404 h 13143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13836" h="1314333">
                <a:moveTo>
                  <a:pt x="0" y="0"/>
                </a:moveTo>
                <a:lnTo>
                  <a:pt x="140143" y="0"/>
                </a:lnTo>
                <a:lnTo>
                  <a:pt x="140143" y="1174138"/>
                </a:lnTo>
                <a:lnTo>
                  <a:pt x="1173693" y="1174138"/>
                </a:lnTo>
                <a:lnTo>
                  <a:pt x="1173693" y="0"/>
                </a:lnTo>
                <a:lnTo>
                  <a:pt x="1313836" y="0"/>
                </a:lnTo>
                <a:lnTo>
                  <a:pt x="1313836" y="1314333"/>
                </a:lnTo>
                <a:lnTo>
                  <a:pt x="0" y="1314333"/>
                </a:lnTo>
                <a:lnTo>
                  <a:pt x="0" y="0"/>
                </a:lnTo>
                <a:close/>
              </a:path>
            </a:pathLst>
          </a:custGeom>
          <a:solidFill>
            <a:srgbClr val="FFB76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4" name="e3695079-ddb1-4e4e-bdee-10a0eb8d2c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932488" y="1030288"/>
            <a:ext cx="1011237" cy="908050"/>
            <a:chOff x="4426346" y="1202158"/>
            <a:chExt cx="3289305" cy="2952062"/>
          </a:xfrm>
        </p:grpSpPr>
        <p:sp>
          <p:nvSpPr>
            <p:cNvPr id="14373" name="íṣ1ïḍé"/>
            <p:cNvSpPr>
              <a:spLocks noChangeArrowheads="1"/>
            </p:cNvSpPr>
            <p:nvPr/>
          </p:nvSpPr>
          <p:spPr bwMode="auto">
            <a:xfrm>
              <a:off x="5354926" y="1465489"/>
              <a:ext cx="240230" cy="646774"/>
            </a:xfrm>
            <a:prstGeom prst="rect">
              <a:avLst/>
            </a:prstGeom>
            <a:solidFill>
              <a:srgbClr val="47515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4374" name="ïṣḷîḑê"/>
            <p:cNvSpPr>
              <a:spLocks/>
            </p:cNvSpPr>
            <p:nvPr/>
          </p:nvSpPr>
          <p:spPr bwMode="auto">
            <a:xfrm>
              <a:off x="5179374" y="1280696"/>
              <a:ext cx="591336" cy="355727"/>
            </a:xfrm>
            <a:custGeom>
              <a:avLst/>
              <a:gdLst>
                <a:gd name="T0" fmla="*/ 2147483646 w 203"/>
                <a:gd name="T1" fmla="*/ 2147483646 h 123"/>
                <a:gd name="T2" fmla="*/ 2147483646 w 203"/>
                <a:gd name="T3" fmla="*/ 2147483646 h 123"/>
                <a:gd name="T4" fmla="*/ 2147483646 w 203"/>
                <a:gd name="T5" fmla="*/ 2147483646 h 123"/>
                <a:gd name="T6" fmla="*/ 0 w 203"/>
                <a:gd name="T7" fmla="*/ 2147483646 h 123"/>
                <a:gd name="T8" fmla="*/ 0 w 203"/>
                <a:gd name="T9" fmla="*/ 2147483646 h 123"/>
                <a:gd name="T10" fmla="*/ 2147483646 w 203"/>
                <a:gd name="T11" fmla="*/ 0 h 123"/>
                <a:gd name="T12" fmla="*/ 2147483646 w 203"/>
                <a:gd name="T13" fmla="*/ 2147483646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23">
                  <a:moveTo>
                    <a:pt x="203" y="18"/>
                  </a:moveTo>
                  <a:cubicBezTo>
                    <a:pt x="203" y="105"/>
                    <a:pt x="203" y="105"/>
                    <a:pt x="203" y="105"/>
                  </a:cubicBezTo>
                  <a:cubicBezTo>
                    <a:pt x="177" y="116"/>
                    <a:pt x="140" y="123"/>
                    <a:pt x="100" y="123"/>
                  </a:cubicBezTo>
                  <a:cubicBezTo>
                    <a:pt x="62" y="123"/>
                    <a:pt x="27" y="117"/>
                    <a:pt x="0" y="10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7" y="7"/>
                    <a:pt x="62" y="0"/>
                    <a:pt x="100" y="0"/>
                  </a:cubicBezTo>
                  <a:cubicBezTo>
                    <a:pt x="140" y="0"/>
                    <a:pt x="177" y="7"/>
                    <a:pt x="203" y="18"/>
                  </a:cubicBez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5" name="ïsḻïďe"/>
            <p:cNvSpPr>
              <a:spLocks/>
            </p:cNvSpPr>
            <p:nvPr/>
          </p:nvSpPr>
          <p:spPr bwMode="auto">
            <a:xfrm>
              <a:off x="4426346" y="1294554"/>
              <a:ext cx="845427" cy="328008"/>
            </a:xfrm>
            <a:custGeom>
              <a:avLst/>
              <a:gdLst>
                <a:gd name="T0" fmla="*/ 2147483646 w 183"/>
                <a:gd name="T1" fmla="*/ 2147483646 h 71"/>
                <a:gd name="T2" fmla="*/ 0 w 183"/>
                <a:gd name="T3" fmla="*/ 2147483646 h 71"/>
                <a:gd name="T4" fmla="*/ 0 w 183"/>
                <a:gd name="T5" fmla="*/ 0 h 71"/>
                <a:gd name="T6" fmla="*/ 2147483646 w 183"/>
                <a:gd name="T7" fmla="*/ 2147483646 h 71"/>
                <a:gd name="T8" fmla="*/ 2147483646 w 183"/>
                <a:gd name="T9" fmla="*/ 2147483646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3" h="71">
                  <a:moveTo>
                    <a:pt x="183" y="67"/>
                  </a:moveTo>
                  <a:lnTo>
                    <a:pt x="0" y="71"/>
                  </a:lnTo>
                  <a:lnTo>
                    <a:pt x="0" y="0"/>
                  </a:lnTo>
                  <a:lnTo>
                    <a:pt x="183" y="5"/>
                  </a:lnTo>
                  <a:lnTo>
                    <a:pt x="183" y="67"/>
                  </a:ln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6" name="îs1ïḓe"/>
            <p:cNvSpPr>
              <a:spLocks/>
            </p:cNvSpPr>
            <p:nvPr/>
          </p:nvSpPr>
          <p:spPr bwMode="auto">
            <a:xfrm>
              <a:off x="5063880" y="1202158"/>
              <a:ext cx="207893" cy="503561"/>
            </a:xfrm>
            <a:custGeom>
              <a:avLst/>
              <a:gdLst>
                <a:gd name="T0" fmla="*/ 2147483646 w 71"/>
                <a:gd name="T1" fmla="*/ 2147483646 h 175"/>
                <a:gd name="T2" fmla="*/ 2147483646 w 71"/>
                <a:gd name="T3" fmla="*/ 2147483646 h 175"/>
                <a:gd name="T4" fmla="*/ 2147483646 w 71"/>
                <a:gd name="T5" fmla="*/ 2147483646 h 175"/>
                <a:gd name="T6" fmla="*/ 0 w 71"/>
                <a:gd name="T7" fmla="*/ 2147483646 h 175"/>
                <a:gd name="T8" fmla="*/ 0 w 71"/>
                <a:gd name="T9" fmla="*/ 2147483646 h 175"/>
                <a:gd name="T10" fmla="*/ 2147483646 w 71"/>
                <a:gd name="T11" fmla="*/ 0 h 175"/>
                <a:gd name="T12" fmla="*/ 2147483646 w 71"/>
                <a:gd name="T13" fmla="*/ 0 h 175"/>
                <a:gd name="T14" fmla="*/ 2147483646 w 71"/>
                <a:gd name="T15" fmla="*/ 2147483646 h 175"/>
                <a:gd name="T16" fmla="*/ 2147483646 w 71"/>
                <a:gd name="T17" fmla="*/ 2147483646 h 1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175">
                  <a:moveTo>
                    <a:pt x="71" y="154"/>
                  </a:moveTo>
                  <a:cubicBezTo>
                    <a:pt x="71" y="166"/>
                    <a:pt x="62" y="175"/>
                    <a:pt x="5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9" y="175"/>
                    <a:pt x="0" y="166"/>
                    <a:pt x="0" y="15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1" y="9"/>
                    <a:pt x="71" y="21"/>
                  </a:cubicBezTo>
                  <a:lnTo>
                    <a:pt x="71" y="154"/>
                  </a:lnTo>
                  <a:close/>
                </a:path>
              </a:pathLst>
            </a:custGeom>
            <a:solidFill>
              <a:srgbClr val="EA320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7" name="ïṥ1ïḑê"/>
            <p:cNvSpPr>
              <a:spLocks/>
            </p:cNvSpPr>
            <p:nvPr/>
          </p:nvSpPr>
          <p:spPr bwMode="auto">
            <a:xfrm>
              <a:off x="5678313" y="1285315"/>
              <a:ext cx="850045" cy="328008"/>
            </a:xfrm>
            <a:custGeom>
              <a:avLst/>
              <a:gdLst>
                <a:gd name="T0" fmla="*/ 0 w 184"/>
                <a:gd name="T1" fmla="*/ 2147483646 h 71"/>
                <a:gd name="T2" fmla="*/ 2147483646 w 184"/>
                <a:gd name="T3" fmla="*/ 0 h 71"/>
                <a:gd name="T4" fmla="*/ 2147483646 w 184"/>
                <a:gd name="T5" fmla="*/ 2147483646 h 71"/>
                <a:gd name="T6" fmla="*/ 0 w 184"/>
                <a:gd name="T7" fmla="*/ 2147483646 h 71"/>
                <a:gd name="T8" fmla="*/ 0 w 184"/>
                <a:gd name="T9" fmla="*/ 2147483646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71">
                  <a:moveTo>
                    <a:pt x="0" y="3"/>
                  </a:moveTo>
                  <a:lnTo>
                    <a:pt x="184" y="0"/>
                  </a:lnTo>
                  <a:lnTo>
                    <a:pt x="184" y="71"/>
                  </a:lnTo>
                  <a:lnTo>
                    <a:pt x="0" y="6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512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8" name="íslíḍê"/>
            <p:cNvSpPr>
              <a:spLocks/>
            </p:cNvSpPr>
            <p:nvPr/>
          </p:nvSpPr>
          <p:spPr bwMode="auto">
            <a:xfrm>
              <a:off x="5678313" y="1202158"/>
              <a:ext cx="207893" cy="503561"/>
            </a:xfrm>
            <a:custGeom>
              <a:avLst/>
              <a:gdLst>
                <a:gd name="T0" fmla="*/ 0 w 71"/>
                <a:gd name="T1" fmla="*/ 2147483646 h 175"/>
                <a:gd name="T2" fmla="*/ 2147483646 w 71"/>
                <a:gd name="T3" fmla="*/ 0 h 175"/>
                <a:gd name="T4" fmla="*/ 2147483646 w 71"/>
                <a:gd name="T5" fmla="*/ 0 h 175"/>
                <a:gd name="T6" fmla="*/ 2147483646 w 71"/>
                <a:gd name="T7" fmla="*/ 2147483646 h 175"/>
                <a:gd name="T8" fmla="*/ 2147483646 w 71"/>
                <a:gd name="T9" fmla="*/ 2147483646 h 175"/>
                <a:gd name="T10" fmla="*/ 2147483646 w 71"/>
                <a:gd name="T11" fmla="*/ 2147483646 h 175"/>
                <a:gd name="T12" fmla="*/ 2147483646 w 71"/>
                <a:gd name="T13" fmla="*/ 2147483646 h 175"/>
                <a:gd name="T14" fmla="*/ 0 w 71"/>
                <a:gd name="T15" fmla="*/ 2147483646 h 175"/>
                <a:gd name="T16" fmla="*/ 0 w 71"/>
                <a:gd name="T17" fmla="*/ 2147483646 h 1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175">
                  <a:moveTo>
                    <a:pt x="0" y="21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71" y="9"/>
                    <a:pt x="71" y="21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1" y="166"/>
                    <a:pt x="61" y="175"/>
                    <a:pt x="5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9" y="175"/>
                    <a:pt x="0" y="166"/>
                    <a:pt x="0" y="154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A320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9" name="ïṡļíḓè"/>
            <p:cNvSpPr>
              <a:spLocks noChangeArrowheads="1"/>
            </p:cNvSpPr>
            <p:nvPr/>
          </p:nvSpPr>
          <p:spPr bwMode="auto">
            <a:xfrm>
              <a:off x="5627497" y="2006005"/>
              <a:ext cx="2088154" cy="637534"/>
            </a:xfrm>
            <a:prstGeom prst="rect">
              <a:avLst/>
            </a:prstGeom>
            <a:solidFill>
              <a:srgbClr val="A9ABB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4380" name="iṣḻíḑê"/>
            <p:cNvSpPr>
              <a:spLocks/>
            </p:cNvSpPr>
            <p:nvPr/>
          </p:nvSpPr>
          <p:spPr bwMode="auto">
            <a:xfrm>
              <a:off x="5110078" y="1793494"/>
              <a:ext cx="360345" cy="2194413"/>
            </a:xfrm>
            <a:custGeom>
              <a:avLst/>
              <a:gdLst>
                <a:gd name="T0" fmla="*/ 2147483646 w 125"/>
                <a:gd name="T1" fmla="*/ 0 h 756"/>
                <a:gd name="T2" fmla="*/ 2147483646 w 125"/>
                <a:gd name="T3" fmla="*/ 2147483646 h 756"/>
                <a:gd name="T4" fmla="*/ 0 w 125"/>
                <a:gd name="T5" fmla="*/ 2147483646 h 756"/>
                <a:gd name="T6" fmla="*/ 0 w 125"/>
                <a:gd name="T7" fmla="*/ 2147483646 h 756"/>
                <a:gd name="T8" fmla="*/ 2147483646 w 125"/>
                <a:gd name="T9" fmla="*/ 0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756">
                  <a:moveTo>
                    <a:pt x="125" y="0"/>
                  </a:moveTo>
                  <a:cubicBezTo>
                    <a:pt x="125" y="756"/>
                    <a:pt x="125" y="756"/>
                    <a:pt x="125" y="756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2"/>
                    <a:pt x="62" y="1"/>
                    <a:pt x="125" y="0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81" name="ïṡļïḋé"/>
            <p:cNvSpPr>
              <a:spLocks noChangeArrowheads="1"/>
            </p:cNvSpPr>
            <p:nvPr/>
          </p:nvSpPr>
          <p:spPr bwMode="auto">
            <a:xfrm>
              <a:off x="5031540" y="3590603"/>
              <a:ext cx="887004" cy="563617"/>
            </a:xfrm>
            <a:prstGeom prst="rect">
              <a:avLst/>
            </a:prstGeom>
            <a:solidFill>
              <a:srgbClr val="A9ABB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4382" name="îṧ1ïḋè"/>
            <p:cNvSpPr>
              <a:spLocks/>
            </p:cNvSpPr>
            <p:nvPr/>
          </p:nvSpPr>
          <p:spPr bwMode="auto">
            <a:xfrm>
              <a:off x="5470423" y="1793494"/>
              <a:ext cx="369585" cy="2194413"/>
            </a:xfrm>
            <a:custGeom>
              <a:avLst/>
              <a:gdLst>
                <a:gd name="T0" fmla="*/ 2147483646 w 127"/>
                <a:gd name="T1" fmla="*/ 2147483646 h 756"/>
                <a:gd name="T2" fmla="*/ 2147483646 w 127"/>
                <a:gd name="T3" fmla="*/ 2147483646 h 756"/>
                <a:gd name="T4" fmla="*/ 0 w 127"/>
                <a:gd name="T5" fmla="*/ 2147483646 h 756"/>
                <a:gd name="T6" fmla="*/ 0 w 127"/>
                <a:gd name="T7" fmla="*/ 0 h 756"/>
                <a:gd name="T8" fmla="*/ 2147483646 w 127"/>
                <a:gd name="T9" fmla="*/ 2147483646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756">
                  <a:moveTo>
                    <a:pt x="127" y="125"/>
                  </a:moveTo>
                  <a:cubicBezTo>
                    <a:pt x="127" y="756"/>
                    <a:pt x="127" y="756"/>
                    <a:pt x="127" y="756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127" y="41"/>
                    <a:pt x="127" y="125"/>
                  </a:cubicBezTo>
                  <a:close/>
                </a:path>
              </a:pathLst>
            </a:custGeom>
            <a:solidFill>
              <a:srgbClr val="A9ABB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83" name="îṣḷidè"/>
            <p:cNvSpPr>
              <a:spLocks/>
            </p:cNvSpPr>
            <p:nvPr/>
          </p:nvSpPr>
          <p:spPr bwMode="auto">
            <a:xfrm>
              <a:off x="6528358" y="1844313"/>
              <a:ext cx="951681" cy="960921"/>
            </a:xfrm>
            <a:custGeom>
              <a:avLst/>
              <a:gdLst>
                <a:gd name="T0" fmla="*/ 2147483646 w 329"/>
                <a:gd name="T1" fmla="*/ 2147483646 h 330"/>
                <a:gd name="T2" fmla="*/ 2147483646 w 329"/>
                <a:gd name="T3" fmla="*/ 2147483646 h 330"/>
                <a:gd name="T4" fmla="*/ 2147483646 w 329"/>
                <a:gd name="T5" fmla="*/ 2147483646 h 330"/>
                <a:gd name="T6" fmla="*/ 0 w 329"/>
                <a:gd name="T7" fmla="*/ 2147483646 h 330"/>
                <a:gd name="T8" fmla="*/ 0 w 329"/>
                <a:gd name="T9" fmla="*/ 2147483646 h 330"/>
                <a:gd name="T10" fmla="*/ 2147483646 w 329"/>
                <a:gd name="T11" fmla="*/ 0 h 330"/>
                <a:gd name="T12" fmla="*/ 2147483646 w 329"/>
                <a:gd name="T13" fmla="*/ 0 h 330"/>
                <a:gd name="T14" fmla="*/ 2147483646 w 329"/>
                <a:gd name="T15" fmla="*/ 2147483646 h 330"/>
                <a:gd name="T16" fmla="*/ 2147483646 w 329"/>
                <a:gd name="T17" fmla="*/ 2147483646 h 3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9" h="330">
                  <a:moveTo>
                    <a:pt x="329" y="307"/>
                  </a:moveTo>
                  <a:cubicBezTo>
                    <a:pt x="329" y="319"/>
                    <a:pt x="319" y="330"/>
                    <a:pt x="306" y="330"/>
                  </a:cubicBezTo>
                  <a:cubicBezTo>
                    <a:pt x="23" y="330"/>
                    <a:pt x="23" y="330"/>
                    <a:pt x="23" y="330"/>
                  </a:cubicBezTo>
                  <a:cubicBezTo>
                    <a:pt x="10" y="330"/>
                    <a:pt x="0" y="319"/>
                    <a:pt x="0" y="30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19" y="0"/>
                    <a:pt x="329" y="11"/>
                    <a:pt x="329" y="23"/>
                  </a:cubicBezTo>
                  <a:lnTo>
                    <a:pt x="329" y="307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84" name="î$ľîḓe"/>
            <p:cNvSpPr>
              <a:spLocks noChangeArrowheads="1"/>
            </p:cNvSpPr>
            <p:nvPr/>
          </p:nvSpPr>
          <p:spPr bwMode="auto">
            <a:xfrm>
              <a:off x="6625376" y="1945949"/>
              <a:ext cx="757649" cy="757649"/>
            </a:xfrm>
            <a:prstGeom prst="ellipse">
              <a:avLst/>
            </a:prstGeom>
            <a:solidFill>
              <a:srgbClr val="82828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4385" name="iṡ1íde"/>
            <p:cNvSpPr>
              <a:spLocks/>
            </p:cNvSpPr>
            <p:nvPr/>
          </p:nvSpPr>
          <p:spPr bwMode="auto">
            <a:xfrm>
              <a:off x="6759349" y="2038346"/>
              <a:ext cx="494321" cy="568238"/>
            </a:xfrm>
            <a:custGeom>
              <a:avLst/>
              <a:gdLst>
                <a:gd name="T0" fmla="*/ 0 w 107"/>
                <a:gd name="T1" fmla="*/ 2147483646 h 123"/>
                <a:gd name="T2" fmla="*/ 2147483646 w 107"/>
                <a:gd name="T3" fmla="*/ 0 h 123"/>
                <a:gd name="T4" fmla="*/ 2147483646 w 107"/>
                <a:gd name="T5" fmla="*/ 2147483646 h 123"/>
                <a:gd name="T6" fmla="*/ 2147483646 w 107"/>
                <a:gd name="T7" fmla="*/ 2147483646 h 123"/>
                <a:gd name="T8" fmla="*/ 2147483646 w 107"/>
                <a:gd name="T9" fmla="*/ 2147483646 h 123"/>
                <a:gd name="T10" fmla="*/ 0 w 107"/>
                <a:gd name="T11" fmla="*/ 2147483646 h 123"/>
                <a:gd name="T12" fmla="*/ 0 w 107"/>
                <a:gd name="T13" fmla="*/ 2147483646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7" h="123">
                  <a:moveTo>
                    <a:pt x="0" y="31"/>
                  </a:moveTo>
                  <a:lnTo>
                    <a:pt x="53" y="0"/>
                  </a:lnTo>
                  <a:lnTo>
                    <a:pt x="107" y="31"/>
                  </a:lnTo>
                  <a:lnTo>
                    <a:pt x="107" y="93"/>
                  </a:lnTo>
                  <a:lnTo>
                    <a:pt x="53" y="123"/>
                  </a:lnTo>
                  <a:lnTo>
                    <a:pt x="0" y="9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E0E2E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152"/>
          <p:cNvGrpSpPr>
            <a:grpSpLocks/>
          </p:cNvGrpSpPr>
          <p:nvPr/>
        </p:nvGrpSpPr>
        <p:grpSpPr bwMode="auto">
          <a:xfrm>
            <a:off x="2249488" y="4311650"/>
            <a:ext cx="4645025" cy="1736725"/>
            <a:chOff x="2249843" y="4136170"/>
            <a:chExt cx="4644314" cy="1736646"/>
          </a:xfrm>
        </p:grpSpPr>
        <p:sp>
          <p:nvSpPr>
            <p:cNvPr id="149" name="TextBox 2">
              <a:extLst>
                <a:ext uri="{FF2B5EF4-FFF2-40B4-BE49-F238E27FC236}">
                  <a16:creationId xmlns:a16="http://schemas.microsoft.com/office/drawing/2014/main" xmlns="" id="{48AE23C8-829A-46A5-A745-3BFA29DF3329}"/>
                </a:ext>
              </a:extLst>
            </p:cNvPr>
            <p:cNvSpPr txBox="1"/>
            <p:nvPr/>
          </p:nvSpPr>
          <p:spPr>
            <a:xfrm>
              <a:off x="2249843" y="4136170"/>
              <a:ext cx="4644314" cy="1736646"/>
            </a:xfrm>
            <a:prstGeom prst="round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液体压强的原因：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defRPr/>
              </a:pP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defRPr/>
              </a:pP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0" name="doubtful-face_1653">
              <a:extLst>
                <a:ext uri="{FF2B5EF4-FFF2-40B4-BE49-F238E27FC236}">
                  <a16:creationId xmlns:a16="http://schemas.microsoft.com/office/drawing/2014/main" xmlns="" id="{DC1B46F6-F154-479C-A79F-D7789E93BCD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3253" y="4320241"/>
              <a:ext cx="1017524" cy="1282261"/>
            </a:xfrm>
            <a:custGeom>
              <a:avLst/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sp>
      </p:grp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01D91D99-51EE-477F-B332-02F5188FA91E}"/>
              </a:ext>
            </a:extLst>
          </p:cNvPr>
          <p:cNvSpPr/>
          <p:nvPr/>
        </p:nvSpPr>
        <p:spPr>
          <a:xfrm>
            <a:off x="3349242" y="4908653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液体具有重力</a:t>
            </a:r>
            <a:endParaRPr lang="en-US" altLang="zh-CN" sz="32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xmlns="" id="{E5CAD256-42BE-4224-9737-B93EBFE5F01A}"/>
              </a:ext>
            </a:extLst>
          </p:cNvPr>
          <p:cNvSpPr/>
          <p:nvPr/>
        </p:nvSpPr>
        <p:spPr>
          <a:xfrm>
            <a:off x="3349242" y="542492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液体具有流动性</a:t>
            </a: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xmlns="" id="{2F4B7F6A-6C59-431C-941F-217E037C53BD}"/>
              </a:ext>
            </a:extLst>
          </p:cNvPr>
          <p:cNvSpPr/>
          <p:nvPr/>
        </p:nvSpPr>
        <p:spPr>
          <a:xfrm flipV="1">
            <a:off x="6735763" y="2828925"/>
            <a:ext cx="292100" cy="46038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6" name="iślîḋê"/>
          <p:cNvSpPr>
            <a:spLocks noChangeArrowheads="1"/>
          </p:cNvSpPr>
          <p:nvPr/>
        </p:nvSpPr>
        <p:spPr bwMode="auto">
          <a:xfrm>
            <a:off x="5681663" y="2886075"/>
            <a:ext cx="1033462" cy="187325"/>
          </a:xfrm>
          <a:prstGeom prst="rect">
            <a:avLst/>
          </a:prstGeom>
          <a:solidFill>
            <a:srgbClr val="29C7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91ED2A4B-D96B-4139-9D63-DFBD7D4FB351}"/>
              </a:ext>
            </a:extLst>
          </p:cNvPr>
          <p:cNvSpPr/>
          <p:nvPr/>
        </p:nvSpPr>
        <p:spPr>
          <a:xfrm flipV="1">
            <a:off x="6715125" y="2828925"/>
            <a:ext cx="293688" cy="46038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56"/>
          <p:cNvGrpSpPr>
            <a:grpSpLocks/>
          </p:cNvGrpSpPr>
          <p:nvPr/>
        </p:nvGrpSpPr>
        <p:grpSpPr bwMode="auto">
          <a:xfrm>
            <a:off x="5622925" y="2828925"/>
            <a:ext cx="2393950" cy="1801813"/>
            <a:chOff x="5794946" y="2980989"/>
            <a:chExt cx="2393561" cy="1801845"/>
          </a:xfrm>
        </p:grpSpPr>
        <p:sp>
          <p:nvSpPr>
            <p:cNvPr id="155" name="弧形 154">
              <a:extLst>
                <a:ext uri="{FF2B5EF4-FFF2-40B4-BE49-F238E27FC236}">
                  <a16:creationId xmlns:a16="http://schemas.microsoft.com/office/drawing/2014/main" xmlns="" id="{4F5E8B34-19C4-499B-A046-76A68F3406B5}"/>
                </a:ext>
              </a:extLst>
            </p:cNvPr>
            <p:cNvSpPr/>
            <p:nvPr/>
          </p:nvSpPr>
          <p:spPr>
            <a:xfrm>
              <a:off x="5794946" y="3001627"/>
              <a:ext cx="2393561" cy="1781207"/>
            </a:xfrm>
            <a:prstGeom prst="arc">
              <a:avLst>
                <a:gd name="adj1" fmla="val 16200000"/>
                <a:gd name="adj2" fmla="val 21568013"/>
              </a:avLst>
            </a:prstGeom>
            <a:ln w="44450">
              <a:solidFill>
                <a:srgbClr val="29C7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6FB3DD6F-6902-40EA-B9AB-5264FAFCD1C1}"/>
                </a:ext>
              </a:extLst>
            </p:cNvPr>
            <p:cNvSpPr/>
            <p:nvPr/>
          </p:nvSpPr>
          <p:spPr>
            <a:xfrm flipV="1">
              <a:off x="6867922" y="2980989"/>
              <a:ext cx="141265" cy="46039"/>
            </a:xfrm>
            <a:prstGeom prst="rect">
              <a:avLst/>
            </a:prstGeom>
            <a:solidFill>
              <a:srgbClr val="29C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956"/>
          <p:cNvGrpSpPr>
            <a:grpSpLocks/>
          </p:cNvGrpSpPr>
          <p:nvPr/>
        </p:nvGrpSpPr>
        <p:grpSpPr bwMode="auto">
          <a:xfrm>
            <a:off x="4965700" y="3160713"/>
            <a:ext cx="3246438" cy="642937"/>
            <a:chOff x="3041792" y="6216037"/>
            <a:chExt cx="3534332" cy="513712"/>
          </a:xfrm>
        </p:grpSpPr>
        <p:sp>
          <p:nvSpPr>
            <p:cNvPr id="14356" name="PA-îşliďè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058231" y="6216037"/>
              <a:ext cx="3517893" cy="342475"/>
            </a:xfrm>
            <a:prstGeom prst="rect">
              <a:avLst/>
            </a:prstGeom>
            <a:solidFill>
              <a:srgbClr val="8DC63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grpSp>
          <p:nvGrpSpPr>
            <p:cNvPr id="8" name="组合 954"/>
            <p:cNvGrpSpPr>
              <a:grpSpLocks/>
            </p:cNvGrpSpPr>
            <p:nvPr/>
          </p:nvGrpSpPr>
          <p:grpSpPr bwMode="auto">
            <a:xfrm>
              <a:off x="3041792" y="6301655"/>
              <a:ext cx="3534332" cy="428094"/>
              <a:chOff x="3041792" y="6301655"/>
              <a:chExt cx="3534332" cy="428094"/>
            </a:xfrm>
          </p:grpSpPr>
          <p:sp>
            <p:nvSpPr>
              <p:cNvPr id="14358" name="PA-îšľïḑe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058231" y="6387274"/>
                <a:ext cx="3517893" cy="342475"/>
              </a:xfrm>
              <a:custGeom>
                <a:avLst/>
                <a:gdLst>
                  <a:gd name="T0" fmla="*/ 2147483646 w 2586"/>
                  <a:gd name="T1" fmla="*/ 2147483646 h 252"/>
                  <a:gd name="T2" fmla="*/ 2147483646 w 2586"/>
                  <a:gd name="T3" fmla="*/ 2147483646 h 252"/>
                  <a:gd name="T4" fmla="*/ 2147483646 w 2586"/>
                  <a:gd name="T5" fmla="*/ 2147483646 h 252"/>
                  <a:gd name="T6" fmla="*/ 2147483646 w 2586"/>
                  <a:gd name="T7" fmla="*/ 2147483646 h 252"/>
                  <a:gd name="T8" fmla="*/ 2147483646 w 2586"/>
                  <a:gd name="T9" fmla="*/ 2147483646 h 252"/>
                  <a:gd name="T10" fmla="*/ 0 w 2586"/>
                  <a:gd name="T11" fmla="*/ 2147483646 h 252"/>
                  <a:gd name="T12" fmla="*/ 0 w 2586"/>
                  <a:gd name="T13" fmla="*/ 0 h 252"/>
                  <a:gd name="T14" fmla="*/ 2147483646 w 2586"/>
                  <a:gd name="T15" fmla="*/ 0 h 252"/>
                  <a:gd name="T16" fmla="*/ 2147483646 w 2586"/>
                  <a:gd name="T17" fmla="*/ 2147483646 h 2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86" h="252">
                    <a:moveTo>
                      <a:pt x="2586" y="152"/>
                    </a:moveTo>
                    <a:cubicBezTo>
                      <a:pt x="2586" y="178"/>
                      <a:pt x="2576" y="204"/>
                      <a:pt x="2557" y="223"/>
                    </a:cubicBezTo>
                    <a:cubicBezTo>
                      <a:pt x="2537" y="243"/>
                      <a:pt x="2512" y="252"/>
                      <a:pt x="2486" y="252"/>
                    </a:cubicBezTo>
                    <a:cubicBezTo>
                      <a:pt x="100" y="252"/>
                      <a:pt x="100" y="252"/>
                      <a:pt x="100" y="252"/>
                    </a:cubicBezTo>
                    <a:cubicBezTo>
                      <a:pt x="75" y="252"/>
                      <a:pt x="49" y="243"/>
                      <a:pt x="30" y="223"/>
                    </a:cubicBezTo>
                    <a:cubicBezTo>
                      <a:pt x="10" y="204"/>
                      <a:pt x="0" y="178"/>
                      <a:pt x="0" y="1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86" y="0"/>
                      <a:pt x="2586" y="0"/>
                      <a:pt x="2586" y="0"/>
                    </a:cubicBezTo>
                    <a:lnTo>
                      <a:pt x="2586" y="152"/>
                    </a:lnTo>
                    <a:close/>
                  </a:path>
                </a:pathLst>
              </a:custGeom>
              <a:solidFill>
                <a:srgbClr val="DDBC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59" name="PA-ïsľïdè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191796" y="6301655"/>
                <a:ext cx="2974044" cy="10959"/>
              </a:xfrm>
              <a:custGeom>
                <a:avLst/>
                <a:gdLst>
                  <a:gd name="T0" fmla="*/ 2147483646 w 2186"/>
                  <a:gd name="T1" fmla="*/ 2147483646 h 8"/>
                  <a:gd name="T2" fmla="*/ 2147483646 w 2186"/>
                  <a:gd name="T3" fmla="*/ 2147483646 h 8"/>
                  <a:gd name="T4" fmla="*/ 0 w 2186"/>
                  <a:gd name="T5" fmla="*/ 2147483646 h 8"/>
                  <a:gd name="T6" fmla="*/ 2147483646 w 2186"/>
                  <a:gd name="T7" fmla="*/ 0 h 8"/>
                  <a:gd name="T8" fmla="*/ 2147483646 w 2186"/>
                  <a:gd name="T9" fmla="*/ 0 h 8"/>
                  <a:gd name="T10" fmla="*/ 2147483646 w 2186"/>
                  <a:gd name="T11" fmla="*/ 2147483646 h 8"/>
                  <a:gd name="T12" fmla="*/ 2147483646 w 2186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86" h="8">
                    <a:moveTo>
                      <a:pt x="21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82" y="0"/>
                      <a:pt x="2182" y="0"/>
                      <a:pt x="2182" y="0"/>
                    </a:cubicBezTo>
                    <a:cubicBezTo>
                      <a:pt x="2185" y="0"/>
                      <a:pt x="2186" y="2"/>
                      <a:pt x="2186" y="4"/>
                    </a:cubicBezTo>
                    <a:cubicBezTo>
                      <a:pt x="2186" y="6"/>
                      <a:pt x="2185" y="8"/>
                      <a:pt x="2182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0" name="PA-iṡļíḓè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191796" y="6553032"/>
                <a:ext cx="1317840" cy="10959"/>
              </a:xfrm>
              <a:custGeom>
                <a:avLst/>
                <a:gdLst>
                  <a:gd name="T0" fmla="*/ 2147483646 w 969"/>
                  <a:gd name="T1" fmla="*/ 2147483646 h 8"/>
                  <a:gd name="T2" fmla="*/ 2147483646 w 969"/>
                  <a:gd name="T3" fmla="*/ 2147483646 h 8"/>
                  <a:gd name="T4" fmla="*/ 0 w 969"/>
                  <a:gd name="T5" fmla="*/ 2147483646 h 8"/>
                  <a:gd name="T6" fmla="*/ 2147483646 w 969"/>
                  <a:gd name="T7" fmla="*/ 0 h 8"/>
                  <a:gd name="T8" fmla="*/ 2147483646 w 969"/>
                  <a:gd name="T9" fmla="*/ 0 h 8"/>
                  <a:gd name="T10" fmla="*/ 2147483646 w 969"/>
                  <a:gd name="T11" fmla="*/ 2147483646 h 8"/>
                  <a:gd name="T12" fmla="*/ 2147483646 w 969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9" h="8">
                    <a:moveTo>
                      <a:pt x="965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65" y="0"/>
                      <a:pt x="965" y="0"/>
                      <a:pt x="965" y="0"/>
                    </a:cubicBezTo>
                    <a:cubicBezTo>
                      <a:pt x="967" y="0"/>
                      <a:pt x="969" y="2"/>
                      <a:pt x="969" y="4"/>
                    </a:cubicBezTo>
                    <a:cubicBezTo>
                      <a:pt x="969" y="7"/>
                      <a:pt x="967" y="8"/>
                      <a:pt x="965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1" name="PA-ïsļîḍê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002114" y="6613992"/>
                <a:ext cx="1318525" cy="10959"/>
              </a:xfrm>
              <a:custGeom>
                <a:avLst/>
                <a:gdLst>
                  <a:gd name="T0" fmla="*/ 2147483646 w 969"/>
                  <a:gd name="T1" fmla="*/ 2147483646 h 8"/>
                  <a:gd name="T2" fmla="*/ 2147483646 w 969"/>
                  <a:gd name="T3" fmla="*/ 2147483646 h 8"/>
                  <a:gd name="T4" fmla="*/ 0 w 969"/>
                  <a:gd name="T5" fmla="*/ 2147483646 h 8"/>
                  <a:gd name="T6" fmla="*/ 2147483646 w 969"/>
                  <a:gd name="T7" fmla="*/ 0 h 8"/>
                  <a:gd name="T8" fmla="*/ 2147483646 w 969"/>
                  <a:gd name="T9" fmla="*/ 0 h 8"/>
                  <a:gd name="T10" fmla="*/ 2147483646 w 969"/>
                  <a:gd name="T11" fmla="*/ 2147483646 h 8"/>
                  <a:gd name="T12" fmla="*/ 2147483646 w 969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9" h="8">
                    <a:moveTo>
                      <a:pt x="965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65" y="0"/>
                      <a:pt x="965" y="0"/>
                      <a:pt x="965" y="0"/>
                    </a:cubicBezTo>
                    <a:cubicBezTo>
                      <a:pt x="967" y="0"/>
                      <a:pt x="969" y="2"/>
                      <a:pt x="969" y="4"/>
                    </a:cubicBezTo>
                    <a:cubicBezTo>
                      <a:pt x="969" y="6"/>
                      <a:pt x="967" y="8"/>
                      <a:pt x="965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2" name="PA-íṧ1ïďê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320614" y="6494811"/>
                <a:ext cx="555493" cy="10959"/>
              </a:xfrm>
              <a:custGeom>
                <a:avLst/>
                <a:gdLst>
                  <a:gd name="T0" fmla="*/ 2147483646 w 408"/>
                  <a:gd name="T1" fmla="*/ 2147483646 h 8"/>
                  <a:gd name="T2" fmla="*/ 2147483646 w 408"/>
                  <a:gd name="T3" fmla="*/ 2147483646 h 8"/>
                  <a:gd name="T4" fmla="*/ 0 w 408"/>
                  <a:gd name="T5" fmla="*/ 2147483646 h 8"/>
                  <a:gd name="T6" fmla="*/ 2147483646 w 408"/>
                  <a:gd name="T7" fmla="*/ 0 h 8"/>
                  <a:gd name="T8" fmla="*/ 2147483646 w 408"/>
                  <a:gd name="T9" fmla="*/ 0 h 8"/>
                  <a:gd name="T10" fmla="*/ 2147483646 w 408"/>
                  <a:gd name="T11" fmla="*/ 2147483646 h 8"/>
                  <a:gd name="T12" fmla="*/ 2147483646 w 408"/>
                  <a:gd name="T13" fmla="*/ 214748364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8" h="8">
                    <a:moveTo>
                      <a:pt x="40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06" y="0"/>
                      <a:pt x="408" y="2"/>
                      <a:pt x="408" y="4"/>
                    </a:cubicBezTo>
                    <a:cubicBezTo>
                      <a:pt x="408" y="6"/>
                      <a:pt x="406" y="8"/>
                      <a:pt x="404" y="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3" name="PA-î$ḷíde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180837" y="6370835"/>
                <a:ext cx="2995278" cy="32878"/>
              </a:xfrm>
              <a:custGeom>
                <a:avLst/>
                <a:gdLst>
                  <a:gd name="T0" fmla="*/ 2147483646 w 2202"/>
                  <a:gd name="T1" fmla="*/ 2147483646 h 24"/>
                  <a:gd name="T2" fmla="*/ 2147483646 w 2202"/>
                  <a:gd name="T3" fmla="*/ 2147483646 h 24"/>
                  <a:gd name="T4" fmla="*/ 0 w 2202"/>
                  <a:gd name="T5" fmla="*/ 2147483646 h 24"/>
                  <a:gd name="T6" fmla="*/ 2147483646 w 2202"/>
                  <a:gd name="T7" fmla="*/ 0 h 24"/>
                  <a:gd name="T8" fmla="*/ 2147483646 w 2202"/>
                  <a:gd name="T9" fmla="*/ 0 h 24"/>
                  <a:gd name="T10" fmla="*/ 2147483646 w 2202"/>
                  <a:gd name="T11" fmla="*/ 2147483646 h 24"/>
                  <a:gd name="T12" fmla="*/ 2147483646 w 2202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02" h="24">
                    <a:moveTo>
                      <a:pt x="2190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2190" y="0"/>
                      <a:pt x="2190" y="0"/>
                      <a:pt x="2190" y="0"/>
                    </a:cubicBezTo>
                    <a:cubicBezTo>
                      <a:pt x="2197" y="0"/>
                      <a:pt x="2202" y="6"/>
                      <a:pt x="2202" y="12"/>
                    </a:cubicBezTo>
                    <a:cubicBezTo>
                      <a:pt x="2202" y="19"/>
                      <a:pt x="2197" y="24"/>
                      <a:pt x="2190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4" name="PA-iṧliḑê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248719" y="6370835"/>
                <a:ext cx="130140" cy="32878"/>
              </a:xfrm>
              <a:custGeom>
                <a:avLst/>
                <a:gdLst>
                  <a:gd name="T0" fmla="*/ 2147483646 w 96"/>
                  <a:gd name="T1" fmla="*/ 2147483646 h 24"/>
                  <a:gd name="T2" fmla="*/ 2147483646 w 96"/>
                  <a:gd name="T3" fmla="*/ 2147483646 h 24"/>
                  <a:gd name="T4" fmla="*/ 0 w 96"/>
                  <a:gd name="T5" fmla="*/ 2147483646 h 24"/>
                  <a:gd name="T6" fmla="*/ 2147483646 w 96"/>
                  <a:gd name="T7" fmla="*/ 0 h 24"/>
                  <a:gd name="T8" fmla="*/ 2147483646 w 96"/>
                  <a:gd name="T9" fmla="*/ 0 h 24"/>
                  <a:gd name="T10" fmla="*/ 2147483646 w 96"/>
                  <a:gd name="T11" fmla="*/ 2147483646 h 24"/>
                  <a:gd name="T12" fmla="*/ 2147483646 w 96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" h="24">
                    <a:moveTo>
                      <a:pt x="84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90" y="0"/>
                      <a:pt x="96" y="6"/>
                      <a:pt x="96" y="12"/>
                    </a:cubicBezTo>
                    <a:cubicBezTo>
                      <a:pt x="96" y="19"/>
                      <a:pt x="90" y="24"/>
                      <a:pt x="84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5" name="PA-iṥ1iḋé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6421326" y="6370835"/>
                <a:ext cx="81509" cy="32878"/>
              </a:xfrm>
              <a:custGeom>
                <a:avLst/>
                <a:gdLst>
                  <a:gd name="T0" fmla="*/ 2147483646 w 60"/>
                  <a:gd name="T1" fmla="*/ 2147483646 h 24"/>
                  <a:gd name="T2" fmla="*/ 2147483646 w 60"/>
                  <a:gd name="T3" fmla="*/ 2147483646 h 24"/>
                  <a:gd name="T4" fmla="*/ 0 w 60"/>
                  <a:gd name="T5" fmla="*/ 2147483646 h 24"/>
                  <a:gd name="T6" fmla="*/ 2147483646 w 60"/>
                  <a:gd name="T7" fmla="*/ 0 h 24"/>
                  <a:gd name="T8" fmla="*/ 2147483646 w 60"/>
                  <a:gd name="T9" fmla="*/ 0 h 24"/>
                  <a:gd name="T10" fmla="*/ 2147483646 w 60"/>
                  <a:gd name="T11" fmla="*/ 2147483646 h 24"/>
                  <a:gd name="T12" fmla="*/ 2147483646 w 60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4">
                    <a:moveTo>
                      <a:pt x="48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5" y="0"/>
                      <a:pt x="60" y="6"/>
                      <a:pt x="60" y="12"/>
                    </a:cubicBezTo>
                    <a:cubicBezTo>
                      <a:pt x="60" y="19"/>
                      <a:pt x="55" y="24"/>
                      <a:pt x="48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6" name="PA-íslíḋê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041792" y="6370835"/>
                <a:ext cx="82194" cy="32878"/>
              </a:xfrm>
              <a:custGeom>
                <a:avLst/>
                <a:gdLst>
                  <a:gd name="T0" fmla="*/ 2147483646 w 60"/>
                  <a:gd name="T1" fmla="*/ 2147483646 h 24"/>
                  <a:gd name="T2" fmla="*/ 2147483646 w 60"/>
                  <a:gd name="T3" fmla="*/ 2147483646 h 24"/>
                  <a:gd name="T4" fmla="*/ 0 w 60"/>
                  <a:gd name="T5" fmla="*/ 2147483646 h 24"/>
                  <a:gd name="T6" fmla="*/ 2147483646 w 60"/>
                  <a:gd name="T7" fmla="*/ 0 h 24"/>
                  <a:gd name="T8" fmla="*/ 2147483646 w 60"/>
                  <a:gd name="T9" fmla="*/ 0 h 24"/>
                  <a:gd name="T10" fmla="*/ 2147483646 w 60"/>
                  <a:gd name="T11" fmla="*/ 2147483646 h 24"/>
                  <a:gd name="T12" fmla="*/ 2147483646 w 60"/>
                  <a:gd name="T13" fmla="*/ 214748364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4">
                    <a:moveTo>
                      <a:pt x="48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5" y="0"/>
                      <a:pt x="60" y="6"/>
                      <a:pt x="60" y="12"/>
                    </a:cubicBezTo>
                    <a:cubicBezTo>
                      <a:pt x="60" y="19"/>
                      <a:pt x="55" y="24"/>
                      <a:pt x="48" y="24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7" name="对话气泡: 圆角矩形 166">
            <a:extLst>
              <a:ext uri="{FF2B5EF4-FFF2-40B4-BE49-F238E27FC236}">
                <a16:creationId xmlns:a16="http://schemas.microsoft.com/office/drawing/2014/main" xmlns="" id="{A72F1A0D-5D82-416E-AABE-F0ECC985DA33}"/>
              </a:ext>
            </a:extLst>
          </p:cNvPr>
          <p:cNvSpPr/>
          <p:nvPr/>
        </p:nvSpPr>
        <p:spPr>
          <a:xfrm>
            <a:off x="4944017" y="3258899"/>
            <a:ext cx="3789388" cy="646986"/>
          </a:xfrm>
          <a:prstGeom prst="wedgeRoundRectCallout">
            <a:avLst>
              <a:gd name="adj1" fmla="val -2677"/>
              <a:gd name="adj2" fmla="val -70830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对容器壁也有压强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-3.88889E-6 0.1872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" dur="2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5" grpId="1" animBg="1"/>
      <p:bldP spid="145" grpId="2" animBg="1"/>
      <p:bldP spid="42" grpId="0" animBg="1"/>
      <p:bldP spid="42" grpId="1" animBg="1"/>
      <p:bldP spid="9" grpId="0" animBg="1"/>
      <p:bldP spid="41" grpId="0" animBg="1"/>
      <p:bldP spid="154" grpId="0" animBg="1"/>
      <p:bldP spid="166" grpId="0" animBg="1"/>
      <p:bldP spid="16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544513" y="928688"/>
            <a:ext cx="8054975" cy="5538787"/>
            <a:chOff x="3581400" y="2747772"/>
            <a:chExt cx="3962400" cy="27249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1CD70B8-AAF6-4B43-9D37-E95E6CAA3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1400" y="2747772"/>
              <a:ext cx="1981200" cy="13628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图片 4" descr="图片包含 餐桌&#10;&#10;已生成高可信度的说明">
              <a:extLst>
                <a:ext uri="{FF2B5EF4-FFF2-40B4-BE49-F238E27FC236}">
                  <a16:creationId xmlns:a16="http://schemas.microsoft.com/office/drawing/2014/main" xmlns="" id="{67A8C23E-7BF4-4352-A11B-93F788D8B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1400" y="2747772"/>
              <a:ext cx="1981200" cy="13628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图片 6" descr="图片包含 天空, 餐桌&#10;&#10;已生成高可信度的说明">
              <a:extLst>
                <a:ext uri="{FF2B5EF4-FFF2-40B4-BE49-F238E27FC236}">
                  <a16:creationId xmlns:a16="http://schemas.microsoft.com/office/drawing/2014/main" xmlns="" id="{FFBD2C2F-5575-4E6F-AA52-CCC1FA528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1400" y="2747772"/>
              <a:ext cx="1981200" cy="13628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423B6B13-5738-4BE5-8842-F84958E34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1400" y="2747772"/>
              <a:ext cx="1981200" cy="13628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6C1521B-209D-4C48-91AD-063ADD69A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62600" y="2747772"/>
              <a:ext cx="1981200" cy="13628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图片 11" descr="图片包含 餐桌&#10;&#10;已生成高可信度的说明">
              <a:extLst>
                <a:ext uri="{FF2B5EF4-FFF2-40B4-BE49-F238E27FC236}">
                  <a16:creationId xmlns:a16="http://schemas.microsoft.com/office/drawing/2014/main" xmlns="" id="{9C991693-5EB7-40E6-954C-A16D09A4D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1400" y="4110618"/>
              <a:ext cx="1981200" cy="13620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4CAA8E4B-33AB-41ED-B684-399AFDA3F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62600" y="4110618"/>
              <a:ext cx="1981200" cy="13620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DD29093-5922-4BAE-B6BF-51C8F31A7C3F}"/>
              </a:ext>
            </a:extLst>
          </p:cNvPr>
          <p:cNvSpPr txBox="1"/>
          <p:nvPr/>
        </p:nvSpPr>
        <p:spPr bwMode="auto">
          <a:xfrm>
            <a:off x="777240" y="3169759"/>
            <a:ext cx="1965960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阀门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0DBE651-7F2E-403B-92F9-851A04A12FE8}"/>
              </a:ext>
            </a:extLst>
          </p:cNvPr>
          <p:cNvSpPr txBox="1"/>
          <p:nvPr/>
        </p:nvSpPr>
        <p:spPr bwMode="auto">
          <a:xfrm>
            <a:off x="2975610" y="3169759"/>
            <a:ext cx="1965960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阀门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4A1F5C3-FF4D-4D9D-9977-016B753871D5}"/>
              </a:ext>
            </a:extLst>
          </p:cNvPr>
          <p:cNvSpPr txBox="1"/>
          <p:nvPr/>
        </p:nvSpPr>
        <p:spPr bwMode="auto">
          <a:xfrm>
            <a:off x="2335530" y="1492645"/>
            <a:ext cx="1965960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闸门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525373A-BB54-4D47-8858-9126116C8C85}"/>
              </a:ext>
            </a:extLst>
          </p:cNvPr>
          <p:cNvSpPr txBox="1"/>
          <p:nvPr/>
        </p:nvSpPr>
        <p:spPr bwMode="auto">
          <a:xfrm>
            <a:off x="175260" y="1454388"/>
            <a:ext cx="1965960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闸门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2AA59A7-B246-4BE5-8AF6-E96B93E23385}"/>
              </a:ext>
            </a:extLst>
          </p:cNvPr>
          <p:cNvCxnSpPr/>
          <p:nvPr/>
        </p:nvCxnSpPr>
        <p:spPr>
          <a:xfrm>
            <a:off x="1428750" y="1920875"/>
            <a:ext cx="239713" cy="3937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566F6287-6360-4D0C-BD1E-17EE812F4024}"/>
              </a:ext>
            </a:extLst>
          </p:cNvPr>
          <p:cNvCxnSpPr/>
          <p:nvPr/>
        </p:nvCxnSpPr>
        <p:spPr>
          <a:xfrm>
            <a:off x="3625850" y="1946275"/>
            <a:ext cx="239713" cy="3937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图片包含 户外, 山, 自然, 天空&#10;&#10;已生成极高可信度的说明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846138" y="-79375"/>
            <a:ext cx="10836276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630363" y="822325"/>
            <a:ext cx="1733550" cy="5435600"/>
            <a:chOff x="1849438" y="1698625"/>
            <a:chExt cx="1295400" cy="4059238"/>
          </a:xfrm>
        </p:grpSpPr>
        <p:sp>
          <p:nvSpPr>
            <p:cNvPr id="4" name="PA-任意多边形 11">
              <a:extLst>
                <a:ext uri="{FF2B5EF4-FFF2-40B4-BE49-F238E27FC236}">
                  <a16:creationId xmlns:a16="http://schemas.microsoft.com/office/drawing/2014/main" xmlns="" id="{E356DAA3-5AC2-4AEF-9F12-B7C3F17D12D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1849438" y="1768571"/>
              <a:ext cx="1295400" cy="3989292"/>
            </a:xfrm>
            <a:custGeom>
              <a:avLst/>
              <a:gdLst>
                <a:gd name="connsiteX0" fmla="*/ 0 w 788670"/>
                <a:gd name="connsiteY0" fmla="*/ 0 h 3418012"/>
                <a:gd name="connsiteX1" fmla="*/ 114300 w 788670"/>
                <a:gd name="connsiteY1" fmla="*/ 0 h 3418012"/>
                <a:gd name="connsiteX2" fmla="*/ 114300 w 788670"/>
                <a:gd name="connsiteY2" fmla="*/ 2997049 h 3418012"/>
                <a:gd name="connsiteX3" fmla="*/ 394335 w 788670"/>
                <a:gd name="connsiteY3" fmla="*/ 3277084 h 3418012"/>
                <a:gd name="connsiteX4" fmla="*/ 674370 w 788670"/>
                <a:gd name="connsiteY4" fmla="*/ 2997049 h 3418012"/>
                <a:gd name="connsiteX5" fmla="*/ 674370 w 788670"/>
                <a:gd name="connsiteY5" fmla="*/ 0 h 3418012"/>
                <a:gd name="connsiteX6" fmla="*/ 788670 w 788670"/>
                <a:gd name="connsiteY6" fmla="*/ 0 h 3418012"/>
                <a:gd name="connsiteX7" fmla="*/ 788670 w 788670"/>
                <a:gd name="connsiteY7" fmla="*/ 3023677 h 3418012"/>
                <a:gd name="connsiteX8" fmla="*/ 394335 w 788670"/>
                <a:gd name="connsiteY8" fmla="*/ 3418012 h 3418012"/>
                <a:gd name="connsiteX9" fmla="*/ 0 w 788670"/>
                <a:gd name="connsiteY9" fmla="*/ 3023677 h 3418012"/>
                <a:gd name="connsiteX10" fmla="*/ 0 w 788670"/>
                <a:gd name="connsiteY10" fmla="*/ 0 h 341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8670" h="3418012">
                  <a:moveTo>
                    <a:pt x="0" y="0"/>
                  </a:moveTo>
                  <a:lnTo>
                    <a:pt x="114300" y="0"/>
                  </a:lnTo>
                  <a:lnTo>
                    <a:pt x="114300" y="2997049"/>
                  </a:lnTo>
                  <a:cubicBezTo>
                    <a:pt x="114300" y="3151708"/>
                    <a:pt x="239676" y="3277084"/>
                    <a:pt x="394335" y="3277084"/>
                  </a:cubicBezTo>
                  <a:cubicBezTo>
                    <a:pt x="548994" y="3277084"/>
                    <a:pt x="674370" y="3151708"/>
                    <a:pt x="674370" y="2997049"/>
                  </a:cubicBezTo>
                  <a:lnTo>
                    <a:pt x="674370" y="0"/>
                  </a:lnTo>
                  <a:lnTo>
                    <a:pt x="788670" y="0"/>
                  </a:lnTo>
                  <a:lnTo>
                    <a:pt x="788670" y="3023677"/>
                  </a:lnTo>
                  <a:cubicBezTo>
                    <a:pt x="788670" y="3241462"/>
                    <a:pt x="612120" y="3418012"/>
                    <a:pt x="394335" y="3418012"/>
                  </a:cubicBezTo>
                  <a:cubicBezTo>
                    <a:pt x="176550" y="3418012"/>
                    <a:pt x="0" y="3241462"/>
                    <a:pt x="0" y="30236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C7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663EFDC-E9B3-40F0-A12B-5670CB2D058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1849438" y="1698625"/>
              <a:ext cx="188616" cy="2307032"/>
            </a:xfrm>
            <a:custGeom>
              <a:avLst/>
              <a:gdLst>
                <a:gd name="connsiteX0" fmla="*/ 0 w 187739"/>
                <a:gd name="connsiteY0" fmla="*/ 0 h 2306638"/>
                <a:gd name="connsiteX1" fmla="*/ 187739 w 187739"/>
                <a:gd name="connsiteY1" fmla="*/ 0 h 2306638"/>
                <a:gd name="connsiteX2" fmla="*/ 187739 w 187739"/>
                <a:gd name="connsiteY2" fmla="*/ 2306638 h 2306638"/>
                <a:gd name="connsiteX3" fmla="*/ 0 w 187739"/>
                <a:gd name="connsiteY3" fmla="*/ 2306638 h 230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39" h="2306638">
                  <a:moveTo>
                    <a:pt x="0" y="0"/>
                  </a:moveTo>
                  <a:lnTo>
                    <a:pt x="187739" y="0"/>
                  </a:lnTo>
                  <a:lnTo>
                    <a:pt x="187739" y="2306638"/>
                  </a:lnTo>
                  <a:lnTo>
                    <a:pt x="0" y="2306638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BFCC702-C12D-42F7-AA33-94A116D93CB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2957408" y="1698625"/>
              <a:ext cx="187430" cy="1415517"/>
            </a:xfrm>
            <a:custGeom>
              <a:avLst/>
              <a:gdLst>
                <a:gd name="connsiteX0" fmla="*/ 0 w 187739"/>
                <a:gd name="connsiteY0" fmla="*/ 0 h 2306638"/>
                <a:gd name="connsiteX1" fmla="*/ 187739 w 187739"/>
                <a:gd name="connsiteY1" fmla="*/ 0 h 2306638"/>
                <a:gd name="connsiteX2" fmla="*/ 187739 w 187739"/>
                <a:gd name="connsiteY2" fmla="*/ 2306638 h 2306638"/>
                <a:gd name="connsiteX3" fmla="*/ 0 w 187739"/>
                <a:gd name="connsiteY3" fmla="*/ 2306638 h 230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39" h="2306638">
                  <a:moveTo>
                    <a:pt x="0" y="0"/>
                  </a:moveTo>
                  <a:lnTo>
                    <a:pt x="187739" y="0"/>
                  </a:lnTo>
                  <a:lnTo>
                    <a:pt x="187739" y="2306638"/>
                  </a:lnTo>
                  <a:lnTo>
                    <a:pt x="0" y="2306638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7" name="组合 15"/>
          <p:cNvGrpSpPr>
            <a:grpSpLocks/>
          </p:cNvGrpSpPr>
          <p:nvPr/>
        </p:nvGrpSpPr>
        <p:grpSpPr bwMode="auto">
          <a:xfrm>
            <a:off x="1643063" y="354013"/>
            <a:ext cx="234950" cy="371475"/>
            <a:chOff x="1639097" y="354233"/>
            <a:chExt cx="234951" cy="371282"/>
          </a:xfrm>
        </p:grpSpPr>
        <p:grpSp>
          <p:nvGrpSpPr>
            <p:cNvPr id="8" name="组合 11"/>
            <p:cNvGrpSpPr>
              <a:grpSpLocks/>
            </p:cNvGrpSpPr>
            <p:nvPr/>
          </p:nvGrpSpPr>
          <p:grpSpPr bwMode="auto">
            <a:xfrm>
              <a:off x="1639097" y="354233"/>
              <a:ext cx="234951" cy="371282"/>
              <a:chOff x="1639097" y="837627"/>
              <a:chExt cx="234951" cy="371282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CF4862CF-00FE-4ED1-802A-8D700C5C4133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1639097" y="837627"/>
                <a:ext cx="158751" cy="371282"/>
              </a:xfrm>
              <a:custGeom>
                <a:avLst/>
                <a:gdLst>
                  <a:gd name="connsiteX0" fmla="*/ 0 w 187739"/>
                  <a:gd name="connsiteY0" fmla="*/ 0 h 2306638"/>
                  <a:gd name="connsiteX1" fmla="*/ 187739 w 187739"/>
                  <a:gd name="connsiteY1" fmla="*/ 0 h 2306638"/>
                  <a:gd name="connsiteX2" fmla="*/ 187739 w 187739"/>
                  <a:gd name="connsiteY2" fmla="*/ 2306638 h 2306638"/>
                  <a:gd name="connsiteX3" fmla="*/ 0 w 187739"/>
                  <a:gd name="connsiteY3" fmla="*/ 2306638 h 2306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739" h="2306638">
                    <a:moveTo>
                      <a:pt x="0" y="0"/>
                    </a:moveTo>
                    <a:lnTo>
                      <a:pt x="187739" y="0"/>
                    </a:lnTo>
                    <a:lnTo>
                      <a:pt x="187739" y="2306638"/>
                    </a:lnTo>
                    <a:lnTo>
                      <a:pt x="0" y="2306638"/>
                    </a:lnTo>
                    <a:close/>
                  </a:path>
                </a:pathLst>
              </a:custGeom>
              <a:solidFill>
                <a:srgbClr val="E5973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82BC4578-0F5B-4238-95D6-0ED07A5A94B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1715297" y="837627"/>
                <a:ext cx="158751" cy="371282"/>
              </a:xfrm>
              <a:custGeom>
                <a:avLst/>
                <a:gdLst>
                  <a:gd name="connsiteX0" fmla="*/ 0 w 187739"/>
                  <a:gd name="connsiteY0" fmla="*/ 0 h 2306638"/>
                  <a:gd name="connsiteX1" fmla="*/ 187739 w 187739"/>
                  <a:gd name="connsiteY1" fmla="*/ 0 h 2306638"/>
                  <a:gd name="connsiteX2" fmla="*/ 187739 w 187739"/>
                  <a:gd name="connsiteY2" fmla="*/ 2306638 h 2306638"/>
                  <a:gd name="connsiteX3" fmla="*/ 0 w 187739"/>
                  <a:gd name="connsiteY3" fmla="*/ 2306638 h 2306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739" h="2306638">
                    <a:moveTo>
                      <a:pt x="0" y="0"/>
                    </a:moveTo>
                    <a:lnTo>
                      <a:pt x="187739" y="0"/>
                    </a:lnTo>
                    <a:lnTo>
                      <a:pt x="187739" y="2306638"/>
                    </a:lnTo>
                    <a:lnTo>
                      <a:pt x="0" y="2306638"/>
                    </a:lnTo>
                    <a:close/>
                  </a:path>
                </a:pathLst>
              </a:custGeom>
              <a:solidFill>
                <a:srgbClr val="E5973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7B6C35CF-B888-4FD3-AA0D-FB9CF0106102}"/>
                </a:ext>
              </a:extLst>
            </p:cNvPr>
            <p:cNvSpPr/>
            <p:nvPr/>
          </p:nvSpPr>
          <p:spPr>
            <a:xfrm>
              <a:off x="1639097" y="354233"/>
              <a:ext cx="234951" cy="57120"/>
            </a:xfrm>
            <a:prstGeom prst="rect">
              <a:avLst/>
            </a:prstGeom>
            <a:solidFill>
              <a:srgbClr val="A23B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EC7F101-913B-40DC-9E52-238FB5D2FE65}"/>
              </a:ext>
            </a:extLst>
          </p:cNvPr>
          <p:cNvCxnSpPr>
            <a:cxnSpLocks/>
          </p:cNvCxnSpPr>
          <p:nvPr/>
        </p:nvCxnSpPr>
        <p:spPr>
          <a:xfrm>
            <a:off x="1181100" y="3924300"/>
            <a:ext cx="2809875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951B61A-2E8B-411F-82E1-ED094F51C5A4}"/>
              </a:ext>
            </a:extLst>
          </p:cNvPr>
          <p:cNvCxnSpPr>
            <a:cxnSpLocks/>
          </p:cNvCxnSpPr>
          <p:nvPr/>
        </p:nvCxnSpPr>
        <p:spPr>
          <a:xfrm>
            <a:off x="2286000" y="2719388"/>
            <a:ext cx="1895475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B5FE990-2ADF-4114-8B58-9BDC0D68160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121025" y="2719388"/>
            <a:ext cx="250825" cy="1192212"/>
          </a:xfrm>
          <a:custGeom>
            <a:avLst/>
            <a:gdLst>
              <a:gd name="connsiteX0" fmla="*/ 0 w 187739"/>
              <a:gd name="connsiteY0" fmla="*/ 0 h 2306638"/>
              <a:gd name="connsiteX1" fmla="*/ 187739 w 187739"/>
              <a:gd name="connsiteY1" fmla="*/ 0 h 2306638"/>
              <a:gd name="connsiteX2" fmla="*/ 187739 w 187739"/>
              <a:gd name="connsiteY2" fmla="*/ 2306638 h 2306638"/>
              <a:gd name="connsiteX3" fmla="*/ 0 w 187739"/>
              <a:gd name="connsiteY3" fmla="*/ 2306638 h 2306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39" h="2306638">
                <a:moveTo>
                  <a:pt x="0" y="0"/>
                </a:moveTo>
                <a:lnTo>
                  <a:pt x="187739" y="0"/>
                </a:lnTo>
                <a:lnTo>
                  <a:pt x="187739" y="2306638"/>
                </a:lnTo>
                <a:lnTo>
                  <a:pt x="0" y="2306638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7" name="左大括号 26">
            <a:extLst>
              <a:ext uri="{FF2B5EF4-FFF2-40B4-BE49-F238E27FC236}">
                <a16:creationId xmlns:a16="http://schemas.microsoft.com/office/drawing/2014/main" xmlns="" id="{1A8566DD-7724-4AE1-AEE5-ABBB784AAB95}"/>
              </a:ext>
            </a:extLst>
          </p:cNvPr>
          <p:cNvSpPr/>
          <p:nvPr/>
        </p:nvSpPr>
        <p:spPr>
          <a:xfrm rot="10800000">
            <a:off x="3419475" y="2727325"/>
            <a:ext cx="312738" cy="1184275"/>
          </a:xfrm>
          <a:prstGeom prst="leftBrace">
            <a:avLst>
              <a:gd name="adj1" fmla="val 11674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F3A70EC-28B5-494D-A9A4-143ED0922B05}"/>
              </a:ext>
            </a:extLst>
          </p:cNvPr>
          <p:cNvSpPr txBox="1"/>
          <p:nvPr/>
        </p:nvSpPr>
        <p:spPr bwMode="auto">
          <a:xfrm>
            <a:off x="3389080" y="2961386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l-GR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10" descr="8-12-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1663" y="1331913"/>
            <a:ext cx="7940675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67DA2BC-99FB-4621-83AD-7C4E4D8019A7}"/>
              </a:ext>
            </a:extLst>
          </p:cNvPr>
          <p:cNvSpPr txBox="1"/>
          <p:nvPr/>
        </p:nvSpPr>
        <p:spPr bwMode="auto">
          <a:xfrm rot="16200000">
            <a:off x="952240" y="1708022"/>
            <a:ext cx="738664" cy="1853431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vert="eaVert"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3600" b="1" i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p=</a:t>
            </a:r>
            <a:r>
              <a:rPr lang="en-US" altLang="zh-CN" sz="3600" b="1" i="1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</a:t>
            </a:r>
            <a:r>
              <a:rPr lang="el-GR" altLang="zh-CN" sz="3600" b="1" i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Δ </a:t>
            </a:r>
            <a:r>
              <a:rPr lang="en-US" altLang="zh-CN" sz="3600" b="1" i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3600" b="1" i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4.72222E-6 0.468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6C78CDE-F188-42C8-AAFA-136D89608FEB}"/>
              </a:ext>
            </a:extLst>
          </p:cNvPr>
          <p:cNvSpPr/>
          <p:nvPr/>
        </p:nvSpPr>
        <p:spPr>
          <a:xfrm>
            <a:off x="228600" y="819150"/>
            <a:ext cx="8648700" cy="55816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4819" name="图片 1" descr="HZX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1892300"/>
            <a:ext cx="52451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2">
            <a:extLst>
              <a:ext uri="{FF2B5EF4-FFF2-40B4-BE49-F238E27FC236}">
                <a16:creationId xmlns:a16="http://schemas.microsoft.com/office/drawing/2014/main" xmlns="" id="{1184BCAC-D11D-4534-9799-5CFC5BD35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203325"/>
            <a:ext cx="697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液体的压力和液体的重力之间的关系</a:t>
            </a: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xmlns="" id="{EB2D6440-57F4-4CDC-937B-6B77CA9A5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3765550"/>
            <a:ext cx="802322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容器底面积相等，均为</a:t>
            </a:r>
            <a:r>
              <a:rPr lang="en-US" altLang="zh-CN" sz="3200" b="1" i="1" dirty="0">
                <a:solidFill>
                  <a:srgbClr val="FF0000"/>
                </a:solidFill>
                <a:latin typeface="+mn-ea"/>
                <a:ea typeface="+mn-ea"/>
              </a:rPr>
              <a:t>S</a:t>
            </a:r>
            <a:r>
              <a:rPr lang="zh-CN" altLang="en-US" sz="3200" b="1" dirty="0">
                <a:latin typeface="+mn-ea"/>
                <a:ea typeface="+mn-ea"/>
              </a:rPr>
              <a:t>；容器内盛有密度为</a:t>
            </a:r>
            <a:r>
              <a:rPr lang="zh-CN" altLang="en-US" sz="3200" b="1" i="1" dirty="0">
                <a:solidFill>
                  <a:srgbClr val="FF0000"/>
                </a:solidFill>
                <a:latin typeface="+mn-ea"/>
                <a:ea typeface="+mn-ea"/>
              </a:rPr>
              <a:t>ρ</a:t>
            </a:r>
            <a:r>
              <a:rPr lang="zh-CN" altLang="en-US" sz="3200" b="1" dirty="0">
                <a:latin typeface="+mn-ea"/>
                <a:ea typeface="+mn-ea"/>
              </a:rPr>
              <a:t>的同种液体，深度均为</a:t>
            </a:r>
            <a:r>
              <a:rPr lang="zh-CN" altLang="en-US" sz="3200" b="1" i="1" dirty="0">
                <a:solidFill>
                  <a:srgbClr val="FF0000"/>
                </a:solidFill>
                <a:latin typeface="+mn-ea"/>
                <a:ea typeface="+mn-ea"/>
              </a:rPr>
              <a:t>h</a:t>
            </a:r>
            <a:r>
              <a:rPr lang="zh-CN" altLang="en-US" sz="3200" b="1" i="1" dirty="0">
                <a:latin typeface="+mn-ea"/>
                <a:ea typeface="+mn-ea"/>
              </a:rPr>
              <a:t>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534144A-C113-4A87-99EC-0F9C71321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6" y="5080866"/>
            <a:ext cx="5064124" cy="1200329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静止液体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对容器</a:t>
            </a:r>
            <a:r>
              <a:rPr lang="en-US" altLang="zh-CN"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的压力不一定等于液体的重力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A54E329D-6AB8-4F7B-B657-3259F304AD2A}"/>
              </a:ext>
            </a:extLst>
          </p:cNvPr>
          <p:cNvSpPr/>
          <p:nvPr/>
        </p:nvSpPr>
        <p:spPr>
          <a:xfrm>
            <a:off x="228600" y="1085850"/>
            <a:ext cx="8648700" cy="39973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5843" name="图片 1"/>
          <p:cNvPicPr>
            <a:picLocks noChangeAspect="1" noChangeArrowheads="1"/>
          </p:cNvPicPr>
          <p:nvPr/>
        </p:nvPicPr>
        <p:blipFill>
          <a:blip r:embed="rId2"/>
          <a:srcRect t="17490"/>
          <a:stretch>
            <a:fillRect/>
          </a:stretch>
        </p:blipFill>
        <p:spPr bwMode="auto">
          <a:xfrm>
            <a:off x="414338" y="1554163"/>
            <a:ext cx="83153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149600"/>
            <a:ext cx="20732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3363" y="2486025"/>
            <a:ext cx="47307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1088" y="2479675"/>
            <a:ext cx="8858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8738" y="2962275"/>
            <a:ext cx="882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6C78CDE-F188-42C8-AAFA-136D89608FEB}"/>
              </a:ext>
            </a:extLst>
          </p:cNvPr>
          <p:cNvSpPr/>
          <p:nvPr/>
        </p:nvSpPr>
        <p:spPr>
          <a:xfrm>
            <a:off x="228600" y="1055688"/>
            <a:ext cx="8648700" cy="237331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latin typeface="+mn-ea"/>
              </a:rPr>
              <a:t>一平底装</a:t>
            </a:r>
            <a:r>
              <a:rPr lang="en-US" altLang="zh-CN" sz="3200" dirty="0">
                <a:latin typeface="+mn-ea"/>
              </a:rPr>
              <a:t>3N</a:t>
            </a:r>
            <a:r>
              <a:rPr lang="zh-CN" altLang="en-US" sz="3200" dirty="0">
                <a:latin typeface="+mn-ea"/>
              </a:rPr>
              <a:t>水的玻璃杯放在水平桌面上，杯子与桌面的接触面积为</a:t>
            </a:r>
            <a:r>
              <a:rPr lang="en-US" altLang="zh-CN" sz="3200" dirty="0">
                <a:latin typeface="+mn-ea"/>
              </a:rPr>
              <a:t>20</a:t>
            </a:r>
            <a:r>
              <a:rPr lang="en-US" altLang="zh-CN" sz="3200" i="1" dirty="0">
                <a:latin typeface="+mn-ea"/>
              </a:rPr>
              <a:t>cm</a:t>
            </a:r>
            <a:r>
              <a:rPr lang="en-US" altLang="zh-CN" sz="3200" i="1" baseline="30000" dirty="0">
                <a:latin typeface="+mn-ea"/>
              </a:rPr>
              <a:t>2</a:t>
            </a:r>
            <a:r>
              <a:rPr lang="zh-CN" altLang="en-US" sz="3200" dirty="0">
                <a:latin typeface="+mn-ea"/>
              </a:rPr>
              <a:t>，杯内水面高度</a:t>
            </a:r>
            <a:r>
              <a:rPr lang="en-US" altLang="zh-CN" sz="3200" dirty="0">
                <a:latin typeface="+mn-ea"/>
              </a:rPr>
              <a:t>10</a:t>
            </a:r>
            <a:r>
              <a:rPr lang="en-US" altLang="zh-CN" sz="3200" i="1" dirty="0">
                <a:latin typeface="+mn-ea"/>
              </a:rPr>
              <a:t>cm</a:t>
            </a:r>
            <a:r>
              <a:rPr lang="zh-CN" altLang="en-US" sz="3200" dirty="0">
                <a:latin typeface="+mn-ea"/>
              </a:rPr>
              <a:t>，则水对杯底的压力是多大？</a:t>
            </a:r>
            <a:endParaRPr lang="en-US" altLang="zh-CN" sz="3200" dirty="0">
              <a:latin typeface="+mn-ea"/>
            </a:endParaRPr>
          </a:p>
          <a:p>
            <a:pPr>
              <a:defRPr/>
            </a:pPr>
            <a:r>
              <a:rPr lang="zh-CN" altLang="en-US" sz="3200" dirty="0">
                <a:latin typeface="+mn-ea"/>
              </a:rPr>
              <a:t>（</a:t>
            </a:r>
            <a:r>
              <a:rPr lang="en-US" altLang="zh-CN" sz="3200" i="1" dirty="0">
                <a:latin typeface="+mn-ea"/>
              </a:rPr>
              <a:t>g=10N/Kg</a:t>
            </a:r>
            <a:r>
              <a:rPr lang="zh-CN" altLang="en-US" sz="3200" dirty="0">
                <a:latin typeface="+mn-ea"/>
              </a:rPr>
              <a:t>）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A2A3468-DF9F-4E52-8188-419BAFAA6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66712" y="231775"/>
            <a:ext cx="2509838" cy="2893185"/>
          </a:xfrm>
          <a:prstGeom prst="ellipse">
            <a:avLst/>
          </a:prstGeom>
          <a:ln>
            <a:noFill/>
          </a:ln>
          <a:effectLst>
            <a:softEdge rad="38100"/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2D80C0B-743C-41CF-B23F-97066E13B0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C6EAFA"/>
              </a:clrFrom>
              <a:clrTo>
                <a:srgbClr val="C6E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22"/>
          <a:stretch/>
        </p:blipFill>
        <p:spPr>
          <a:xfrm>
            <a:off x="3093720" y="706370"/>
            <a:ext cx="3590388" cy="6151630"/>
          </a:xfrm>
          <a:custGeom>
            <a:avLst/>
            <a:gdLst>
              <a:gd name="connsiteX0" fmla="*/ 0 w 4691120"/>
              <a:gd name="connsiteY0" fmla="*/ 0 h 8037580"/>
              <a:gd name="connsiteX1" fmla="*/ 4691120 w 4691120"/>
              <a:gd name="connsiteY1" fmla="*/ 0 h 8037580"/>
              <a:gd name="connsiteX2" fmla="*/ 4691120 w 4691120"/>
              <a:gd name="connsiteY2" fmla="*/ 8037580 h 8037580"/>
              <a:gd name="connsiteX3" fmla="*/ 0 w 4691120"/>
              <a:gd name="connsiteY3" fmla="*/ 8037580 h 8037580"/>
              <a:gd name="connsiteX4" fmla="*/ 0 w 4691120"/>
              <a:gd name="connsiteY4" fmla="*/ 4631565 h 8037580"/>
              <a:gd name="connsiteX5" fmla="*/ 914400 w 4691120"/>
              <a:gd name="connsiteY5" fmla="*/ 4631565 h 8037580"/>
              <a:gd name="connsiteX6" fmla="*/ 914400 w 4691120"/>
              <a:gd name="connsiteY6" fmla="*/ 589790 h 8037580"/>
              <a:gd name="connsiteX7" fmla="*/ 0 w 4691120"/>
              <a:gd name="connsiteY7" fmla="*/ 589790 h 803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91120" h="8037580">
                <a:moveTo>
                  <a:pt x="0" y="0"/>
                </a:moveTo>
                <a:lnTo>
                  <a:pt x="4691120" y="0"/>
                </a:lnTo>
                <a:lnTo>
                  <a:pt x="4691120" y="8037580"/>
                </a:lnTo>
                <a:lnTo>
                  <a:pt x="0" y="8037580"/>
                </a:lnTo>
                <a:lnTo>
                  <a:pt x="0" y="4631565"/>
                </a:lnTo>
                <a:lnTo>
                  <a:pt x="914400" y="4631565"/>
                </a:lnTo>
                <a:lnTo>
                  <a:pt x="914400" y="589790"/>
                </a:lnTo>
                <a:lnTo>
                  <a:pt x="0" y="589790"/>
                </a:lnTo>
                <a:close/>
              </a:path>
            </a:pathLst>
          </a:custGeom>
        </p:spPr>
      </p:pic>
      <p:pic>
        <p:nvPicPr>
          <p:cNvPr id="11" name="裂桶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883775" y="51403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24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708450D-732F-477B-B5B2-C1469FCB38A4}"/>
              </a:ext>
            </a:extLst>
          </p:cNvPr>
          <p:cNvSpPr/>
          <p:nvPr/>
        </p:nvSpPr>
        <p:spPr>
          <a:xfrm>
            <a:off x="1219200" y="1895475"/>
            <a:ext cx="6019800" cy="3562350"/>
          </a:xfrm>
          <a:custGeom>
            <a:avLst/>
            <a:gdLst>
              <a:gd name="connsiteX0" fmla="*/ 0 w 6019800"/>
              <a:gd name="connsiteY0" fmla="*/ 0 h 3562350"/>
              <a:gd name="connsiteX1" fmla="*/ 876300 w 6019800"/>
              <a:gd name="connsiteY1" fmla="*/ 0 h 3562350"/>
              <a:gd name="connsiteX2" fmla="*/ 876300 w 6019800"/>
              <a:gd name="connsiteY2" fmla="*/ 3057525 h 3562350"/>
              <a:gd name="connsiteX3" fmla="*/ 3009900 w 6019800"/>
              <a:gd name="connsiteY3" fmla="*/ 3057525 h 3562350"/>
              <a:gd name="connsiteX4" fmla="*/ 3009900 w 6019800"/>
              <a:gd name="connsiteY4" fmla="*/ 0 h 3562350"/>
              <a:gd name="connsiteX5" fmla="*/ 6019800 w 6019800"/>
              <a:gd name="connsiteY5" fmla="*/ 0 h 3562350"/>
              <a:gd name="connsiteX6" fmla="*/ 6019800 w 6019800"/>
              <a:gd name="connsiteY6" fmla="*/ 3562350 h 3562350"/>
              <a:gd name="connsiteX7" fmla="*/ 0 w 6019800"/>
              <a:gd name="connsiteY7" fmla="*/ 356235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9800" h="3562350">
                <a:moveTo>
                  <a:pt x="0" y="0"/>
                </a:moveTo>
                <a:lnTo>
                  <a:pt x="876300" y="0"/>
                </a:lnTo>
                <a:lnTo>
                  <a:pt x="876300" y="3057525"/>
                </a:lnTo>
                <a:lnTo>
                  <a:pt x="3009900" y="3057525"/>
                </a:lnTo>
                <a:lnTo>
                  <a:pt x="3009900" y="0"/>
                </a:lnTo>
                <a:lnTo>
                  <a:pt x="6019800" y="0"/>
                </a:lnTo>
                <a:lnTo>
                  <a:pt x="6019800" y="3562350"/>
                </a:lnTo>
                <a:lnTo>
                  <a:pt x="0" y="3562350"/>
                </a:lnTo>
                <a:close/>
              </a:path>
            </a:pathLst>
          </a:custGeom>
          <a:solidFill>
            <a:srgbClr val="29C7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A8766F6-D04B-4672-8016-6B8DE872739B}"/>
              </a:ext>
            </a:extLst>
          </p:cNvPr>
          <p:cNvSpPr/>
          <p:nvPr/>
        </p:nvSpPr>
        <p:spPr>
          <a:xfrm>
            <a:off x="1219200" y="1782763"/>
            <a:ext cx="873125" cy="225425"/>
          </a:xfrm>
          <a:prstGeom prst="rect">
            <a:avLst/>
          </a:prstGeom>
          <a:solidFill>
            <a:srgbClr val="E59730"/>
          </a:solidFill>
          <a:ln w="38100">
            <a:solidFill>
              <a:srgbClr val="A23B0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024C5F6-6B93-4C9F-9BD7-78CAC7B36EDC}"/>
              </a:ext>
            </a:extLst>
          </p:cNvPr>
          <p:cNvSpPr/>
          <p:nvPr/>
        </p:nvSpPr>
        <p:spPr>
          <a:xfrm>
            <a:off x="4229100" y="1782763"/>
            <a:ext cx="3009900" cy="225425"/>
          </a:xfrm>
          <a:prstGeom prst="rect">
            <a:avLst/>
          </a:prstGeom>
          <a:solidFill>
            <a:srgbClr val="E59730"/>
          </a:solidFill>
          <a:ln w="38100">
            <a:solidFill>
              <a:srgbClr val="A23B0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36699B8A-E677-4A79-AC52-B834C0A703F1}"/>
              </a:ext>
            </a:extLst>
          </p:cNvPr>
          <p:cNvCxnSpPr/>
          <p:nvPr/>
        </p:nvCxnSpPr>
        <p:spPr>
          <a:xfrm>
            <a:off x="1654175" y="1020763"/>
            <a:ext cx="0" cy="67151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BEF174E-425A-45CD-BEC6-C2784FBE3F59}"/>
              </a:ext>
            </a:extLst>
          </p:cNvPr>
          <p:cNvSpPr txBox="1"/>
          <p:nvPr/>
        </p:nvSpPr>
        <p:spPr bwMode="auto">
          <a:xfrm>
            <a:off x="1767840" y="983754"/>
            <a:ext cx="807718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40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4000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3AFFCED-EA85-45DB-A124-E44529FD8000}"/>
              </a:ext>
            </a:extLst>
          </p:cNvPr>
          <p:cNvSpPr txBox="1"/>
          <p:nvPr/>
        </p:nvSpPr>
        <p:spPr bwMode="auto">
          <a:xfrm>
            <a:off x="1501141" y="2008822"/>
            <a:ext cx="807718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40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4000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xmlns="" id="{ACD19BAA-0B8F-4EA2-AC4A-6A14DC8E7109}"/>
              </a:ext>
            </a:extLst>
          </p:cNvPr>
          <p:cNvCxnSpPr>
            <a:cxnSpLocks/>
          </p:cNvCxnSpPr>
          <p:nvPr/>
        </p:nvCxnSpPr>
        <p:spPr>
          <a:xfrm flipV="1">
            <a:off x="5734050" y="1104900"/>
            <a:ext cx="0" cy="6699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B41D2ED-6FAE-41F5-BFD3-A02477EB87B3}"/>
              </a:ext>
            </a:extLst>
          </p:cNvPr>
          <p:cNvSpPr txBox="1"/>
          <p:nvPr/>
        </p:nvSpPr>
        <p:spPr bwMode="auto">
          <a:xfrm>
            <a:off x="5758179" y="1085672"/>
            <a:ext cx="807718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40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4000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545FEC1-6BB8-42FC-A072-50CA419AEFD9}"/>
              </a:ext>
            </a:extLst>
          </p:cNvPr>
          <p:cNvSpPr txBox="1"/>
          <p:nvPr/>
        </p:nvSpPr>
        <p:spPr bwMode="auto">
          <a:xfrm>
            <a:off x="5433060" y="2122170"/>
            <a:ext cx="807718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40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4000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720725"/>
            <a:ext cx="81153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3275" y="758825"/>
            <a:ext cx="7121525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95"/>
          <p:cNvGrpSpPr>
            <a:grpSpLocks/>
          </p:cNvGrpSpPr>
          <p:nvPr/>
        </p:nvGrpSpPr>
        <p:grpSpPr bwMode="auto">
          <a:xfrm>
            <a:off x="0" y="1817688"/>
            <a:ext cx="9144000" cy="5283200"/>
            <a:chOff x="0" y="1817014"/>
            <a:chExt cx="9144000" cy="5283730"/>
          </a:xfrm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xmlns="" id="{FDB0026E-720A-45C3-A0EE-4DD0AC3D7088}"/>
                </a:ext>
              </a:extLst>
            </p:cNvPr>
            <p:cNvSpPr/>
            <p:nvPr/>
          </p:nvSpPr>
          <p:spPr>
            <a:xfrm>
              <a:off x="0" y="1817014"/>
              <a:ext cx="9144000" cy="5040818"/>
            </a:xfrm>
            <a:custGeom>
              <a:avLst/>
              <a:gdLst>
                <a:gd name="connsiteX0" fmla="*/ 0 w 9144000"/>
                <a:gd name="connsiteY0" fmla="*/ 0 h 4838700"/>
                <a:gd name="connsiteX1" fmla="*/ 9144000 w 9144000"/>
                <a:gd name="connsiteY1" fmla="*/ 0 h 4838700"/>
                <a:gd name="connsiteX2" fmla="*/ 9144000 w 9144000"/>
                <a:gd name="connsiteY2" fmla="*/ 4838700 h 4838700"/>
                <a:gd name="connsiteX3" fmla="*/ 0 w 9144000"/>
                <a:gd name="connsiteY3" fmla="*/ 4838700 h 4838700"/>
                <a:gd name="connsiteX4" fmla="*/ 0 w 9144000"/>
                <a:gd name="connsiteY4" fmla="*/ 0 h 4838700"/>
                <a:gd name="connsiteX0" fmla="*/ 0 w 9144000"/>
                <a:gd name="connsiteY0" fmla="*/ 7620 h 4846320"/>
                <a:gd name="connsiteX1" fmla="*/ 708660 w 9144000"/>
                <a:gd name="connsiteY1" fmla="*/ 0 h 4846320"/>
                <a:gd name="connsiteX2" fmla="*/ 9144000 w 9144000"/>
                <a:gd name="connsiteY2" fmla="*/ 7620 h 4846320"/>
                <a:gd name="connsiteX3" fmla="*/ 9144000 w 9144000"/>
                <a:gd name="connsiteY3" fmla="*/ 4846320 h 4846320"/>
                <a:gd name="connsiteX4" fmla="*/ 0 w 9144000"/>
                <a:gd name="connsiteY4" fmla="*/ 4846320 h 4846320"/>
                <a:gd name="connsiteX5" fmla="*/ 0 w 9144000"/>
                <a:gd name="connsiteY5" fmla="*/ 7620 h 4846320"/>
                <a:gd name="connsiteX0" fmla="*/ 0 w 9144000"/>
                <a:gd name="connsiteY0" fmla="*/ 30480 h 4869180"/>
                <a:gd name="connsiteX1" fmla="*/ 708660 w 9144000"/>
                <a:gd name="connsiteY1" fmla="*/ 22860 h 4869180"/>
                <a:gd name="connsiteX2" fmla="*/ 1584960 w 9144000"/>
                <a:gd name="connsiteY2" fmla="*/ 0 h 4869180"/>
                <a:gd name="connsiteX3" fmla="*/ 9144000 w 9144000"/>
                <a:gd name="connsiteY3" fmla="*/ 30480 h 4869180"/>
                <a:gd name="connsiteX4" fmla="*/ 9144000 w 9144000"/>
                <a:gd name="connsiteY4" fmla="*/ 4869180 h 4869180"/>
                <a:gd name="connsiteX5" fmla="*/ 0 w 9144000"/>
                <a:gd name="connsiteY5" fmla="*/ 4869180 h 4869180"/>
                <a:gd name="connsiteX6" fmla="*/ 0 w 9144000"/>
                <a:gd name="connsiteY6" fmla="*/ 30480 h 4869180"/>
                <a:gd name="connsiteX0" fmla="*/ 0 w 9144000"/>
                <a:gd name="connsiteY0" fmla="*/ 30480 h 4869180"/>
                <a:gd name="connsiteX1" fmla="*/ 708660 w 9144000"/>
                <a:gd name="connsiteY1" fmla="*/ 22860 h 4869180"/>
                <a:gd name="connsiteX2" fmla="*/ 1584960 w 9144000"/>
                <a:gd name="connsiteY2" fmla="*/ 0 h 4869180"/>
                <a:gd name="connsiteX3" fmla="*/ 2667000 w 9144000"/>
                <a:gd name="connsiteY3" fmla="*/ 0 h 4869180"/>
                <a:gd name="connsiteX4" fmla="*/ 9144000 w 9144000"/>
                <a:gd name="connsiteY4" fmla="*/ 30480 h 4869180"/>
                <a:gd name="connsiteX5" fmla="*/ 9144000 w 9144000"/>
                <a:gd name="connsiteY5" fmla="*/ 4869180 h 4869180"/>
                <a:gd name="connsiteX6" fmla="*/ 0 w 9144000"/>
                <a:gd name="connsiteY6" fmla="*/ 4869180 h 4869180"/>
                <a:gd name="connsiteX7" fmla="*/ 0 w 9144000"/>
                <a:gd name="connsiteY7" fmla="*/ 30480 h 4869180"/>
                <a:gd name="connsiteX0" fmla="*/ 0 w 9144000"/>
                <a:gd name="connsiteY0" fmla="*/ 45720 h 4884420"/>
                <a:gd name="connsiteX1" fmla="*/ 708660 w 9144000"/>
                <a:gd name="connsiteY1" fmla="*/ 38100 h 4884420"/>
                <a:gd name="connsiteX2" fmla="*/ 1584960 w 9144000"/>
                <a:gd name="connsiteY2" fmla="*/ 15240 h 4884420"/>
                <a:gd name="connsiteX3" fmla="*/ 2667000 w 9144000"/>
                <a:gd name="connsiteY3" fmla="*/ 15240 h 4884420"/>
                <a:gd name="connsiteX4" fmla="*/ 3535680 w 9144000"/>
                <a:gd name="connsiteY4" fmla="*/ 0 h 4884420"/>
                <a:gd name="connsiteX5" fmla="*/ 9144000 w 9144000"/>
                <a:gd name="connsiteY5" fmla="*/ 45720 h 4884420"/>
                <a:gd name="connsiteX6" fmla="*/ 9144000 w 9144000"/>
                <a:gd name="connsiteY6" fmla="*/ 4884420 h 4884420"/>
                <a:gd name="connsiteX7" fmla="*/ 0 w 9144000"/>
                <a:gd name="connsiteY7" fmla="*/ 4884420 h 4884420"/>
                <a:gd name="connsiteX8" fmla="*/ 0 w 9144000"/>
                <a:gd name="connsiteY8" fmla="*/ 45720 h 4884420"/>
                <a:gd name="connsiteX0" fmla="*/ 0 w 9144000"/>
                <a:gd name="connsiteY0" fmla="*/ 45720 h 4884420"/>
                <a:gd name="connsiteX1" fmla="*/ 708660 w 9144000"/>
                <a:gd name="connsiteY1" fmla="*/ 38100 h 4884420"/>
                <a:gd name="connsiteX2" fmla="*/ 1584960 w 9144000"/>
                <a:gd name="connsiteY2" fmla="*/ 15240 h 4884420"/>
                <a:gd name="connsiteX3" fmla="*/ 2667000 w 9144000"/>
                <a:gd name="connsiteY3" fmla="*/ 15240 h 4884420"/>
                <a:gd name="connsiteX4" fmla="*/ 3535680 w 9144000"/>
                <a:gd name="connsiteY4" fmla="*/ 0 h 4884420"/>
                <a:gd name="connsiteX5" fmla="*/ 4564380 w 9144000"/>
                <a:gd name="connsiteY5" fmla="*/ 0 h 4884420"/>
                <a:gd name="connsiteX6" fmla="*/ 9144000 w 9144000"/>
                <a:gd name="connsiteY6" fmla="*/ 45720 h 4884420"/>
                <a:gd name="connsiteX7" fmla="*/ 9144000 w 9144000"/>
                <a:gd name="connsiteY7" fmla="*/ 4884420 h 4884420"/>
                <a:gd name="connsiteX8" fmla="*/ 0 w 9144000"/>
                <a:gd name="connsiteY8" fmla="*/ 4884420 h 4884420"/>
                <a:gd name="connsiteX9" fmla="*/ 0 w 9144000"/>
                <a:gd name="connsiteY9" fmla="*/ 45720 h 488442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9144000 w 9144000"/>
                <a:gd name="connsiteY7" fmla="*/ 60960 h 4899660"/>
                <a:gd name="connsiteX8" fmla="*/ 9144000 w 9144000"/>
                <a:gd name="connsiteY8" fmla="*/ 4899660 h 4899660"/>
                <a:gd name="connsiteX9" fmla="*/ 0 w 9144000"/>
                <a:gd name="connsiteY9" fmla="*/ 4899660 h 4899660"/>
                <a:gd name="connsiteX10" fmla="*/ 0 w 9144000"/>
                <a:gd name="connsiteY10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9144000 w 9144000"/>
                <a:gd name="connsiteY8" fmla="*/ 60960 h 4899660"/>
                <a:gd name="connsiteX9" fmla="*/ 9144000 w 9144000"/>
                <a:gd name="connsiteY9" fmla="*/ 4899660 h 4899660"/>
                <a:gd name="connsiteX10" fmla="*/ 0 w 9144000"/>
                <a:gd name="connsiteY10" fmla="*/ 4899660 h 4899660"/>
                <a:gd name="connsiteX11" fmla="*/ 0 w 9144000"/>
                <a:gd name="connsiteY11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9144000 w 9144000"/>
                <a:gd name="connsiteY9" fmla="*/ 60960 h 4899660"/>
                <a:gd name="connsiteX10" fmla="*/ 9144000 w 9144000"/>
                <a:gd name="connsiteY10" fmla="*/ 4899660 h 4899660"/>
                <a:gd name="connsiteX11" fmla="*/ 0 w 9144000"/>
                <a:gd name="connsiteY11" fmla="*/ 4899660 h 4899660"/>
                <a:gd name="connsiteX12" fmla="*/ 0 w 9144000"/>
                <a:gd name="connsiteY12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9144000 w 9144000"/>
                <a:gd name="connsiteY10" fmla="*/ 60960 h 4899660"/>
                <a:gd name="connsiteX11" fmla="*/ 9144000 w 9144000"/>
                <a:gd name="connsiteY11" fmla="*/ 4899660 h 4899660"/>
                <a:gd name="connsiteX12" fmla="*/ 0 w 9144000"/>
                <a:gd name="connsiteY12" fmla="*/ 4899660 h 4899660"/>
                <a:gd name="connsiteX13" fmla="*/ 0 w 9144000"/>
                <a:gd name="connsiteY13" fmla="*/ 60960 h 4899660"/>
                <a:gd name="connsiteX0" fmla="*/ 0 w 9144000"/>
                <a:gd name="connsiteY0" fmla="*/ 60960 h 4899660"/>
                <a:gd name="connsiteX1" fmla="*/ 708660 w 9144000"/>
                <a:gd name="connsiteY1" fmla="*/ 533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8793480 w 9144000"/>
                <a:gd name="connsiteY10" fmla="*/ 53340 h 4899660"/>
                <a:gd name="connsiteX11" fmla="*/ 9144000 w 9144000"/>
                <a:gd name="connsiteY11" fmla="*/ 60960 h 4899660"/>
                <a:gd name="connsiteX12" fmla="*/ 9144000 w 9144000"/>
                <a:gd name="connsiteY12" fmla="*/ 4899660 h 4899660"/>
                <a:gd name="connsiteX13" fmla="*/ 0 w 9144000"/>
                <a:gd name="connsiteY13" fmla="*/ 4899660 h 4899660"/>
                <a:gd name="connsiteX14" fmla="*/ 0 w 9144000"/>
                <a:gd name="connsiteY14" fmla="*/ 60960 h 4899660"/>
                <a:gd name="connsiteX0" fmla="*/ 0 w 9144000"/>
                <a:gd name="connsiteY0" fmla="*/ 60960 h 4899660"/>
                <a:gd name="connsiteX1" fmla="*/ 661035 w 9144000"/>
                <a:gd name="connsiteY1" fmla="*/ 243840 h 4899660"/>
                <a:gd name="connsiteX2" fmla="*/ 1584960 w 9144000"/>
                <a:gd name="connsiteY2" fmla="*/ 30480 h 4899660"/>
                <a:gd name="connsiteX3" fmla="*/ 2667000 w 9144000"/>
                <a:gd name="connsiteY3" fmla="*/ 30480 h 4899660"/>
                <a:gd name="connsiteX4" fmla="*/ 3535680 w 9144000"/>
                <a:gd name="connsiteY4" fmla="*/ 15240 h 4899660"/>
                <a:gd name="connsiteX5" fmla="*/ 4564380 w 9144000"/>
                <a:gd name="connsiteY5" fmla="*/ 15240 h 4899660"/>
                <a:gd name="connsiteX6" fmla="*/ 5334000 w 9144000"/>
                <a:gd name="connsiteY6" fmla="*/ 0 h 4899660"/>
                <a:gd name="connsiteX7" fmla="*/ 6355080 w 9144000"/>
                <a:gd name="connsiteY7" fmla="*/ 30480 h 4899660"/>
                <a:gd name="connsiteX8" fmla="*/ 7155180 w 9144000"/>
                <a:gd name="connsiteY8" fmla="*/ 30480 h 4899660"/>
                <a:gd name="connsiteX9" fmla="*/ 8107680 w 9144000"/>
                <a:gd name="connsiteY9" fmla="*/ 53340 h 4899660"/>
                <a:gd name="connsiteX10" fmla="*/ 8793480 w 9144000"/>
                <a:gd name="connsiteY10" fmla="*/ 53340 h 4899660"/>
                <a:gd name="connsiteX11" fmla="*/ 9144000 w 9144000"/>
                <a:gd name="connsiteY11" fmla="*/ 60960 h 4899660"/>
                <a:gd name="connsiteX12" fmla="*/ 9144000 w 9144000"/>
                <a:gd name="connsiteY12" fmla="*/ 4899660 h 4899660"/>
                <a:gd name="connsiteX13" fmla="*/ 0 w 9144000"/>
                <a:gd name="connsiteY13" fmla="*/ 4899660 h 4899660"/>
                <a:gd name="connsiteX14" fmla="*/ 0 w 9144000"/>
                <a:gd name="connsiteY14" fmla="*/ 60960 h 4899660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302207 h 5140907"/>
                <a:gd name="connsiteX1" fmla="*/ 661035 w 9144000"/>
                <a:gd name="connsiteY1" fmla="*/ 485087 h 5140907"/>
                <a:gd name="connsiteX2" fmla="*/ 1584960 w 9144000"/>
                <a:gd name="connsiteY2" fmla="*/ 271727 h 5140907"/>
                <a:gd name="connsiteX3" fmla="*/ 2667000 w 9144000"/>
                <a:gd name="connsiteY3" fmla="*/ 271727 h 5140907"/>
                <a:gd name="connsiteX4" fmla="*/ 3535680 w 9144000"/>
                <a:gd name="connsiteY4" fmla="*/ 256487 h 5140907"/>
                <a:gd name="connsiteX5" fmla="*/ 4564380 w 9144000"/>
                <a:gd name="connsiteY5" fmla="*/ 256487 h 5140907"/>
                <a:gd name="connsiteX6" fmla="*/ 5334000 w 9144000"/>
                <a:gd name="connsiteY6" fmla="*/ 241247 h 5140907"/>
                <a:gd name="connsiteX7" fmla="*/ 6355080 w 9144000"/>
                <a:gd name="connsiteY7" fmla="*/ 271727 h 5140907"/>
                <a:gd name="connsiteX8" fmla="*/ 7155180 w 9144000"/>
                <a:gd name="connsiteY8" fmla="*/ 271727 h 5140907"/>
                <a:gd name="connsiteX9" fmla="*/ 8107680 w 9144000"/>
                <a:gd name="connsiteY9" fmla="*/ 294587 h 5140907"/>
                <a:gd name="connsiteX10" fmla="*/ 8793480 w 9144000"/>
                <a:gd name="connsiteY10" fmla="*/ 294587 h 5140907"/>
                <a:gd name="connsiteX11" fmla="*/ 9144000 w 9144000"/>
                <a:gd name="connsiteY11" fmla="*/ 302207 h 5140907"/>
                <a:gd name="connsiteX12" fmla="*/ 9144000 w 9144000"/>
                <a:gd name="connsiteY12" fmla="*/ 5140907 h 5140907"/>
                <a:gd name="connsiteX13" fmla="*/ 0 w 9144000"/>
                <a:gd name="connsiteY13" fmla="*/ 5140907 h 5140907"/>
                <a:gd name="connsiteX14" fmla="*/ 0 w 9144000"/>
                <a:gd name="connsiteY14" fmla="*/ 302207 h 514090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667000 w 9144000"/>
                <a:gd name="connsiteY3" fmla="*/ 264587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667000 w 9144000"/>
                <a:gd name="connsiteY3" fmla="*/ 264587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64380 w 9144000"/>
                <a:gd name="connsiteY5" fmla="*/ 249347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55080 w 9144000"/>
                <a:gd name="connsiteY7" fmla="*/ 264587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107680 w 9144000"/>
                <a:gd name="connsiteY9" fmla="*/ 287447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098155 w 9144000"/>
                <a:gd name="connsiteY9" fmla="*/ 563672 h 5133767"/>
                <a:gd name="connsiteX10" fmla="*/ 8793480 w 9144000"/>
                <a:gd name="connsiteY10" fmla="*/ 2874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295067 h 5133767"/>
                <a:gd name="connsiteX1" fmla="*/ 661035 w 9144000"/>
                <a:gd name="connsiteY1" fmla="*/ 477947 h 5133767"/>
                <a:gd name="connsiteX2" fmla="*/ 1651635 w 9144000"/>
                <a:gd name="connsiteY2" fmla="*/ 16937 h 5133767"/>
                <a:gd name="connsiteX3" fmla="*/ 2705100 w 9144000"/>
                <a:gd name="connsiteY3" fmla="*/ 674162 h 5133767"/>
                <a:gd name="connsiteX4" fmla="*/ 3535680 w 9144000"/>
                <a:gd name="connsiteY4" fmla="*/ 249347 h 5133767"/>
                <a:gd name="connsiteX5" fmla="*/ 4535805 w 9144000"/>
                <a:gd name="connsiteY5" fmla="*/ 754172 h 5133767"/>
                <a:gd name="connsiteX6" fmla="*/ 5334000 w 9144000"/>
                <a:gd name="connsiteY6" fmla="*/ 234107 h 5133767"/>
                <a:gd name="connsiteX7" fmla="*/ 6364605 w 9144000"/>
                <a:gd name="connsiteY7" fmla="*/ 540812 h 5133767"/>
                <a:gd name="connsiteX8" fmla="*/ 7155180 w 9144000"/>
                <a:gd name="connsiteY8" fmla="*/ 264587 h 5133767"/>
                <a:gd name="connsiteX9" fmla="*/ 8098155 w 9144000"/>
                <a:gd name="connsiteY9" fmla="*/ 563672 h 5133767"/>
                <a:gd name="connsiteX10" fmla="*/ 8860155 w 9144000"/>
                <a:gd name="connsiteY10" fmla="*/ 439847 h 5133767"/>
                <a:gd name="connsiteX11" fmla="*/ 9144000 w 9144000"/>
                <a:gd name="connsiteY11" fmla="*/ 295067 h 5133767"/>
                <a:gd name="connsiteX12" fmla="*/ 9144000 w 9144000"/>
                <a:gd name="connsiteY12" fmla="*/ 5133767 h 5133767"/>
                <a:gd name="connsiteX13" fmla="*/ 0 w 9144000"/>
                <a:gd name="connsiteY13" fmla="*/ 5133767 h 5133767"/>
                <a:gd name="connsiteX14" fmla="*/ 0 w 9144000"/>
                <a:gd name="connsiteY14" fmla="*/ 295067 h 5133767"/>
                <a:gd name="connsiteX0" fmla="*/ 0 w 9144000"/>
                <a:gd name="connsiteY0" fmla="*/ 313142 h 5151842"/>
                <a:gd name="connsiteX1" fmla="*/ 737235 w 9144000"/>
                <a:gd name="connsiteY1" fmla="*/ 407122 h 5151842"/>
                <a:gd name="connsiteX2" fmla="*/ 1651635 w 9144000"/>
                <a:gd name="connsiteY2" fmla="*/ 35012 h 5151842"/>
                <a:gd name="connsiteX3" fmla="*/ 2705100 w 9144000"/>
                <a:gd name="connsiteY3" fmla="*/ 692237 h 5151842"/>
                <a:gd name="connsiteX4" fmla="*/ 3535680 w 9144000"/>
                <a:gd name="connsiteY4" fmla="*/ 267422 h 5151842"/>
                <a:gd name="connsiteX5" fmla="*/ 4535805 w 9144000"/>
                <a:gd name="connsiteY5" fmla="*/ 772247 h 5151842"/>
                <a:gd name="connsiteX6" fmla="*/ 5334000 w 9144000"/>
                <a:gd name="connsiteY6" fmla="*/ 252182 h 5151842"/>
                <a:gd name="connsiteX7" fmla="*/ 6364605 w 9144000"/>
                <a:gd name="connsiteY7" fmla="*/ 558887 h 5151842"/>
                <a:gd name="connsiteX8" fmla="*/ 7155180 w 9144000"/>
                <a:gd name="connsiteY8" fmla="*/ 282662 h 5151842"/>
                <a:gd name="connsiteX9" fmla="*/ 8098155 w 9144000"/>
                <a:gd name="connsiteY9" fmla="*/ 581747 h 5151842"/>
                <a:gd name="connsiteX10" fmla="*/ 8860155 w 9144000"/>
                <a:gd name="connsiteY10" fmla="*/ 457922 h 5151842"/>
                <a:gd name="connsiteX11" fmla="*/ 9144000 w 9144000"/>
                <a:gd name="connsiteY11" fmla="*/ 313142 h 5151842"/>
                <a:gd name="connsiteX12" fmla="*/ 9144000 w 9144000"/>
                <a:gd name="connsiteY12" fmla="*/ 5151842 h 5151842"/>
                <a:gd name="connsiteX13" fmla="*/ 0 w 9144000"/>
                <a:gd name="connsiteY13" fmla="*/ 5151842 h 5151842"/>
                <a:gd name="connsiteX14" fmla="*/ 0 w 9144000"/>
                <a:gd name="connsiteY14" fmla="*/ 313142 h 5151842"/>
                <a:gd name="connsiteX0" fmla="*/ 0 w 9144000"/>
                <a:gd name="connsiteY0" fmla="*/ 282301 h 5121001"/>
                <a:gd name="connsiteX1" fmla="*/ 737235 w 9144000"/>
                <a:gd name="connsiteY1" fmla="*/ 376281 h 5121001"/>
                <a:gd name="connsiteX2" fmla="*/ 1651635 w 9144000"/>
                <a:gd name="connsiteY2" fmla="*/ 4171 h 5121001"/>
                <a:gd name="connsiteX3" fmla="*/ 2705100 w 9144000"/>
                <a:gd name="connsiteY3" fmla="*/ 661396 h 5121001"/>
                <a:gd name="connsiteX4" fmla="*/ 3535680 w 9144000"/>
                <a:gd name="connsiteY4" fmla="*/ 236581 h 5121001"/>
                <a:gd name="connsiteX5" fmla="*/ 4535805 w 9144000"/>
                <a:gd name="connsiteY5" fmla="*/ 741406 h 5121001"/>
                <a:gd name="connsiteX6" fmla="*/ 5334000 w 9144000"/>
                <a:gd name="connsiteY6" fmla="*/ 221341 h 5121001"/>
                <a:gd name="connsiteX7" fmla="*/ 6364605 w 9144000"/>
                <a:gd name="connsiteY7" fmla="*/ 528046 h 5121001"/>
                <a:gd name="connsiteX8" fmla="*/ 7155180 w 9144000"/>
                <a:gd name="connsiteY8" fmla="*/ 251821 h 5121001"/>
                <a:gd name="connsiteX9" fmla="*/ 8098155 w 9144000"/>
                <a:gd name="connsiteY9" fmla="*/ 550906 h 5121001"/>
                <a:gd name="connsiteX10" fmla="*/ 8860155 w 9144000"/>
                <a:gd name="connsiteY10" fmla="*/ 427081 h 5121001"/>
                <a:gd name="connsiteX11" fmla="*/ 9144000 w 9144000"/>
                <a:gd name="connsiteY11" fmla="*/ 282301 h 5121001"/>
                <a:gd name="connsiteX12" fmla="*/ 9144000 w 9144000"/>
                <a:gd name="connsiteY12" fmla="*/ 5121001 h 5121001"/>
                <a:gd name="connsiteX13" fmla="*/ 0 w 9144000"/>
                <a:gd name="connsiteY13" fmla="*/ 5121001 h 5121001"/>
                <a:gd name="connsiteX14" fmla="*/ 0 w 9144000"/>
                <a:gd name="connsiteY14" fmla="*/ 282301 h 5121001"/>
                <a:gd name="connsiteX0" fmla="*/ 0 w 9144000"/>
                <a:gd name="connsiteY0" fmla="*/ 206875 h 5045575"/>
                <a:gd name="connsiteX1" fmla="*/ 737235 w 9144000"/>
                <a:gd name="connsiteY1" fmla="*/ 300855 h 5045575"/>
                <a:gd name="connsiteX2" fmla="*/ 1664335 w 9144000"/>
                <a:gd name="connsiteY2" fmla="*/ 4945 h 5045575"/>
                <a:gd name="connsiteX3" fmla="*/ 2705100 w 9144000"/>
                <a:gd name="connsiteY3" fmla="*/ 585970 h 5045575"/>
                <a:gd name="connsiteX4" fmla="*/ 3535680 w 9144000"/>
                <a:gd name="connsiteY4" fmla="*/ 161155 h 5045575"/>
                <a:gd name="connsiteX5" fmla="*/ 4535805 w 9144000"/>
                <a:gd name="connsiteY5" fmla="*/ 665980 h 5045575"/>
                <a:gd name="connsiteX6" fmla="*/ 5334000 w 9144000"/>
                <a:gd name="connsiteY6" fmla="*/ 145915 h 5045575"/>
                <a:gd name="connsiteX7" fmla="*/ 6364605 w 9144000"/>
                <a:gd name="connsiteY7" fmla="*/ 452620 h 5045575"/>
                <a:gd name="connsiteX8" fmla="*/ 7155180 w 9144000"/>
                <a:gd name="connsiteY8" fmla="*/ 176395 h 5045575"/>
                <a:gd name="connsiteX9" fmla="*/ 8098155 w 9144000"/>
                <a:gd name="connsiteY9" fmla="*/ 475480 h 5045575"/>
                <a:gd name="connsiteX10" fmla="*/ 8860155 w 9144000"/>
                <a:gd name="connsiteY10" fmla="*/ 351655 h 5045575"/>
                <a:gd name="connsiteX11" fmla="*/ 9144000 w 9144000"/>
                <a:gd name="connsiteY11" fmla="*/ 206875 h 5045575"/>
                <a:gd name="connsiteX12" fmla="*/ 9144000 w 9144000"/>
                <a:gd name="connsiteY12" fmla="*/ 5045575 h 5045575"/>
                <a:gd name="connsiteX13" fmla="*/ 0 w 9144000"/>
                <a:gd name="connsiteY13" fmla="*/ 5045575 h 5045575"/>
                <a:gd name="connsiteX14" fmla="*/ 0 w 9144000"/>
                <a:gd name="connsiteY14" fmla="*/ 206875 h 504557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35805 w 9144000"/>
                <a:gd name="connsiteY5" fmla="*/ 661390 h 5040985"/>
                <a:gd name="connsiteX6" fmla="*/ 5334000 w 9144000"/>
                <a:gd name="connsiteY6" fmla="*/ 141325 h 5040985"/>
                <a:gd name="connsiteX7" fmla="*/ 6364605 w 9144000"/>
                <a:gd name="connsiteY7" fmla="*/ 4480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364605 w 9144000"/>
                <a:gd name="connsiteY7" fmla="*/ 4480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098155 w 9144000"/>
                <a:gd name="connsiteY9" fmla="*/ 4708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156565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123555 w 9144000"/>
                <a:gd name="connsiteY9" fmla="*/ 3946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  <a:gd name="connsiteX0" fmla="*/ 0 w 9144000"/>
                <a:gd name="connsiteY0" fmla="*/ 202285 h 5040985"/>
                <a:gd name="connsiteX1" fmla="*/ 737235 w 9144000"/>
                <a:gd name="connsiteY1" fmla="*/ 296265 h 5040985"/>
                <a:gd name="connsiteX2" fmla="*/ 1664335 w 9144000"/>
                <a:gd name="connsiteY2" fmla="*/ 355 h 5040985"/>
                <a:gd name="connsiteX3" fmla="*/ 2755900 w 9144000"/>
                <a:gd name="connsiteY3" fmla="*/ 365480 h 5040985"/>
                <a:gd name="connsiteX4" fmla="*/ 3535680 w 9144000"/>
                <a:gd name="connsiteY4" fmla="*/ 388793 h 5040985"/>
                <a:gd name="connsiteX5" fmla="*/ 4561205 w 9144000"/>
                <a:gd name="connsiteY5" fmla="*/ 432790 h 5040985"/>
                <a:gd name="connsiteX6" fmla="*/ 5334000 w 9144000"/>
                <a:gd name="connsiteY6" fmla="*/ 141325 h 5040985"/>
                <a:gd name="connsiteX7" fmla="*/ 6402705 w 9144000"/>
                <a:gd name="connsiteY7" fmla="*/ 384530 h 5040985"/>
                <a:gd name="connsiteX8" fmla="*/ 7155180 w 9144000"/>
                <a:gd name="connsiteY8" fmla="*/ 171805 h 5040985"/>
                <a:gd name="connsiteX9" fmla="*/ 8123555 w 9144000"/>
                <a:gd name="connsiteY9" fmla="*/ 394690 h 5040985"/>
                <a:gd name="connsiteX10" fmla="*/ 8860155 w 9144000"/>
                <a:gd name="connsiteY10" fmla="*/ 347065 h 5040985"/>
                <a:gd name="connsiteX11" fmla="*/ 9144000 w 9144000"/>
                <a:gd name="connsiteY11" fmla="*/ 202285 h 5040985"/>
                <a:gd name="connsiteX12" fmla="*/ 9144000 w 9144000"/>
                <a:gd name="connsiteY12" fmla="*/ 5040985 h 5040985"/>
                <a:gd name="connsiteX13" fmla="*/ 0 w 9144000"/>
                <a:gd name="connsiteY13" fmla="*/ 5040985 h 5040985"/>
                <a:gd name="connsiteX14" fmla="*/ 0 w 9144000"/>
                <a:gd name="connsiteY14" fmla="*/ 202285 h 504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4000" h="5040985">
                  <a:moveTo>
                    <a:pt x="0" y="202285"/>
                  </a:moveTo>
                  <a:cubicBezTo>
                    <a:pt x="618172" y="-179985"/>
                    <a:pt x="459846" y="329920"/>
                    <a:pt x="737235" y="296265"/>
                  </a:cubicBezTo>
                  <a:cubicBezTo>
                    <a:pt x="1014624" y="262610"/>
                    <a:pt x="1327891" y="-11181"/>
                    <a:pt x="1664335" y="355"/>
                  </a:cubicBezTo>
                  <a:cubicBezTo>
                    <a:pt x="2000779" y="11891"/>
                    <a:pt x="2444009" y="300740"/>
                    <a:pt x="2755900" y="365480"/>
                  </a:cubicBezTo>
                  <a:cubicBezTo>
                    <a:pt x="3067791" y="430220"/>
                    <a:pt x="3234796" y="377575"/>
                    <a:pt x="3535680" y="388793"/>
                  </a:cubicBezTo>
                  <a:cubicBezTo>
                    <a:pt x="3836564" y="400011"/>
                    <a:pt x="4261485" y="474035"/>
                    <a:pt x="4561205" y="432790"/>
                  </a:cubicBezTo>
                  <a:cubicBezTo>
                    <a:pt x="4860925" y="391545"/>
                    <a:pt x="5027083" y="149368"/>
                    <a:pt x="5334000" y="141325"/>
                  </a:cubicBezTo>
                  <a:cubicBezTo>
                    <a:pt x="5640917" y="133282"/>
                    <a:pt x="6062345" y="374370"/>
                    <a:pt x="6402705" y="384530"/>
                  </a:cubicBezTo>
                  <a:cubicBezTo>
                    <a:pt x="6706235" y="389610"/>
                    <a:pt x="6868372" y="170112"/>
                    <a:pt x="7155180" y="171805"/>
                  </a:cubicBezTo>
                  <a:cubicBezTo>
                    <a:pt x="7441988" y="173498"/>
                    <a:pt x="7839393" y="365480"/>
                    <a:pt x="8123555" y="394690"/>
                  </a:cubicBezTo>
                  <a:cubicBezTo>
                    <a:pt x="8407717" y="423900"/>
                    <a:pt x="8690081" y="379132"/>
                    <a:pt x="8860155" y="347065"/>
                  </a:cubicBezTo>
                  <a:cubicBezTo>
                    <a:pt x="9030229" y="314998"/>
                    <a:pt x="9027160" y="199745"/>
                    <a:pt x="9144000" y="202285"/>
                  </a:cubicBezTo>
                  <a:lnTo>
                    <a:pt x="9144000" y="5040985"/>
                  </a:lnTo>
                  <a:lnTo>
                    <a:pt x="0" y="5040985"/>
                  </a:lnTo>
                  <a:lnTo>
                    <a:pt x="0" y="202285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00B0F0">
                    <a:lumMod val="92000"/>
                    <a:lumOff val="8000"/>
                  </a:srgbClr>
                </a:gs>
                <a:gs pos="0">
                  <a:srgbClr val="00B0F0">
                    <a:lumMod val="65000"/>
                    <a:lumOff val="35000"/>
                  </a:srgbClr>
                </a:gs>
                <a:gs pos="97000">
                  <a:srgbClr val="009AD0"/>
                </a:gs>
              </a:gsLst>
              <a:lin ang="4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3" name="组合 597"/>
            <p:cNvGrpSpPr>
              <a:grpSpLocks/>
            </p:cNvGrpSpPr>
            <p:nvPr/>
          </p:nvGrpSpPr>
          <p:grpSpPr bwMode="auto">
            <a:xfrm rot="1800000">
              <a:off x="3265351" y="5455430"/>
              <a:ext cx="1170355" cy="1048577"/>
              <a:chOff x="3757023" y="5121350"/>
              <a:chExt cx="1170355" cy="1048577"/>
            </a:xfrm>
          </p:grpSpPr>
          <p:sp>
            <p:nvSpPr>
              <p:cNvPr id="40169" name="îśļíde"/>
              <p:cNvSpPr>
                <a:spLocks/>
              </p:cNvSpPr>
              <p:nvPr/>
            </p:nvSpPr>
            <p:spPr bwMode="auto">
              <a:xfrm>
                <a:off x="4402550" y="5698983"/>
                <a:ext cx="200447" cy="155185"/>
              </a:xfrm>
              <a:custGeom>
                <a:avLst/>
                <a:gdLst>
                  <a:gd name="T0" fmla="*/ 2147483646 w 98"/>
                  <a:gd name="T1" fmla="*/ 2147483646 h 76"/>
                  <a:gd name="T2" fmla="*/ 2147483646 w 98"/>
                  <a:gd name="T3" fmla="*/ 2147483646 h 76"/>
                  <a:gd name="T4" fmla="*/ 2147483646 w 98"/>
                  <a:gd name="T5" fmla="*/ 2147483646 h 76"/>
                  <a:gd name="T6" fmla="*/ 2147483646 w 98"/>
                  <a:gd name="T7" fmla="*/ 2147483646 h 76"/>
                  <a:gd name="T8" fmla="*/ 2147483646 w 98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98" y="30"/>
                    </a:moveTo>
                    <a:cubicBezTo>
                      <a:pt x="98" y="30"/>
                      <a:pt x="73" y="67"/>
                      <a:pt x="53" y="67"/>
                    </a:cubicBezTo>
                    <a:cubicBezTo>
                      <a:pt x="48" y="66"/>
                      <a:pt x="42" y="68"/>
                      <a:pt x="36" y="69"/>
                    </a:cubicBezTo>
                    <a:cubicBezTo>
                      <a:pt x="17" y="72"/>
                      <a:pt x="0" y="76"/>
                      <a:pt x="16" y="43"/>
                    </a:cubicBezTo>
                    <a:cubicBezTo>
                      <a:pt x="38" y="0"/>
                      <a:pt x="98" y="30"/>
                      <a:pt x="98" y="30"/>
                    </a:cubicBezTo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0" name="iš1îḑé"/>
              <p:cNvSpPr>
                <a:spLocks/>
              </p:cNvSpPr>
              <p:nvPr/>
            </p:nvSpPr>
            <p:spPr bwMode="auto">
              <a:xfrm>
                <a:off x="4402550" y="5698983"/>
                <a:ext cx="200447" cy="155185"/>
              </a:xfrm>
              <a:custGeom>
                <a:avLst/>
                <a:gdLst>
                  <a:gd name="T0" fmla="*/ 2147483646 w 98"/>
                  <a:gd name="T1" fmla="*/ 2147483646 h 76"/>
                  <a:gd name="T2" fmla="*/ 2147483646 w 98"/>
                  <a:gd name="T3" fmla="*/ 2147483646 h 76"/>
                  <a:gd name="T4" fmla="*/ 2147483646 w 98"/>
                  <a:gd name="T5" fmla="*/ 2147483646 h 76"/>
                  <a:gd name="T6" fmla="*/ 2147483646 w 98"/>
                  <a:gd name="T7" fmla="*/ 2147483646 h 76"/>
                  <a:gd name="T8" fmla="*/ 2147483646 w 98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98" y="30"/>
                    </a:moveTo>
                    <a:cubicBezTo>
                      <a:pt x="98" y="30"/>
                      <a:pt x="73" y="67"/>
                      <a:pt x="53" y="67"/>
                    </a:cubicBezTo>
                    <a:cubicBezTo>
                      <a:pt x="48" y="66"/>
                      <a:pt x="42" y="68"/>
                      <a:pt x="36" y="69"/>
                    </a:cubicBezTo>
                    <a:cubicBezTo>
                      <a:pt x="17" y="72"/>
                      <a:pt x="0" y="76"/>
                      <a:pt x="16" y="43"/>
                    </a:cubicBezTo>
                    <a:cubicBezTo>
                      <a:pt x="38" y="0"/>
                      <a:pt x="98" y="30"/>
                      <a:pt x="98" y="30"/>
                    </a:cubicBezTo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1" name="îṩlídê"/>
              <p:cNvSpPr>
                <a:spLocks/>
              </p:cNvSpPr>
              <p:nvPr/>
            </p:nvSpPr>
            <p:spPr bwMode="auto">
              <a:xfrm>
                <a:off x="4141753" y="5178466"/>
                <a:ext cx="342700" cy="328690"/>
              </a:xfrm>
              <a:custGeom>
                <a:avLst/>
                <a:gdLst>
                  <a:gd name="T0" fmla="*/ 2147483646 w 167"/>
                  <a:gd name="T1" fmla="*/ 2147483646 h 161"/>
                  <a:gd name="T2" fmla="*/ 2147483646 w 167"/>
                  <a:gd name="T3" fmla="*/ 2147483646 h 161"/>
                  <a:gd name="T4" fmla="*/ 2147483646 w 167"/>
                  <a:gd name="T5" fmla="*/ 2147483646 h 161"/>
                  <a:gd name="T6" fmla="*/ 2147483646 w 167"/>
                  <a:gd name="T7" fmla="*/ 2147483646 h 161"/>
                  <a:gd name="T8" fmla="*/ 2147483646 w 167"/>
                  <a:gd name="T9" fmla="*/ 2147483646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7" h="161">
                    <a:moveTo>
                      <a:pt x="167" y="31"/>
                    </a:moveTo>
                    <a:cubicBezTo>
                      <a:pt x="167" y="31"/>
                      <a:pt x="117" y="0"/>
                      <a:pt x="76" y="26"/>
                    </a:cubicBezTo>
                    <a:cubicBezTo>
                      <a:pt x="34" y="53"/>
                      <a:pt x="56" y="81"/>
                      <a:pt x="28" y="110"/>
                    </a:cubicBezTo>
                    <a:cubicBezTo>
                      <a:pt x="0" y="139"/>
                      <a:pt x="64" y="161"/>
                      <a:pt x="69" y="161"/>
                    </a:cubicBezTo>
                    <a:cubicBezTo>
                      <a:pt x="74" y="161"/>
                      <a:pt x="167" y="31"/>
                      <a:pt x="167" y="31"/>
                    </a:cubicBezTo>
                    <a:close/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2" name="íśľïďê"/>
              <p:cNvSpPr>
                <a:spLocks/>
              </p:cNvSpPr>
              <p:nvPr/>
            </p:nvSpPr>
            <p:spPr bwMode="auto">
              <a:xfrm>
                <a:off x="4141753" y="5358438"/>
                <a:ext cx="258642" cy="148719"/>
              </a:xfrm>
              <a:custGeom>
                <a:avLst/>
                <a:gdLst>
                  <a:gd name="T0" fmla="*/ 2147483646 w 126"/>
                  <a:gd name="T1" fmla="*/ 2147483646 h 73"/>
                  <a:gd name="T2" fmla="*/ 2147483646 w 126"/>
                  <a:gd name="T3" fmla="*/ 2147483646 h 73"/>
                  <a:gd name="T4" fmla="*/ 2147483646 w 126"/>
                  <a:gd name="T5" fmla="*/ 2147483646 h 73"/>
                  <a:gd name="T6" fmla="*/ 2147483646 w 126"/>
                  <a:gd name="T7" fmla="*/ 2147483646 h 73"/>
                  <a:gd name="T8" fmla="*/ 2147483646 w 126"/>
                  <a:gd name="T9" fmla="*/ 0 h 73"/>
                  <a:gd name="T10" fmla="*/ 2147483646 w 126"/>
                  <a:gd name="T11" fmla="*/ 2147483646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6" h="73">
                    <a:moveTo>
                      <a:pt x="65" y="14"/>
                    </a:moveTo>
                    <a:cubicBezTo>
                      <a:pt x="55" y="14"/>
                      <a:pt x="45" y="13"/>
                      <a:pt x="36" y="11"/>
                    </a:cubicBezTo>
                    <a:cubicBezTo>
                      <a:pt x="34" y="15"/>
                      <a:pt x="31" y="18"/>
                      <a:pt x="28" y="22"/>
                    </a:cubicBezTo>
                    <a:cubicBezTo>
                      <a:pt x="0" y="51"/>
                      <a:pt x="64" y="73"/>
                      <a:pt x="69" y="73"/>
                    </a:cubicBezTo>
                    <a:cubicBezTo>
                      <a:pt x="72" y="73"/>
                      <a:pt x="100" y="35"/>
                      <a:pt x="126" y="0"/>
                    </a:cubicBezTo>
                    <a:cubicBezTo>
                      <a:pt x="107" y="9"/>
                      <a:pt x="87" y="14"/>
                      <a:pt x="65" y="14"/>
                    </a:cubicBezTo>
                    <a:close/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3" name="î$1ídé"/>
              <p:cNvSpPr>
                <a:spLocks/>
              </p:cNvSpPr>
              <p:nvPr/>
            </p:nvSpPr>
            <p:spPr bwMode="auto">
              <a:xfrm>
                <a:off x="3757023" y="5609536"/>
                <a:ext cx="526983" cy="560391"/>
              </a:xfrm>
              <a:custGeom>
                <a:avLst/>
                <a:gdLst>
                  <a:gd name="T0" fmla="*/ 2147483646 w 257"/>
                  <a:gd name="T1" fmla="*/ 2147483646 h 274"/>
                  <a:gd name="T2" fmla="*/ 2147483646 w 257"/>
                  <a:gd name="T3" fmla="*/ 2147483646 h 274"/>
                  <a:gd name="T4" fmla="*/ 2147483646 w 257"/>
                  <a:gd name="T5" fmla="*/ 2147483646 h 274"/>
                  <a:gd name="T6" fmla="*/ 0 w 257"/>
                  <a:gd name="T7" fmla="*/ 2147483646 h 274"/>
                  <a:gd name="T8" fmla="*/ 2147483646 w 257"/>
                  <a:gd name="T9" fmla="*/ 2147483646 h 274"/>
                  <a:gd name="T10" fmla="*/ 2147483646 w 257"/>
                  <a:gd name="T11" fmla="*/ 2147483646 h 274"/>
                  <a:gd name="T12" fmla="*/ 2147483646 w 257"/>
                  <a:gd name="T13" fmla="*/ 2147483646 h 274"/>
                  <a:gd name="T14" fmla="*/ 2147483646 w 257"/>
                  <a:gd name="T15" fmla="*/ 2147483646 h 274"/>
                  <a:gd name="T16" fmla="*/ 2147483646 w 257"/>
                  <a:gd name="T17" fmla="*/ 2147483646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7" h="274">
                    <a:moveTo>
                      <a:pt x="211" y="61"/>
                    </a:moveTo>
                    <a:cubicBezTo>
                      <a:pt x="218" y="55"/>
                      <a:pt x="231" y="42"/>
                      <a:pt x="202" y="56"/>
                    </a:cubicBezTo>
                    <a:cubicBezTo>
                      <a:pt x="193" y="40"/>
                      <a:pt x="166" y="0"/>
                      <a:pt x="108" y="8"/>
                    </a:cubicBezTo>
                    <a:cubicBezTo>
                      <a:pt x="36" y="19"/>
                      <a:pt x="0" y="1"/>
                      <a:pt x="0" y="1"/>
                    </a:cubicBezTo>
                    <a:cubicBezTo>
                      <a:pt x="0" y="1"/>
                      <a:pt x="24" y="107"/>
                      <a:pt x="111" y="108"/>
                    </a:cubicBezTo>
                    <a:cubicBezTo>
                      <a:pt x="53" y="171"/>
                      <a:pt x="132" y="274"/>
                      <a:pt x="132" y="274"/>
                    </a:cubicBezTo>
                    <a:cubicBezTo>
                      <a:pt x="132" y="274"/>
                      <a:pt x="145" y="242"/>
                      <a:pt x="188" y="179"/>
                    </a:cubicBezTo>
                    <a:cubicBezTo>
                      <a:pt x="218" y="135"/>
                      <a:pt x="216" y="97"/>
                      <a:pt x="211" y="77"/>
                    </a:cubicBezTo>
                    <a:cubicBezTo>
                      <a:pt x="257" y="56"/>
                      <a:pt x="226" y="59"/>
                      <a:pt x="211" y="61"/>
                    </a:cubicBezTo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4" name="í$ļîďê"/>
              <p:cNvSpPr>
                <a:spLocks/>
              </p:cNvSpPr>
              <p:nvPr/>
            </p:nvSpPr>
            <p:spPr bwMode="auto">
              <a:xfrm>
                <a:off x="3902510" y="5799207"/>
                <a:ext cx="295283" cy="370720"/>
              </a:xfrm>
              <a:custGeom>
                <a:avLst/>
                <a:gdLst>
                  <a:gd name="T0" fmla="*/ 2147483646 w 144"/>
                  <a:gd name="T1" fmla="*/ 2147483646 h 181"/>
                  <a:gd name="T2" fmla="*/ 2147483646 w 144"/>
                  <a:gd name="T3" fmla="*/ 2147483646 h 181"/>
                  <a:gd name="T4" fmla="*/ 2147483646 w 144"/>
                  <a:gd name="T5" fmla="*/ 2147483646 h 181"/>
                  <a:gd name="T6" fmla="*/ 2147483646 w 144"/>
                  <a:gd name="T7" fmla="*/ 2147483646 h 181"/>
                  <a:gd name="T8" fmla="*/ 2147483646 w 144"/>
                  <a:gd name="T9" fmla="*/ 0 h 181"/>
                  <a:gd name="T10" fmla="*/ 2147483646 w 144"/>
                  <a:gd name="T11" fmla="*/ 2147483646 h 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4" h="181">
                    <a:moveTo>
                      <a:pt x="99" y="30"/>
                    </a:moveTo>
                    <a:cubicBezTo>
                      <a:pt x="74" y="39"/>
                      <a:pt x="50" y="43"/>
                      <a:pt x="25" y="39"/>
                    </a:cubicBezTo>
                    <a:cubicBezTo>
                      <a:pt x="0" y="101"/>
                      <a:pt x="61" y="181"/>
                      <a:pt x="61" y="181"/>
                    </a:cubicBezTo>
                    <a:cubicBezTo>
                      <a:pt x="61" y="181"/>
                      <a:pt x="74" y="149"/>
                      <a:pt x="117" y="86"/>
                    </a:cubicBezTo>
                    <a:cubicBezTo>
                      <a:pt x="141" y="52"/>
                      <a:pt x="144" y="21"/>
                      <a:pt x="143" y="0"/>
                    </a:cubicBezTo>
                    <a:cubicBezTo>
                      <a:pt x="131" y="13"/>
                      <a:pt x="116" y="25"/>
                      <a:pt x="99" y="30"/>
                    </a:cubicBezTo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5" name="íśḷiḍé"/>
              <p:cNvSpPr>
                <a:spLocks/>
              </p:cNvSpPr>
              <p:nvPr/>
            </p:nvSpPr>
            <p:spPr bwMode="auto">
              <a:xfrm>
                <a:off x="4088947" y="5121350"/>
                <a:ext cx="838431" cy="731741"/>
              </a:xfrm>
              <a:custGeom>
                <a:avLst/>
                <a:gdLst>
                  <a:gd name="T0" fmla="*/ 2147483646 w 409"/>
                  <a:gd name="T1" fmla="*/ 2147483646 h 358"/>
                  <a:gd name="T2" fmla="*/ 2147483646 w 409"/>
                  <a:gd name="T3" fmla="*/ 2147483646 h 358"/>
                  <a:gd name="T4" fmla="*/ 2147483646 w 409"/>
                  <a:gd name="T5" fmla="*/ 2147483646 h 358"/>
                  <a:gd name="T6" fmla="*/ 2147483646 w 409"/>
                  <a:gd name="T7" fmla="*/ 2147483646 h 358"/>
                  <a:gd name="T8" fmla="*/ 2147483646 w 409"/>
                  <a:gd name="T9" fmla="*/ 2147483646 h 358"/>
                  <a:gd name="T10" fmla="*/ 2147483646 w 409"/>
                  <a:gd name="T11" fmla="*/ 2147483646 h 358"/>
                  <a:gd name="T12" fmla="*/ 2147483646 w 409"/>
                  <a:gd name="T13" fmla="*/ 2147483646 h 358"/>
                  <a:gd name="T14" fmla="*/ 2147483646 w 409"/>
                  <a:gd name="T15" fmla="*/ 2147483646 h 358"/>
                  <a:gd name="T16" fmla="*/ 2147483646 w 409"/>
                  <a:gd name="T17" fmla="*/ 2147483646 h 358"/>
                  <a:gd name="T18" fmla="*/ 2147483646 w 409"/>
                  <a:gd name="T19" fmla="*/ 2147483646 h 358"/>
                  <a:gd name="T20" fmla="*/ 2147483646 w 409"/>
                  <a:gd name="T21" fmla="*/ 2147483646 h 358"/>
                  <a:gd name="T22" fmla="*/ 2147483646 w 409"/>
                  <a:gd name="T23" fmla="*/ 2147483646 h 3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09" h="358">
                    <a:moveTo>
                      <a:pt x="368" y="153"/>
                    </a:moveTo>
                    <a:cubicBezTo>
                      <a:pt x="381" y="151"/>
                      <a:pt x="400" y="141"/>
                      <a:pt x="409" y="135"/>
                    </a:cubicBezTo>
                    <a:cubicBezTo>
                      <a:pt x="407" y="122"/>
                      <a:pt x="399" y="110"/>
                      <a:pt x="387" y="98"/>
                    </a:cubicBezTo>
                    <a:cubicBezTo>
                      <a:pt x="387" y="98"/>
                      <a:pt x="293" y="0"/>
                      <a:pt x="178" y="67"/>
                    </a:cubicBezTo>
                    <a:cubicBezTo>
                      <a:pt x="85" y="120"/>
                      <a:pt x="87" y="244"/>
                      <a:pt x="53" y="253"/>
                    </a:cubicBezTo>
                    <a:cubicBezTo>
                      <a:pt x="39" y="257"/>
                      <a:pt x="26" y="260"/>
                      <a:pt x="14" y="263"/>
                    </a:cubicBezTo>
                    <a:cubicBezTo>
                      <a:pt x="14" y="263"/>
                      <a:pt x="0" y="345"/>
                      <a:pt x="50" y="358"/>
                    </a:cubicBezTo>
                    <a:cubicBezTo>
                      <a:pt x="67" y="338"/>
                      <a:pt x="85" y="319"/>
                      <a:pt x="102" y="318"/>
                    </a:cubicBezTo>
                    <a:cubicBezTo>
                      <a:pt x="111" y="317"/>
                      <a:pt x="124" y="319"/>
                      <a:pt x="141" y="321"/>
                    </a:cubicBezTo>
                    <a:cubicBezTo>
                      <a:pt x="194" y="327"/>
                      <a:pt x="279" y="334"/>
                      <a:pt x="360" y="238"/>
                    </a:cubicBezTo>
                    <a:cubicBezTo>
                      <a:pt x="384" y="210"/>
                      <a:pt x="398" y="187"/>
                      <a:pt x="405" y="168"/>
                    </a:cubicBezTo>
                    <a:cubicBezTo>
                      <a:pt x="386" y="170"/>
                      <a:pt x="368" y="153"/>
                      <a:pt x="368" y="153"/>
                    </a:cubicBezTo>
                  </a:path>
                </a:pathLst>
              </a:custGeom>
              <a:solidFill>
                <a:srgbClr val="F48C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6" name="iślïdé"/>
              <p:cNvSpPr>
                <a:spLocks/>
              </p:cNvSpPr>
              <p:nvPr/>
            </p:nvSpPr>
            <p:spPr bwMode="auto">
              <a:xfrm>
                <a:off x="4088947" y="5217263"/>
                <a:ext cx="690790" cy="635828"/>
              </a:xfrm>
              <a:custGeom>
                <a:avLst/>
                <a:gdLst>
                  <a:gd name="T0" fmla="*/ 2147483646 w 337"/>
                  <a:gd name="T1" fmla="*/ 2147483646 h 311"/>
                  <a:gd name="T2" fmla="*/ 2147483646 w 337"/>
                  <a:gd name="T3" fmla="*/ 2147483646 h 311"/>
                  <a:gd name="T4" fmla="*/ 2147483646 w 337"/>
                  <a:gd name="T5" fmla="*/ 2147483646 h 311"/>
                  <a:gd name="T6" fmla="*/ 2147483646 w 337"/>
                  <a:gd name="T7" fmla="*/ 2147483646 h 311"/>
                  <a:gd name="T8" fmla="*/ 2147483646 w 337"/>
                  <a:gd name="T9" fmla="*/ 0 h 311"/>
                  <a:gd name="T10" fmla="*/ 2147483646 w 337"/>
                  <a:gd name="T11" fmla="*/ 2147483646 h 311"/>
                  <a:gd name="T12" fmla="*/ 2147483646 w 337"/>
                  <a:gd name="T13" fmla="*/ 2147483646 h 311"/>
                  <a:gd name="T14" fmla="*/ 2147483646 w 337"/>
                  <a:gd name="T15" fmla="*/ 2147483646 h 311"/>
                  <a:gd name="T16" fmla="*/ 2147483646 w 337"/>
                  <a:gd name="T17" fmla="*/ 2147483646 h 311"/>
                  <a:gd name="T18" fmla="*/ 2147483646 w 337"/>
                  <a:gd name="T19" fmla="*/ 2147483646 h 311"/>
                  <a:gd name="T20" fmla="*/ 2147483646 w 337"/>
                  <a:gd name="T21" fmla="*/ 2147483646 h 311"/>
                  <a:gd name="T22" fmla="*/ 2147483646 w 337"/>
                  <a:gd name="T23" fmla="*/ 2147483646 h 311"/>
                  <a:gd name="T24" fmla="*/ 2147483646 w 337"/>
                  <a:gd name="T25" fmla="*/ 2147483646 h 3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37" h="311">
                    <a:moveTo>
                      <a:pt x="279" y="183"/>
                    </a:moveTo>
                    <a:cubicBezTo>
                      <a:pt x="268" y="174"/>
                      <a:pt x="256" y="164"/>
                      <a:pt x="248" y="151"/>
                    </a:cubicBezTo>
                    <a:cubicBezTo>
                      <a:pt x="233" y="129"/>
                      <a:pt x="229" y="120"/>
                      <a:pt x="221" y="94"/>
                    </a:cubicBezTo>
                    <a:cubicBezTo>
                      <a:pt x="212" y="66"/>
                      <a:pt x="217" y="36"/>
                      <a:pt x="225" y="9"/>
                    </a:cubicBezTo>
                    <a:cubicBezTo>
                      <a:pt x="226" y="6"/>
                      <a:pt x="227" y="3"/>
                      <a:pt x="229" y="0"/>
                    </a:cubicBezTo>
                    <a:cubicBezTo>
                      <a:pt x="212" y="3"/>
                      <a:pt x="195" y="10"/>
                      <a:pt x="178" y="20"/>
                    </a:cubicBezTo>
                    <a:cubicBezTo>
                      <a:pt x="85" y="73"/>
                      <a:pt x="87" y="197"/>
                      <a:pt x="53" y="206"/>
                    </a:cubicBezTo>
                    <a:cubicBezTo>
                      <a:pt x="39" y="210"/>
                      <a:pt x="26" y="213"/>
                      <a:pt x="14" y="216"/>
                    </a:cubicBezTo>
                    <a:cubicBezTo>
                      <a:pt x="14" y="216"/>
                      <a:pt x="0" y="298"/>
                      <a:pt x="50" y="311"/>
                    </a:cubicBezTo>
                    <a:cubicBezTo>
                      <a:pt x="67" y="291"/>
                      <a:pt x="85" y="272"/>
                      <a:pt x="102" y="271"/>
                    </a:cubicBezTo>
                    <a:cubicBezTo>
                      <a:pt x="111" y="270"/>
                      <a:pt x="124" y="272"/>
                      <a:pt x="141" y="274"/>
                    </a:cubicBezTo>
                    <a:cubicBezTo>
                      <a:pt x="189" y="280"/>
                      <a:pt x="263" y="286"/>
                      <a:pt x="337" y="215"/>
                    </a:cubicBezTo>
                    <a:cubicBezTo>
                      <a:pt x="316" y="209"/>
                      <a:pt x="296" y="198"/>
                      <a:pt x="279" y="183"/>
                    </a:cubicBezTo>
                  </a:path>
                </a:pathLst>
              </a:custGeom>
              <a:solidFill>
                <a:srgbClr val="FF9B4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7" name="i$ḷïďé"/>
              <p:cNvSpPr>
                <a:spLocks/>
              </p:cNvSpPr>
              <p:nvPr/>
            </p:nvSpPr>
            <p:spPr bwMode="auto">
              <a:xfrm>
                <a:off x="4423026" y="5359516"/>
                <a:ext cx="4311" cy="29097"/>
              </a:xfrm>
              <a:custGeom>
                <a:avLst/>
                <a:gdLst>
                  <a:gd name="T0" fmla="*/ 0 w 2"/>
                  <a:gd name="T1" fmla="*/ 0 h 14"/>
                  <a:gd name="T2" fmla="*/ 0 w 2"/>
                  <a:gd name="T3" fmla="*/ 2147483646 h 14"/>
                  <a:gd name="T4" fmla="*/ 2147483646 w 2"/>
                  <a:gd name="T5" fmla="*/ 2147483646 h 14"/>
                  <a:gd name="T6" fmla="*/ 0 w 2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0" y="2"/>
                      <a:pt x="0" y="4"/>
                      <a:pt x="0" y="7"/>
                    </a:cubicBezTo>
                    <a:cubicBezTo>
                      <a:pt x="1" y="9"/>
                      <a:pt x="2" y="12"/>
                      <a:pt x="2" y="14"/>
                    </a:cubicBezTo>
                    <a:cubicBezTo>
                      <a:pt x="1" y="9"/>
                      <a:pt x="1" y="5"/>
                      <a:pt x="0" y="0"/>
                    </a:cubicBezTo>
                  </a:path>
                </a:pathLst>
              </a:custGeom>
              <a:solidFill>
                <a:srgbClr val="CC7C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8" name="iṧľîḑê"/>
              <p:cNvSpPr>
                <a:spLocks/>
              </p:cNvSpPr>
              <p:nvPr/>
            </p:nvSpPr>
            <p:spPr bwMode="auto">
              <a:xfrm>
                <a:off x="4118044" y="5600915"/>
                <a:ext cx="114233" cy="59272"/>
              </a:xfrm>
              <a:custGeom>
                <a:avLst/>
                <a:gdLst>
                  <a:gd name="T0" fmla="*/ 2147483646 w 56"/>
                  <a:gd name="T1" fmla="*/ 2147483646 h 29"/>
                  <a:gd name="T2" fmla="*/ 2147483646 w 56"/>
                  <a:gd name="T3" fmla="*/ 2147483646 h 29"/>
                  <a:gd name="T4" fmla="*/ 0 w 56"/>
                  <a:gd name="T5" fmla="*/ 2147483646 h 29"/>
                  <a:gd name="T6" fmla="*/ 0 w 56"/>
                  <a:gd name="T7" fmla="*/ 2147483646 h 29"/>
                  <a:gd name="T8" fmla="*/ 0 w 56"/>
                  <a:gd name="T9" fmla="*/ 2147483646 h 29"/>
                  <a:gd name="T10" fmla="*/ 0 w 56"/>
                  <a:gd name="T11" fmla="*/ 2147483646 h 29"/>
                  <a:gd name="T12" fmla="*/ 2147483646 w 56"/>
                  <a:gd name="T13" fmla="*/ 2147483646 h 29"/>
                  <a:gd name="T14" fmla="*/ 2147483646 w 56"/>
                  <a:gd name="T15" fmla="*/ 2147483646 h 29"/>
                  <a:gd name="T16" fmla="*/ 2147483646 w 56"/>
                  <a:gd name="T17" fmla="*/ 2147483646 h 29"/>
                  <a:gd name="T18" fmla="*/ 2147483646 w 56"/>
                  <a:gd name="T19" fmla="*/ 2147483646 h 29"/>
                  <a:gd name="T20" fmla="*/ 2147483646 w 56"/>
                  <a:gd name="T21" fmla="*/ 2147483646 h 29"/>
                  <a:gd name="T22" fmla="*/ 2147483646 w 56"/>
                  <a:gd name="T23" fmla="*/ 2147483646 h 29"/>
                  <a:gd name="T24" fmla="*/ 2147483646 w 56"/>
                  <a:gd name="T25" fmla="*/ 2147483646 h 29"/>
                  <a:gd name="T26" fmla="*/ 2147483646 w 56"/>
                  <a:gd name="T27" fmla="*/ 2147483646 h 29"/>
                  <a:gd name="T28" fmla="*/ 2147483646 w 56"/>
                  <a:gd name="T29" fmla="*/ 0 h 29"/>
                  <a:gd name="T30" fmla="*/ 2147483646 w 56"/>
                  <a:gd name="T31" fmla="*/ 2147483646 h 29"/>
                  <a:gd name="T32" fmla="*/ 2147483646 w 56"/>
                  <a:gd name="T33" fmla="*/ 0 h 29"/>
                  <a:gd name="T34" fmla="*/ 2147483646 w 56"/>
                  <a:gd name="T35" fmla="*/ 0 h 29"/>
                  <a:gd name="T36" fmla="*/ 2147483646 w 56"/>
                  <a:gd name="T37" fmla="*/ 0 h 29"/>
                  <a:gd name="T38" fmla="*/ 2147483646 w 56"/>
                  <a:gd name="T39" fmla="*/ 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6" h="29"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25" y="22"/>
                      <a:pt x="12" y="25"/>
                      <a:pt x="0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2" y="25"/>
                      <a:pt x="25" y="22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56" y="0"/>
                    </a:moveTo>
                    <a:cubicBezTo>
                      <a:pt x="51" y="10"/>
                      <a:pt x="46" y="16"/>
                      <a:pt x="39" y="18"/>
                    </a:cubicBezTo>
                    <a:cubicBezTo>
                      <a:pt x="46" y="16"/>
                      <a:pt x="51" y="10"/>
                      <a:pt x="56" y="0"/>
                    </a:cubicBezTo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79" name="išḷíḋè"/>
              <p:cNvSpPr>
                <a:spLocks/>
              </p:cNvSpPr>
              <p:nvPr/>
            </p:nvSpPr>
            <p:spPr bwMode="auto">
              <a:xfrm>
                <a:off x="4113734" y="5527633"/>
                <a:ext cx="612119" cy="325458"/>
              </a:xfrm>
              <a:custGeom>
                <a:avLst/>
                <a:gdLst>
                  <a:gd name="T0" fmla="*/ 2147483646 w 299"/>
                  <a:gd name="T1" fmla="*/ 0 h 159"/>
                  <a:gd name="T2" fmla="*/ 2147483646 w 299"/>
                  <a:gd name="T3" fmla="*/ 2147483646 h 159"/>
                  <a:gd name="T4" fmla="*/ 2147483646 w 299"/>
                  <a:gd name="T5" fmla="*/ 2147483646 h 159"/>
                  <a:gd name="T6" fmla="*/ 2147483646 w 299"/>
                  <a:gd name="T7" fmla="*/ 2147483646 h 159"/>
                  <a:gd name="T8" fmla="*/ 2147483646 w 299"/>
                  <a:gd name="T9" fmla="*/ 2147483646 h 159"/>
                  <a:gd name="T10" fmla="*/ 2147483646 w 299"/>
                  <a:gd name="T11" fmla="*/ 2147483646 h 159"/>
                  <a:gd name="T12" fmla="*/ 2147483646 w 299"/>
                  <a:gd name="T13" fmla="*/ 2147483646 h 159"/>
                  <a:gd name="T14" fmla="*/ 2147483646 w 299"/>
                  <a:gd name="T15" fmla="*/ 2147483646 h 159"/>
                  <a:gd name="T16" fmla="*/ 2147483646 w 299"/>
                  <a:gd name="T17" fmla="*/ 2147483646 h 159"/>
                  <a:gd name="T18" fmla="*/ 2147483646 w 299"/>
                  <a:gd name="T19" fmla="*/ 2147483646 h 159"/>
                  <a:gd name="T20" fmla="*/ 2147483646 w 299"/>
                  <a:gd name="T21" fmla="*/ 2147483646 h 159"/>
                  <a:gd name="T22" fmla="*/ 2147483646 w 299"/>
                  <a:gd name="T23" fmla="*/ 2147483646 h 159"/>
                  <a:gd name="T24" fmla="*/ 2147483646 w 299"/>
                  <a:gd name="T25" fmla="*/ 2147483646 h 159"/>
                  <a:gd name="T26" fmla="*/ 0 w 299"/>
                  <a:gd name="T27" fmla="*/ 2147483646 h 159"/>
                  <a:gd name="T28" fmla="*/ 2147483646 w 299"/>
                  <a:gd name="T29" fmla="*/ 2147483646 h 159"/>
                  <a:gd name="T30" fmla="*/ 2147483646 w 299"/>
                  <a:gd name="T31" fmla="*/ 2147483646 h 159"/>
                  <a:gd name="T32" fmla="*/ 2147483646 w 299"/>
                  <a:gd name="T33" fmla="*/ 2147483646 h 159"/>
                  <a:gd name="T34" fmla="*/ 2147483646 w 299"/>
                  <a:gd name="T35" fmla="*/ 2147483646 h 159"/>
                  <a:gd name="T36" fmla="*/ 2147483646 w 299"/>
                  <a:gd name="T37" fmla="*/ 2147483646 h 159"/>
                  <a:gd name="T38" fmla="*/ 2147483646 w 299"/>
                  <a:gd name="T39" fmla="*/ 2147483646 h 159"/>
                  <a:gd name="T40" fmla="*/ 2147483646 w 299"/>
                  <a:gd name="T41" fmla="*/ 2147483646 h 159"/>
                  <a:gd name="T42" fmla="*/ 2147483646 w 299"/>
                  <a:gd name="T43" fmla="*/ 2147483646 h 159"/>
                  <a:gd name="T44" fmla="*/ 2147483646 w 299"/>
                  <a:gd name="T45" fmla="*/ 2147483646 h 159"/>
                  <a:gd name="T46" fmla="*/ 2147483646 w 299"/>
                  <a:gd name="T47" fmla="*/ 0 h 15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99" h="159">
                    <a:moveTo>
                      <a:pt x="73" y="0"/>
                    </a:moveTo>
                    <a:cubicBezTo>
                      <a:pt x="68" y="14"/>
                      <a:pt x="63" y="27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3" y="46"/>
                      <a:pt x="48" y="52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27" y="58"/>
                      <a:pt x="14" y="61"/>
                      <a:pt x="2" y="64"/>
                    </a:cubicBezTo>
                    <a:cubicBezTo>
                      <a:pt x="2" y="64"/>
                      <a:pt x="2" y="64"/>
                      <a:pt x="2" y="65"/>
                    </a:cubicBezTo>
                    <a:cubicBezTo>
                      <a:pt x="1" y="67"/>
                      <a:pt x="0" y="76"/>
                      <a:pt x="0" y="89"/>
                    </a:cubicBezTo>
                    <a:cubicBezTo>
                      <a:pt x="0" y="114"/>
                      <a:pt x="6" y="150"/>
                      <a:pt x="38" y="159"/>
                    </a:cubicBezTo>
                    <a:cubicBezTo>
                      <a:pt x="55" y="139"/>
                      <a:pt x="73" y="120"/>
                      <a:pt x="90" y="119"/>
                    </a:cubicBezTo>
                    <a:cubicBezTo>
                      <a:pt x="91" y="119"/>
                      <a:pt x="93" y="119"/>
                      <a:pt x="95" y="119"/>
                    </a:cubicBezTo>
                    <a:cubicBezTo>
                      <a:pt x="104" y="119"/>
                      <a:pt x="115" y="120"/>
                      <a:pt x="129" y="122"/>
                    </a:cubicBezTo>
                    <a:cubicBezTo>
                      <a:pt x="142" y="123"/>
                      <a:pt x="158" y="125"/>
                      <a:pt x="174" y="125"/>
                    </a:cubicBezTo>
                    <a:cubicBezTo>
                      <a:pt x="211" y="125"/>
                      <a:pt x="255" y="117"/>
                      <a:pt x="299" y="85"/>
                    </a:cubicBezTo>
                    <a:cubicBezTo>
                      <a:pt x="282" y="92"/>
                      <a:pt x="265" y="95"/>
                      <a:pt x="249" y="95"/>
                    </a:cubicBezTo>
                    <a:cubicBezTo>
                      <a:pt x="234" y="95"/>
                      <a:pt x="218" y="93"/>
                      <a:pt x="202" y="89"/>
                    </a:cubicBezTo>
                    <a:cubicBezTo>
                      <a:pt x="168" y="81"/>
                      <a:pt x="137" y="59"/>
                      <a:pt x="107" y="42"/>
                    </a:cubicBezTo>
                    <a:cubicBezTo>
                      <a:pt x="90" y="33"/>
                      <a:pt x="79" y="17"/>
                      <a:pt x="73" y="0"/>
                    </a:cubicBezTo>
                  </a:path>
                </a:pathLst>
              </a:custGeom>
              <a:solidFill>
                <a:srgbClr val="E58B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80" name="işľídé"/>
              <p:cNvSpPr>
                <a:spLocks/>
              </p:cNvSpPr>
              <p:nvPr/>
            </p:nvSpPr>
            <p:spPr bwMode="auto">
              <a:xfrm>
                <a:off x="4636405" y="5263602"/>
                <a:ext cx="149797" cy="147641"/>
              </a:xfrm>
              <a:custGeom>
                <a:avLst/>
                <a:gdLst>
                  <a:gd name="T0" fmla="*/ 2147483646 w 73"/>
                  <a:gd name="T1" fmla="*/ 2147483646 h 72"/>
                  <a:gd name="T2" fmla="*/ 2147483646 w 73"/>
                  <a:gd name="T3" fmla="*/ 2147483646 h 72"/>
                  <a:gd name="T4" fmla="*/ 2147483646 w 73"/>
                  <a:gd name="T5" fmla="*/ 2147483646 h 72"/>
                  <a:gd name="T6" fmla="*/ 2147483646 w 73"/>
                  <a:gd name="T7" fmla="*/ 2147483646 h 72"/>
                  <a:gd name="T8" fmla="*/ 2147483646 w 73"/>
                  <a:gd name="T9" fmla="*/ 2147483646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3" h="72">
                    <a:moveTo>
                      <a:pt x="65" y="22"/>
                    </a:moveTo>
                    <a:cubicBezTo>
                      <a:pt x="73" y="38"/>
                      <a:pt x="66" y="57"/>
                      <a:pt x="50" y="64"/>
                    </a:cubicBezTo>
                    <a:cubicBezTo>
                      <a:pt x="34" y="72"/>
                      <a:pt x="16" y="65"/>
                      <a:pt x="8" y="50"/>
                    </a:cubicBezTo>
                    <a:cubicBezTo>
                      <a:pt x="0" y="34"/>
                      <a:pt x="7" y="15"/>
                      <a:pt x="23" y="7"/>
                    </a:cubicBezTo>
                    <a:cubicBezTo>
                      <a:pt x="38" y="0"/>
                      <a:pt x="57" y="6"/>
                      <a:pt x="65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81" name="i$ḷïḓé"/>
              <p:cNvSpPr>
                <a:spLocks/>
              </p:cNvSpPr>
              <p:nvPr/>
            </p:nvSpPr>
            <p:spPr bwMode="auto">
              <a:xfrm>
                <a:off x="4677357" y="5284078"/>
                <a:ext cx="93758" cy="94835"/>
              </a:xfrm>
              <a:custGeom>
                <a:avLst/>
                <a:gdLst>
                  <a:gd name="T0" fmla="*/ 2147483646 w 46"/>
                  <a:gd name="T1" fmla="*/ 2147483646 h 46"/>
                  <a:gd name="T2" fmla="*/ 2147483646 w 46"/>
                  <a:gd name="T3" fmla="*/ 2147483646 h 46"/>
                  <a:gd name="T4" fmla="*/ 2147483646 w 46"/>
                  <a:gd name="T5" fmla="*/ 2147483646 h 46"/>
                  <a:gd name="T6" fmla="*/ 2147483646 w 46"/>
                  <a:gd name="T7" fmla="*/ 2147483646 h 46"/>
                  <a:gd name="T8" fmla="*/ 2147483646 w 46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1" y="14"/>
                    </a:moveTo>
                    <a:cubicBezTo>
                      <a:pt x="46" y="24"/>
                      <a:pt x="42" y="36"/>
                      <a:pt x="32" y="41"/>
                    </a:cubicBezTo>
                    <a:cubicBezTo>
                      <a:pt x="22" y="46"/>
                      <a:pt x="10" y="41"/>
                      <a:pt x="5" y="31"/>
                    </a:cubicBezTo>
                    <a:cubicBezTo>
                      <a:pt x="0" y="21"/>
                      <a:pt x="4" y="9"/>
                      <a:pt x="14" y="5"/>
                    </a:cubicBezTo>
                    <a:cubicBezTo>
                      <a:pt x="24" y="0"/>
                      <a:pt x="36" y="4"/>
                      <a:pt x="41" y="14"/>
                    </a:cubicBezTo>
                    <a:close/>
                  </a:path>
                </a:pathLst>
              </a:custGeom>
              <a:solidFill>
                <a:srgbClr val="00224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82" name="ïṧ1îḋê"/>
              <p:cNvSpPr>
                <a:spLocks/>
              </p:cNvSpPr>
              <p:nvPr/>
            </p:nvSpPr>
            <p:spPr bwMode="auto">
              <a:xfrm>
                <a:off x="4664425" y="5300243"/>
                <a:ext cx="60350" cy="59272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26" y="9"/>
                    </a:moveTo>
                    <a:cubicBezTo>
                      <a:pt x="29" y="15"/>
                      <a:pt x="26" y="23"/>
                      <a:pt x="20" y="26"/>
                    </a:cubicBezTo>
                    <a:cubicBezTo>
                      <a:pt x="14" y="29"/>
                      <a:pt x="6" y="26"/>
                      <a:pt x="3" y="20"/>
                    </a:cubicBezTo>
                    <a:cubicBezTo>
                      <a:pt x="0" y="13"/>
                      <a:pt x="2" y="6"/>
                      <a:pt x="9" y="3"/>
                    </a:cubicBezTo>
                    <a:cubicBezTo>
                      <a:pt x="15" y="0"/>
                      <a:pt x="23" y="2"/>
                      <a:pt x="2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83" name="ïślïḍe"/>
              <p:cNvSpPr>
                <a:spLocks/>
              </p:cNvSpPr>
              <p:nvPr/>
            </p:nvSpPr>
            <p:spPr bwMode="auto">
              <a:xfrm>
                <a:off x="4327113" y="5490992"/>
                <a:ext cx="241399" cy="189671"/>
              </a:xfrm>
              <a:custGeom>
                <a:avLst/>
                <a:gdLst>
                  <a:gd name="T0" fmla="*/ 2147483646 w 118"/>
                  <a:gd name="T1" fmla="*/ 2147483646 h 93"/>
                  <a:gd name="T2" fmla="*/ 2147483646 w 118"/>
                  <a:gd name="T3" fmla="*/ 2147483646 h 93"/>
                  <a:gd name="T4" fmla="*/ 2147483646 w 118"/>
                  <a:gd name="T5" fmla="*/ 2147483646 h 93"/>
                  <a:gd name="T6" fmla="*/ 2147483646 w 118"/>
                  <a:gd name="T7" fmla="*/ 2147483646 h 93"/>
                  <a:gd name="T8" fmla="*/ 2147483646 w 118"/>
                  <a:gd name="T9" fmla="*/ 2147483646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93">
                    <a:moveTo>
                      <a:pt x="93" y="24"/>
                    </a:moveTo>
                    <a:cubicBezTo>
                      <a:pt x="93" y="24"/>
                      <a:pt x="30" y="0"/>
                      <a:pt x="15" y="27"/>
                    </a:cubicBezTo>
                    <a:cubicBezTo>
                      <a:pt x="0" y="55"/>
                      <a:pt x="32" y="55"/>
                      <a:pt x="31" y="72"/>
                    </a:cubicBezTo>
                    <a:cubicBezTo>
                      <a:pt x="30" y="89"/>
                      <a:pt x="40" y="92"/>
                      <a:pt x="56" y="93"/>
                    </a:cubicBezTo>
                    <a:cubicBezTo>
                      <a:pt x="72" y="93"/>
                      <a:pt x="118" y="40"/>
                      <a:pt x="93" y="24"/>
                    </a:cubicBezTo>
                    <a:close/>
                  </a:path>
                </a:pathLst>
              </a:custGeom>
              <a:solidFill>
                <a:srgbClr val="DD6B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84" name="îṣḷïdé"/>
              <p:cNvSpPr>
                <a:spLocks/>
              </p:cNvSpPr>
              <p:nvPr/>
            </p:nvSpPr>
            <p:spPr bwMode="auto">
              <a:xfrm>
                <a:off x="4370220" y="5593371"/>
                <a:ext cx="157340" cy="87291"/>
              </a:xfrm>
              <a:custGeom>
                <a:avLst/>
                <a:gdLst>
                  <a:gd name="T0" fmla="*/ 2147483646 w 77"/>
                  <a:gd name="T1" fmla="*/ 2147483646 h 43"/>
                  <a:gd name="T2" fmla="*/ 0 w 77"/>
                  <a:gd name="T3" fmla="*/ 2147483646 h 43"/>
                  <a:gd name="T4" fmla="*/ 2147483646 w 77"/>
                  <a:gd name="T5" fmla="*/ 2147483646 h 43"/>
                  <a:gd name="T6" fmla="*/ 2147483646 w 77"/>
                  <a:gd name="T7" fmla="*/ 2147483646 h 43"/>
                  <a:gd name="T8" fmla="*/ 2147483646 w 77"/>
                  <a:gd name="T9" fmla="*/ 0 h 43"/>
                  <a:gd name="T10" fmla="*/ 2147483646 w 77"/>
                  <a:gd name="T11" fmla="*/ 2147483646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" h="43">
                    <a:moveTo>
                      <a:pt x="48" y="11"/>
                    </a:moveTo>
                    <a:cubicBezTo>
                      <a:pt x="32" y="14"/>
                      <a:pt x="15" y="13"/>
                      <a:pt x="0" y="7"/>
                    </a:cubicBezTo>
                    <a:cubicBezTo>
                      <a:pt x="5" y="11"/>
                      <a:pt x="10" y="15"/>
                      <a:pt x="10" y="22"/>
                    </a:cubicBezTo>
                    <a:cubicBezTo>
                      <a:pt x="9" y="39"/>
                      <a:pt x="19" y="42"/>
                      <a:pt x="35" y="43"/>
                    </a:cubicBezTo>
                    <a:cubicBezTo>
                      <a:pt x="45" y="43"/>
                      <a:pt x="69" y="20"/>
                      <a:pt x="77" y="0"/>
                    </a:cubicBezTo>
                    <a:cubicBezTo>
                      <a:pt x="68" y="5"/>
                      <a:pt x="58" y="9"/>
                      <a:pt x="48" y="11"/>
                    </a:cubicBezTo>
                    <a:close/>
                  </a:path>
                </a:pathLst>
              </a:custGeom>
              <a:solidFill>
                <a:srgbClr val="CE5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9998" name="íşļídê"/>
            <p:cNvSpPr>
              <a:spLocks noChangeArrowheads="1"/>
            </p:cNvSpPr>
            <p:nvPr/>
          </p:nvSpPr>
          <p:spPr bwMode="auto">
            <a:xfrm>
              <a:off x="7162675" y="5920073"/>
              <a:ext cx="73819" cy="73819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39999" name="ïṥḷïḋê"/>
            <p:cNvSpPr>
              <a:spLocks noChangeArrowheads="1"/>
            </p:cNvSpPr>
            <p:nvPr/>
          </p:nvSpPr>
          <p:spPr bwMode="auto">
            <a:xfrm>
              <a:off x="7350794" y="5977223"/>
              <a:ext cx="36910" cy="36910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0" name="isḻïdé"/>
            <p:cNvSpPr>
              <a:spLocks noChangeArrowheads="1"/>
            </p:cNvSpPr>
            <p:nvPr/>
          </p:nvSpPr>
          <p:spPr bwMode="auto">
            <a:xfrm>
              <a:off x="7368654" y="6103429"/>
              <a:ext cx="51197" cy="51197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1" name="íṥľíḑê"/>
            <p:cNvSpPr>
              <a:spLocks noChangeArrowheads="1"/>
            </p:cNvSpPr>
            <p:nvPr/>
          </p:nvSpPr>
          <p:spPr bwMode="auto">
            <a:xfrm>
              <a:off x="7272213" y="5804582"/>
              <a:ext cx="69056" cy="69056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2" name="ísļiḍê"/>
            <p:cNvSpPr>
              <a:spLocks noChangeArrowheads="1"/>
            </p:cNvSpPr>
            <p:nvPr/>
          </p:nvSpPr>
          <p:spPr bwMode="auto">
            <a:xfrm>
              <a:off x="7655594" y="5175932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3" name="ïṣlîḋé"/>
            <p:cNvSpPr>
              <a:spLocks noChangeArrowheads="1"/>
            </p:cNvSpPr>
            <p:nvPr/>
          </p:nvSpPr>
          <p:spPr bwMode="auto">
            <a:xfrm>
              <a:off x="7566297" y="4794932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4" name="ï$ľîḓê"/>
            <p:cNvSpPr>
              <a:spLocks noChangeArrowheads="1"/>
            </p:cNvSpPr>
            <p:nvPr/>
          </p:nvSpPr>
          <p:spPr bwMode="auto">
            <a:xfrm>
              <a:off x="7717506" y="4291298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5" name="ï$1ïdè"/>
            <p:cNvSpPr>
              <a:spLocks noChangeArrowheads="1"/>
            </p:cNvSpPr>
            <p:nvPr/>
          </p:nvSpPr>
          <p:spPr bwMode="auto">
            <a:xfrm>
              <a:off x="8154466" y="4702064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6" name="ïṥ1íḋè"/>
            <p:cNvSpPr>
              <a:spLocks noChangeArrowheads="1"/>
            </p:cNvSpPr>
            <p:nvPr/>
          </p:nvSpPr>
          <p:spPr bwMode="auto">
            <a:xfrm>
              <a:off x="7816329" y="4688966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7" name="ï$ḷîďè"/>
            <p:cNvSpPr>
              <a:spLocks noChangeArrowheads="1"/>
            </p:cNvSpPr>
            <p:nvPr/>
          </p:nvSpPr>
          <p:spPr bwMode="auto">
            <a:xfrm>
              <a:off x="7306741" y="5384291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08" name="íṥḷiďê"/>
            <p:cNvSpPr>
              <a:spLocks noChangeArrowheads="1"/>
            </p:cNvSpPr>
            <p:nvPr/>
          </p:nvSpPr>
          <p:spPr bwMode="auto">
            <a:xfrm>
              <a:off x="7306741" y="5196173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grpSp>
          <p:nvGrpSpPr>
            <p:cNvPr id="4" name="组合 567"/>
            <p:cNvGrpSpPr>
              <a:grpSpLocks/>
            </p:cNvGrpSpPr>
            <p:nvPr/>
          </p:nvGrpSpPr>
          <p:grpSpPr bwMode="auto">
            <a:xfrm>
              <a:off x="6030068" y="5706014"/>
              <a:ext cx="1239441" cy="567929"/>
              <a:chOff x="8202617" y="1912241"/>
              <a:chExt cx="1239441" cy="567929"/>
            </a:xfrm>
          </p:grpSpPr>
          <p:sp>
            <p:nvSpPr>
              <p:cNvPr id="40119" name="i$ľïḋé"/>
              <p:cNvSpPr>
                <a:spLocks/>
              </p:cNvSpPr>
              <p:nvPr/>
            </p:nvSpPr>
            <p:spPr bwMode="auto">
              <a:xfrm>
                <a:off x="8434789" y="1912241"/>
                <a:ext cx="1007269" cy="567929"/>
              </a:xfrm>
              <a:custGeom>
                <a:avLst/>
                <a:gdLst>
                  <a:gd name="T0" fmla="*/ 2147483646 w 407"/>
                  <a:gd name="T1" fmla="*/ 2147483646 h 230"/>
                  <a:gd name="T2" fmla="*/ 2147483646 w 407"/>
                  <a:gd name="T3" fmla="*/ 2147483646 h 230"/>
                  <a:gd name="T4" fmla="*/ 2147483646 w 407"/>
                  <a:gd name="T5" fmla="*/ 2147483646 h 230"/>
                  <a:gd name="T6" fmla="*/ 2147483646 w 407"/>
                  <a:gd name="T7" fmla="*/ 2147483646 h 230"/>
                  <a:gd name="T8" fmla="*/ 2147483646 w 407"/>
                  <a:gd name="T9" fmla="*/ 2147483646 h 230"/>
                  <a:gd name="T10" fmla="*/ 2147483646 w 407"/>
                  <a:gd name="T11" fmla="*/ 2147483646 h 230"/>
                  <a:gd name="T12" fmla="*/ 2147483646 w 407"/>
                  <a:gd name="T13" fmla="*/ 2147483646 h 230"/>
                  <a:gd name="T14" fmla="*/ 2147483646 w 407"/>
                  <a:gd name="T15" fmla="*/ 2147483646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7" h="230">
                    <a:moveTo>
                      <a:pt x="3" y="68"/>
                    </a:moveTo>
                    <a:cubicBezTo>
                      <a:pt x="0" y="57"/>
                      <a:pt x="6" y="45"/>
                      <a:pt x="17" y="41"/>
                    </a:cubicBezTo>
                    <a:cubicBezTo>
                      <a:pt x="56" y="26"/>
                      <a:pt x="152" y="0"/>
                      <a:pt x="262" y="46"/>
                    </a:cubicBezTo>
                    <a:cubicBezTo>
                      <a:pt x="362" y="88"/>
                      <a:pt x="407" y="119"/>
                      <a:pt x="407" y="204"/>
                    </a:cubicBezTo>
                    <a:cubicBezTo>
                      <a:pt x="407" y="216"/>
                      <a:pt x="398" y="226"/>
                      <a:pt x="386" y="227"/>
                    </a:cubicBezTo>
                    <a:cubicBezTo>
                      <a:pt x="358" y="230"/>
                      <a:pt x="304" y="228"/>
                      <a:pt x="254" y="183"/>
                    </a:cubicBezTo>
                    <a:cubicBezTo>
                      <a:pt x="199" y="134"/>
                      <a:pt x="81" y="85"/>
                      <a:pt x="25" y="85"/>
                    </a:cubicBezTo>
                    <a:cubicBezTo>
                      <a:pt x="15" y="85"/>
                      <a:pt x="6" y="78"/>
                      <a:pt x="3" y="68"/>
                    </a:cubicBezTo>
                    <a:close/>
                  </a:path>
                </a:pathLst>
              </a:custGeom>
              <a:solidFill>
                <a:srgbClr val="EF8B4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5" name="组合 566"/>
              <p:cNvGrpSpPr>
                <a:grpSpLocks/>
              </p:cNvGrpSpPr>
              <p:nvPr/>
            </p:nvGrpSpPr>
            <p:grpSpPr bwMode="auto">
              <a:xfrm>
                <a:off x="8202617" y="1919385"/>
                <a:ext cx="1193006" cy="535782"/>
                <a:chOff x="8202617" y="1919385"/>
                <a:chExt cx="1193006" cy="535782"/>
              </a:xfrm>
            </p:grpSpPr>
            <p:sp>
              <p:nvSpPr>
                <p:cNvPr id="40121" name="ísļíḑê"/>
                <p:cNvSpPr>
                  <a:spLocks/>
                </p:cNvSpPr>
                <p:nvPr/>
              </p:nvSpPr>
              <p:spPr bwMode="auto">
                <a:xfrm>
                  <a:off x="8202617" y="1921766"/>
                  <a:ext cx="311944" cy="407194"/>
                </a:xfrm>
                <a:custGeom>
                  <a:avLst/>
                  <a:gdLst>
                    <a:gd name="T0" fmla="*/ 2147483646 w 126"/>
                    <a:gd name="T1" fmla="*/ 2147483646 h 165"/>
                    <a:gd name="T2" fmla="*/ 2147483646 w 126"/>
                    <a:gd name="T3" fmla="*/ 2147483646 h 165"/>
                    <a:gd name="T4" fmla="*/ 2147483646 w 126"/>
                    <a:gd name="T5" fmla="*/ 2147483646 h 165"/>
                    <a:gd name="T6" fmla="*/ 2147483646 w 126"/>
                    <a:gd name="T7" fmla="*/ 2147483646 h 165"/>
                    <a:gd name="T8" fmla="*/ 2147483646 w 126"/>
                    <a:gd name="T9" fmla="*/ 2147483646 h 165"/>
                    <a:gd name="T10" fmla="*/ 2147483646 w 126"/>
                    <a:gd name="T11" fmla="*/ 2147483646 h 165"/>
                    <a:gd name="T12" fmla="*/ 2147483646 w 126"/>
                    <a:gd name="T13" fmla="*/ 2147483646 h 1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6" h="165">
                      <a:moveTo>
                        <a:pt x="126" y="74"/>
                      </a:moveTo>
                      <a:cubicBezTo>
                        <a:pt x="126" y="74"/>
                        <a:pt x="78" y="165"/>
                        <a:pt x="62" y="152"/>
                      </a:cubicBezTo>
                      <a:cubicBezTo>
                        <a:pt x="45" y="138"/>
                        <a:pt x="51" y="119"/>
                        <a:pt x="43" y="104"/>
                      </a:cubicBezTo>
                      <a:cubicBezTo>
                        <a:pt x="36" y="90"/>
                        <a:pt x="21" y="91"/>
                        <a:pt x="19" y="72"/>
                      </a:cubicBezTo>
                      <a:cubicBezTo>
                        <a:pt x="18" y="64"/>
                        <a:pt x="29" y="55"/>
                        <a:pt x="25" y="36"/>
                      </a:cubicBezTo>
                      <a:cubicBezTo>
                        <a:pt x="23" y="26"/>
                        <a:pt x="0" y="15"/>
                        <a:pt x="9" y="5"/>
                      </a:cubicBezTo>
                      <a:cubicBezTo>
                        <a:pt x="14" y="0"/>
                        <a:pt x="81" y="7"/>
                        <a:pt x="120" y="43"/>
                      </a:cubicBezTo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2" name="iš1ïḍé"/>
                <p:cNvSpPr>
                  <a:spLocks/>
                </p:cNvSpPr>
                <p:nvPr/>
              </p:nvSpPr>
              <p:spPr bwMode="auto">
                <a:xfrm>
                  <a:off x="8294295" y="2077738"/>
                  <a:ext cx="165497" cy="29766"/>
                </a:xfrm>
                <a:custGeom>
                  <a:avLst/>
                  <a:gdLst>
                    <a:gd name="T0" fmla="*/ 2147483646 w 67"/>
                    <a:gd name="T1" fmla="*/ 0 h 12"/>
                    <a:gd name="T2" fmla="*/ 2147483646 w 67"/>
                    <a:gd name="T3" fmla="*/ 2147483646 h 12"/>
                    <a:gd name="T4" fmla="*/ 0 w 67"/>
                    <a:gd name="T5" fmla="*/ 2147483646 h 12"/>
                    <a:gd name="T6" fmla="*/ 2147483646 w 67"/>
                    <a:gd name="T7" fmla="*/ 2147483646 h 12"/>
                    <a:gd name="T8" fmla="*/ 2147483646 w 67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7" h="12">
                      <a:moveTo>
                        <a:pt x="67" y="0"/>
                      </a:moveTo>
                      <a:cubicBezTo>
                        <a:pt x="56" y="4"/>
                        <a:pt x="45" y="6"/>
                        <a:pt x="34" y="8"/>
                      </a:cubicBezTo>
                      <a:cubicBezTo>
                        <a:pt x="23" y="10"/>
                        <a:pt x="12" y="11"/>
                        <a:pt x="0" y="12"/>
                      </a:cubicBezTo>
                      <a:cubicBezTo>
                        <a:pt x="11" y="9"/>
                        <a:pt x="22" y="7"/>
                        <a:pt x="34" y="5"/>
                      </a:cubicBezTo>
                      <a:cubicBezTo>
                        <a:pt x="45" y="3"/>
                        <a:pt x="56" y="1"/>
                        <a:pt x="67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3" name="ïṡ1idê"/>
                <p:cNvSpPr>
                  <a:spLocks/>
                </p:cNvSpPr>
                <p:nvPr/>
              </p:nvSpPr>
              <p:spPr bwMode="auto">
                <a:xfrm>
                  <a:off x="8365733" y="2117029"/>
                  <a:ext cx="109538" cy="130969"/>
                </a:xfrm>
                <a:custGeom>
                  <a:avLst/>
                  <a:gdLst>
                    <a:gd name="T0" fmla="*/ 2147483646 w 44"/>
                    <a:gd name="T1" fmla="*/ 0 h 53"/>
                    <a:gd name="T2" fmla="*/ 2147483646 w 44"/>
                    <a:gd name="T3" fmla="*/ 2147483646 h 53"/>
                    <a:gd name="T4" fmla="*/ 0 w 44"/>
                    <a:gd name="T5" fmla="*/ 2147483646 h 53"/>
                    <a:gd name="T6" fmla="*/ 2147483646 w 44"/>
                    <a:gd name="T7" fmla="*/ 2147483646 h 53"/>
                    <a:gd name="T8" fmla="*/ 2147483646 w 44"/>
                    <a:gd name="T9" fmla="*/ 0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44" y="0"/>
                      </a:moveTo>
                      <a:cubicBezTo>
                        <a:pt x="38" y="10"/>
                        <a:pt x="31" y="19"/>
                        <a:pt x="23" y="28"/>
                      </a:cubicBezTo>
                      <a:cubicBezTo>
                        <a:pt x="16" y="36"/>
                        <a:pt x="9" y="45"/>
                        <a:pt x="0" y="53"/>
                      </a:cubicBezTo>
                      <a:cubicBezTo>
                        <a:pt x="7" y="44"/>
                        <a:pt x="14" y="35"/>
                        <a:pt x="21" y="26"/>
                      </a:cubicBezTo>
                      <a:cubicBezTo>
                        <a:pt x="28" y="17"/>
                        <a:pt x="36" y="8"/>
                        <a:pt x="44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4" name="ïśľïḓê"/>
                <p:cNvSpPr>
                  <a:spLocks/>
                </p:cNvSpPr>
                <p:nvPr/>
              </p:nvSpPr>
              <p:spPr bwMode="auto">
                <a:xfrm>
                  <a:off x="8269292" y="1963438"/>
                  <a:ext cx="185738" cy="64294"/>
                </a:xfrm>
                <a:custGeom>
                  <a:avLst/>
                  <a:gdLst>
                    <a:gd name="T0" fmla="*/ 2147483646 w 75"/>
                    <a:gd name="T1" fmla="*/ 2147483646 h 26"/>
                    <a:gd name="T2" fmla="*/ 2147483646 w 75"/>
                    <a:gd name="T3" fmla="*/ 2147483646 h 26"/>
                    <a:gd name="T4" fmla="*/ 2147483646 w 75"/>
                    <a:gd name="T5" fmla="*/ 2147483646 h 26"/>
                    <a:gd name="T6" fmla="*/ 2147483646 w 75"/>
                    <a:gd name="T7" fmla="*/ 2147483646 h 26"/>
                    <a:gd name="T8" fmla="*/ 2147483646 w 75"/>
                    <a:gd name="T9" fmla="*/ 2147483646 h 26"/>
                    <a:gd name="T10" fmla="*/ 0 w 75"/>
                    <a:gd name="T11" fmla="*/ 0 h 26"/>
                    <a:gd name="T12" fmla="*/ 2147483646 w 75"/>
                    <a:gd name="T13" fmla="*/ 2147483646 h 26"/>
                    <a:gd name="T14" fmla="*/ 2147483646 w 75"/>
                    <a:gd name="T15" fmla="*/ 2147483646 h 26"/>
                    <a:gd name="T16" fmla="*/ 2147483646 w 75"/>
                    <a:gd name="T17" fmla="*/ 2147483646 h 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5" h="26">
                      <a:moveTo>
                        <a:pt x="75" y="26"/>
                      </a:moveTo>
                      <a:cubicBezTo>
                        <a:pt x="57" y="19"/>
                        <a:pt x="57" y="19"/>
                        <a:pt x="57" y="19"/>
                      </a:cubicBezTo>
                      <a:cubicBezTo>
                        <a:pt x="51" y="17"/>
                        <a:pt x="44" y="14"/>
                        <a:pt x="38" y="12"/>
                      </a:cubicBezTo>
                      <a:cubicBezTo>
                        <a:pt x="32" y="10"/>
                        <a:pt x="26" y="8"/>
                        <a:pt x="19" y="5"/>
                      </a:cubicBezTo>
                      <a:cubicBezTo>
                        <a:pt x="16" y="4"/>
                        <a:pt x="13" y="3"/>
                        <a:pt x="10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cubicBezTo>
                        <a:pt x="13" y="1"/>
                        <a:pt x="26" y="5"/>
                        <a:pt x="39" y="9"/>
                      </a:cubicBezTo>
                      <a:cubicBezTo>
                        <a:pt x="45" y="12"/>
                        <a:pt x="52" y="14"/>
                        <a:pt x="58" y="17"/>
                      </a:cubicBezTo>
                      <a:cubicBezTo>
                        <a:pt x="64" y="20"/>
                        <a:pt x="70" y="23"/>
                        <a:pt x="75" y="26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5" name="ïṩliḍe"/>
                <p:cNvSpPr>
                  <a:spLocks/>
                </p:cNvSpPr>
                <p:nvPr/>
              </p:nvSpPr>
              <p:spPr bwMode="auto">
                <a:xfrm>
                  <a:off x="8338348" y="2107504"/>
                  <a:ext cx="114300" cy="61913"/>
                </a:xfrm>
                <a:custGeom>
                  <a:avLst/>
                  <a:gdLst>
                    <a:gd name="T0" fmla="*/ 2147483646 w 46"/>
                    <a:gd name="T1" fmla="*/ 0 h 25"/>
                    <a:gd name="T2" fmla="*/ 2147483646 w 46"/>
                    <a:gd name="T3" fmla="*/ 2147483646 h 25"/>
                    <a:gd name="T4" fmla="*/ 0 w 46"/>
                    <a:gd name="T5" fmla="*/ 2147483646 h 25"/>
                    <a:gd name="T6" fmla="*/ 2147483646 w 46"/>
                    <a:gd name="T7" fmla="*/ 2147483646 h 25"/>
                    <a:gd name="T8" fmla="*/ 2147483646 w 46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25">
                      <a:moveTo>
                        <a:pt x="46" y="0"/>
                      </a:moveTo>
                      <a:cubicBezTo>
                        <a:pt x="39" y="5"/>
                        <a:pt x="31" y="9"/>
                        <a:pt x="24" y="14"/>
                      </a:cubicBezTo>
                      <a:cubicBezTo>
                        <a:pt x="16" y="18"/>
                        <a:pt x="8" y="22"/>
                        <a:pt x="0" y="25"/>
                      </a:cubicBezTo>
                      <a:cubicBezTo>
                        <a:pt x="7" y="20"/>
                        <a:pt x="15" y="15"/>
                        <a:pt x="22" y="11"/>
                      </a:cubicBezTo>
                      <a:cubicBezTo>
                        <a:pt x="30" y="7"/>
                        <a:pt x="38" y="3"/>
                        <a:pt x="46" y="0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6" name="iṧlíḍê"/>
                <p:cNvSpPr>
                  <a:spLocks/>
                </p:cNvSpPr>
                <p:nvPr/>
              </p:nvSpPr>
              <p:spPr bwMode="auto">
                <a:xfrm>
                  <a:off x="8296676" y="2030113"/>
                  <a:ext cx="148829" cy="29766"/>
                </a:xfrm>
                <a:custGeom>
                  <a:avLst/>
                  <a:gdLst>
                    <a:gd name="T0" fmla="*/ 2147483646 w 60"/>
                    <a:gd name="T1" fmla="*/ 2147483646 h 12"/>
                    <a:gd name="T2" fmla="*/ 2147483646 w 60"/>
                    <a:gd name="T3" fmla="*/ 2147483646 h 12"/>
                    <a:gd name="T4" fmla="*/ 0 w 60"/>
                    <a:gd name="T5" fmla="*/ 0 h 12"/>
                    <a:gd name="T6" fmla="*/ 2147483646 w 60"/>
                    <a:gd name="T7" fmla="*/ 2147483646 h 12"/>
                    <a:gd name="T8" fmla="*/ 2147483646 w 60"/>
                    <a:gd name="T9" fmla="*/ 2147483646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" h="12">
                      <a:moveTo>
                        <a:pt x="60" y="12"/>
                      </a:moveTo>
                      <a:cubicBezTo>
                        <a:pt x="49" y="11"/>
                        <a:pt x="39" y="10"/>
                        <a:pt x="29" y="8"/>
                      </a:cubicBezTo>
                      <a:cubicBezTo>
                        <a:pt x="19" y="6"/>
                        <a:pt x="9" y="3"/>
                        <a:pt x="0" y="0"/>
                      </a:cubicBezTo>
                      <a:cubicBezTo>
                        <a:pt x="10" y="1"/>
                        <a:pt x="20" y="3"/>
                        <a:pt x="30" y="5"/>
                      </a:cubicBezTo>
                      <a:cubicBezTo>
                        <a:pt x="40" y="7"/>
                        <a:pt x="50" y="9"/>
                        <a:pt x="60" y="12"/>
                      </a:cubicBezTo>
                      <a:close/>
                    </a:path>
                  </a:pathLst>
                </a:custGeom>
                <a:solidFill>
                  <a:srgbClr val="F7CE7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7" name="ïṣ1íḍè"/>
                <p:cNvSpPr>
                  <a:spLocks/>
                </p:cNvSpPr>
                <p:nvPr/>
              </p:nvSpPr>
              <p:spPr bwMode="auto">
                <a:xfrm>
                  <a:off x="8836029" y="2270620"/>
                  <a:ext cx="355997" cy="184547"/>
                </a:xfrm>
                <a:custGeom>
                  <a:avLst/>
                  <a:gdLst>
                    <a:gd name="T0" fmla="*/ 2147483646 w 144"/>
                    <a:gd name="T1" fmla="*/ 0 h 75"/>
                    <a:gd name="T2" fmla="*/ 2147483646 w 144"/>
                    <a:gd name="T3" fmla="*/ 2147483646 h 75"/>
                    <a:gd name="T4" fmla="*/ 2147483646 w 144"/>
                    <a:gd name="T5" fmla="*/ 2147483646 h 75"/>
                    <a:gd name="T6" fmla="*/ 2147483646 w 144"/>
                    <a:gd name="T7" fmla="*/ 2147483646 h 75"/>
                    <a:gd name="T8" fmla="*/ 2147483646 w 144"/>
                    <a:gd name="T9" fmla="*/ 2147483646 h 75"/>
                    <a:gd name="T10" fmla="*/ 2147483646 w 144"/>
                    <a:gd name="T11" fmla="*/ 2147483646 h 75"/>
                    <a:gd name="T12" fmla="*/ 2147483646 w 144"/>
                    <a:gd name="T13" fmla="*/ 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4" h="75">
                      <a:moveTo>
                        <a:pt x="72" y="0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0" y="4"/>
                        <a:pt x="0" y="14"/>
                        <a:pt x="7" y="19"/>
                      </a:cubicBezTo>
                      <a:cubicBezTo>
                        <a:pt x="26" y="32"/>
                        <a:pt x="48" y="56"/>
                        <a:pt x="66" y="69"/>
                      </a:cubicBezTo>
                      <a:cubicBezTo>
                        <a:pt x="74" y="75"/>
                        <a:pt x="86" y="70"/>
                        <a:pt x="95" y="67"/>
                      </a:cubicBezTo>
                      <a:cubicBezTo>
                        <a:pt x="107" y="64"/>
                        <a:pt x="144" y="58"/>
                        <a:pt x="144" y="58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8" name="íSḻïḓé"/>
                <p:cNvSpPr>
                  <a:spLocks/>
                </p:cNvSpPr>
                <p:nvPr/>
              </p:nvSpPr>
              <p:spPr bwMode="auto">
                <a:xfrm>
                  <a:off x="9026529" y="1919385"/>
                  <a:ext cx="316706" cy="289322"/>
                </a:xfrm>
                <a:custGeom>
                  <a:avLst/>
                  <a:gdLst>
                    <a:gd name="T0" fmla="*/ 2147483646 w 128"/>
                    <a:gd name="T1" fmla="*/ 2147483646 h 117"/>
                    <a:gd name="T2" fmla="*/ 2147483646 w 128"/>
                    <a:gd name="T3" fmla="*/ 2147483646 h 117"/>
                    <a:gd name="T4" fmla="*/ 2147483646 w 128"/>
                    <a:gd name="T5" fmla="*/ 2147483646 h 117"/>
                    <a:gd name="T6" fmla="*/ 2147483646 w 128"/>
                    <a:gd name="T7" fmla="*/ 2147483646 h 117"/>
                    <a:gd name="T8" fmla="*/ 2147483646 w 128"/>
                    <a:gd name="T9" fmla="*/ 2147483646 h 117"/>
                    <a:gd name="T10" fmla="*/ 2147483646 w 128"/>
                    <a:gd name="T11" fmla="*/ 2147483646 h 117"/>
                    <a:gd name="T12" fmla="*/ 2147483646 w 128"/>
                    <a:gd name="T13" fmla="*/ 2147483646 h 1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8" h="117">
                      <a:moveTo>
                        <a:pt x="42" y="61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7"/>
                        <a:pt x="5" y="0"/>
                        <a:pt x="11" y="1"/>
                      </a:cubicBezTo>
                      <a:cubicBezTo>
                        <a:pt x="11" y="1"/>
                        <a:pt x="40" y="8"/>
                        <a:pt x="53" y="13"/>
                      </a:cubicBezTo>
                      <a:cubicBezTo>
                        <a:pt x="73" y="21"/>
                        <a:pt x="106" y="37"/>
                        <a:pt x="110" y="53"/>
                      </a:cubicBezTo>
                      <a:cubicBezTo>
                        <a:pt x="128" y="117"/>
                        <a:pt x="128" y="117"/>
                        <a:pt x="128" y="117"/>
                      </a:cubicBezTo>
                      <a:lnTo>
                        <a:pt x="42" y="61"/>
                      </a:ln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29" name="íṣlîḍe"/>
                <p:cNvSpPr>
                  <a:spLocks/>
                </p:cNvSpPr>
                <p:nvPr/>
              </p:nvSpPr>
              <p:spPr bwMode="auto">
                <a:xfrm>
                  <a:off x="9246795" y="2401588"/>
                  <a:ext cx="36910" cy="3929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2147483646 w 15"/>
                    <a:gd name="T3" fmla="*/ 2147483646 h 16"/>
                    <a:gd name="T4" fmla="*/ 2147483646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4" y="10"/>
                      </a:moveTo>
                      <a:cubicBezTo>
                        <a:pt x="13" y="14"/>
                        <a:pt x="9" y="16"/>
                        <a:pt x="6" y="15"/>
                      </a:cubicBezTo>
                      <a:cubicBezTo>
                        <a:pt x="2" y="14"/>
                        <a:pt x="0" y="10"/>
                        <a:pt x="1" y="6"/>
                      </a:cubicBez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2"/>
                        <a:pt x="15" y="6"/>
                        <a:pt x="14" y="10"/>
                      </a:cubicBezTo>
                      <a:close/>
                    </a:path>
                  </a:pathLst>
                </a:custGeom>
                <a:solidFill>
                  <a:srgbClr val="6A45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0" name="îşľïḑé"/>
                <p:cNvSpPr>
                  <a:spLocks/>
                </p:cNvSpPr>
                <p:nvPr/>
              </p:nvSpPr>
              <p:spPr bwMode="auto">
                <a:xfrm>
                  <a:off x="9237270" y="2393254"/>
                  <a:ext cx="57150" cy="54769"/>
                </a:xfrm>
                <a:custGeom>
                  <a:avLst/>
                  <a:gdLst>
                    <a:gd name="T0" fmla="*/ 2147483646 w 23"/>
                    <a:gd name="T1" fmla="*/ 2147483646 h 22"/>
                    <a:gd name="T2" fmla="*/ 2147483646 w 23"/>
                    <a:gd name="T3" fmla="*/ 2147483646 h 22"/>
                    <a:gd name="T4" fmla="*/ 2147483646 w 23"/>
                    <a:gd name="T5" fmla="*/ 2147483646 h 22"/>
                    <a:gd name="T6" fmla="*/ 2147483646 w 23"/>
                    <a:gd name="T7" fmla="*/ 2147483646 h 22"/>
                    <a:gd name="T8" fmla="*/ 2147483646 w 23"/>
                    <a:gd name="T9" fmla="*/ 2147483646 h 22"/>
                    <a:gd name="T10" fmla="*/ 2147483646 w 23"/>
                    <a:gd name="T11" fmla="*/ 2147483646 h 22"/>
                    <a:gd name="T12" fmla="*/ 2147483646 w 23"/>
                    <a:gd name="T13" fmla="*/ 2147483646 h 22"/>
                    <a:gd name="T14" fmla="*/ 2147483646 w 23"/>
                    <a:gd name="T15" fmla="*/ 0 h 22"/>
                    <a:gd name="T16" fmla="*/ 2147483646 w 23"/>
                    <a:gd name="T17" fmla="*/ 0 h 22"/>
                    <a:gd name="T18" fmla="*/ 2147483646 w 23"/>
                    <a:gd name="T19" fmla="*/ 2147483646 h 22"/>
                    <a:gd name="T20" fmla="*/ 2147483646 w 23"/>
                    <a:gd name="T21" fmla="*/ 2147483646 h 22"/>
                    <a:gd name="T22" fmla="*/ 2147483646 w 23"/>
                    <a:gd name="T23" fmla="*/ 2147483646 h 22"/>
                    <a:gd name="T24" fmla="*/ 2147483646 w 23"/>
                    <a:gd name="T25" fmla="*/ 2147483646 h 22"/>
                    <a:gd name="T26" fmla="*/ 2147483646 w 23"/>
                    <a:gd name="T27" fmla="*/ 2147483646 h 22"/>
                    <a:gd name="T28" fmla="*/ 2147483646 w 23"/>
                    <a:gd name="T29" fmla="*/ 2147483646 h 22"/>
                    <a:gd name="T30" fmla="*/ 2147483646 w 23"/>
                    <a:gd name="T31" fmla="*/ 0 h 22"/>
                    <a:gd name="T32" fmla="*/ 2147483646 w 23"/>
                    <a:gd name="T33" fmla="*/ 0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3" h="22">
                      <a:moveTo>
                        <a:pt x="11" y="4"/>
                      </a:moveTo>
                      <a:cubicBezTo>
                        <a:pt x="12" y="4"/>
                        <a:pt x="13" y="4"/>
                        <a:pt x="13" y="4"/>
                      </a:cubicBezTo>
                      <a:cubicBezTo>
                        <a:pt x="17" y="5"/>
                        <a:pt x="19" y="9"/>
                        <a:pt x="18" y="13"/>
                      </a:cubicBezTo>
                      <a:cubicBezTo>
                        <a:pt x="17" y="16"/>
                        <a:pt x="15" y="18"/>
                        <a:pt x="11" y="18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6" y="17"/>
                        <a:pt x="4" y="13"/>
                        <a:pt x="5" y="9"/>
                      </a:cubicBezTo>
                      <a:cubicBezTo>
                        <a:pt x="6" y="6"/>
                        <a:pt x="8" y="4"/>
                        <a:pt x="11" y="4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2" y="3"/>
                        <a:pt x="1" y="8"/>
                      </a:cubicBezTo>
                      <a:cubicBezTo>
                        <a:pt x="0" y="11"/>
                        <a:pt x="0" y="14"/>
                        <a:pt x="2" y="16"/>
                      </a:cubicBezTo>
                      <a:cubicBezTo>
                        <a:pt x="3" y="19"/>
                        <a:pt x="6" y="21"/>
                        <a:pt x="8" y="22"/>
                      </a:cubicBezTo>
                      <a:cubicBezTo>
                        <a:pt x="9" y="22"/>
                        <a:pt x="10" y="22"/>
                        <a:pt x="11" y="22"/>
                      </a:cubicBezTo>
                      <a:cubicBezTo>
                        <a:pt x="16" y="22"/>
                        <a:pt x="21" y="19"/>
                        <a:pt x="22" y="14"/>
                      </a:cubicBezTo>
                      <a:cubicBezTo>
                        <a:pt x="23" y="11"/>
                        <a:pt x="23" y="8"/>
                        <a:pt x="21" y="6"/>
                      </a:cubicBezTo>
                      <a:cubicBezTo>
                        <a:pt x="20" y="3"/>
                        <a:pt x="17" y="1"/>
                        <a:pt x="14" y="0"/>
                      </a:cubicBezTo>
                      <a:cubicBezTo>
                        <a:pt x="13" y="0"/>
                        <a:pt x="12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1" name="íṥḻídé"/>
                <p:cNvSpPr>
                  <a:spLocks/>
                </p:cNvSpPr>
                <p:nvPr/>
              </p:nvSpPr>
              <p:spPr bwMode="auto">
                <a:xfrm>
                  <a:off x="9345617" y="2284907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2147483646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15" y="9"/>
                      </a:moveTo>
                      <a:cubicBezTo>
                        <a:pt x="14" y="13"/>
                        <a:pt x="10" y="15"/>
                        <a:pt x="6" y="14"/>
                      </a:cubicBezTo>
                      <a:cubicBezTo>
                        <a:pt x="2" y="13"/>
                        <a:pt x="0" y="9"/>
                        <a:pt x="1" y="5"/>
                      </a:cubicBezTo>
                      <a:cubicBezTo>
                        <a:pt x="2" y="2"/>
                        <a:pt x="6" y="0"/>
                        <a:pt x="10" y="1"/>
                      </a:cubicBezTo>
                      <a:cubicBezTo>
                        <a:pt x="14" y="2"/>
                        <a:pt x="16" y="6"/>
                        <a:pt x="15" y="9"/>
                      </a:cubicBezTo>
                      <a:close/>
                    </a:path>
                  </a:pathLst>
                </a:custGeom>
                <a:solidFill>
                  <a:srgbClr val="6A45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2" name="ïṩḻïḑé"/>
                <p:cNvSpPr>
                  <a:spLocks/>
                </p:cNvSpPr>
                <p:nvPr/>
              </p:nvSpPr>
              <p:spPr bwMode="auto">
                <a:xfrm>
                  <a:off x="9338473" y="2275382"/>
                  <a:ext cx="57150" cy="53579"/>
                </a:xfrm>
                <a:custGeom>
                  <a:avLst/>
                  <a:gdLst>
                    <a:gd name="T0" fmla="*/ 2147483646 w 23"/>
                    <a:gd name="T1" fmla="*/ 2147483646 h 22"/>
                    <a:gd name="T2" fmla="*/ 2147483646 w 23"/>
                    <a:gd name="T3" fmla="*/ 2147483646 h 22"/>
                    <a:gd name="T4" fmla="*/ 2147483646 w 23"/>
                    <a:gd name="T5" fmla="*/ 2147483646 h 22"/>
                    <a:gd name="T6" fmla="*/ 2147483646 w 23"/>
                    <a:gd name="T7" fmla="*/ 2147483646 h 22"/>
                    <a:gd name="T8" fmla="*/ 2147483646 w 23"/>
                    <a:gd name="T9" fmla="*/ 2147483646 h 22"/>
                    <a:gd name="T10" fmla="*/ 2147483646 w 23"/>
                    <a:gd name="T11" fmla="*/ 2147483646 h 22"/>
                    <a:gd name="T12" fmla="*/ 2147483646 w 23"/>
                    <a:gd name="T13" fmla="*/ 2147483646 h 22"/>
                    <a:gd name="T14" fmla="*/ 2147483646 w 23"/>
                    <a:gd name="T15" fmla="*/ 0 h 22"/>
                    <a:gd name="T16" fmla="*/ 2147483646 w 23"/>
                    <a:gd name="T17" fmla="*/ 0 h 22"/>
                    <a:gd name="T18" fmla="*/ 2147483646 w 23"/>
                    <a:gd name="T19" fmla="*/ 2147483646 h 22"/>
                    <a:gd name="T20" fmla="*/ 2147483646 w 23"/>
                    <a:gd name="T21" fmla="*/ 2147483646 h 22"/>
                    <a:gd name="T22" fmla="*/ 2147483646 w 23"/>
                    <a:gd name="T23" fmla="*/ 2147483646 h 22"/>
                    <a:gd name="T24" fmla="*/ 2147483646 w 23"/>
                    <a:gd name="T25" fmla="*/ 2147483646 h 22"/>
                    <a:gd name="T26" fmla="*/ 2147483646 w 23"/>
                    <a:gd name="T27" fmla="*/ 2147483646 h 22"/>
                    <a:gd name="T28" fmla="*/ 2147483646 w 23"/>
                    <a:gd name="T29" fmla="*/ 2147483646 h 22"/>
                    <a:gd name="T30" fmla="*/ 2147483646 w 23"/>
                    <a:gd name="T31" fmla="*/ 2147483646 h 22"/>
                    <a:gd name="T32" fmla="*/ 2147483646 w 23"/>
                    <a:gd name="T33" fmla="*/ 0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3" h="22">
                      <a:moveTo>
                        <a:pt x="11" y="4"/>
                      </a:moveTo>
                      <a:cubicBezTo>
                        <a:pt x="12" y="4"/>
                        <a:pt x="12" y="4"/>
                        <a:pt x="13" y="5"/>
                      </a:cubicBezTo>
                      <a:cubicBezTo>
                        <a:pt x="17" y="6"/>
                        <a:pt x="19" y="10"/>
                        <a:pt x="18" y="13"/>
                      </a:cubicBezTo>
                      <a:cubicBezTo>
                        <a:pt x="17" y="16"/>
                        <a:pt x="14" y="18"/>
                        <a:pt x="11" y="18"/>
                      </a:cubicBezTo>
                      <a:cubicBezTo>
                        <a:pt x="11" y="18"/>
                        <a:pt x="10" y="18"/>
                        <a:pt x="9" y="18"/>
                      </a:cubicBezTo>
                      <a:cubicBezTo>
                        <a:pt x="5" y="17"/>
                        <a:pt x="3" y="13"/>
                        <a:pt x="4" y="9"/>
                      </a:cubicBezTo>
                      <a:cubicBezTo>
                        <a:pt x="5" y="6"/>
                        <a:pt x="8" y="4"/>
                        <a:pt x="11" y="4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2" y="4"/>
                        <a:pt x="1" y="8"/>
                      </a:cubicBezTo>
                      <a:cubicBezTo>
                        <a:pt x="0" y="11"/>
                        <a:pt x="0" y="14"/>
                        <a:pt x="1" y="17"/>
                      </a:cubicBezTo>
                      <a:cubicBezTo>
                        <a:pt x="3" y="19"/>
                        <a:pt x="5" y="21"/>
                        <a:pt x="8" y="22"/>
                      </a:cubicBezTo>
                      <a:cubicBezTo>
                        <a:pt x="9" y="22"/>
                        <a:pt x="10" y="22"/>
                        <a:pt x="11" y="22"/>
                      </a:cubicBezTo>
                      <a:cubicBezTo>
                        <a:pt x="16" y="22"/>
                        <a:pt x="20" y="19"/>
                        <a:pt x="22" y="14"/>
                      </a:cubicBezTo>
                      <a:cubicBezTo>
                        <a:pt x="23" y="12"/>
                        <a:pt x="22" y="9"/>
                        <a:pt x="21" y="6"/>
                      </a:cubicBezTo>
                      <a:cubicBezTo>
                        <a:pt x="19" y="3"/>
                        <a:pt x="17" y="2"/>
                        <a:pt x="14" y="1"/>
                      </a:cubicBezTo>
                      <a:cubicBezTo>
                        <a:pt x="13" y="0"/>
                        <a:pt x="12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3" name="işḷîďe"/>
                <p:cNvSpPr>
                  <a:spLocks/>
                </p:cNvSpPr>
                <p:nvPr/>
              </p:nvSpPr>
              <p:spPr bwMode="auto">
                <a:xfrm>
                  <a:off x="9363477" y="2292051"/>
                  <a:ext cx="14288" cy="13097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0 h 5"/>
                    <a:gd name="T8" fmla="*/ 2147483646 w 6"/>
                    <a:gd name="T9" fmla="*/ 2147483646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3"/>
                      </a:moveTo>
                      <a:cubicBezTo>
                        <a:pt x="5" y="5"/>
                        <a:pt x="4" y="5"/>
                        <a:pt x="2" y="5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4" name="ïṡľïďê"/>
                <p:cNvSpPr>
                  <a:spLocks/>
                </p:cNvSpPr>
                <p:nvPr/>
              </p:nvSpPr>
              <p:spPr bwMode="auto">
                <a:xfrm>
                  <a:off x="9262273" y="2411113"/>
                  <a:ext cx="14288" cy="14288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0 h 6"/>
                    <a:gd name="T8" fmla="*/ 2147483646 w 6"/>
                    <a:gd name="T9" fmla="*/ 2147483646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5" y="5"/>
                        <a:pt x="4" y="6"/>
                        <a:pt x="2" y="5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5" name="îṡlïḓè"/>
                <p:cNvSpPr>
                  <a:spLocks/>
                </p:cNvSpPr>
                <p:nvPr/>
              </p:nvSpPr>
              <p:spPr bwMode="auto">
                <a:xfrm>
                  <a:off x="8516942" y="2030113"/>
                  <a:ext cx="670322" cy="225029"/>
                </a:xfrm>
                <a:custGeom>
                  <a:avLst/>
                  <a:gdLst>
                    <a:gd name="T0" fmla="*/ 0 w 271"/>
                    <a:gd name="T1" fmla="*/ 2147483646 h 91"/>
                    <a:gd name="T2" fmla="*/ 2147483646 w 271"/>
                    <a:gd name="T3" fmla="*/ 2147483646 h 91"/>
                    <a:gd name="T4" fmla="*/ 2147483646 w 271"/>
                    <a:gd name="T5" fmla="*/ 2147483646 h 91"/>
                    <a:gd name="T6" fmla="*/ 2147483646 w 271"/>
                    <a:gd name="T7" fmla="*/ 2147483646 h 91"/>
                    <a:gd name="T8" fmla="*/ 2147483646 w 271"/>
                    <a:gd name="T9" fmla="*/ 2147483646 h 91"/>
                    <a:gd name="T10" fmla="*/ 2147483646 w 271"/>
                    <a:gd name="T11" fmla="*/ 2147483646 h 91"/>
                    <a:gd name="T12" fmla="*/ 2147483646 w 271"/>
                    <a:gd name="T13" fmla="*/ 2147483646 h 91"/>
                    <a:gd name="T14" fmla="*/ 2147483646 w 271"/>
                    <a:gd name="T15" fmla="*/ 2147483646 h 91"/>
                    <a:gd name="T16" fmla="*/ 2147483646 w 271"/>
                    <a:gd name="T17" fmla="*/ 2147483646 h 91"/>
                    <a:gd name="T18" fmla="*/ 2147483646 w 271"/>
                    <a:gd name="T19" fmla="*/ 2147483646 h 91"/>
                    <a:gd name="T20" fmla="*/ 2147483646 w 271"/>
                    <a:gd name="T21" fmla="*/ 2147483646 h 91"/>
                    <a:gd name="T22" fmla="*/ 2147483646 w 271"/>
                    <a:gd name="T23" fmla="*/ 2147483646 h 91"/>
                    <a:gd name="T24" fmla="*/ 2147483646 w 271"/>
                    <a:gd name="T25" fmla="*/ 2147483646 h 91"/>
                    <a:gd name="T26" fmla="*/ 2147483646 w 271"/>
                    <a:gd name="T27" fmla="*/ 2147483646 h 91"/>
                    <a:gd name="T28" fmla="*/ 2147483646 w 271"/>
                    <a:gd name="T29" fmla="*/ 2147483646 h 91"/>
                    <a:gd name="T30" fmla="*/ 2147483646 w 271"/>
                    <a:gd name="T31" fmla="*/ 2147483646 h 91"/>
                    <a:gd name="T32" fmla="*/ 2147483646 w 271"/>
                    <a:gd name="T33" fmla="*/ 2147483646 h 91"/>
                    <a:gd name="T34" fmla="*/ 2147483646 w 271"/>
                    <a:gd name="T35" fmla="*/ 2147483646 h 91"/>
                    <a:gd name="T36" fmla="*/ 2147483646 w 271"/>
                    <a:gd name="T37" fmla="*/ 2147483646 h 91"/>
                    <a:gd name="T38" fmla="*/ 0 w 271"/>
                    <a:gd name="T39" fmla="*/ 2147483646 h 9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71" h="91">
                      <a:moveTo>
                        <a:pt x="0" y="5"/>
                      </a:moveTo>
                      <a:cubicBezTo>
                        <a:pt x="24" y="0"/>
                        <a:pt x="49" y="0"/>
                        <a:pt x="73" y="2"/>
                      </a:cubicBezTo>
                      <a:cubicBezTo>
                        <a:pt x="80" y="2"/>
                        <a:pt x="86" y="3"/>
                        <a:pt x="92" y="4"/>
                      </a:cubicBezTo>
                      <a:cubicBezTo>
                        <a:pt x="98" y="5"/>
                        <a:pt x="104" y="6"/>
                        <a:pt x="110" y="7"/>
                      </a:cubicBezTo>
                      <a:cubicBezTo>
                        <a:pt x="128" y="11"/>
                        <a:pt x="128" y="11"/>
                        <a:pt x="128" y="11"/>
                      </a:cubicBezTo>
                      <a:cubicBezTo>
                        <a:pt x="146" y="16"/>
                        <a:pt x="146" y="16"/>
                        <a:pt x="146" y="16"/>
                      </a:cubicBezTo>
                      <a:cubicBezTo>
                        <a:pt x="152" y="18"/>
                        <a:pt x="157" y="21"/>
                        <a:pt x="163" y="23"/>
                      </a:cubicBezTo>
                      <a:cubicBezTo>
                        <a:pt x="169" y="25"/>
                        <a:pt x="175" y="27"/>
                        <a:pt x="180" y="30"/>
                      </a:cubicBezTo>
                      <a:cubicBezTo>
                        <a:pt x="197" y="38"/>
                        <a:pt x="197" y="38"/>
                        <a:pt x="197" y="38"/>
                      </a:cubicBezTo>
                      <a:cubicBezTo>
                        <a:pt x="202" y="40"/>
                        <a:pt x="208" y="44"/>
                        <a:pt x="213" y="47"/>
                      </a:cubicBezTo>
                      <a:cubicBezTo>
                        <a:pt x="224" y="52"/>
                        <a:pt x="233" y="60"/>
                        <a:pt x="243" y="67"/>
                      </a:cubicBezTo>
                      <a:cubicBezTo>
                        <a:pt x="246" y="69"/>
                        <a:pt x="248" y="71"/>
                        <a:pt x="251" y="73"/>
                      </a:cubicBezTo>
                      <a:cubicBezTo>
                        <a:pt x="253" y="75"/>
                        <a:pt x="255" y="76"/>
                        <a:pt x="258" y="79"/>
                      </a:cubicBezTo>
                      <a:cubicBezTo>
                        <a:pt x="262" y="83"/>
                        <a:pt x="267" y="87"/>
                        <a:pt x="271" y="91"/>
                      </a:cubicBezTo>
                      <a:cubicBezTo>
                        <a:pt x="266" y="88"/>
                        <a:pt x="260" y="85"/>
                        <a:pt x="255" y="82"/>
                      </a:cubicBezTo>
                      <a:cubicBezTo>
                        <a:pt x="250" y="79"/>
                        <a:pt x="245" y="76"/>
                        <a:pt x="239" y="74"/>
                      </a:cubicBezTo>
                      <a:cubicBezTo>
                        <a:pt x="228" y="68"/>
                        <a:pt x="218" y="62"/>
                        <a:pt x="207" y="58"/>
                      </a:cubicBezTo>
                      <a:cubicBezTo>
                        <a:pt x="186" y="47"/>
                        <a:pt x="163" y="39"/>
                        <a:pt x="141" y="32"/>
                      </a:cubicBezTo>
                      <a:cubicBezTo>
                        <a:pt x="118" y="24"/>
                        <a:pt x="95" y="19"/>
                        <a:pt x="72" y="14"/>
                      </a:cubicBezTo>
                      <a:cubicBezTo>
                        <a:pt x="48" y="10"/>
                        <a:pt x="25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6" name="ïṥľiḑe"/>
                <p:cNvSpPr>
                  <a:spLocks/>
                </p:cNvSpPr>
                <p:nvPr/>
              </p:nvSpPr>
              <p:spPr bwMode="auto">
                <a:xfrm>
                  <a:off x="8516942" y="2043210"/>
                  <a:ext cx="670322" cy="211931"/>
                </a:xfrm>
                <a:custGeom>
                  <a:avLst/>
                  <a:gdLst>
                    <a:gd name="T0" fmla="*/ 2147483646 w 271"/>
                    <a:gd name="T1" fmla="*/ 2147483646 h 86"/>
                    <a:gd name="T2" fmla="*/ 2147483646 w 271"/>
                    <a:gd name="T3" fmla="*/ 2147483646 h 86"/>
                    <a:gd name="T4" fmla="*/ 2147483646 w 271"/>
                    <a:gd name="T5" fmla="*/ 2147483646 h 86"/>
                    <a:gd name="T6" fmla="*/ 2147483646 w 271"/>
                    <a:gd name="T7" fmla="*/ 2147483646 h 86"/>
                    <a:gd name="T8" fmla="*/ 2147483646 w 271"/>
                    <a:gd name="T9" fmla="*/ 2147483646 h 86"/>
                    <a:gd name="T10" fmla="*/ 2147483646 w 271"/>
                    <a:gd name="T11" fmla="*/ 2147483646 h 86"/>
                    <a:gd name="T12" fmla="*/ 2147483646 w 271"/>
                    <a:gd name="T13" fmla="*/ 2147483646 h 86"/>
                    <a:gd name="T14" fmla="*/ 2147483646 w 271"/>
                    <a:gd name="T15" fmla="*/ 2147483646 h 86"/>
                    <a:gd name="T16" fmla="*/ 2147483646 w 271"/>
                    <a:gd name="T17" fmla="*/ 2147483646 h 86"/>
                    <a:gd name="T18" fmla="*/ 2147483646 w 271"/>
                    <a:gd name="T19" fmla="*/ 2147483646 h 86"/>
                    <a:gd name="T20" fmla="*/ 2147483646 w 271"/>
                    <a:gd name="T21" fmla="*/ 2147483646 h 86"/>
                    <a:gd name="T22" fmla="*/ 0 w 271"/>
                    <a:gd name="T23" fmla="*/ 0 h 86"/>
                    <a:gd name="T24" fmla="*/ 2147483646 w 271"/>
                    <a:gd name="T25" fmla="*/ 2147483646 h 86"/>
                    <a:gd name="T26" fmla="*/ 2147483646 w 271"/>
                    <a:gd name="T27" fmla="*/ 2147483646 h 86"/>
                    <a:gd name="T28" fmla="*/ 2147483646 w 271"/>
                    <a:gd name="T29" fmla="*/ 2147483646 h 86"/>
                    <a:gd name="T30" fmla="*/ 2147483646 w 271"/>
                    <a:gd name="T31" fmla="*/ 2147483646 h 86"/>
                    <a:gd name="T32" fmla="*/ 2147483646 w 271"/>
                    <a:gd name="T33" fmla="*/ 2147483646 h 86"/>
                    <a:gd name="T34" fmla="*/ 2147483646 w 271"/>
                    <a:gd name="T35" fmla="*/ 2147483646 h 86"/>
                    <a:gd name="T36" fmla="*/ 2147483646 w 271"/>
                    <a:gd name="T37" fmla="*/ 2147483646 h 86"/>
                    <a:gd name="T38" fmla="*/ 2147483646 w 271"/>
                    <a:gd name="T39" fmla="*/ 2147483646 h 86"/>
                    <a:gd name="T40" fmla="*/ 2147483646 w 271"/>
                    <a:gd name="T41" fmla="*/ 2147483646 h 86"/>
                    <a:gd name="T42" fmla="*/ 2147483646 w 271"/>
                    <a:gd name="T43" fmla="*/ 2147483646 h 86"/>
                    <a:gd name="T44" fmla="*/ 2147483646 w 271"/>
                    <a:gd name="T45" fmla="*/ 2147483646 h 8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71" h="86">
                      <a:moveTo>
                        <a:pt x="271" y="86"/>
                      </a:moveTo>
                      <a:cubicBezTo>
                        <a:pt x="271" y="86"/>
                        <a:pt x="267" y="84"/>
                        <a:pt x="260" y="80"/>
                      </a:cubicBezTo>
                      <a:cubicBezTo>
                        <a:pt x="257" y="79"/>
                        <a:pt x="252" y="76"/>
                        <a:pt x="248" y="74"/>
                      </a:cubicBezTo>
                      <a:cubicBezTo>
                        <a:pt x="243" y="71"/>
                        <a:pt x="237" y="69"/>
                        <a:pt x="231" y="66"/>
                      </a:cubicBezTo>
                      <a:cubicBezTo>
                        <a:pt x="225" y="63"/>
                        <a:pt x="219" y="59"/>
                        <a:pt x="212" y="56"/>
                      </a:cubicBezTo>
                      <a:cubicBezTo>
                        <a:pt x="205" y="53"/>
                        <a:pt x="197" y="50"/>
                        <a:pt x="190" y="47"/>
                      </a:cubicBezTo>
                      <a:cubicBezTo>
                        <a:pt x="174" y="40"/>
                        <a:pt x="157" y="34"/>
                        <a:pt x="140" y="29"/>
                      </a:cubicBezTo>
                      <a:cubicBezTo>
                        <a:pt x="123" y="23"/>
                        <a:pt x="106" y="18"/>
                        <a:pt x="90" y="15"/>
                      </a:cubicBezTo>
                      <a:cubicBezTo>
                        <a:pt x="82" y="13"/>
                        <a:pt x="74" y="11"/>
                        <a:pt x="66" y="9"/>
                      </a:cubicBezTo>
                      <a:cubicBezTo>
                        <a:pt x="59" y="8"/>
                        <a:pt x="51" y="7"/>
                        <a:pt x="45" y="6"/>
                      </a:cubicBezTo>
                      <a:cubicBezTo>
                        <a:pt x="31" y="4"/>
                        <a:pt x="20" y="2"/>
                        <a:pt x="13" y="2"/>
                      </a:cubicBezTo>
                      <a:cubicBezTo>
                        <a:pt x="5" y="1"/>
                        <a:pt x="0" y="0"/>
                        <a:pt x="0" y="0"/>
                      </a:cubicBezTo>
                      <a:cubicBezTo>
                        <a:pt x="0" y="0"/>
                        <a:pt x="5" y="0"/>
                        <a:pt x="13" y="1"/>
                      </a:cubicBezTo>
                      <a:cubicBezTo>
                        <a:pt x="20" y="1"/>
                        <a:pt x="32" y="2"/>
                        <a:pt x="45" y="4"/>
                      </a:cubicBezTo>
                      <a:cubicBezTo>
                        <a:pt x="58" y="5"/>
                        <a:pt x="74" y="8"/>
                        <a:pt x="90" y="11"/>
                      </a:cubicBezTo>
                      <a:cubicBezTo>
                        <a:pt x="107" y="15"/>
                        <a:pt x="124" y="19"/>
                        <a:pt x="142" y="25"/>
                      </a:cubicBezTo>
                      <a:cubicBezTo>
                        <a:pt x="158" y="31"/>
                        <a:pt x="175" y="37"/>
                        <a:pt x="191" y="44"/>
                      </a:cubicBezTo>
                      <a:cubicBezTo>
                        <a:pt x="199" y="47"/>
                        <a:pt x="206" y="51"/>
                        <a:pt x="213" y="54"/>
                      </a:cubicBezTo>
                      <a:cubicBezTo>
                        <a:pt x="220" y="57"/>
                        <a:pt x="226" y="61"/>
                        <a:pt x="232" y="64"/>
                      </a:cubicBezTo>
                      <a:cubicBezTo>
                        <a:pt x="235" y="65"/>
                        <a:pt x="238" y="67"/>
                        <a:pt x="241" y="68"/>
                      </a:cubicBezTo>
                      <a:cubicBezTo>
                        <a:pt x="244" y="70"/>
                        <a:pt x="246" y="71"/>
                        <a:pt x="248" y="73"/>
                      </a:cubicBezTo>
                      <a:cubicBezTo>
                        <a:pt x="253" y="75"/>
                        <a:pt x="257" y="78"/>
                        <a:pt x="261" y="80"/>
                      </a:cubicBezTo>
                      <a:cubicBezTo>
                        <a:pt x="267" y="84"/>
                        <a:pt x="271" y="86"/>
                        <a:pt x="271" y="8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7" name="îş1ïďê"/>
                <p:cNvSpPr>
                  <a:spLocks/>
                </p:cNvSpPr>
                <p:nvPr/>
              </p:nvSpPr>
              <p:spPr bwMode="auto">
                <a:xfrm>
                  <a:off x="9256320" y="2161082"/>
                  <a:ext cx="4524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1" y="8"/>
                        <a:pt x="1" y="7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5" y="2"/>
                        <a:pt x="5" y="2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1" y="12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8" name="îṩ1îḍè"/>
                <p:cNvSpPr>
                  <a:spLocks/>
                </p:cNvSpPr>
                <p:nvPr/>
              </p:nvSpPr>
              <p:spPr bwMode="auto">
                <a:xfrm>
                  <a:off x="9246795" y="2131316"/>
                  <a:ext cx="4524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0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0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0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6" y="1"/>
                        <a:pt x="16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1"/>
                      </a:cubicBezTo>
                      <a:cubicBezTo>
                        <a:pt x="12" y="1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3" y="7"/>
                        <a:pt x="2" y="8"/>
                        <a:pt x="1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39" name="íš1iďè"/>
                <p:cNvSpPr>
                  <a:spLocks/>
                </p:cNvSpPr>
                <p:nvPr/>
              </p:nvSpPr>
              <p:spPr bwMode="auto">
                <a:xfrm>
                  <a:off x="9106302" y="2126554"/>
                  <a:ext cx="44054" cy="29766"/>
                </a:xfrm>
                <a:custGeom>
                  <a:avLst/>
                  <a:gdLst>
                    <a:gd name="T0" fmla="*/ 2147483646 w 18"/>
                    <a:gd name="T1" fmla="*/ 2147483646 h 12"/>
                    <a:gd name="T2" fmla="*/ 2147483646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2147483646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2147483646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1" y="12"/>
                      </a:moveTo>
                      <a:cubicBezTo>
                        <a:pt x="1" y="12"/>
                        <a:pt x="0" y="11"/>
                        <a:pt x="1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2"/>
                        <a:pt x="5" y="1"/>
                        <a:pt x="6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5" y="1"/>
                      </a:cubicBezTo>
                      <a:cubicBezTo>
                        <a:pt x="16" y="1"/>
                        <a:pt x="17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6" y="2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2" y="2"/>
                        <a:pt x="11" y="2"/>
                        <a:pt x="11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8" y="2"/>
                        <a:pt x="7" y="2"/>
                        <a:pt x="7" y="3"/>
                      </a:cubicBezTo>
                      <a:cubicBezTo>
                        <a:pt x="5" y="3"/>
                        <a:pt x="4" y="4"/>
                        <a:pt x="4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0" name="iṥļiḑê"/>
                <p:cNvSpPr>
                  <a:spLocks/>
                </p:cNvSpPr>
                <p:nvPr/>
              </p:nvSpPr>
              <p:spPr bwMode="auto">
                <a:xfrm>
                  <a:off x="9194408" y="2126554"/>
                  <a:ext cx="4524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2147483646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2147483646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1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6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6" y="1"/>
                        <a:pt x="17" y="1"/>
                        <a:pt x="17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1" name="íşḷíďe"/>
                <p:cNvSpPr>
                  <a:spLocks/>
                </p:cNvSpPr>
                <p:nvPr/>
              </p:nvSpPr>
              <p:spPr bwMode="auto">
                <a:xfrm>
                  <a:off x="9113445" y="2067022"/>
                  <a:ext cx="44054" cy="29766"/>
                </a:xfrm>
                <a:custGeom>
                  <a:avLst/>
                  <a:gdLst>
                    <a:gd name="T0" fmla="*/ 0 w 18"/>
                    <a:gd name="T1" fmla="*/ 2147483646 h 12"/>
                    <a:gd name="T2" fmla="*/ 0 w 18"/>
                    <a:gd name="T3" fmla="*/ 2147483646 h 12"/>
                    <a:gd name="T4" fmla="*/ 2147483646 w 18"/>
                    <a:gd name="T5" fmla="*/ 2147483646 h 12"/>
                    <a:gd name="T6" fmla="*/ 2147483646 w 18"/>
                    <a:gd name="T7" fmla="*/ 2147483646 h 12"/>
                    <a:gd name="T8" fmla="*/ 2147483646 w 18"/>
                    <a:gd name="T9" fmla="*/ 2147483646 h 12"/>
                    <a:gd name="T10" fmla="*/ 2147483646 w 18"/>
                    <a:gd name="T11" fmla="*/ 0 h 12"/>
                    <a:gd name="T12" fmla="*/ 2147483646 w 18"/>
                    <a:gd name="T13" fmla="*/ 0 h 12"/>
                    <a:gd name="T14" fmla="*/ 2147483646 w 18"/>
                    <a:gd name="T15" fmla="*/ 2147483646 h 12"/>
                    <a:gd name="T16" fmla="*/ 2147483646 w 18"/>
                    <a:gd name="T17" fmla="*/ 2147483646 h 12"/>
                    <a:gd name="T18" fmla="*/ 2147483646 w 18"/>
                    <a:gd name="T19" fmla="*/ 2147483646 h 12"/>
                    <a:gd name="T20" fmla="*/ 2147483646 w 18"/>
                    <a:gd name="T21" fmla="*/ 2147483646 h 12"/>
                    <a:gd name="T22" fmla="*/ 2147483646 w 18"/>
                    <a:gd name="T23" fmla="*/ 2147483646 h 12"/>
                    <a:gd name="T24" fmla="*/ 2147483646 w 18"/>
                    <a:gd name="T25" fmla="*/ 2147483646 h 12"/>
                    <a:gd name="T26" fmla="*/ 2147483646 w 18"/>
                    <a:gd name="T27" fmla="*/ 2147483646 h 12"/>
                    <a:gd name="T28" fmla="*/ 2147483646 w 18"/>
                    <a:gd name="T29" fmla="*/ 2147483646 h 12"/>
                    <a:gd name="T30" fmla="*/ 2147483646 w 18"/>
                    <a:gd name="T31" fmla="*/ 2147483646 h 12"/>
                    <a:gd name="T32" fmla="*/ 2147483646 w 18"/>
                    <a:gd name="T33" fmla="*/ 2147483646 h 12"/>
                    <a:gd name="T34" fmla="*/ 0 w 18"/>
                    <a:gd name="T35" fmla="*/ 2147483646 h 1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0" y="12"/>
                        <a:pt x="0" y="11"/>
                        <a:pt x="0" y="8"/>
                      </a:cubicBezTo>
                      <a:cubicBezTo>
                        <a:pt x="1" y="7"/>
                        <a:pt x="1" y="6"/>
                        <a:pt x="2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5" y="1"/>
                        <a:pt x="16" y="1"/>
                        <a:pt x="17" y="1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10" y="1"/>
                        <a:pt x="9" y="2"/>
                        <a:pt x="8" y="2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5" y="3"/>
                        <a:pt x="4" y="4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1" y="11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2" name="íşľîdê"/>
                <p:cNvSpPr>
                  <a:spLocks/>
                </p:cNvSpPr>
                <p:nvPr/>
              </p:nvSpPr>
              <p:spPr bwMode="auto">
                <a:xfrm>
                  <a:off x="8922945" y="1990822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1" y="8"/>
                        <a:pt x="1" y="6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5" y="2"/>
                        <a:pt x="5" y="2"/>
                      </a:cubicBezTo>
                      <a:cubicBezTo>
                        <a:pt x="7" y="1"/>
                        <a:pt x="9" y="0"/>
                        <a:pt x="10" y="0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6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3" name="işļîdè"/>
                <p:cNvSpPr>
                  <a:spLocks/>
                </p:cNvSpPr>
                <p:nvPr/>
              </p:nvSpPr>
              <p:spPr bwMode="auto">
                <a:xfrm>
                  <a:off x="8989620" y="2055116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0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0" y="9"/>
                      </a:cubicBezTo>
                      <a:cubicBezTo>
                        <a:pt x="0" y="8"/>
                        <a:pt x="1" y="6"/>
                        <a:pt x="1" y="5"/>
                      </a:cubicBezTo>
                      <a:cubicBezTo>
                        <a:pt x="2" y="4"/>
                        <a:pt x="2" y="4"/>
                        <a:pt x="3" y="3"/>
                      </a:cubicBezTo>
                      <a:cubicBezTo>
                        <a:pt x="4" y="2"/>
                        <a:pt x="4" y="2"/>
                        <a:pt x="5" y="1"/>
                      </a:cubicBezTo>
                      <a:cubicBezTo>
                        <a:pt x="7" y="1"/>
                        <a:pt x="8" y="0"/>
                        <a:pt x="10" y="0"/>
                      </a:cubicBezTo>
                      <a:cubicBezTo>
                        <a:pt x="11" y="0"/>
                        <a:pt x="13" y="1"/>
                        <a:pt x="14" y="1"/>
                      </a:cubicBezTo>
                      <a:cubicBezTo>
                        <a:pt x="15" y="1"/>
                        <a:pt x="16" y="2"/>
                        <a:pt x="17" y="2"/>
                      </a:cubicBezTo>
                      <a:cubicBezTo>
                        <a:pt x="17" y="2"/>
                        <a:pt x="18" y="2"/>
                        <a:pt x="18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1" y="2"/>
                        <a:pt x="11" y="2"/>
                        <a:pt x="10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0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4" name="ïSḻïḑê"/>
                <p:cNvSpPr>
                  <a:spLocks/>
                </p:cNvSpPr>
                <p:nvPr/>
              </p:nvSpPr>
              <p:spPr bwMode="auto">
                <a:xfrm>
                  <a:off x="9200361" y="2176560"/>
                  <a:ext cx="44054" cy="32147"/>
                </a:xfrm>
                <a:custGeom>
                  <a:avLst/>
                  <a:gdLst>
                    <a:gd name="T0" fmla="*/ 0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0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2147483646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0 w 18"/>
                    <a:gd name="T35" fmla="*/ 2147483646 h 1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13">
                      <a:moveTo>
                        <a:pt x="0" y="13"/>
                      </a:moveTo>
                      <a:cubicBezTo>
                        <a:pt x="0" y="13"/>
                        <a:pt x="0" y="11"/>
                        <a:pt x="1" y="9"/>
                      </a:cubicBezTo>
                      <a:cubicBezTo>
                        <a:pt x="1" y="8"/>
                        <a:pt x="1" y="6"/>
                        <a:pt x="2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2"/>
                        <a:pt x="5" y="2"/>
                        <a:pt x="6" y="2"/>
                      </a:cubicBezTo>
                      <a:cubicBezTo>
                        <a:pt x="7" y="1"/>
                        <a:pt x="9" y="0"/>
                        <a:pt x="10" y="0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6" y="1"/>
                        <a:pt x="16" y="2"/>
                        <a:pt x="17" y="2"/>
                      </a:cubicBezTo>
                      <a:cubicBezTo>
                        <a:pt x="18" y="2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7" y="2"/>
                      </a:cubicBezTo>
                      <a:cubicBezTo>
                        <a:pt x="16" y="2"/>
                        <a:pt x="15" y="2"/>
                        <a:pt x="14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10" y="2"/>
                        <a:pt x="9" y="2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5" y="4"/>
                        <a:pt x="4" y="5"/>
                        <a:pt x="3" y="6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1" y="11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5" name="íṧļide"/>
                <p:cNvSpPr>
                  <a:spLocks/>
                </p:cNvSpPr>
                <p:nvPr/>
              </p:nvSpPr>
              <p:spPr bwMode="auto">
                <a:xfrm>
                  <a:off x="9093204" y="2314672"/>
                  <a:ext cx="4048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0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0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1" y="14"/>
                        <a:pt x="0" y="11"/>
                      </a:cubicBezTo>
                      <a:cubicBezTo>
                        <a:pt x="0" y="10"/>
                        <a:pt x="0" y="8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5" y="1"/>
                        <a:pt x="6" y="1"/>
                        <a:pt x="8" y="0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4" y="5"/>
                        <a:pt x="3" y="6"/>
                        <a:pt x="2" y="7"/>
                      </a:cubicBezTo>
                      <a:cubicBezTo>
                        <a:pt x="2" y="9"/>
                        <a:pt x="2" y="10"/>
                        <a:pt x="2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6" name="îṩlíḑê"/>
                <p:cNvSpPr>
                  <a:spLocks/>
                </p:cNvSpPr>
                <p:nvPr/>
              </p:nvSpPr>
              <p:spPr bwMode="auto">
                <a:xfrm>
                  <a:off x="9097967" y="2264666"/>
                  <a:ext cx="38100" cy="4048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0 w 15"/>
                    <a:gd name="T3" fmla="*/ 2147483646 h 16"/>
                    <a:gd name="T4" fmla="*/ 0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2147483646 w 15"/>
                    <a:gd name="T11" fmla="*/ 2147483646 h 16"/>
                    <a:gd name="T12" fmla="*/ 2147483646 w 15"/>
                    <a:gd name="T13" fmla="*/ 2147483646 h 16"/>
                    <a:gd name="T14" fmla="*/ 2147483646 w 15"/>
                    <a:gd name="T15" fmla="*/ 2147483646 h 16"/>
                    <a:gd name="T16" fmla="*/ 2147483646 w 15"/>
                    <a:gd name="T17" fmla="*/ 2147483646 h 16"/>
                    <a:gd name="T18" fmla="*/ 2147483646 w 15"/>
                    <a:gd name="T19" fmla="*/ 2147483646 h 16"/>
                    <a:gd name="T20" fmla="*/ 2147483646 w 15"/>
                    <a:gd name="T21" fmla="*/ 2147483646 h 16"/>
                    <a:gd name="T22" fmla="*/ 2147483646 w 15"/>
                    <a:gd name="T23" fmla="*/ 2147483646 h 16"/>
                    <a:gd name="T24" fmla="*/ 2147483646 w 15"/>
                    <a:gd name="T25" fmla="*/ 2147483646 h 16"/>
                    <a:gd name="T26" fmla="*/ 2147483646 w 15"/>
                    <a:gd name="T27" fmla="*/ 2147483646 h 16"/>
                    <a:gd name="T28" fmla="*/ 2147483646 w 15"/>
                    <a:gd name="T29" fmla="*/ 2147483646 h 16"/>
                    <a:gd name="T30" fmla="*/ 2147483646 w 15"/>
                    <a:gd name="T31" fmla="*/ 2147483646 h 16"/>
                    <a:gd name="T32" fmla="*/ 2147483646 w 15"/>
                    <a:gd name="T33" fmla="*/ 2147483646 h 16"/>
                    <a:gd name="T34" fmla="*/ 2147483646 w 15"/>
                    <a:gd name="T35" fmla="*/ 2147483646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6">
                      <a:moveTo>
                        <a:pt x="1" y="16"/>
                      </a:move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0" y="7"/>
                        <a:pt x="1" y="6"/>
                        <a:pt x="1" y="5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4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7" name="i$ľiḋè"/>
                <p:cNvSpPr>
                  <a:spLocks/>
                </p:cNvSpPr>
                <p:nvPr/>
              </p:nvSpPr>
              <p:spPr bwMode="auto">
                <a:xfrm>
                  <a:off x="9051533" y="2220613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2147483646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2147483646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1" y="14"/>
                        <a:pt x="0" y="11"/>
                      </a:cubicBezTo>
                      <a:cubicBezTo>
                        <a:pt x="0" y="10"/>
                        <a:pt x="0" y="9"/>
                        <a:pt x="1" y="7"/>
                      </a:cubicBezTo>
                      <a:cubicBezTo>
                        <a:pt x="1" y="6"/>
                        <a:pt x="1" y="6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5" y="2"/>
                        <a:pt x="6" y="1"/>
                        <a:pt x="8" y="1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1"/>
                        <a:pt x="16" y="1"/>
                        <a:pt x="16" y="1"/>
                      </a:cubicBezTo>
                      <a:cubicBezTo>
                        <a:pt x="16" y="1"/>
                        <a:pt x="15" y="1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4" y="5"/>
                        <a:pt x="3" y="6"/>
                        <a:pt x="2" y="8"/>
                      </a:cubicBezTo>
                      <a:cubicBezTo>
                        <a:pt x="2" y="9"/>
                        <a:pt x="2" y="10"/>
                        <a:pt x="2" y="11"/>
                      </a:cubicBezTo>
                      <a:cubicBezTo>
                        <a:pt x="1" y="14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8" name="iṧḻidê"/>
                <p:cNvSpPr>
                  <a:spLocks/>
                </p:cNvSpPr>
                <p:nvPr/>
              </p:nvSpPr>
              <p:spPr bwMode="auto">
                <a:xfrm>
                  <a:off x="8796739" y="2146795"/>
                  <a:ext cx="22622" cy="48816"/>
                </a:xfrm>
                <a:custGeom>
                  <a:avLst/>
                  <a:gdLst>
                    <a:gd name="T0" fmla="*/ 2147483646 w 9"/>
                    <a:gd name="T1" fmla="*/ 2147483646 h 20"/>
                    <a:gd name="T2" fmla="*/ 2147483646 w 9"/>
                    <a:gd name="T3" fmla="*/ 2147483646 h 20"/>
                    <a:gd name="T4" fmla="*/ 0 w 9"/>
                    <a:gd name="T5" fmla="*/ 2147483646 h 20"/>
                    <a:gd name="T6" fmla="*/ 0 w 9"/>
                    <a:gd name="T7" fmla="*/ 2147483646 h 20"/>
                    <a:gd name="T8" fmla="*/ 0 w 9"/>
                    <a:gd name="T9" fmla="*/ 2147483646 h 20"/>
                    <a:gd name="T10" fmla="*/ 2147483646 w 9"/>
                    <a:gd name="T11" fmla="*/ 2147483646 h 20"/>
                    <a:gd name="T12" fmla="*/ 2147483646 w 9"/>
                    <a:gd name="T13" fmla="*/ 2147483646 h 20"/>
                    <a:gd name="T14" fmla="*/ 2147483646 w 9"/>
                    <a:gd name="T15" fmla="*/ 0 h 20"/>
                    <a:gd name="T16" fmla="*/ 2147483646 w 9"/>
                    <a:gd name="T17" fmla="*/ 0 h 20"/>
                    <a:gd name="T18" fmla="*/ 2147483646 w 9"/>
                    <a:gd name="T19" fmla="*/ 0 h 20"/>
                    <a:gd name="T20" fmla="*/ 2147483646 w 9"/>
                    <a:gd name="T21" fmla="*/ 2147483646 h 20"/>
                    <a:gd name="T22" fmla="*/ 2147483646 w 9"/>
                    <a:gd name="T23" fmla="*/ 2147483646 h 20"/>
                    <a:gd name="T24" fmla="*/ 2147483646 w 9"/>
                    <a:gd name="T25" fmla="*/ 2147483646 h 20"/>
                    <a:gd name="T26" fmla="*/ 2147483646 w 9"/>
                    <a:gd name="T27" fmla="*/ 2147483646 h 20"/>
                    <a:gd name="T28" fmla="*/ 2147483646 w 9"/>
                    <a:gd name="T29" fmla="*/ 2147483646 h 20"/>
                    <a:gd name="T30" fmla="*/ 2147483646 w 9"/>
                    <a:gd name="T31" fmla="*/ 2147483646 h 20"/>
                    <a:gd name="T32" fmla="*/ 2147483646 w 9"/>
                    <a:gd name="T33" fmla="*/ 2147483646 h 20"/>
                    <a:gd name="T34" fmla="*/ 2147483646 w 9"/>
                    <a:gd name="T35" fmla="*/ 2147483646 h 2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9" h="20">
                      <a:moveTo>
                        <a:pt x="5" y="20"/>
                      </a:moveTo>
                      <a:cubicBezTo>
                        <a:pt x="5" y="20"/>
                        <a:pt x="3" y="19"/>
                        <a:pt x="2" y="17"/>
                      </a:cubicBezTo>
                      <a:cubicBezTo>
                        <a:pt x="1" y="16"/>
                        <a:pt x="0" y="15"/>
                        <a:pt x="0" y="13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0" y="10"/>
                        <a:pt x="0" y="9"/>
                        <a:pt x="0" y="8"/>
                      </a:cubicBezTo>
                      <a:cubicBezTo>
                        <a:pt x="0" y="7"/>
                        <a:pt x="1" y="5"/>
                        <a:pt x="2" y="4"/>
                      </a:cubicBezTo>
                      <a:cubicBezTo>
                        <a:pt x="3" y="3"/>
                        <a:pt x="5" y="2"/>
                        <a:pt x="6" y="1"/>
                      </a:cubicBezTo>
                      <a:cubicBezTo>
                        <a:pt x="7" y="1"/>
                        <a:pt x="8" y="0"/>
                        <a:pt x="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1"/>
                        <a:pt x="7" y="2"/>
                        <a:pt x="6" y="2"/>
                      </a:cubicBezTo>
                      <a:cubicBezTo>
                        <a:pt x="6" y="3"/>
                        <a:pt x="6" y="3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3" y="6"/>
                        <a:pt x="3" y="6"/>
                        <a:pt x="3" y="7"/>
                      </a:cubicBezTo>
                      <a:cubicBezTo>
                        <a:pt x="2" y="7"/>
                        <a:pt x="2" y="8"/>
                        <a:pt x="2" y="9"/>
                      </a:cubicBezTo>
                      <a:cubicBezTo>
                        <a:pt x="1" y="10"/>
                        <a:pt x="2" y="11"/>
                        <a:pt x="2" y="13"/>
                      </a:cubicBezTo>
                      <a:cubicBezTo>
                        <a:pt x="2" y="14"/>
                        <a:pt x="2" y="15"/>
                        <a:pt x="3" y="16"/>
                      </a:cubicBezTo>
                      <a:cubicBezTo>
                        <a:pt x="4" y="18"/>
                        <a:pt x="5" y="20"/>
                        <a:pt x="5" y="20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49" name="ïṥľiḍé"/>
                <p:cNvSpPr>
                  <a:spLocks/>
                </p:cNvSpPr>
                <p:nvPr/>
              </p:nvSpPr>
              <p:spPr bwMode="auto">
                <a:xfrm>
                  <a:off x="8915801" y="2163463"/>
                  <a:ext cx="39291" cy="36910"/>
                </a:xfrm>
                <a:custGeom>
                  <a:avLst/>
                  <a:gdLst>
                    <a:gd name="T0" fmla="*/ 2147483646 w 16"/>
                    <a:gd name="T1" fmla="*/ 2147483646 h 15"/>
                    <a:gd name="T2" fmla="*/ 0 w 16"/>
                    <a:gd name="T3" fmla="*/ 2147483646 h 15"/>
                    <a:gd name="T4" fmla="*/ 2147483646 w 16"/>
                    <a:gd name="T5" fmla="*/ 2147483646 h 15"/>
                    <a:gd name="T6" fmla="*/ 2147483646 w 16"/>
                    <a:gd name="T7" fmla="*/ 2147483646 h 15"/>
                    <a:gd name="T8" fmla="*/ 2147483646 w 16"/>
                    <a:gd name="T9" fmla="*/ 2147483646 h 15"/>
                    <a:gd name="T10" fmla="*/ 2147483646 w 16"/>
                    <a:gd name="T11" fmla="*/ 0 h 15"/>
                    <a:gd name="T12" fmla="*/ 2147483646 w 16"/>
                    <a:gd name="T13" fmla="*/ 0 h 15"/>
                    <a:gd name="T14" fmla="*/ 2147483646 w 16"/>
                    <a:gd name="T15" fmla="*/ 0 h 15"/>
                    <a:gd name="T16" fmla="*/ 2147483646 w 16"/>
                    <a:gd name="T17" fmla="*/ 0 h 15"/>
                    <a:gd name="T18" fmla="*/ 2147483646 w 16"/>
                    <a:gd name="T19" fmla="*/ 2147483646 h 15"/>
                    <a:gd name="T20" fmla="*/ 2147483646 w 16"/>
                    <a:gd name="T21" fmla="*/ 2147483646 h 15"/>
                    <a:gd name="T22" fmla="*/ 2147483646 w 16"/>
                    <a:gd name="T23" fmla="*/ 2147483646 h 15"/>
                    <a:gd name="T24" fmla="*/ 2147483646 w 16"/>
                    <a:gd name="T25" fmla="*/ 2147483646 h 15"/>
                    <a:gd name="T26" fmla="*/ 2147483646 w 16"/>
                    <a:gd name="T27" fmla="*/ 2147483646 h 15"/>
                    <a:gd name="T28" fmla="*/ 2147483646 w 16"/>
                    <a:gd name="T29" fmla="*/ 2147483646 h 15"/>
                    <a:gd name="T30" fmla="*/ 2147483646 w 16"/>
                    <a:gd name="T31" fmla="*/ 2147483646 h 15"/>
                    <a:gd name="T32" fmla="*/ 2147483646 w 16"/>
                    <a:gd name="T33" fmla="*/ 2147483646 h 15"/>
                    <a:gd name="T34" fmla="*/ 2147483646 w 16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15">
                      <a:moveTo>
                        <a:pt x="1" y="15"/>
                      </a:moveTo>
                      <a:cubicBezTo>
                        <a:pt x="1" y="15"/>
                        <a:pt x="0" y="14"/>
                        <a:pt x="0" y="11"/>
                      </a:cubicBezTo>
                      <a:cubicBezTo>
                        <a:pt x="0" y="10"/>
                        <a:pt x="0" y="8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4" y="1"/>
                        <a:pt x="6" y="1"/>
                        <a:pt x="8" y="0"/>
                      </a:cubicBezTo>
                      <a:cubicBezTo>
                        <a:pt x="9" y="0"/>
                        <a:pt x="10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9" y="1"/>
                        <a:pt x="9" y="2"/>
                        <a:pt x="8" y="2"/>
                      </a:cubicBezTo>
                      <a:cubicBezTo>
                        <a:pt x="7" y="2"/>
                        <a:pt x="7" y="3"/>
                        <a:pt x="6" y="3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3" y="5"/>
                        <a:pt x="3" y="6"/>
                        <a:pt x="2" y="7"/>
                      </a:cubicBezTo>
                      <a:cubicBezTo>
                        <a:pt x="2" y="9"/>
                        <a:pt x="1" y="10"/>
                        <a:pt x="1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0" name="ïṥľïde"/>
                <p:cNvSpPr>
                  <a:spLocks/>
                </p:cNvSpPr>
                <p:nvPr/>
              </p:nvSpPr>
              <p:spPr bwMode="auto">
                <a:xfrm>
                  <a:off x="8969379" y="2236091"/>
                  <a:ext cx="38100" cy="36910"/>
                </a:xfrm>
                <a:custGeom>
                  <a:avLst/>
                  <a:gdLst>
                    <a:gd name="T0" fmla="*/ 2147483646 w 15"/>
                    <a:gd name="T1" fmla="*/ 2147483646 h 15"/>
                    <a:gd name="T2" fmla="*/ 0 w 15"/>
                    <a:gd name="T3" fmla="*/ 2147483646 h 15"/>
                    <a:gd name="T4" fmla="*/ 0 w 15"/>
                    <a:gd name="T5" fmla="*/ 2147483646 h 15"/>
                    <a:gd name="T6" fmla="*/ 2147483646 w 15"/>
                    <a:gd name="T7" fmla="*/ 2147483646 h 15"/>
                    <a:gd name="T8" fmla="*/ 2147483646 w 15"/>
                    <a:gd name="T9" fmla="*/ 2147483646 h 15"/>
                    <a:gd name="T10" fmla="*/ 2147483646 w 15"/>
                    <a:gd name="T11" fmla="*/ 0 h 15"/>
                    <a:gd name="T12" fmla="*/ 2147483646 w 15"/>
                    <a:gd name="T13" fmla="*/ 0 h 15"/>
                    <a:gd name="T14" fmla="*/ 2147483646 w 15"/>
                    <a:gd name="T15" fmla="*/ 0 h 15"/>
                    <a:gd name="T16" fmla="*/ 2147483646 w 15"/>
                    <a:gd name="T17" fmla="*/ 2147483646 h 15"/>
                    <a:gd name="T18" fmla="*/ 2147483646 w 15"/>
                    <a:gd name="T19" fmla="*/ 2147483646 h 15"/>
                    <a:gd name="T20" fmla="*/ 2147483646 w 15"/>
                    <a:gd name="T21" fmla="*/ 2147483646 h 15"/>
                    <a:gd name="T22" fmla="*/ 2147483646 w 15"/>
                    <a:gd name="T23" fmla="*/ 2147483646 h 15"/>
                    <a:gd name="T24" fmla="*/ 2147483646 w 15"/>
                    <a:gd name="T25" fmla="*/ 2147483646 h 15"/>
                    <a:gd name="T26" fmla="*/ 2147483646 w 15"/>
                    <a:gd name="T27" fmla="*/ 2147483646 h 15"/>
                    <a:gd name="T28" fmla="*/ 2147483646 w 15"/>
                    <a:gd name="T29" fmla="*/ 2147483646 h 15"/>
                    <a:gd name="T30" fmla="*/ 2147483646 w 15"/>
                    <a:gd name="T31" fmla="*/ 2147483646 h 15"/>
                    <a:gd name="T32" fmla="*/ 2147483646 w 15"/>
                    <a:gd name="T33" fmla="*/ 2147483646 h 15"/>
                    <a:gd name="T34" fmla="*/ 2147483646 w 15"/>
                    <a:gd name="T35" fmla="*/ 2147483646 h 1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5">
                      <a:moveTo>
                        <a:pt x="1" y="15"/>
                      </a:moveTo>
                      <a:cubicBezTo>
                        <a:pt x="1" y="15"/>
                        <a:pt x="0" y="14"/>
                        <a:pt x="0" y="11"/>
                      </a:cubicBezTo>
                      <a:cubicBezTo>
                        <a:pt x="0" y="10"/>
                        <a:pt x="0" y="9"/>
                        <a:pt x="0" y="7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2" y="4"/>
                        <a:pt x="2" y="3"/>
                        <a:pt x="3" y="3"/>
                      </a:cubicBezTo>
                      <a:cubicBezTo>
                        <a:pt x="4" y="2"/>
                        <a:pt x="6" y="1"/>
                        <a:pt x="7" y="0"/>
                      </a:cubicBezTo>
                      <a:cubicBezTo>
                        <a:pt x="9" y="0"/>
                        <a:pt x="10" y="0"/>
                        <a:pt x="11" y="0"/>
                      </a:cubicBezTo>
                      <a:cubicBezTo>
                        <a:pt x="13" y="0"/>
                        <a:pt x="14" y="0"/>
                        <a:pt x="14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7" y="2"/>
                        <a:pt x="7" y="3"/>
                        <a:pt x="6" y="3"/>
                      </a:cubicBezTo>
                      <a:cubicBezTo>
                        <a:pt x="5" y="3"/>
                        <a:pt x="5" y="4"/>
                        <a:pt x="4" y="4"/>
                      </a:cubicBezTo>
                      <a:cubicBezTo>
                        <a:pt x="3" y="5"/>
                        <a:pt x="3" y="6"/>
                        <a:pt x="2" y="8"/>
                      </a:cubicBezTo>
                      <a:cubicBezTo>
                        <a:pt x="2" y="9"/>
                        <a:pt x="1" y="10"/>
                        <a:pt x="1" y="11"/>
                      </a:cubicBezTo>
                      <a:cubicBezTo>
                        <a:pt x="1" y="13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1" name="í$ḻídé"/>
                <p:cNvSpPr>
                  <a:spLocks/>
                </p:cNvSpPr>
                <p:nvPr/>
              </p:nvSpPr>
              <p:spPr bwMode="auto">
                <a:xfrm>
                  <a:off x="9044389" y="2289670"/>
                  <a:ext cx="36910" cy="39291"/>
                </a:xfrm>
                <a:custGeom>
                  <a:avLst/>
                  <a:gdLst>
                    <a:gd name="T0" fmla="*/ 2147483646 w 15"/>
                    <a:gd name="T1" fmla="*/ 2147483646 h 16"/>
                    <a:gd name="T2" fmla="*/ 0 w 15"/>
                    <a:gd name="T3" fmla="*/ 2147483646 h 16"/>
                    <a:gd name="T4" fmla="*/ 0 w 15"/>
                    <a:gd name="T5" fmla="*/ 2147483646 h 16"/>
                    <a:gd name="T6" fmla="*/ 2147483646 w 15"/>
                    <a:gd name="T7" fmla="*/ 2147483646 h 16"/>
                    <a:gd name="T8" fmla="*/ 2147483646 w 15"/>
                    <a:gd name="T9" fmla="*/ 2147483646 h 16"/>
                    <a:gd name="T10" fmla="*/ 2147483646 w 15"/>
                    <a:gd name="T11" fmla="*/ 2147483646 h 16"/>
                    <a:gd name="T12" fmla="*/ 2147483646 w 15"/>
                    <a:gd name="T13" fmla="*/ 2147483646 h 16"/>
                    <a:gd name="T14" fmla="*/ 2147483646 w 15"/>
                    <a:gd name="T15" fmla="*/ 2147483646 h 16"/>
                    <a:gd name="T16" fmla="*/ 2147483646 w 15"/>
                    <a:gd name="T17" fmla="*/ 2147483646 h 16"/>
                    <a:gd name="T18" fmla="*/ 2147483646 w 15"/>
                    <a:gd name="T19" fmla="*/ 2147483646 h 16"/>
                    <a:gd name="T20" fmla="*/ 2147483646 w 15"/>
                    <a:gd name="T21" fmla="*/ 2147483646 h 16"/>
                    <a:gd name="T22" fmla="*/ 2147483646 w 15"/>
                    <a:gd name="T23" fmla="*/ 2147483646 h 16"/>
                    <a:gd name="T24" fmla="*/ 2147483646 w 15"/>
                    <a:gd name="T25" fmla="*/ 2147483646 h 16"/>
                    <a:gd name="T26" fmla="*/ 2147483646 w 15"/>
                    <a:gd name="T27" fmla="*/ 2147483646 h 16"/>
                    <a:gd name="T28" fmla="*/ 2147483646 w 15"/>
                    <a:gd name="T29" fmla="*/ 2147483646 h 16"/>
                    <a:gd name="T30" fmla="*/ 2147483646 w 15"/>
                    <a:gd name="T31" fmla="*/ 2147483646 h 16"/>
                    <a:gd name="T32" fmla="*/ 2147483646 w 15"/>
                    <a:gd name="T33" fmla="*/ 2147483646 h 16"/>
                    <a:gd name="T34" fmla="*/ 2147483646 w 15"/>
                    <a:gd name="T35" fmla="*/ 2147483646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" h="16">
                      <a:moveTo>
                        <a:pt x="1" y="16"/>
                      </a:move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0" y="7"/>
                        <a:pt x="1" y="6"/>
                        <a:pt x="1" y="5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2" y="0"/>
                        <a:pt x="13" y="1"/>
                        <a:pt x="14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2" y="1"/>
                        <a:pt x="11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4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F4BB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2" name="îşľîḍê"/>
                <p:cNvSpPr>
                  <a:spLocks/>
                </p:cNvSpPr>
                <p:nvPr/>
              </p:nvSpPr>
              <p:spPr bwMode="auto">
                <a:xfrm>
                  <a:off x="9264654" y="2034876"/>
                  <a:ext cx="27385" cy="84535"/>
                </a:xfrm>
                <a:custGeom>
                  <a:avLst/>
                  <a:gdLst>
                    <a:gd name="T0" fmla="*/ 2147483646 w 11"/>
                    <a:gd name="T1" fmla="*/ 2147483646 h 34"/>
                    <a:gd name="T2" fmla="*/ 2147483646 w 11"/>
                    <a:gd name="T3" fmla="*/ 2147483646 h 34"/>
                    <a:gd name="T4" fmla="*/ 2147483646 w 11"/>
                    <a:gd name="T5" fmla="*/ 2147483646 h 34"/>
                    <a:gd name="T6" fmla="*/ 2147483646 w 11"/>
                    <a:gd name="T7" fmla="*/ 2147483646 h 34"/>
                    <a:gd name="T8" fmla="*/ 0 w 11"/>
                    <a:gd name="T9" fmla="*/ 2147483646 h 34"/>
                    <a:gd name="T10" fmla="*/ 0 w 11"/>
                    <a:gd name="T11" fmla="*/ 0 h 34"/>
                    <a:gd name="T12" fmla="*/ 2147483646 w 11"/>
                    <a:gd name="T13" fmla="*/ 2147483646 h 34"/>
                    <a:gd name="T14" fmla="*/ 2147483646 w 11"/>
                    <a:gd name="T15" fmla="*/ 2147483646 h 34"/>
                    <a:gd name="T16" fmla="*/ 2147483646 w 11"/>
                    <a:gd name="T17" fmla="*/ 2147483646 h 34"/>
                    <a:gd name="T18" fmla="*/ 2147483646 w 11"/>
                    <a:gd name="T19" fmla="*/ 2147483646 h 34"/>
                    <a:gd name="T20" fmla="*/ 2147483646 w 11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" h="34">
                      <a:moveTo>
                        <a:pt x="11" y="34"/>
                      </a:moveTo>
                      <a:cubicBezTo>
                        <a:pt x="11" y="34"/>
                        <a:pt x="10" y="32"/>
                        <a:pt x="9" y="29"/>
                      </a:cubicBezTo>
                      <a:cubicBezTo>
                        <a:pt x="7" y="26"/>
                        <a:pt x="6" y="21"/>
                        <a:pt x="5" y="17"/>
                      </a:cubicBezTo>
                      <a:cubicBezTo>
                        <a:pt x="3" y="13"/>
                        <a:pt x="2" y="9"/>
                        <a:pt x="1" y="5"/>
                      </a:cubicBezTo>
                      <a:cubicBezTo>
                        <a:pt x="1" y="4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1" y="2"/>
                        <a:pt x="3" y="4"/>
                      </a:cubicBezTo>
                      <a:cubicBezTo>
                        <a:pt x="4" y="6"/>
                        <a:pt x="5" y="8"/>
                        <a:pt x="6" y="10"/>
                      </a:cubicBezTo>
                      <a:cubicBezTo>
                        <a:pt x="7" y="12"/>
                        <a:pt x="8" y="14"/>
                        <a:pt x="8" y="16"/>
                      </a:cubicBezTo>
                      <a:cubicBezTo>
                        <a:pt x="10" y="20"/>
                        <a:pt x="11" y="25"/>
                        <a:pt x="11" y="28"/>
                      </a:cubicBezTo>
                      <a:cubicBezTo>
                        <a:pt x="11" y="32"/>
                        <a:pt x="11" y="34"/>
                        <a:pt x="11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3" name="ïŝḻíḓê"/>
                <p:cNvSpPr>
                  <a:spLocks/>
                </p:cNvSpPr>
                <p:nvPr/>
              </p:nvSpPr>
              <p:spPr bwMode="auto">
                <a:xfrm>
                  <a:off x="9217029" y="2008682"/>
                  <a:ext cx="29766" cy="83344"/>
                </a:xfrm>
                <a:custGeom>
                  <a:avLst/>
                  <a:gdLst>
                    <a:gd name="T0" fmla="*/ 2147483646 w 12"/>
                    <a:gd name="T1" fmla="*/ 2147483646 h 34"/>
                    <a:gd name="T2" fmla="*/ 2147483646 w 12"/>
                    <a:gd name="T3" fmla="*/ 2147483646 h 34"/>
                    <a:gd name="T4" fmla="*/ 2147483646 w 12"/>
                    <a:gd name="T5" fmla="*/ 2147483646 h 34"/>
                    <a:gd name="T6" fmla="*/ 2147483646 w 12"/>
                    <a:gd name="T7" fmla="*/ 2147483646 h 34"/>
                    <a:gd name="T8" fmla="*/ 2147483646 w 12"/>
                    <a:gd name="T9" fmla="*/ 2147483646 h 34"/>
                    <a:gd name="T10" fmla="*/ 0 w 12"/>
                    <a:gd name="T11" fmla="*/ 0 h 34"/>
                    <a:gd name="T12" fmla="*/ 2147483646 w 12"/>
                    <a:gd name="T13" fmla="*/ 2147483646 h 34"/>
                    <a:gd name="T14" fmla="*/ 2147483646 w 12"/>
                    <a:gd name="T15" fmla="*/ 2147483646 h 34"/>
                    <a:gd name="T16" fmla="*/ 2147483646 w 12"/>
                    <a:gd name="T17" fmla="*/ 2147483646 h 34"/>
                    <a:gd name="T18" fmla="*/ 2147483646 w 12"/>
                    <a:gd name="T19" fmla="*/ 2147483646 h 34"/>
                    <a:gd name="T20" fmla="*/ 2147483646 w 12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2" h="34">
                      <a:moveTo>
                        <a:pt x="12" y="34"/>
                      </a:moveTo>
                      <a:cubicBezTo>
                        <a:pt x="12" y="34"/>
                        <a:pt x="11" y="32"/>
                        <a:pt x="9" y="29"/>
                      </a:cubicBezTo>
                      <a:cubicBezTo>
                        <a:pt x="8" y="26"/>
                        <a:pt x="7" y="22"/>
                        <a:pt x="5" y="17"/>
                      </a:cubicBezTo>
                      <a:cubicBezTo>
                        <a:pt x="4" y="13"/>
                        <a:pt x="3" y="9"/>
                        <a:pt x="2" y="6"/>
                      </a:cubicBezTo>
                      <a:cubicBezTo>
                        <a:pt x="1" y="4"/>
                        <a:pt x="1" y="3"/>
                        <a:pt x="1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2"/>
                        <a:pt x="4" y="5"/>
                      </a:cubicBezTo>
                      <a:cubicBezTo>
                        <a:pt x="5" y="6"/>
                        <a:pt x="6" y="8"/>
                        <a:pt x="7" y="10"/>
                      </a:cubicBezTo>
                      <a:cubicBezTo>
                        <a:pt x="8" y="12"/>
                        <a:pt x="8" y="14"/>
                        <a:pt x="9" y="16"/>
                      </a:cubicBezTo>
                      <a:cubicBezTo>
                        <a:pt x="10" y="21"/>
                        <a:pt x="11" y="25"/>
                        <a:pt x="12" y="28"/>
                      </a:cubicBezTo>
                      <a:cubicBezTo>
                        <a:pt x="12" y="32"/>
                        <a:pt x="12" y="34"/>
                        <a:pt x="12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4" name="i$ḷîḍè"/>
                <p:cNvSpPr>
                  <a:spLocks/>
                </p:cNvSpPr>
                <p:nvPr/>
              </p:nvSpPr>
              <p:spPr bwMode="auto">
                <a:xfrm>
                  <a:off x="9172977" y="1986060"/>
                  <a:ext cx="29766" cy="83344"/>
                </a:xfrm>
                <a:custGeom>
                  <a:avLst/>
                  <a:gdLst>
                    <a:gd name="T0" fmla="*/ 2147483646 w 12"/>
                    <a:gd name="T1" fmla="*/ 2147483646 h 34"/>
                    <a:gd name="T2" fmla="*/ 2147483646 w 12"/>
                    <a:gd name="T3" fmla="*/ 2147483646 h 34"/>
                    <a:gd name="T4" fmla="*/ 2147483646 w 12"/>
                    <a:gd name="T5" fmla="*/ 2147483646 h 34"/>
                    <a:gd name="T6" fmla="*/ 2147483646 w 12"/>
                    <a:gd name="T7" fmla="*/ 2147483646 h 34"/>
                    <a:gd name="T8" fmla="*/ 0 w 12"/>
                    <a:gd name="T9" fmla="*/ 2147483646 h 34"/>
                    <a:gd name="T10" fmla="*/ 0 w 12"/>
                    <a:gd name="T11" fmla="*/ 0 h 34"/>
                    <a:gd name="T12" fmla="*/ 2147483646 w 12"/>
                    <a:gd name="T13" fmla="*/ 2147483646 h 34"/>
                    <a:gd name="T14" fmla="*/ 2147483646 w 12"/>
                    <a:gd name="T15" fmla="*/ 2147483646 h 34"/>
                    <a:gd name="T16" fmla="*/ 2147483646 w 12"/>
                    <a:gd name="T17" fmla="*/ 2147483646 h 34"/>
                    <a:gd name="T18" fmla="*/ 2147483646 w 12"/>
                    <a:gd name="T19" fmla="*/ 2147483646 h 34"/>
                    <a:gd name="T20" fmla="*/ 2147483646 w 12"/>
                    <a:gd name="T21" fmla="*/ 2147483646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2" h="34">
                      <a:moveTo>
                        <a:pt x="11" y="34"/>
                      </a:moveTo>
                      <a:cubicBezTo>
                        <a:pt x="11" y="34"/>
                        <a:pt x="10" y="32"/>
                        <a:pt x="9" y="29"/>
                      </a:cubicBezTo>
                      <a:cubicBezTo>
                        <a:pt x="8" y="26"/>
                        <a:pt x="6" y="22"/>
                        <a:pt x="5" y="17"/>
                      </a:cubicBezTo>
                      <a:cubicBezTo>
                        <a:pt x="4" y="13"/>
                        <a:pt x="3" y="9"/>
                        <a:pt x="2" y="6"/>
                      </a:cubicBezTo>
                      <a:cubicBezTo>
                        <a:pt x="1" y="4"/>
                        <a:pt x="1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2"/>
                        <a:pt x="4" y="5"/>
                      </a:cubicBezTo>
                      <a:cubicBezTo>
                        <a:pt x="5" y="6"/>
                        <a:pt x="6" y="8"/>
                        <a:pt x="6" y="10"/>
                      </a:cubicBezTo>
                      <a:cubicBezTo>
                        <a:pt x="7" y="12"/>
                        <a:pt x="8" y="14"/>
                        <a:pt x="9" y="16"/>
                      </a:cubicBezTo>
                      <a:cubicBezTo>
                        <a:pt x="10" y="21"/>
                        <a:pt x="11" y="25"/>
                        <a:pt x="11" y="28"/>
                      </a:cubicBezTo>
                      <a:cubicBezTo>
                        <a:pt x="12" y="32"/>
                        <a:pt x="11" y="34"/>
                        <a:pt x="11" y="34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5" name="îṡ1îḍe"/>
                <p:cNvSpPr>
                  <a:spLocks/>
                </p:cNvSpPr>
                <p:nvPr/>
              </p:nvSpPr>
              <p:spPr bwMode="auto">
                <a:xfrm>
                  <a:off x="9113445" y="1970582"/>
                  <a:ext cx="46435" cy="75010"/>
                </a:xfrm>
                <a:custGeom>
                  <a:avLst/>
                  <a:gdLst>
                    <a:gd name="T0" fmla="*/ 2147483646 w 19"/>
                    <a:gd name="T1" fmla="*/ 2147483646 h 30"/>
                    <a:gd name="T2" fmla="*/ 2147483646 w 19"/>
                    <a:gd name="T3" fmla="*/ 2147483646 h 30"/>
                    <a:gd name="T4" fmla="*/ 2147483646 w 19"/>
                    <a:gd name="T5" fmla="*/ 2147483646 h 30"/>
                    <a:gd name="T6" fmla="*/ 2147483646 w 19"/>
                    <a:gd name="T7" fmla="*/ 2147483646 h 30"/>
                    <a:gd name="T8" fmla="*/ 0 w 19"/>
                    <a:gd name="T9" fmla="*/ 2147483646 h 30"/>
                    <a:gd name="T10" fmla="*/ 0 w 19"/>
                    <a:gd name="T11" fmla="*/ 0 h 30"/>
                    <a:gd name="T12" fmla="*/ 2147483646 w 19"/>
                    <a:gd name="T13" fmla="*/ 2147483646 h 30"/>
                    <a:gd name="T14" fmla="*/ 2147483646 w 19"/>
                    <a:gd name="T15" fmla="*/ 2147483646 h 30"/>
                    <a:gd name="T16" fmla="*/ 2147483646 w 19"/>
                    <a:gd name="T17" fmla="*/ 2147483646 h 30"/>
                    <a:gd name="T18" fmla="*/ 2147483646 w 19"/>
                    <a:gd name="T19" fmla="*/ 2147483646 h 30"/>
                    <a:gd name="T20" fmla="*/ 2147483646 w 19"/>
                    <a:gd name="T21" fmla="*/ 2147483646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" h="30">
                      <a:moveTo>
                        <a:pt x="19" y="30"/>
                      </a:moveTo>
                      <a:cubicBezTo>
                        <a:pt x="19" y="30"/>
                        <a:pt x="17" y="29"/>
                        <a:pt x="15" y="26"/>
                      </a:cubicBezTo>
                      <a:cubicBezTo>
                        <a:pt x="13" y="23"/>
                        <a:pt x="11" y="19"/>
                        <a:pt x="8" y="16"/>
                      </a:cubicBezTo>
                      <a:cubicBezTo>
                        <a:pt x="6" y="12"/>
                        <a:pt x="4" y="8"/>
                        <a:pt x="2" y="5"/>
                      </a:cubicBezTo>
                      <a:cubicBezTo>
                        <a:pt x="2" y="4"/>
                        <a:pt x="1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4" y="4"/>
                      </a:cubicBezTo>
                      <a:cubicBezTo>
                        <a:pt x="5" y="5"/>
                        <a:pt x="7" y="6"/>
                        <a:pt x="8" y="8"/>
                      </a:cubicBezTo>
                      <a:cubicBezTo>
                        <a:pt x="9" y="10"/>
                        <a:pt x="11" y="12"/>
                        <a:pt x="12" y="14"/>
                      </a:cubicBezTo>
                      <a:cubicBezTo>
                        <a:pt x="14" y="17"/>
                        <a:pt x="16" y="22"/>
                        <a:pt x="17" y="25"/>
                      </a:cubicBezTo>
                      <a:cubicBezTo>
                        <a:pt x="18" y="28"/>
                        <a:pt x="19" y="30"/>
                        <a:pt x="19" y="30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6" name="îṡ1íḑe"/>
                <p:cNvSpPr>
                  <a:spLocks/>
                </p:cNvSpPr>
                <p:nvPr/>
              </p:nvSpPr>
              <p:spPr bwMode="auto">
                <a:xfrm>
                  <a:off x="9017004" y="2403970"/>
                  <a:ext cx="80963" cy="16669"/>
                </a:xfrm>
                <a:custGeom>
                  <a:avLst/>
                  <a:gdLst>
                    <a:gd name="T0" fmla="*/ 0 w 33"/>
                    <a:gd name="T1" fmla="*/ 2147483646 h 7"/>
                    <a:gd name="T2" fmla="*/ 2147483646 w 33"/>
                    <a:gd name="T3" fmla="*/ 2147483646 h 7"/>
                    <a:gd name="T4" fmla="*/ 2147483646 w 33"/>
                    <a:gd name="T5" fmla="*/ 2147483646 h 7"/>
                    <a:gd name="T6" fmla="*/ 2147483646 w 33"/>
                    <a:gd name="T7" fmla="*/ 0 h 7"/>
                    <a:gd name="T8" fmla="*/ 2147483646 w 33"/>
                    <a:gd name="T9" fmla="*/ 0 h 7"/>
                    <a:gd name="T10" fmla="*/ 2147483646 w 33"/>
                    <a:gd name="T11" fmla="*/ 2147483646 h 7"/>
                    <a:gd name="T12" fmla="*/ 2147483646 w 33"/>
                    <a:gd name="T13" fmla="*/ 2147483646 h 7"/>
                    <a:gd name="T14" fmla="*/ 2147483646 w 33"/>
                    <a:gd name="T15" fmla="*/ 2147483646 h 7"/>
                    <a:gd name="T16" fmla="*/ 0 w 33"/>
                    <a:gd name="T17" fmla="*/ 2147483646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" h="7">
                      <a:moveTo>
                        <a:pt x="0" y="7"/>
                      </a:moveTo>
                      <a:cubicBezTo>
                        <a:pt x="0" y="7"/>
                        <a:pt x="2" y="6"/>
                        <a:pt x="5" y="5"/>
                      </a:cubicBezTo>
                      <a:cubicBezTo>
                        <a:pt x="8" y="4"/>
                        <a:pt x="12" y="2"/>
                        <a:pt x="16" y="2"/>
                      </a:cubicBezTo>
                      <a:cubicBezTo>
                        <a:pt x="20" y="1"/>
                        <a:pt x="25" y="0"/>
                        <a:pt x="28" y="0"/>
                      </a:cubicBezTo>
                      <a:cubicBezTo>
                        <a:pt x="31" y="0"/>
                        <a:pt x="33" y="0"/>
                        <a:pt x="33" y="0"/>
                      </a:cubicBezTo>
                      <a:cubicBezTo>
                        <a:pt x="33" y="0"/>
                        <a:pt x="31" y="1"/>
                        <a:pt x="28" y="2"/>
                      </a:cubicBezTo>
                      <a:cubicBezTo>
                        <a:pt x="25" y="3"/>
                        <a:pt x="21" y="5"/>
                        <a:pt x="17" y="6"/>
                      </a:cubicBezTo>
                      <a:cubicBezTo>
                        <a:pt x="13" y="6"/>
                        <a:pt x="8" y="7"/>
                        <a:pt x="5" y="7"/>
                      </a:cubicBezTo>
                      <a:cubicBezTo>
                        <a:pt x="2" y="7"/>
                        <a:pt x="0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7" name="îṧḷíḑe"/>
                <p:cNvSpPr>
                  <a:spLocks/>
                </p:cNvSpPr>
                <p:nvPr/>
              </p:nvSpPr>
              <p:spPr bwMode="auto">
                <a:xfrm>
                  <a:off x="8962235" y="2371822"/>
                  <a:ext cx="91679" cy="16669"/>
                </a:xfrm>
                <a:custGeom>
                  <a:avLst/>
                  <a:gdLst>
                    <a:gd name="T0" fmla="*/ 0 w 37"/>
                    <a:gd name="T1" fmla="*/ 2147483646 h 7"/>
                    <a:gd name="T2" fmla="*/ 2147483646 w 37"/>
                    <a:gd name="T3" fmla="*/ 2147483646 h 7"/>
                    <a:gd name="T4" fmla="*/ 2147483646 w 37"/>
                    <a:gd name="T5" fmla="*/ 2147483646 h 7"/>
                    <a:gd name="T6" fmla="*/ 2147483646 w 37"/>
                    <a:gd name="T7" fmla="*/ 0 h 7"/>
                    <a:gd name="T8" fmla="*/ 2147483646 w 37"/>
                    <a:gd name="T9" fmla="*/ 0 h 7"/>
                    <a:gd name="T10" fmla="*/ 2147483646 w 37"/>
                    <a:gd name="T11" fmla="*/ 2147483646 h 7"/>
                    <a:gd name="T12" fmla="*/ 2147483646 w 37"/>
                    <a:gd name="T13" fmla="*/ 2147483646 h 7"/>
                    <a:gd name="T14" fmla="*/ 2147483646 w 37"/>
                    <a:gd name="T15" fmla="*/ 2147483646 h 7"/>
                    <a:gd name="T16" fmla="*/ 0 w 37"/>
                    <a:gd name="T17" fmla="*/ 2147483646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7">
                      <a:moveTo>
                        <a:pt x="0" y="6"/>
                      </a:moveTo>
                      <a:cubicBezTo>
                        <a:pt x="0" y="6"/>
                        <a:pt x="2" y="5"/>
                        <a:pt x="6" y="4"/>
                      </a:cubicBezTo>
                      <a:cubicBezTo>
                        <a:pt x="9" y="3"/>
                        <a:pt x="14" y="2"/>
                        <a:pt x="18" y="1"/>
                      </a:cubicBezTo>
                      <a:cubicBezTo>
                        <a:pt x="23" y="0"/>
                        <a:pt x="27" y="0"/>
                        <a:pt x="31" y="0"/>
                      </a:cubicBezTo>
                      <a:cubicBezTo>
                        <a:pt x="34" y="0"/>
                        <a:pt x="37" y="0"/>
                        <a:pt x="37" y="0"/>
                      </a:cubicBezTo>
                      <a:cubicBezTo>
                        <a:pt x="37" y="0"/>
                        <a:pt x="34" y="1"/>
                        <a:pt x="31" y="2"/>
                      </a:cubicBezTo>
                      <a:cubicBezTo>
                        <a:pt x="28" y="3"/>
                        <a:pt x="23" y="4"/>
                        <a:pt x="19" y="5"/>
                      </a:cubicBezTo>
                      <a:cubicBezTo>
                        <a:pt x="14" y="6"/>
                        <a:pt x="10" y="6"/>
                        <a:pt x="6" y="6"/>
                      </a:cubicBezTo>
                      <a:cubicBezTo>
                        <a:pt x="3" y="7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8" name="îs1íḋé"/>
                <p:cNvSpPr>
                  <a:spLocks/>
                </p:cNvSpPr>
                <p:nvPr/>
              </p:nvSpPr>
              <p:spPr bwMode="auto">
                <a:xfrm>
                  <a:off x="8927708" y="2337295"/>
                  <a:ext cx="96441" cy="14288"/>
                </a:xfrm>
                <a:custGeom>
                  <a:avLst/>
                  <a:gdLst>
                    <a:gd name="T0" fmla="*/ 0 w 39"/>
                    <a:gd name="T1" fmla="*/ 2147483646 h 6"/>
                    <a:gd name="T2" fmla="*/ 2147483646 w 39"/>
                    <a:gd name="T3" fmla="*/ 2147483646 h 6"/>
                    <a:gd name="T4" fmla="*/ 2147483646 w 39"/>
                    <a:gd name="T5" fmla="*/ 2147483646 h 6"/>
                    <a:gd name="T6" fmla="*/ 2147483646 w 39"/>
                    <a:gd name="T7" fmla="*/ 0 h 6"/>
                    <a:gd name="T8" fmla="*/ 2147483646 w 39"/>
                    <a:gd name="T9" fmla="*/ 2147483646 h 6"/>
                    <a:gd name="T10" fmla="*/ 2147483646 w 39"/>
                    <a:gd name="T11" fmla="*/ 2147483646 h 6"/>
                    <a:gd name="T12" fmla="*/ 2147483646 w 39"/>
                    <a:gd name="T13" fmla="*/ 2147483646 h 6"/>
                    <a:gd name="T14" fmla="*/ 2147483646 w 39"/>
                    <a:gd name="T15" fmla="*/ 2147483646 h 6"/>
                    <a:gd name="T16" fmla="*/ 0 w 39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" h="6">
                      <a:moveTo>
                        <a:pt x="0" y="6"/>
                      </a:moveTo>
                      <a:cubicBezTo>
                        <a:pt x="0" y="6"/>
                        <a:pt x="2" y="5"/>
                        <a:pt x="6" y="4"/>
                      </a:cubicBezTo>
                      <a:cubicBezTo>
                        <a:pt x="10" y="3"/>
                        <a:pt x="14" y="2"/>
                        <a:pt x="19" y="1"/>
                      </a:cubicBezTo>
                      <a:cubicBezTo>
                        <a:pt x="24" y="1"/>
                        <a:pt x="29" y="0"/>
                        <a:pt x="33" y="0"/>
                      </a:cubicBezTo>
                      <a:cubicBezTo>
                        <a:pt x="37" y="0"/>
                        <a:pt x="39" y="1"/>
                        <a:pt x="39" y="1"/>
                      </a:cubicBezTo>
                      <a:cubicBezTo>
                        <a:pt x="39" y="1"/>
                        <a:pt x="37" y="2"/>
                        <a:pt x="33" y="3"/>
                      </a:cubicBezTo>
                      <a:cubicBezTo>
                        <a:pt x="30" y="4"/>
                        <a:pt x="25" y="5"/>
                        <a:pt x="20" y="5"/>
                      </a:cubicBezTo>
                      <a:cubicBezTo>
                        <a:pt x="15" y="6"/>
                        <a:pt x="10" y="6"/>
                        <a:pt x="6" y="6"/>
                      </a:cubicBezTo>
                      <a:cubicBezTo>
                        <a:pt x="2" y="6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59" name="îśḷîḓê"/>
                <p:cNvSpPr>
                  <a:spLocks/>
                </p:cNvSpPr>
                <p:nvPr/>
              </p:nvSpPr>
              <p:spPr bwMode="auto">
                <a:xfrm>
                  <a:off x="8886035" y="2305147"/>
                  <a:ext cx="91679" cy="9525"/>
                </a:xfrm>
                <a:custGeom>
                  <a:avLst/>
                  <a:gdLst>
                    <a:gd name="T0" fmla="*/ 0 w 37"/>
                    <a:gd name="T1" fmla="*/ 2147483646 h 4"/>
                    <a:gd name="T2" fmla="*/ 2147483646 w 37"/>
                    <a:gd name="T3" fmla="*/ 2147483646 h 4"/>
                    <a:gd name="T4" fmla="*/ 2147483646 w 37"/>
                    <a:gd name="T5" fmla="*/ 0 h 4"/>
                    <a:gd name="T6" fmla="*/ 2147483646 w 37"/>
                    <a:gd name="T7" fmla="*/ 2147483646 h 4"/>
                    <a:gd name="T8" fmla="*/ 2147483646 w 37"/>
                    <a:gd name="T9" fmla="*/ 2147483646 h 4"/>
                    <a:gd name="T10" fmla="*/ 2147483646 w 37"/>
                    <a:gd name="T11" fmla="*/ 2147483646 h 4"/>
                    <a:gd name="T12" fmla="*/ 2147483646 w 37"/>
                    <a:gd name="T13" fmla="*/ 2147483646 h 4"/>
                    <a:gd name="T14" fmla="*/ 2147483646 w 37"/>
                    <a:gd name="T15" fmla="*/ 2147483646 h 4"/>
                    <a:gd name="T16" fmla="*/ 0 w 37"/>
                    <a:gd name="T17" fmla="*/ 2147483646 h 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4">
                      <a:moveTo>
                        <a:pt x="0" y="2"/>
                      </a:moveTo>
                      <a:cubicBezTo>
                        <a:pt x="0" y="2"/>
                        <a:pt x="3" y="2"/>
                        <a:pt x="6" y="1"/>
                      </a:cubicBezTo>
                      <a:cubicBezTo>
                        <a:pt x="9" y="1"/>
                        <a:pt x="14" y="0"/>
                        <a:pt x="18" y="0"/>
                      </a:cubicBezTo>
                      <a:cubicBezTo>
                        <a:pt x="23" y="0"/>
                        <a:pt x="28" y="1"/>
                        <a:pt x="31" y="1"/>
                      </a:cubicBezTo>
                      <a:cubicBezTo>
                        <a:pt x="34" y="2"/>
                        <a:pt x="37" y="2"/>
                        <a:pt x="37" y="2"/>
                      </a:cubicBezTo>
                      <a:cubicBezTo>
                        <a:pt x="37" y="2"/>
                        <a:pt x="34" y="3"/>
                        <a:pt x="31" y="3"/>
                      </a:cubicBezTo>
                      <a:cubicBezTo>
                        <a:pt x="28" y="4"/>
                        <a:pt x="23" y="4"/>
                        <a:pt x="18" y="4"/>
                      </a:cubicBezTo>
                      <a:cubicBezTo>
                        <a:pt x="14" y="4"/>
                        <a:pt x="9" y="4"/>
                        <a:pt x="6" y="3"/>
                      </a:cubicBezTo>
                      <a:cubicBezTo>
                        <a:pt x="3" y="3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CD4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160" name="íšḷíḑé"/>
                <p:cNvSpPr>
                  <a:spLocks noChangeArrowheads="1"/>
                </p:cNvSpPr>
                <p:nvPr/>
              </p:nvSpPr>
              <p:spPr bwMode="auto">
                <a:xfrm>
                  <a:off x="8521704" y="2082501"/>
                  <a:ext cx="13097" cy="14288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1" name="íšľíde"/>
                <p:cNvSpPr>
                  <a:spLocks noChangeArrowheads="1"/>
                </p:cNvSpPr>
                <p:nvPr/>
              </p:nvSpPr>
              <p:spPr bwMode="auto">
                <a:xfrm>
                  <a:off x="8590760" y="2087263"/>
                  <a:ext cx="15479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2" name="ïṣ1ïďê"/>
                <p:cNvSpPr>
                  <a:spLocks noChangeArrowheads="1"/>
                </p:cNvSpPr>
                <p:nvPr/>
              </p:nvSpPr>
              <p:spPr bwMode="auto">
                <a:xfrm>
                  <a:off x="8638385" y="1995585"/>
                  <a:ext cx="11906" cy="13097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3" name="iṧļîde"/>
                <p:cNvSpPr>
                  <a:spLocks noChangeArrowheads="1"/>
                </p:cNvSpPr>
                <p:nvPr/>
              </p:nvSpPr>
              <p:spPr bwMode="auto">
                <a:xfrm>
                  <a:off x="8682439" y="2114647"/>
                  <a:ext cx="13097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4" name="í$1îde"/>
                <p:cNvSpPr>
                  <a:spLocks noChangeArrowheads="1"/>
                </p:cNvSpPr>
                <p:nvPr/>
              </p:nvSpPr>
              <p:spPr bwMode="auto">
                <a:xfrm>
                  <a:off x="8816979" y="2000347"/>
                  <a:ext cx="11906" cy="15479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5" name="işļíďé"/>
                <p:cNvSpPr>
                  <a:spLocks noChangeArrowheads="1"/>
                </p:cNvSpPr>
                <p:nvPr/>
              </p:nvSpPr>
              <p:spPr bwMode="auto">
                <a:xfrm>
                  <a:off x="8475270" y="2101551"/>
                  <a:ext cx="11906" cy="13097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6" name="i$liḓé"/>
                <p:cNvSpPr>
                  <a:spLocks noChangeArrowheads="1"/>
                </p:cNvSpPr>
                <p:nvPr/>
              </p:nvSpPr>
              <p:spPr bwMode="auto">
                <a:xfrm>
                  <a:off x="8459792" y="2055116"/>
                  <a:ext cx="13097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7" name="îs1iḑé"/>
                <p:cNvSpPr>
                  <a:spLocks noChangeArrowheads="1"/>
                </p:cNvSpPr>
                <p:nvPr/>
              </p:nvSpPr>
              <p:spPr bwMode="auto">
                <a:xfrm>
                  <a:off x="8581235" y="1988441"/>
                  <a:ext cx="11906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40168" name="íşľïḑê"/>
                <p:cNvSpPr>
                  <a:spLocks noChangeArrowheads="1"/>
                </p:cNvSpPr>
                <p:nvPr/>
              </p:nvSpPr>
              <p:spPr bwMode="auto">
                <a:xfrm>
                  <a:off x="8569329" y="2109885"/>
                  <a:ext cx="11906" cy="11906"/>
                </a:xfrm>
                <a:prstGeom prst="ellipse">
                  <a:avLst/>
                </a:prstGeom>
                <a:solidFill>
                  <a:srgbClr val="CE79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grpSp>
          <p:nvGrpSpPr>
            <p:cNvPr id="6" name="组合 565"/>
            <p:cNvGrpSpPr>
              <a:grpSpLocks/>
            </p:cNvGrpSpPr>
            <p:nvPr/>
          </p:nvGrpSpPr>
          <p:grpSpPr bwMode="auto">
            <a:xfrm>
              <a:off x="1461810" y="5443167"/>
              <a:ext cx="2096206" cy="1657577"/>
              <a:chOff x="9205123" y="3713657"/>
              <a:chExt cx="1519239" cy="1201340"/>
            </a:xfrm>
          </p:grpSpPr>
          <p:sp>
            <p:nvSpPr>
              <p:cNvPr id="40079" name="îšľîḑê"/>
              <p:cNvSpPr>
                <a:spLocks/>
              </p:cNvSpPr>
              <p:nvPr/>
            </p:nvSpPr>
            <p:spPr bwMode="auto">
              <a:xfrm>
                <a:off x="9637320" y="4914997"/>
                <a:ext cx="5954" cy="0"/>
              </a:xfrm>
              <a:custGeom>
                <a:avLst/>
                <a:gdLst>
                  <a:gd name="T0" fmla="*/ 2147483646 w 2"/>
                  <a:gd name="T1" fmla="*/ 2147483646 w 2"/>
                  <a:gd name="T2" fmla="*/ 2147483646 w 2"/>
                  <a:gd name="T3" fmla="*/ 2147483646 w 2"/>
                  <a:gd name="T4" fmla="*/ 2147483646 w 2"/>
                  <a:gd name="T5" fmla="*/ 2147483646 w 2"/>
                  <a:gd name="T6" fmla="*/ 2147483646 w 2"/>
                  <a:gd name="T7" fmla="*/ 2147483646 w 2"/>
                  <a:gd name="T8" fmla="*/ 2147483646 w 2"/>
                  <a:gd name="T9" fmla="*/ 2147483646 w 2"/>
                  <a:gd name="T10" fmla="*/ 2147483646 w 2"/>
                  <a:gd name="T11" fmla="*/ 2147483646 w 2"/>
                  <a:gd name="T12" fmla="*/ 2147483646 w 2"/>
                  <a:gd name="T13" fmla="*/ 2147483646 w 2"/>
                  <a:gd name="T14" fmla="*/ 2147483646 w 2"/>
                  <a:gd name="T15" fmla="*/ 2147483646 w 2"/>
                  <a:gd name="T16" fmla="*/ 2147483646 w 2"/>
                  <a:gd name="T17" fmla="*/ 2147483646 w 2"/>
                  <a:gd name="T18" fmla="*/ 0 w 2"/>
                  <a:gd name="T19" fmla="*/ 0 w 2"/>
                  <a:gd name="T20" fmla="*/ 0 w 2"/>
                  <a:gd name="T21" fmla="*/ 0 w 2"/>
                  <a:gd name="T22" fmla="*/ 0 w 2"/>
                  <a:gd name="T23" fmla="*/ 0 w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24">
                    <a:pos x="T0" y="0"/>
                  </a:cxn>
                  <a:cxn ang="T25">
                    <a:pos x="T1" y="0"/>
                  </a:cxn>
                  <a:cxn ang="T26">
                    <a:pos x="T2" y="0"/>
                  </a:cxn>
                  <a:cxn ang="T27">
                    <a:pos x="T3" y="0"/>
                  </a:cxn>
                  <a:cxn ang="T28">
                    <a:pos x="T4" y="0"/>
                  </a:cxn>
                  <a:cxn ang="T29">
                    <a:pos x="T5" y="0"/>
                  </a:cxn>
                  <a:cxn ang="T30">
                    <a:pos x="T6" y="0"/>
                  </a:cxn>
                  <a:cxn ang="T31">
                    <a:pos x="T7" y="0"/>
                  </a:cxn>
                  <a:cxn ang="T32">
                    <a:pos x="T8" y="0"/>
                  </a:cxn>
                  <a:cxn ang="T33">
                    <a:pos x="T9" y="0"/>
                  </a:cxn>
                  <a:cxn ang="T34">
                    <a:pos x="T10" y="0"/>
                  </a:cxn>
                  <a:cxn ang="T35">
                    <a:pos x="T11" y="0"/>
                  </a:cxn>
                  <a:cxn ang="T36">
                    <a:pos x="T12" y="0"/>
                  </a:cxn>
                  <a:cxn ang="T37">
                    <a:pos x="T13" y="0"/>
                  </a:cxn>
                  <a:cxn ang="T38">
                    <a:pos x="T14" y="0"/>
                  </a:cxn>
                  <a:cxn ang="T39">
                    <a:pos x="T15" y="0"/>
                  </a:cxn>
                  <a:cxn ang="T40">
                    <a:pos x="T16" y="0"/>
                  </a:cxn>
                  <a:cxn ang="T41">
                    <a:pos x="T17" y="0"/>
                  </a:cxn>
                  <a:cxn ang="T42">
                    <a:pos x="T18" y="0"/>
                  </a:cxn>
                  <a:cxn ang="T43">
                    <a:pos x="T19" y="0"/>
                  </a:cxn>
                  <a:cxn ang="T44">
                    <a:pos x="T20" y="0"/>
                  </a:cxn>
                  <a:cxn ang="T45">
                    <a:pos x="T21" y="0"/>
                  </a:cxn>
                  <a:cxn ang="T46">
                    <a:pos x="T22" y="0"/>
                  </a:cxn>
                  <a:cxn ang="T47">
                    <a:pos x="T2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F9F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0" name="ïSḻiḋé"/>
              <p:cNvSpPr>
                <a:spLocks/>
              </p:cNvSpPr>
              <p:nvPr/>
            </p:nvSpPr>
            <p:spPr bwMode="auto">
              <a:xfrm>
                <a:off x="9205123" y="4697113"/>
                <a:ext cx="1496616" cy="119063"/>
              </a:xfrm>
              <a:custGeom>
                <a:avLst/>
                <a:gdLst>
                  <a:gd name="T0" fmla="*/ 0 w 605"/>
                  <a:gd name="T1" fmla="*/ 0 h 48"/>
                  <a:gd name="T2" fmla="*/ 2147483646 w 605"/>
                  <a:gd name="T3" fmla="*/ 2147483646 h 48"/>
                  <a:gd name="T4" fmla="*/ 2147483646 w 605"/>
                  <a:gd name="T5" fmla="*/ 2147483646 h 48"/>
                  <a:gd name="T6" fmla="*/ 2147483646 w 605"/>
                  <a:gd name="T7" fmla="*/ 0 h 48"/>
                  <a:gd name="T8" fmla="*/ 0 w 605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5" h="48">
                    <a:moveTo>
                      <a:pt x="0" y="0"/>
                    </a:moveTo>
                    <a:cubicBezTo>
                      <a:pt x="53" y="31"/>
                      <a:pt x="114" y="48"/>
                      <a:pt x="177" y="48"/>
                    </a:cubicBezTo>
                    <a:cubicBezTo>
                      <a:pt x="428" y="48"/>
                      <a:pt x="428" y="48"/>
                      <a:pt x="428" y="48"/>
                    </a:cubicBezTo>
                    <a:cubicBezTo>
                      <a:pt x="491" y="48"/>
                      <a:pt x="552" y="31"/>
                      <a:pt x="60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78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1" name="î$ľíḋe"/>
              <p:cNvSpPr>
                <a:spLocks/>
              </p:cNvSpPr>
              <p:nvPr/>
            </p:nvSpPr>
            <p:spPr bwMode="auto">
              <a:xfrm>
                <a:off x="10380270" y="3904157"/>
                <a:ext cx="254794" cy="771525"/>
              </a:xfrm>
              <a:custGeom>
                <a:avLst/>
                <a:gdLst>
                  <a:gd name="T0" fmla="*/ 2147483646 w 103"/>
                  <a:gd name="T1" fmla="*/ 2147483646 h 312"/>
                  <a:gd name="T2" fmla="*/ 0 w 103"/>
                  <a:gd name="T3" fmla="*/ 2147483646 h 312"/>
                  <a:gd name="T4" fmla="*/ 2147483646 w 103"/>
                  <a:gd name="T5" fmla="*/ 0 h 312"/>
                  <a:gd name="T6" fmla="*/ 2147483646 w 103"/>
                  <a:gd name="T7" fmla="*/ 0 h 312"/>
                  <a:gd name="T8" fmla="*/ 2147483646 w 103"/>
                  <a:gd name="T9" fmla="*/ 2147483646 h 3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312">
                    <a:moveTo>
                      <a:pt x="2" y="312"/>
                    </a:moveTo>
                    <a:cubicBezTo>
                      <a:pt x="0" y="310"/>
                      <a:pt x="0" y="310"/>
                      <a:pt x="0" y="310"/>
                    </a:cubicBezTo>
                    <a:cubicBezTo>
                      <a:pt x="100" y="221"/>
                      <a:pt x="99" y="2"/>
                      <a:pt x="9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2"/>
                      <a:pt x="103" y="222"/>
                      <a:pt x="2" y="31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2" name="íš1ïďe"/>
              <p:cNvSpPr>
                <a:spLocks/>
              </p:cNvSpPr>
              <p:nvPr/>
            </p:nvSpPr>
            <p:spPr bwMode="auto">
              <a:xfrm>
                <a:off x="10575533" y="3787476"/>
                <a:ext cx="109538" cy="136922"/>
              </a:xfrm>
              <a:custGeom>
                <a:avLst/>
                <a:gdLst>
                  <a:gd name="T0" fmla="*/ 2147483646 w 44"/>
                  <a:gd name="T1" fmla="*/ 2147483646 h 55"/>
                  <a:gd name="T2" fmla="*/ 2147483646 w 44"/>
                  <a:gd name="T3" fmla="*/ 2147483646 h 55"/>
                  <a:gd name="T4" fmla="*/ 2147483646 w 44"/>
                  <a:gd name="T5" fmla="*/ 2147483646 h 55"/>
                  <a:gd name="T6" fmla="*/ 2147483646 w 44"/>
                  <a:gd name="T7" fmla="*/ 2147483646 h 55"/>
                  <a:gd name="T8" fmla="*/ 2147483646 w 44"/>
                  <a:gd name="T9" fmla="*/ 2147483646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5">
                    <a:moveTo>
                      <a:pt x="21" y="55"/>
                    </a:moveTo>
                    <a:cubicBezTo>
                      <a:pt x="21" y="55"/>
                      <a:pt x="44" y="14"/>
                      <a:pt x="33" y="8"/>
                    </a:cubicBezTo>
                    <a:cubicBezTo>
                      <a:pt x="23" y="2"/>
                      <a:pt x="18" y="14"/>
                      <a:pt x="18" y="14"/>
                    </a:cubicBezTo>
                    <a:cubicBezTo>
                      <a:pt x="18" y="14"/>
                      <a:pt x="0" y="0"/>
                      <a:pt x="3" y="21"/>
                    </a:cubicBezTo>
                    <a:cubicBezTo>
                      <a:pt x="5" y="43"/>
                      <a:pt x="21" y="55"/>
                      <a:pt x="21" y="55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3" name="iṡlïdè"/>
              <p:cNvSpPr>
                <a:spLocks/>
              </p:cNvSpPr>
              <p:nvPr/>
            </p:nvSpPr>
            <p:spPr bwMode="auto">
              <a:xfrm>
                <a:off x="10623158" y="3918445"/>
                <a:ext cx="101204" cy="128588"/>
              </a:xfrm>
              <a:custGeom>
                <a:avLst/>
                <a:gdLst>
                  <a:gd name="T0" fmla="*/ 0 w 41"/>
                  <a:gd name="T1" fmla="*/ 2147483646 h 52"/>
                  <a:gd name="T2" fmla="*/ 2147483646 w 41"/>
                  <a:gd name="T3" fmla="*/ 2147483646 h 52"/>
                  <a:gd name="T4" fmla="*/ 2147483646 w 41"/>
                  <a:gd name="T5" fmla="*/ 2147483646 h 52"/>
                  <a:gd name="T6" fmla="*/ 2147483646 w 41"/>
                  <a:gd name="T7" fmla="*/ 2147483646 h 52"/>
                  <a:gd name="T8" fmla="*/ 0 w 41"/>
                  <a:gd name="T9" fmla="*/ 2147483646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52">
                    <a:moveTo>
                      <a:pt x="0" y="52"/>
                    </a:moveTo>
                    <a:cubicBezTo>
                      <a:pt x="0" y="52"/>
                      <a:pt x="41" y="33"/>
                      <a:pt x="39" y="23"/>
                    </a:cubicBezTo>
                    <a:cubicBezTo>
                      <a:pt x="37" y="13"/>
                      <a:pt x="26" y="19"/>
                      <a:pt x="26" y="19"/>
                    </a:cubicBezTo>
                    <a:cubicBezTo>
                      <a:pt x="26" y="19"/>
                      <a:pt x="25" y="0"/>
                      <a:pt x="12" y="17"/>
                    </a:cubicBezTo>
                    <a:cubicBezTo>
                      <a:pt x="0" y="35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4" name="îṧlîdé"/>
              <p:cNvSpPr>
                <a:spLocks/>
              </p:cNvSpPr>
              <p:nvPr/>
            </p:nvSpPr>
            <p:spPr bwMode="auto">
              <a:xfrm>
                <a:off x="10520764" y="3899395"/>
                <a:ext cx="10477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3" y="23"/>
                    </a:cubicBezTo>
                    <a:cubicBezTo>
                      <a:pt x="5" y="13"/>
                      <a:pt x="16" y="20"/>
                      <a:pt x="16" y="20"/>
                    </a:cubicBezTo>
                    <a:cubicBezTo>
                      <a:pt x="16" y="20"/>
                      <a:pt x="17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5" name="ï$ḻîde"/>
              <p:cNvSpPr>
                <a:spLocks/>
              </p:cNvSpPr>
              <p:nvPr/>
            </p:nvSpPr>
            <p:spPr bwMode="auto">
              <a:xfrm>
                <a:off x="10508858" y="4019647"/>
                <a:ext cx="103585" cy="132160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2" y="23"/>
                    </a:cubicBezTo>
                    <a:cubicBezTo>
                      <a:pt x="5" y="13"/>
                      <a:pt x="15" y="20"/>
                      <a:pt x="15" y="20"/>
                    </a:cubicBezTo>
                    <a:cubicBezTo>
                      <a:pt x="15" y="20"/>
                      <a:pt x="16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6" name="ïş1iḑé"/>
              <p:cNvSpPr>
                <a:spLocks/>
              </p:cNvSpPr>
              <p:nvPr/>
            </p:nvSpPr>
            <p:spPr bwMode="auto">
              <a:xfrm>
                <a:off x="10488617" y="4126804"/>
                <a:ext cx="104775" cy="128588"/>
              </a:xfrm>
              <a:custGeom>
                <a:avLst/>
                <a:gdLst>
                  <a:gd name="T0" fmla="*/ 2147483646 w 42"/>
                  <a:gd name="T1" fmla="*/ 2147483646 h 52"/>
                  <a:gd name="T2" fmla="*/ 2147483646 w 42"/>
                  <a:gd name="T3" fmla="*/ 2147483646 h 52"/>
                  <a:gd name="T4" fmla="*/ 2147483646 w 42"/>
                  <a:gd name="T5" fmla="*/ 2147483646 h 52"/>
                  <a:gd name="T6" fmla="*/ 2147483646 w 42"/>
                  <a:gd name="T7" fmla="*/ 2147483646 h 52"/>
                  <a:gd name="T8" fmla="*/ 2147483646 w 42"/>
                  <a:gd name="T9" fmla="*/ 2147483646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2">
                    <a:moveTo>
                      <a:pt x="41" y="52"/>
                    </a:moveTo>
                    <a:cubicBezTo>
                      <a:pt x="41" y="52"/>
                      <a:pt x="0" y="33"/>
                      <a:pt x="2" y="23"/>
                    </a:cubicBezTo>
                    <a:cubicBezTo>
                      <a:pt x="5" y="13"/>
                      <a:pt x="15" y="19"/>
                      <a:pt x="15" y="19"/>
                    </a:cubicBezTo>
                    <a:cubicBezTo>
                      <a:pt x="15" y="19"/>
                      <a:pt x="16" y="0"/>
                      <a:pt x="29" y="17"/>
                    </a:cubicBezTo>
                    <a:cubicBezTo>
                      <a:pt x="42" y="35"/>
                      <a:pt x="41" y="52"/>
                      <a:pt x="41" y="52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7" name="îṩḷiḑé"/>
              <p:cNvSpPr>
                <a:spLocks/>
              </p:cNvSpPr>
              <p:nvPr/>
            </p:nvSpPr>
            <p:spPr bwMode="auto">
              <a:xfrm>
                <a:off x="10464804" y="4223245"/>
                <a:ext cx="10358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4"/>
                      <a:pt x="3" y="24"/>
                    </a:cubicBezTo>
                    <a:cubicBezTo>
                      <a:pt x="5" y="14"/>
                      <a:pt x="16" y="20"/>
                      <a:pt x="16" y="20"/>
                    </a:cubicBezTo>
                    <a:cubicBezTo>
                      <a:pt x="16" y="20"/>
                      <a:pt x="17" y="0"/>
                      <a:pt x="29" y="18"/>
                    </a:cubicBezTo>
                    <a:cubicBezTo>
                      <a:pt x="42" y="36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8" name="ïṣ1ïdé"/>
              <p:cNvSpPr>
                <a:spLocks/>
              </p:cNvSpPr>
              <p:nvPr/>
            </p:nvSpPr>
            <p:spPr bwMode="auto">
              <a:xfrm>
                <a:off x="10426704" y="4326829"/>
                <a:ext cx="10477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41" y="53"/>
                    </a:moveTo>
                    <a:cubicBezTo>
                      <a:pt x="41" y="53"/>
                      <a:pt x="0" y="33"/>
                      <a:pt x="2" y="23"/>
                    </a:cubicBezTo>
                    <a:cubicBezTo>
                      <a:pt x="4" y="13"/>
                      <a:pt x="15" y="20"/>
                      <a:pt x="15" y="20"/>
                    </a:cubicBezTo>
                    <a:cubicBezTo>
                      <a:pt x="15" y="20"/>
                      <a:pt x="16" y="0"/>
                      <a:pt x="29" y="18"/>
                    </a:cubicBezTo>
                    <a:cubicBezTo>
                      <a:pt x="42" y="35"/>
                      <a:pt x="41" y="53"/>
                      <a:pt x="4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89" name="í$ḻíḑè"/>
              <p:cNvSpPr>
                <a:spLocks/>
              </p:cNvSpPr>
              <p:nvPr/>
            </p:nvSpPr>
            <p:spPr bwMode="auto">
              <a:xfrm>
                <a:off x="10605298" y="4039888"/>
                <a:ext cx="103585" cy="130969"/>
              </a:xfrm>
              <a:custGeom>
                <a:avLst/>
                <a:gdLst>
                  <a:gd name="T0" fmla="*/ 2147483646 w 42"/>
                  <a:gd name="T1" fmla="*/ 2147483646 h 53"/>
                  <a:gd name="T2" fmla="*/ 2147483646 w 42"/>
                  <a:gd name="T3" fmla="*/ 2147483646 h 53"/>
                  <a:gd name="T4" fmla="*/ 2147483646 w 42"/>
                  <a:gd name="T5" fmla="*/ 2147483646 h 53"/>
                  <a:gd name="T6" fmla="*/ 2147483646 w 42"/>
                  <a:gd name="T7" fmla="*/ 2147483646 h 53"/>
                  <a:gd name="T8" fmla="*/ 2147483646 w 42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1" y="53"/>
                    </a:moveTo>
                    <a:cubicBezTo>
                      <a:pt x="1" y="53"/>
                      <a:pt x="42" y="33"/>
                      <a:pt x="39" y="23"/>
                    </a:cubicBezTo>
                    <a:cubicBezTo>
                      <a:pt x="37" y="13"/>
                      <a:pt x="26" y="20"/>
                      <a:pt x="26" y="20"/>
                    </a:cubicBezTo>
                    <a:cubicBezTo>
                      <a:pt x="26" y="20"/>
                      <a:pt x="25" y="0"/>
                      <a:pt x="13" y="18"/>
                    </a:cubicBezTo>
                    <a:cubicBezTo>
                      <a:pt x="0" y="35"/>
                      <a:pt x="1" y="53"/>
                      <a:pt x="1" y="53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0" name="í$1ïḍe"/>
              <p:cNvSpPr>
                <a:spLocks/>
              </p:cNvSpPr>
              <p:nvPr/>
            </p:nvSpPr>
            <p:spPr bwMode="auto">
              <a:xfrm>
                <a:off x="10591011" y="4145854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5"/>
                    </a:cubicBezTo>
                    <a:cubicBezTo>
                      <a:pt x="44" y="15"/>
                      <a:pt x="32" y="19"/>
                      <a:pt x="32" y="19"/>
                    </a:cubicBezTo>
                    <a:cubicBezTo>
                      <a:pt x="32" y="19"/>
                      <a:pt x="35" y="0"/>
                      <a:pt x="19" y="14"/>
                    </a:cubicBezTo>
                    <a:cubicBezTo>
                      <a:pt x="3" y="28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1" name="iṥḷïdê"/>
              <p:cNvSpPr>
                <a:spLocks/>
              </p:cNvSpPr>
              <p:nvPr/>
            </p:nvSpPr>
            <p:spPr bwMode="auto">
              <a:xfrm>
                <a:off x="10563627" y="4247057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5"/>
                    </a:cubicBezTo>
                    <a:cubicBezTo>
                      <a:pt x="44" y="15"/>
                      <a:pt x="32" y="19"/>
                      <a:pt x="32" y="19"/>
                    </a:cubicBezTo>
                    <a:cubicBezTo>
                      <a:pt x="32" y="19"/>
                      <a:pt x="35" y="0"/>
                      <a:pt x="19" y="14"/>
                    </a:cubicBezTo>
                    <a:cubicBezTo>
                      <a:pt x="3" y="28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2" name="iSḷîḋé"/>
              <p:cNvSpPr>
                <a:spLocks/>
              </p:cNvSpPr>
              <p:nvPr/>
            </p:nvSpPr>
            <p:spPr bwMode="auto">
              <a:xfrm>
                <a:off x="10529098" y="4336354"/>
                <a:ext cx="108347" cy="114300"/>
              </a:xfrm>
              <a:custGeom>
                <a:avLst/>
                <a:gdLst>
                  <a:gd name="T0" fmla="*/ 0 w 44"/>
                  <a:gd name="T1" fmla="*/ 2147483646 h 46"/>
                  <a:gd name="T2" fmla="*/ 2147483646 w 44"/>
                  <a:gd name="T3" fmla="*/ 2147483646 h 46"/>
                  <a:gd name="T4" fmla="*/ 2147483646 w 44"/>
                  <a:gd name="T5" fmla="*/ 2147483646 h 46"/>
                  <a:gd name="T6" fmla="*/ 2147483646 w 44"/>
                  <a:gd name="T7" fmla="*/ 2147483646 h 46"/>
                  <a:gd name="T8" fmla="*/ 0 w 44"/>
                  <a:gd name="T9" fmla="*/ 21474836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0" y="46"/>
                    </a:moveTo>
                    <a:cubicBezTo>
                      <a:pt x="0" y="46"/>
                      <a:pt x="44" y="36"/>
                      <a:pt x="44" y="26"/>
                    </a:cubicBezTo>
                    <a:cubicBezTo>
                      <a:pt x="43" y="15"/>
                      <a:pt x="32" y="20"/>
                      <a:pt x="32" y="20"/>
                    </a:cubicBezTo>
                    <a:cubicBezTo>
                      <a:pt x="32" y="20"/>
                      <a:pt x="35" y="0"/>
                      <a:pt x="19" y="14"/>
                    </a:cubicBezTo>
                    <a:cubicBezTo>
                      <a:pt x="3" y="29"/>
                      <a:pt x="0" y="46"/>
                      <a:pt x="0" y="46"/>
                    </a:cubicBezTo>
                    <a:close/>
                  </a:path>
                </a:pathLst>
              </a:custGeom>
              <a:solidFill>
                <a:srgbClr val="FA656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3" name="îṩlîḓè"/>
              <p:cNvSpPr>
                <a:spLocks/>
              </p:cNvSpPr>
              <p:nvPr/>
            </p:nvSpPr>
            <p:spPr bwMode="auto">
              <a:xfrm>
                <a:off x="10308833" y="4064891"/>
                <a:ext cx="133350" cy="506016"/>
              </a:xfrm>
              <a:custGeom>
                <a:avLst/>
                <a:gdLst>
                  <a:gd name="T0" fmla="*/ 2147483646 w 54"/>
                  <a:gd name="T1" fmla="*/ 2147483646 h 205"/>
                  <a:gd name="T2" fmla="*/ 2147483646 w 54"/>
                  <a:gd name="T3" fmla="*/ 2147483646 h 205"/>
                  <a:gd name="T4" fmla="*/ 2147483646 w 54"/>
                  <a:gd name="T5" fmla="*/ 0 h 205"/>
                  <a:gd name="T6" fmla="*/ 2147483646 w 54"/>
                  <a:gd name="T7" fmla="*/ 0 h 205"/>
                  <a:gd name="T8" fmla="*/ 2147483646 w 54"/>
                  <a:gd name="T9" fmla="*/ 2147483646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205">
                    <a:moveTo>
                      <a:pt x="52" y="205"/>
                    </a:moveTo>
                    <a:cubicBezTo>
                      <a:pt x="54" y="204"/>
                      <a:pt x="54" y="204"/>
                      <a:pt x="54" y="204"/>
                    </a:cubicBezTo>
                    <a:cubicBezTo>
                      <a:pt x="2" y="137"/>
                      <a:pt x="29" y="1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1"/>
                      <a:pt x="0" y="138"/>
                      <a:pt x="52" y="205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4" name="íş1íḍê"/>
              <p:cNvSpPr>
                <a:spLocks/>
              </p:cNvSpPr>
              <p:nvPr/>
            </p:nvSpPr>
            <p:spPr bwMode="auto">
              <a:xfrm>
                <a:off x="10352886" y="3995835"/>
                <a:ext cx="71438" cy="80963"/>
              </a:xfrm>
              <a:custGeom>
                <a:avLst/>
                <a:gdLst>
                  <a:gd name="T0" fmla="*/ 2147483646 w 29"/>
                  <a:gd name="T1" fmla="*/ 2147483646 h 33"/>
                  <a:gd name="T2" fmla="*/ 2147483646 w 29"/>
                  <a:gd name="T3" fmla="*/ 2147483646 h 33"/>
                  <a:gd name="T4" fmla="*/ 2147483646 w 29"/>
                  <a:gd name="T5" fmla="*/ 2147483646 h 33"/>
                  <a:gd name="T6" fmla="*/ 2147483646 w 29"/>
                  <a:gd name="T7" fmla="*/ 2147483646 h 33"/>
                  <a:gd name="T8" fmla="*/ 2147483646 w 29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10" y="33"/>
                    </a:moveTo>
                    <a:cubicBezTo>
                      <a:pt x="10" y="33"/>
                      <a:pt x="0" y="5"/>
                      <a:pt x="8" y="2"/>
                    </a:cubicBezTo>
                    <a:cubicBezTo>
                      <a:pt x="15" y="0"/>
                      <a:pt x="17" y="8"/>
                      <a:pt x="17" y="8"/>
                    </a:cubicBezTo>
                    <a:cubicBezTo>
                      <a:pt x="17" y="8"/>
                      <a:pt x="29" y="1"/>
                      <a:pt x="25" y="14"/>
                    </a:cubicBezTo>
                    <a:cubicBezTo>
                      <a:pt x="21" y="27"/>
                      <a:pt x="10" y="33"/>
                      <a:pt x="10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5" name="iṩľîḓè"/>
              <p:cNvSpPr>
                <a:spLocks/>
              </p:cNvSpPr>
              <p:nvPr/>
            </p:nvSpPr>
            <p:spPr bwMode="auto">
              <a:xfrm>
                <a:off x="10308833" y="4067272"/>
                <a:ext cx="61913" cy="89297"/>
              </a:xfrm>
              <a:custGeom>
                <a:avLst/>
                <a:gdLst>
                  <a:gd name="T0" fmla="*/ 2147483646 w 25"/>
                  <a:gd name="T1" fmla="*/ 2147483646 h 36"/>
                  <a:gd name="T2" fmla="*/ 2147483646 w 25"/>
                  <a:gd name="T3" fmla="*/ 2147483646 h 36"/>
                  <a:gd name="T4" fmla="*/ 2147483646 w 25"/>
                  <a:gd name="T5" fmla="*/ 2147483646 h 36"/>
                  <a:gd name="T6" fmla="*/ 2147483646 w 25"/>
                  <a:gd name="T7" fmla="*/ 2147483646 h 36"/>
                  <a:gd name="T8" fmla="*/ 2147483646 w 25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3" y="36"/>
                    </a:moveTo>
                    <a:cubicBezTo>
                      <a:pt x="23" y="36"/>
                      <a:pt x="0" y="19"/>
                      <a:pt x="2" y="13"/>
                    </a:cubicBezTo>
                    <a:cubicBezTo>
                      <a:pt x="5" y="7"/>
                      <a:pt x="11" y="12"/>
                      <a:pt x="11" y="12"/>
                    </a:cubicBezTo>
                    <a:cubicBezTo>
                      <a:pt x="11" y="12"/>
                      <a:pt x="14" y="0"/>
                      <a:pt x="20" y="12"/>
                    </a:cubicBezTo>
                    <a:cubicBezTo>
                      <a:pt x="25" y="25"/>
                      <a:pt x="23" y="36"/>
                      <a:pt x="23" y="36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6" name="íṧḻîďe"/>
              <p:cNvSpPr>
                <a:spLocks/>
              </p:cNvSpPr>
              <p:nvPr/>
            </p:nvSpPr>
            <p:spPr bwMode="auto">
              <a:xfrm>
                <a:off x="10368364" y="4069654"/>
                <a:ext cx="69056" cy="73819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7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1" y="0"/>
                      <a:pt x="11" y="9"/>
                    </a:cubicBezTo>
                    <a:cubicBezTo>
                      <a:pt x="1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7" name="ïşļiḓe"/>
              <p:cNvSpPr>
                <a:spLocks/>
              </p:cNvSpPr>
              <p:nvPr/>
            </p:nvSpPr>
            <p:spPr bwMode="auto">
              <a:xfrm>
                <a:off x="10360029" y="4145854"/>
                <a:ext cx="69056" cy="75010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8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10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8" name="ïṣḻíḑe"/>
              <p:cNvSpPr>
                <a:spLocks/>
              </p:cNvSpPr>
              <p:nvPr/>
            </p:nvSpPr>
            <p:spPr bwMode="auto">
              <a:xfrm>
                <a:off x="10360029" y="4214910"/>
                <a:ext cx="69056" cy="72629"/>
              </a:xfrm>
              <a:custGeom>
                <a:avLst/>
                <a:gdLst>
                  <a:gd name="T0" fmla="*/ 0 w 28"/>
                  <a:gd name="T1" fmla="*/ 2147483646 h 29"/>
                  <a:gd name="T2" fmla="*/ 2147483646 w 28"/>
                  <a:gd name="T3" fmla="*/ 2147483646 h 29"/>
                  <a:gd name="T4" fmla="*/ 2147483646 w 28"/>
                  <a:gd name="T5" fmla="*/ 2147483646 h 29"/>
                  <a:gd name="T6" fmla="*/ 2147483646 w 28"/>
                  <a:gd name="T7" fmla="*/ 2147483646 h 29"/>
                  <a:gd name="T8" fmla="*/ 0 w 28"/>
                  <a:gd name="T9" fmla="*/ 214748364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29"/>
                    </a:moveTo>
                    <a:cubicBezTo>
                      <a:pt x="0" y="29"/>
                      <a:pt x="28" y="22"/>
                      <a:pt x="28" y="16"/>
                    </a:cubicBezTo>
                    <a:cubicBezTo>
                      <a:pt x="27" y="9"/>
                      <a:pt x="20" y="12"/>
                      <a:pt x="20" y="12"/>
                    </a:cubicBezTo>
                    <a:cubicBezTo>
                      <a:pt x="20" y="12"/>
                      <a:pt x="22" y="0"/>
                      <a:pt x="12" y="9"/>
                    </a:cubicBezTo>
                    <a:cubicBezTo>
                      <a:pt x="2" y="18"/>
                      <a:pt x="0" y="29"/>
                      <a:pt x="0" y="29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99" name="iṣľïḍé"/>
              <p:cNvSpPr>
                <a:spLocks/>
              </p:cNvSpPr>
              <p:nvPr/>
            </p:nvSpPr>
            <p:spPr bwMode="auto">
              <a:xfrm>
                <a:off x="10362411" y="4276822"/>
                <a:ext cx="70247" cy="75010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8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10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0" name="ïšlïḓé"/>
              <p:cNvSpPr>
                <a:spLocks/>
              </p:cNvSpPr>
              <p:nvPr/>
            </p:nvSpPr>
            <p:spPr bwMode="auto">
              <a:xfrm>
                <a:off x="10375508" y="4347070"/>
                <a:ext cx="69056" cy="73819"/>
              </a:xfrm>
              <a:custGeom>
                <a:avLst/>
                <a:gdLst>
                  <a:gd name="T0" fmla="*/ 0 w 28"/>
                  <a:gd name="T1" fmla="*/ 2147483646 h 30"/>
                  <a:gd name="T2" fmla="*/ 2147483646 w 28"/>
                  <a:gd name="T3" fmla="*/ 2147483646 h 30"/>
                  <a:gd name="T4" fmla="*/ 2147483646 w 28"/>
                  <a:gd name="T5" fmla="*/ 2147483646 h 30"/>
                  <a:gd name="T6" fmla="*/ 2147483646 w 28"/>
                  <a:gd name="T7" fmla="*/ 2147483646 h 30"/>
                  <a:gd name="T8" fmla="*/ 0 w 28"/>
                  <a:gd name="T9" fmla="*/ 214748364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30"/>
                    </a:moveTo>
                    <a:cubicBezTo>
                      <a:pt x="0" y="30"/>
                      <a:pt x="28" y="23"/>
                      <a:pt x="27" y="16"/>
                    </a:cubicBezTo>
                    <a:cubicBezTo>
                      <a:pt x="27" y="10"/>
                      <a:pt x="20" y="13"/>
                      <a:pt x="20" y="13"/>
                    </a:cubicBezTo>
                    <a:cubicBezTo>
                      <a:pt x="20" y="13"/>
                      <a:pt x="22" y="0"/>
                      <a:pt x="12" y="9"/>
                    </a:cubicBezTo>
                    <a:cubicBezTo>
                      <a:pt x="2" y="19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1" name="íṣľíḋè"/>
              <p:cNvSpPr>
                <a:spLocks/>
              </p:cNvSpPr>
              <p:nvPr/>
            </p:nvSpPr>
            <p:spPr bwMode="auto">
              <a:xfrm>
                <a:off x="10302879" y="4143472"/>
                <a:ext cx="65485" cy="89297"/>
              </a:xfrm>
              <a:custGeom>
                <a:avLst/>
                <a:gdLst>
                  <a:gd name="T0" fmla="*/ 2147483646 w 26"/>
                  <a:gd name="T1" fmla="*/ 2147483646 h 36"/>
                  <a:gd name="T2" fmla="*/ 2147483646 w 26"/>
                  <a:gd name="T3" fmla="*/ 2147483646 h 36"/>
                  <a:gd name="T4" fmla="*/ 2147483646 w 26"/>
                  <a:gd name="T5" fmla="*/ 2147483646 h 36"/>
                  <a:gd name="T6" fmla="*/ 2147483646 w 26"/>
                  <a:gd name="T7" fmla="*/ 2147483646 h 36"/>
                  <a:gd name="T8" fmla="*/ 2147483646 w 26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23" y="36"/>
                    </a:moveTo>
                    <a:cubicBezTo>
                      <a:pt x="23" y="36"/>
                      <a:pt x="0" y="19"/>
                      <a:pt x="3" y="13"/>
                    </a:cubicBezTo>
                    <a:cubicBezTo>
                      <a:pt x="5" y="7"/>
                      <a:pt x="11" y="13"/>
                      <a:pt x="11" y="13"/>
                    </a:cubicBezTo>
                    <a:cubicBezTo>
                      <a:pt x="11" y="13"/>
                      <a:pt x="14" y="0"/>
                      <a:pt x="20" y="13"/>
                    </a:cubicBezTo>
                    <a:cubicBezTo>
                      <a:pt x="26" y="25"/>
                      <a:pt x="23" y="36"/>
                      <a:pt x="23" y="36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2" name="îSļiḓê"/>
              <p:cNvSpPr>
                <a:spLocks/>
              </p:cNvSpPr>
              <p:nvPr/>
            </p:nvSpPr>
            <p:spPr bwMode="auto">
              <a:xfrm>
                <a:off x="10295736" y="4207766"/>
                <a:ext cx="64294" cy="82154"/>
              </a:xfrm>
              <a:custGeom>
                <a:avLst/>
                <a:gdLst>
                  <a:gd name="T0" fmla="*/ 2147483646 w 26"/>
                  <a:gd name="T1" fmla="*/ 2147483646 h 33"/>
                  <a:gd name="T2" fmla="*/ 2147483646 w 26"/>
                  <a:gd name="T3" fmla="*/ 2147483646 h 33"/>
                  <a:gd name="T4" fmla="*/ 2147483646 w 26"/>
                  <a:gd name="T5" fmla="*/ 2147483646 h 33"/>
                  <a:gd name="T6" fmla="*/ 2147483646 w 26"/>
                  <a:gd name="T7" fmla="*/ 2147483646 h 33"/>
                  <a:gd name="T8" fmla="*/ 2147483646 w 26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6" y="33"/>
                    </a:moveTo>
                    <a:cubicBezTo>
                      <a:pt x="26" y="33"/>
                      <a:pt x="0" y="22"/>
                      <a:pt x="1" y="15"/>
                    </a:cubicBezTo>
                    <a:cubicBezTo>
                      <a:pt x="2" y="9"/>
                      <a:pt x="9" y="13"/>
                      <a:pt x="9" y="13"/>
                    </a:cubicBezTo>
                    <a:cubicBezTo>
                      <a:pt x="9" y="13"/>
                      <a:pt x="9" y="0"/>
                      <a:pt x="18" y="11"/>
                    </a:cubicBezTo>
                    <a:cubicBezTo>
                      <a:pt x="26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3" name="ï$liḍé"/>
              <p:cNvSpPr>
                <a:spLocks/>
              </p:cNvSpPr>
              <p:nvPr/>
            </p:nvSpPr>
            <p:spPr bwMode="auto">
              <a:xfrm>
                <a:off x="10300498" y="4274441"/>
                <a:ext cx="64294" cy="82154"/>
              </a:xfrm>
              <a:custGeom>
                <a:avLst/>
                <a:gdLst>
                  <a:gd name="T0" fmla="*/ 2147483646 w 26"/>
                  <a:gd name="T1" fmla="*/ 2147483646 h 33"/>
                  <a:gd name="T2" fmla="*/ 2147483646 w 26"/>
                  <a:gd name="T3" fmla="*/ 2147483646 h 33"/>
                  <a:gd name="T4" fmla="*/ 2147483646 w 26"/>
                  <a:gd name="T5" fmla="*/ 2147483646 h 33"/>
                  <a:gd name="T6" fmla="*/ 2147483646 w 26"/>
                  <a:gd name="T7" fmla="*/ 2147483646 h 33"/>
                  <a:gd name="T8" fmla="*/ 2147483646 w 26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6" y="33"/>
                    </a:moveTo>
                    <a:cubicBezTo>
                      <a:pt x="26" y="33"/>
                      <a:pt x="0" y="21"/>
                      <a:pt x="1" y="15"/>
                    </a:cubicBezTo>
                    <a:cubicBezTo>
                      <a:pt x="2" y="9"/>
                      <a:pt x="9" y="13"/>
                      <a:pt x="9" y="13"/>
                    </a:cubicBezTo>
                    <a:cubicBezTo>
                      <a:pt x="9" y="13"/>
                      <a:pt x="9" y="0"/>
                      <a:pt x="18" y="11"/>
                    </a:cubicBezTo>
                    <a:cubicBezTo>
                      <a:pt x="26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4" name="ïṧḷíḍe"/>
              <p:cNvSpPr>
                <a:spLocks/>
              </p:cNvSpPr>
              <p:nvPr/>
            </p:nvSpPr>
            <p:spPr bwMode="auto">
              <a:xfrm>
                <a:off x="10311214" y="4333972"/>
                <a:ext cx="66675" cy="82154"/>
              </a:xfrm>
              <a:custGeom>
                <a:avLst/>
                <a:gdLst>
                  <a:gd name="T0" fmla="*/ 2147483646 w 27"/>
                  <a:gd name="T1" fmla="*/ 2147483646 h 33"/>
                  <a:gd name="T2" fmla="*/ 2147483646 w 27"/>
                  <a:gd name="T3" fmla="*/ 2147483646 h 33"/>
                  <a:gd name="T4" fmla="*/ 2147483646 w 27"/>
                  <a:gd name="T5" fmla="*/ 2147483646 h 33"/>
                  <a:gd name="T6" fmla="*/ 2147483646 w 27"/>
                  <a:gd name="T7" fmla="*/ 2147483646 h 33"/>
                  <a:gd name="T8" fmla="*/ 2147483646 w 27"/>
                  <a:gd name="T9" fmla="*/ 214748364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6" y="33"/>
                    </a:moveTo>
                    <a:cubicBezTo>
                      <a:pt x="26" y="33"/>
                      <a:pt x="0" y="22"/>
                      <a:pt x="1" y="15"/>
                    </a:cubicBezTo>
                    <a:cubicBezTo>
                      <a:pt x="3" y="9"/>
                      <a:pt x="10" y="13"/>
                      <a:pt x="10" y="13"/>
                    </a:cubicBezTo>
                    <a:cubicBezTo>
                      <a:pt x="10" y="13"/>
                      <a:pt x="10" y="0"/>
                      <a:pt x="18" y="11"/>
                    </a:cubicBezTo>
                    <a:cubicBezTo>
                      <a:pt x="27" y="22"/>
                      <a:pt x="26" y="33"/>
                      <a:pt x="26" y="33"/>
                    </a:cubicBezTo>
                    <a:close/>
                  </a:path>
                </a:pathLst>
              </a:custGeom>
              <a:solidFill>
                <a:srgbClr val="D6636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5" name="ïṣľíḓê"/>
              <p:cNvSpPr>
                <a:spLocks/>
              </p:cNvSpPr>
              <p:nvPr/>
            </p:nvSpPr>
            <p:spPr bwMode="auto">
              <a:xfrm>
                <a:off x="10281448" y="3837482"/>
                <a:ext cx="271463" cy="832247"/>
              </a:xfrm>
              <a:custGeom>
                <a:avLst/>
                <a:gdLst>
                  <a:gd name="T0" fmla="*/ 2147483646 w 110"/>
                  <a:gd name="T1" fmla="*/ 2147483646 h 337"/>
                  <a:gd name="T2" fmla="*/ 0 w 110"/>
                  <a:gd name="T3" fmla="*/ 2147483646 h 337"/>
                  <a:gd name="T4" fmla="*/ 2147483646 w 110"/>
                  <a:gd name="T5" fmla="*/ 0 h 337"/>
                  <a:gd name="T6" fmla="*/ 2147483646 w 110"/>
                  <a:gd name="T7" fmla="*/ 0 h 337"/>
                  <a:gd name="T8" fmla="*/ 2147483646 w 110"/>
                  <a:gd name="T9" fmla="*/ 2147483646 h 3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" h="337">
                    <a:moveTo>
                      <a:pt x="2" y="337"/>
                    </a:moveTo>
                    <a:cubicBezTo>
                      <a:pt x="0" y="335"/>
                      <a:pt x="0" y="335"/>
                      <a:pt x="0" y="335"/>
                    </a:cubicBezTo>
                    <a:cubicBezTo>
                      <a:pt x="107" y="239"/>
                      <a:pt x="106" y="3"/>
                      <a:pt x="106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3"/>
                      <a:pt x="110" y="241"/>
                      <a:pt x="2" y="33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6" name="ïşliḓe"/>
              <p:cNvSpPr>
                <a:spLocks/>
              </p:cNvSpPr>
              <p:nvPr/>
            </p:nvSpPr>
            <p:spPr bwMode="auto">
              <a:xfrm>
                <a:off x="10490998" y="3713657"/>
                <a:ext cx="116681" cy="148829"/>
              </a:xfrm>
              <a:custGeom>
                <a:avLst/>
                <a:gdLst>
                  <a:gd name="T0" fmla="*/ 2147483646 w 47"/>
                  <a:gd name="T1" fmla="*/ 2147483646 h 60"/>
                  <a:gd name="T2" fmla="*/ 2147483646 w 47"/>
                  <a:gd name="T3" fmla="*/ 2147483646 h 60"/>
                  <a:gd name="T4" fmla="*/ 2147483646 w 47"/>
                  <a:gd name="T5" fmla="*/ 2147483646 h 60"/>
                  <a:gd name="T6" fmla="*/ 2147483646 w 47"/>
                  <a:gd name="T7" fmla="*/ 2147483646 h 60"/>
                  <a:gd name="T8" fmla="*/ 2147483646 w 47"/>
                  <a:gd name="T9" fmla="*/ 2147483646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60">
                    <a:moveTo>
                      <a:pt x="23" y="60"/>
                    </a:moveTo>
                    <a:cubicBezTo>
                      <a:pt x="23" y="60"/>
                      <a:pt x="47" y="15"/>
                      <a:pt x="36" y="8"/>
                    </a:cubicBezTo>
                    <a:cubicBezTo>
                      <a:pt x="24" y="2"/>
                      <a:pt x="19" y="15"/>
                      <a:pt x="19" y="15"/>
                    </a:cubicBezTo>
                    <a:cubicBezTo>
                      <a:pt x="19" y="15"/>
                      <a:pt x="0" y="0"/>
                      <a:pt x="3" y="23"/>
                    </a:cubicBezTo>
                    <a:cubicBezTo>
                      <a:pt x="6" y="46"/>
                      <a:pt x="23" y="60"/>
                      <a:pt x="23" y="6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7" name="îṣlîḓé"/>
              <p:cNvSpPr>
                <a:spLocks/>
              </p:cNvSpPr>
              <p:nvPr/>
            </p:nvSpPr>
            <p:spPr bwMode="auto">
              <a:xfrm>
                <a:off x="10541004" y="3854151"/>
                <a:ext cx="111919" cy="141685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1" y="57"/>
                    </a:moveTo>
                    <a:cubicBezTo>
                      <a:pt x="1" y="57"/>
                      <a:pt x="45" y="36"/>
                      <a:pt x="42" y="25"/>
                    </a:cubicBezTo>
                    <a:cubicBezTo>
                      <a:pt x="40" y="14"/>
                      <a:pt x="28" y="21"/>
                      <a:pt x="28" y="21"/>
                    </a:cubicBezTo>
                    <a:cubicBezTo>
                      <a:pt x="28" y="21"/>
                      <a:pt x="27" y="0"/>
                      <a:pt x="13" y="19"/>
                    </a:cubicBezTo>
                    <a:cubicBezTo>
                      <a:pt x="0" y="38"/>
                      <a:pt x="1" y="57"/>
                      <a:pt x="1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8" name="íšḻîďe"/>
              <p:cNvSpPr>
                <a:spLocks/>
              </p:cNvSpPr>
              <p:nvPr/>
            </p:nvSpPr>
            <p:spPr bwMode="auto">
              <a:xfrm>
                <a:off x="10432658" y="3835101"/>
                <a:ext cx="11072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5"/>
                      <a:pt x="3" y="25"/>
                    </a:cubicBezTo>
                    <a:cubicBezTo>
                      <a:pt x="5" y="14"/>
                      <a:pt x="17" y="21"/>
                      <a:pt x="17" y="21"/>
                    </a:cubicBezTo>
                    <a:cubicBezTo>
                      <a:pt x="17" y="21"/>
                      <a:pt x="18" y="0"/>
                      <a:pt x="32" y="19"/>
                    </a:cubicBezTo>
                    <a:cubicBezTo>
                      <a:pt x="45" y="37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09" name="işľíďê"/>
              <p:cNvSpPr>
                <a:spLocks/>
              </p:cNvSpPr>
              <p:nvPr/>
            </p:nvSpPr>
            <p:spPr bwMode="auto">
              <a:xfrm>
                <a:off x="10419561" y="3966070"/>
                <a:ext cx="11191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4"/>
                      <a:pt x="16" y="21"/>
                      <a:pt x="16" y="21"/>
                    </a:cubicBezTo>
                    <a:cubicBezTo>
                      <a:pt x="16" y="21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0" name="ïS1íḋé"/>
              <p:cNvSpPr>
                <a:spLocks/>
              </p:cNvSpPr>
              <p:nvPr/>
            </p:nvSpPr>
            <p:spPr bwMode="auto">
              <a:xfrm>
                <a:off x="10396939" y="4079179"/>
                <a:ext cx="111919" cy="139304"/>
              </a:xfrm>
              <a:custGeom>
                <a:avLst/>
                <a:gdLst>
                  <a:gd name="T0" fmla="*/ 2147483646 w 45"/>
                  <a:gd name="T1" fmla="*/ 2147483646 h 56"/>
                  <a:gd name="T2" fmla="*/ 2147483646 w 45"/>
                  <a:gd name="T3" fmla="*/ 2147483646 h 56"/>
                  <a:gd name="T4" fmla="*/ 2147483646 w 45"/>
                  <a:gd name="T5" fmla="*/ 2147483646 h 56"/>
                  <a:gd name="T6" fmla="*/ 2147483646 w 45"/>
                  <a:gd name="T7" fmla="*/ 2147483646 h 56"/>
                  <a:gd name="T8" fmla="*/ 2147483646 w 45"/>
                  <a:gd name="T9" fmla="*/ 2147483646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6">
                    <a:moveTo>
                      <a:pt x="44" y="56"/>
                    </a:moveTo>
                    <a:cubicBezTo>
                      <a:pt x="44" y="56"/>
                      <a:pt x="0" y="35"/>
                      <a:pt x="3" y="25"/>
                    </a:cubicBezTo>
                    <a:cubicBezTo>
                      <a:pt x="5" y="14"/>
                      <a:pt x="16" y="21"/>
                      <a:pt x="16" y="21"/>
                    </a:cubicBezTo>
                    <a:cubicBezTo>
                      <a:pt x="16" y="21"/>
                      <a:pt x="18" y="0"/>
                      <a:pt x="31" y="18"/>
                    </a:cubicBezTo>
                    <a:cubicBezTo>
                      <a:pt x="45" y="37"/>
                      <a:pt x="44" y="56"/>
                      <a:pt x="44" y="56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1" name="i$lîḍê"/>
              <p:cNvSpPr>
                <a:spLocks/>
              </p:cNvSpPr>
              <p:nvPr/>
            </p:nvSpPr>
            <p:spPr bwMode="auto">
              <a:xfrm>
                <a:off x="10373127" y="4182763"/>
                <a:ext cx="110729" cy="141685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5"/>
                      <a:pt x="16" y="22"/>
                      <a:pt x="16" y="22"/>
                    </a:cubicBezTo>
                    <a:cubicBezTo>
                      <a:pt x="16" y="22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2" name="îŝľiḋê"/>
              <p:cNvSpPr>
                <a:spLocks/>
              </p:cNvSpPr>
              <p:nvPr/>
            </p:nvSpPr>
            <p:spPr bwMode="auto">
              <a:xfrm>
                <a:off x="10330264" y="4294682"/>
                <a:ext cx="111919" cy="140494"/>
              </a:xfrm>
              <a:custGeom>
                <a:avLst/>
                <a:gdLst>
                  <a:gd name="T0" fmla="*/ 2147483646 w 45"/>
                  <a:gd name="T1" fmla="*/ 2147483646 h 57"/>
                  <a:gd name="T2" fmla="*/ 2147483646 w 45"/>
                  <a:gd name="T3" fmla="*/ 2147483646 h 57"/>
                  <a:gd name="T4" fmla="*/ 2147483646 w 45"/>
                  <a:gd name="T5" fmla="*/ 2147483646 h 57"/>
                  <a:gd name="T6" fmla="*/ 2147483646 w 45"/>
                  <a:gd name="T7" fmla="*/ 2147483646 h 57"/>
                  <a:gd name="T8" fmla="*/ 2147483646 w 45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7">
                    <a:moveTo>
                      <a:pt x="44" y="57"/>
                    </a:moveTo>
                    <a:cubicBezTo>
                      <a:pt x="44" y="57"/>
                      <a:pt x="0" y="36"/>
                      <a:pt x="2" y="25"/>
                    </a:cubicBezTo>
                    <a:cubicBezTo>
                      <a:pt x="5" y="15"/>
                      <a:pt x="16" y="22"/>
                      <a:pt x="16" y="22"/>
                    </a:cubicBezTo>
                    <a:cubicBezTo>
                      <a:pt x="16" y="22"/>
                      <a:pt x="17" y="0"/>
                      <a:pt x="31" y="19"/>
                    </a:cubicBezTo>
                    <a:cubicBezTo>
                      <a:pt x="45" y="38"/>
                      <a:pt x="44" y="57"/>
                      <a:pt x="44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3" name="íṡ1iďé"/>
              <p:cNvSpPr>
                <a:spLocks/>
              </p:cNvSpPr>
              <p:nvPr/>
            </p:nvSpPr>
            <p:spPr bwMode="auto">
              <a:xfrm>
                <a:off x="10520764" y="3985120"/>
                <a:ext cx="114300" cy="141685"/>
              </a:xfrm>
              <a:custGeom>
                <a:avLst/>
                <a:gdLst>
                  <a:gd name="T0" fmla="*/ 2147483646 w 46"/>
                  <a:gd name="T1" fmla="*/ 2147483646 h 57"/>
                  <a:gd name="T2" fmla="*/ 2147483646 w 46"/>
                  <a:gd name="T3" fmla="*/ 2147483646 h 57"/>
                  <a:gd name="T4" fmla="*/ 2147483646 w 46"/>
                  <a:gd name="T5" fmla="*/ 2147483646 h 57"/>
                  <a:gd name="T6" fmla="*/ 2147483646 w 46"/>
                  <a:gd name="T7" fmla="*/ 2147483646 h 57"/>
                  <a:gd name="T8" fmla="*/ 2147483646 w 46"/>
                  <a:gd name="T9" fmla="*/ 2147483646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57">
                    <a:moveTo>
                      <a:pt x="1" y="57"/>
                    </a:moveTo>
                    <a:cubicBezTo>
                      <a:pt x="1" y="57"/>
                      <a:pt x="46" y="36"/>
                      <a:pt x="43" y="25"/>
                    </a:cubicBezTo>
                    <a:cubicBezTo>
                      <a:pt x="40" y="14"/>
                      <a:pt x="29" y="22"/>
                      <a:pt x="29" y="22"/>
                    </a:cubicBezTo>
                    <a:cubicBezTo>
                      <a:pt x="29" y="22"/>
                      <a:pt x="28" y="0"/>
                      <a:pt x="14" y="19"/>
                    </a:cubicBezTo>
                    <a:cubicBezTo>
                      <a:pt x="0" y="38"/>
                      <a:pt x="1" y="57"/>
                      <a:pt x="1" y="57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4" name="iśļiḋê"/>
              <p:cNvSpPr>
                <a:spLocks/>
              </p:cNvSpPr>
              <p:nvPr/>
            </p:nvSpPr>
            <p:spPr bwMode="auto">
              <a:xfrm>
                <a:off x="10506477" y="4099420"/>
                <a:ext cx="119063" cy="123825"/>
              </a:xfrm>
              <a:custGeom>
                <a:avLst/>
                <a:gdLst>
                  <a:gd name="T0" fmla="*/ 0 w 48"/>
                  <a:gd name="T1" fmla="*/ 2147483646 h 50"/>
                  <a:gd name="T2" fmla="*/ 2147483646 w 48"/>
                  <a:gd name="T3" fmla="*/ 2147483646 h 50"/>
                  <a:gd name="T4" fmla="*/ 2147483646 w 48"/>
                  <a:gd name="T5" fmla="*/ 2147483646 h 50"/>
                  <a:gd name="T6" fmla="*/ 2147483646 w 48"/>
                  <a:gd name="T7" fmla="*/ 2147483646 h 50"/>
                  <a:gd name="T8" fmla="*/ 0 w 48"/>
                  <a:gd name="T9" fmla="*/ 2147483646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0" y="50"/>
                    </a:moveTo>
                    <a:cubicBezTo>
                      <a:pt x="0" y="50"/>
                      <a:pt x="48" y="39"/>
                      <a:pt x="48" y="28"/>
                    </a:cubicBezTo>
                    <a:cubicBezTo>
                      <a:pt x="47" y="17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6"/>
                    </a:cubicBezTo>
                    <a:cubicBezTo>
                      <a:pt x="3" y="31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5" name="îṡ1íḋé"/>
              <p:cNvSpPr>
                <a:spLocks/>
              </p:cNvSpPr>
              <p:nvPr/>
            </p:nvSpPr>
            <p:spPr bwMode="auto">
              <a:xfrm>
                <a:off x="10476711" y="4207766"/>
                <a:ext cx="119063" cy="123825"/>
              </a:xfrm>
              <a:custGeom>
                <a:avLst/>
                <a:gdLst>
                  <a:gd name="T0" fmla="*/ 0 w 48"/>
                  <a:gd name="T1" fmla="*/ 2147483646 h 50"/>
                  <a:gd name="T2" fmla="*/ 2147483646 w 48"/>
                  <a:gd name="T3" fmla="*/ 2147483646 h 50"/>
                  <a:gd name="T4" fmla="*/ 2147483646 w 48"/>
                  <a:gd name="T5" fmla="*/ 2147483646 h 50"/>
                  <a:gd name="T6" fmla="*/ 2147483646 w 48"/>
                  <a:gd name="T7" fmla="*/ 2147483646 h 50"/>
                  <a:gd name="T8" fmla="*/ 0 w 48"/>
                  <a:gd name="T9" fmla="*/ 2147483646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0" y="50"/>
                    </a:moveTo>
                    <a:cubicBezTo>
                      <a:pt x="0" y="50"/>
                      <a:pt x="48" y="39"/>
                      <a:pt x="47" y="28"/>
                    </a:cubicBezTo>
                    <a:cubicBezTo>
                      <a:pt x="47" y="17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6"/>
                    </a:cubicBezTo>
                    <a:cubicBezTo>
                      <a:pt x="3" y="31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6" name="ïṩlîḑé"/>
              <p:cNvSpPr>
                <a:spLocks/>
              </p:cNvSpPr>
              <p:nvPr/>
            </p:nvSpPr>
            <p:spPr bwMode="auto">
              <a:xfrm>
                <a:off x="10439802" y="4306588"/>
                <a:ext cx="115491" cy="121444"/>
              </a:xfrm>
              <a:custGeom>
                <a:avLst/>
                <a:gdLst>
                  <a:gd name="T0" fmla="*/ 0 w 47"/>
                  <a:gd name="T1" fmla="*/ 2147483646 h 49"/>
                  <a:gd name="T2" fmla="*/ 2147483646 w 47"/>
                  <a:gd name="T3" fmla="*/ 2147483646 h 49"/>
                  <a:gd name="T4" fmla="*/ 2147483646 w 47"/>
                  <a:gd name="T5" fmla="*/ 2147483646 h 49"/>
                  <a:gd name="T6" fmla="*/ 2147483646 w 47"/>
                  <a:gd name="T7" fmla="*/ 2147483646 h 49"/>
                  <a:gd name="T8" fmla="*/ 0 w 47"/>
                  <a:gd name="T9" fmla="*/ 2147483646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0" y="49"/>
                    </a:moveTo>
                    <a:cubicBezTo>
                      <a:pt x="0" y="49"/>
                      <a:pt x="47" y="38"/>
                      <a:pt x="47" y="27"/>
                    </a:cubicBezTo>
                    <a:cubicBezTo>
                      <a:pt x="47" y="16"/>
                      <a:pt x="35" y="21"/>
                      <a:pt x="35" y="21"/>
                    </a:cubicBezTo>
                    <a:cubicBezTo>
                      <a:pt x="35" y="21"/>
                      <a:pt x="38" y="0"/>
                      <a:pt x="21" y="15"/>
                    </a:cubicBezTo>
                    <a:cubicBezTo>
                      <a:pt x="3" y="30"/>
                      <a:pt x="0" y="49"/>
                      <a:pt x="0" y="49"/>
                    </a:cubicBezTo>
                    <a:close/>
                  </a:path>
                </a:pathLst>
              </a:custGeom>
              <a:solidFill>
                <a:srgbClr val="F98C8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7" name="íšľiḋè"/>
              <p:cNvSpPr>
                <a:spLocks/>
              </p:cNvSpPr>
              <p:nvPr/>
            </p:nvSpPr>
            <p:spPr bwMode="auto">
              <a:xfrm>
                <a:off x="9979029" y="4469704"/>
                <a:ext cx="579835" cy="267891"/>
              </a:xfrm>
              <a:custGeom>
                <a:avLst/>
                <a:gdLst>
                  <a:gd name="T0" fmla="*/ 2147483646 w 234"/>
                  <a:gd name="T1" fmla="*/ 2147483646 h 108"/>
                  <a:gd name="T2" fmla="*/ 2147483646 w 234"/>
                  <a:gd name="T3" fmla="*/ 2147483646 h 108"/>
                  <a:gd name="T4" fmla="*/ 2147483646 w 234"/>
                  <a:gd name="T5" fmla="*/ 2147483646 h 108"/>
                  <a:gd name="T6" fmla="*/ 2147483646 w 234"/>
                  <a:gd name="T7" fmla="*/ 2147483646 h 108"/>
                  <a:gd name="T8" fmla="*/ 2147483646 w 234"/>
                  <a:gd name="T9" fmla="*/ 2147483646 h 108"/>
                  <a:gd name="T10" fmla="*/ 2147483646 w 234"/>
                  <a:gd name="T11" fmla="*/ 2147483646 h 108"/>
                  <a:gd name="T12" fmla="*/ 2147483646 w 234"/>
                  <a:gd name="T13" fmla="*/ 2147483646 h 108"/>
                  <a:gd name="T14" fmla="*/ 2147483646 w 234"/>
                  <a:gd name="T15" fmla="*/ 2147483646 h 1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4" h="108">
                    <a:moveTo>
                      <a:pt x="5" y="60"/>
                    </a:moveTo>
                    <a:cubicBezTo>
                      <a:pt x="12" y="44"/>
                      <a:pt x="68" y="12"/>
                      <a:pt x="93" y="7"/>
                    </a:cubicBezTo>
                    <a:cubicBezTo>
                      <a:pt x="117" y="2"/>
                      <a:pt x="155" y="0"/>
                      <a:pt x="181" y="7"/>
                    </a:cubicBezTo>
                    <a:cubicBezTo>
                      <a:pt x="206" y="13"/>
                      <a:pt x="226" y="27"/>
                      <a:pt x="230" y="42"/>
                    </a:cubicBezTo>
                    <a:cubicBezTo>
                      <a:pt x="234" y="58"/>
                      <a:pt x="221" y="94"/>
                      <a:pt x="209" y="101"/>
                    </a:cubicBezTo>
                    <a:cubicBezTo>
                      <a:pt x="198" y="108"/>
                      <a:pt x="119" y="102"/>
                      <a:pt x="78" y="102"/>
                    </a:cubicBezTo>
                    <a:cubicBezTo>
                      <a:pt x="37" y="103"/>
                      <a:pt x="26" y="107"/>
                      <a:pt x="14" y="96"/>
                    </a:cubicBezTo>
                    <a:cubicBezTo>
                      <a:pt x="2" y="84"/>
                      <a:pt x="0" y="70"/>
                      <a:pt x="5" y="60"/>
                    </a:cubicBezTo>
                    <a:close/>
                  </a:path>
                </a:pathLst>
              </a:custGeom>
              <a:solidFill>
                <a:srgbClr val="61768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118" name="îSļîďé"/>
              <p:cNvSpPr>
                <a:spLocks/>
              </p:cNvSpPr>
              <p:nvPr/>
            </p:nvSpPr>
            <p:spPr bwMode="auto">
              <a:xfrm>
                <a:off x="9986173" y="4591147"/>
                <a:ext cx="564356" cy="146447"/>
              </a:xfrm>
              <a:custGeom>
                <a:avLst/>
                <a:gdLst>
                  <a:gd name="T0" fmla="*/ 2147483646 w 228"/>
                  <a:gd name="T1" fmla="*/ 2147483646 h 59"/>
                  <a:gd name="T2" fmla="*/ 2147483646 w 228"/>
                  <a:gd name="T3" fmla="*/ 0 h 59"/>
                  <a:gd name="T4" fmla="*/ 2147483646 w 228"/>
                  <a:gd name="T5" fmla="*/ 2147483646 h 59"/>
                  <a:gd name="T6" fmla="*/ 2147483646 w 228"/>
                  <a:gd name="T7" fmla="*/ 2147483646 h 59"/>
                  <a:gd name="T8" fmla="*/ 2147483646 w 228"/>
                  <a:gd name="T9" fmla="*/ 2147483646 h 59"/>
                  <a:gd name="T10" fmla="*/ 2147483646 w 228"/>
                  <a:gd name="T11" fmla="*/ 2147483646 h 59"/>
                  <a:gd name="T12" fmla="*/ 0 w 228"/>
                  <a:gd name="T13" fmla="*/ 2147483646 h 59"/>
                  <a:gd name="T14" fmla="*/ 2147483646 w 228"/>
                  <a:gd name="T15" fmla="*/ 2147483646 h 59"/>
                  <a:gd name="T16" fmla="*/ 2147483646 w 228"/>
                  <a:gd name="T17" fmla="*/ 2147483646 h 59"/>
                  <a:gd name="T18" fmla="*/ 2147483646 w 228"/>
                  <a:gd name="T19" fmla="*/ 2147483646 h 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8" h="59">
                    <a:moveTo>
                      <a:pt x="206" y="52"/>
                    </a:moveTo>
                    <a:cubicBezTo>
                      <a:pt x="217" y="46"/>
                      <a:pt x="228" y="17"/>
                      <a:pt x="228" y="0"/>
                    </a:cubicBezTo>
                    <a:cubicBezTo>
                      <a:pt x="220" y="9"/>
                      <a:pt x="206" y="20"/>
                      <a:pt x="192" y="24"/>
                    </a:cubicBezTo>
                    <a:cubicBezTo>
                      <a:pt x="171" y="30"/>
                      <a:pt x="154" y="31"/>
                      <a:pt x="139" y="29"/>
                    </a:cubicBezTo>
                    <a:cubicBezTo>
                      <a:pt x="123" y="28"/>
                      <a:pt x="108" y="39"/>
                      <a:pt x="83" y="42"/>
                    </a:cubicBezTo>
                    <a:cubicBezTo>
                      <a:pt x="57" y="46"/>
                      <a:pt x="48" y="45"/>
                      <a:pt x="28" y="44"/>
                    </a:cubicBezTo>
                    <a:cubicBezTo>
                      <a:pt x="16" y="43"/>
                      <a:pt x="6" y="34"/>
                      <a:pt x="0" y="27"/>
                    </a:cubicBezTo>
                    <a:cubicBezTo>
                      <a:pt x="1" y="34"/>
                      <a:pt x="5" y="41"/>
                      <a:pt x="11" y="47"/>
                    </a:cubicBezTo>
                    <a:cubicBezTo>
                      <a:pt x="23" y="58"/>
                      <a:pt x="34" y="54"/>
                      <a:pt x="75" y="53"/>
                    </a:cubicBezTo>
                    <a:cubicBezTo>
                      <a:pt x="116" y="53"/>
                      <a:pt x="195" y="59"/>
                      <a:pt x="206" y="52"/>
                    </a:cubicBezTo>
                    <a:close/>
                  </a:path>
                </a:pathLst>
              </a:custGeom>
              <a:solidFill>
                <a:srgbClr val="4E6A7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iSḷídé"/>
            <p:cNvGrpSpPr>
              <a:grpSpLocks/>
            </p:cNvGrpSpPr>
            <p:nvPr/>
          </p:nvGrpSpPr>
          <p:grpSpPr bwMode="auto">
            <a:xfrm rot="4500000">
              <a:off x="495237" y="4861902"/>
              <a:ext cx="694476" cy="1313375"/>
              <a:chOff x="7143750" y="1095375"/>
              <a:chExt cx="1079501" cy="2041526"/>
            </a:xfrm>
          </p:grpSpPr>
          <p:sp>
            <p:nvSpPr>
              <p:cNvPr id="40047" name="ïṣľïḋe"/>
              <p:cNvSpPr>
                <a:spLocks/>
              </p:cNvSpPr>
              <p:nvPr/>
            </p:nvSpPr>
            <p:spPr bwMode="auto">
              <a:xfrm>
                <a:off x="7196138" y="1095375"/>
                <a:ext cx="1027113" cy="1706563"/>
              </a:xfrm>
              <a:custGeom>
                <a:avLst/>
                <a:gdLst>
                  <a:gd name="T0" fmla="*/ 2147483646 w 311"/>
                  <a:gd name="T1" fmla="*/ 2147483646 h 518"/>
                  <a:gd name="T2" fmla="*/ 2147483646 w 311"/>
                  <a:gd name="T3" fmla="*/ 2147483646 h 518"/>
                  <a:gd name="T4" fmla="*/ 2147483646 w 311"/>
                  <a:gd name="T5" fmla="*/ 2147483646 h 518"/>
                  <a:gd name="T6" fmla="*/ 2147483646 w 311"/>
                  <a:gd name="T7" fmla="*/ 2147483646 h 518"/>
                  <a:gd name="T8" fmla="*/ 2147483646 w 311"/>
                  <a:gd name="T9" fmla="*/ 2147483646 h 518"/>
                  <a:gd name="T10" fmla="*/ 2147483646 w 311"/>
                  <a:gd name="T11" fmla="*/ 2147483646 h 518"/>
                  <a:gd name="T12" fmla="*/ 2147483646 w 311"/>
                  <a:gd name="T13" fmla="*/ 2147483646 h 518"/>
                  <a:gd name="T14" fmla="*/ 2147483646 w 311"/>
                  <a:gd name="T15" fmla="*/ 2147483646 h 518"/>
                  <a:gd name="T16" fmla="*/ 2147483646 w 311"/>
                  <a:gd name="T17" fmla="*/ 2147483646 h 518"/>
                  <a:gd name="T18" fmla="*/ 2147483646 w 311"/>
                  <a:gd name="T19" fmla="*/ 2147483646 h 518"/>
                  <a:gd name="T20" fmla="*/ 2147483646 w 311"/>
                  <a:gd name="T21" fmla="*/ 2147483646 h 518"/>
                  <a:gd name="T22" fmla="*/ 2147483646 w 311"/>
                  <a:gd name="T23" fmla="*/ 2147483646 h 5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1" h="518">
                    <a:moveTo>
                      <a:pt x="179" y="516"/>
                    </a:moveTo>
                    <a:cubicBezTo>
                      <a:pt x="177" y="516"/>
                      <a:pt x="174" y="517"/>
                      <a:pt x="172" y="518"/>
                    </a:cubicBezTo>
                    <a:cubicBezTo>
                      <a:pt x="264" y="414"/>
                      <a:pt x="173" y="277"/>
                      <a:pt x="89" y="185"/>
                    </a:cubicBezTo>
                    <a:cubicBezTo>
                      <a:pt x="74" y="169"/>
                      <a:pt x="59" y="153"/>
                      <a:pt x="45" y="140"/>
                    </a:cubicBezTo>
                    <a:cubicBezTo>
                      <a:pt x="22" y="119"/>
                      <a:pt x="9" y="82"/>
                      <a:pt x="3" y="51"/>
                    </a:cubicBezTo>
                    <a:cubicBezTo>
                      <a:pt x="1" y="37"/>
                      <a:pt x="0" y="21"/>
                      <a:pt x="10" y="11"/>
                    </a:cubicBezTo>
                    <a:cubicBezTo>
                      <a:pt x="19" y="3"/>
                      <a:pt x="32" y="1"/>
                      <a:pt x="44" y="1"/>
                    </a:cubicBezTo>
                    <a:cubicBezTo>
                      <a:pt x="83" y="0"/>
                      <a:pt x="125" y="8"/>
                      <a:pt x="162" y="22"/>
                    </a:cubicBezTo>
                    <a:cubicBezTo>
                      <a:pt x="182" y="30"/>
                      <a:pt x="189" y="44"/>
                      <a:pt x="203" y="58"/>
                    </a:cubicBezTo>
                    <a:cubicBezTo>
                      <a:pt x="217" y="73"/>
                      <a:pt x="230" y="89"/>
                      <a:pt x="242" y="107"/>
                    </a:cubicBezTo>
                    <a:cubicBezTo>
                      <a:pt x="265" y="142"/>
                      <a:pt x="282" y="182"/>
                      <a:pt x="291" y="224"/>
                    </a:cubicBezTo>
                    <a:cubicBezTo>
                      <a:pt x="311" y="324"/>
                      <a:pt x="287" y="474"/>
                      <a:pt x="179" y="516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48" name="ïṩļîdê"/>
              <p:cNvSpPr>
                <a:spLocks/>
              </p:cNvSpPr>
              <p:nvPr/>
            </p:nvSpPr>
            <p:spPr bwMode="auto">
              <a:xfrm>
                <a:off x="7332663" y="1095375"/>
                <a:ext cx="890588" cy="1706563"/>
              </a:xfrm>
              <a:custGeom>
                <a:avLst/>
                <a:gdLst>
                  <a:gd name="T0" fmla="*/ 2147483646 w 270"/>
                  <a:gd name="T1" fmla="*/ 2147483646 h 518"/>
                  <a:gd name="T2" fmla="*/ 2147483646 w 270"/>
                  <a:gd name="T3" fmla="*/ 2147483646 h 518"/>
                  <a:gd name="T4" fmla="*/ 2147483646 w 270"/>
                  <a:gd name="T5" fmla="*/ 2147483646 h 518"/>
                  <a:gd name="T6" fmla="*/ 2147483646 w 270"/>
                  <a:gd name="T7" fmla="*/ 2147483646 h 518"/>
                  <a:gd name="T8" fmla="*/ 2147483646 w 270"/>
                  <a:gd name="T9" fmla="*/ 2147483646 h 518"/>
                  <a:gd name="T10" fmla="*/ 0 w 270"/>
                  <a:gd name="T11" fmla="*/ 2147483646 h 518"/>
                  <a:gd name="T12" fmla="*/ 2147483646 w 270"/>
                  <a:gd name="T13" fmla="*/ 2147483646 h 518"/>
                  <a:gd name="T14" fmla="*/ 2147483646 w 270"/>
                  <a:gd name="T15" fmla="*/ 2147483646 h 518"/>
                  <a:gd name="T16" fmla="*/ 2147483646 w 270"/>
                  <a:gd name="T17" fmla="*/ 2147483646 h 518"/>
                  <a:gd name="T18" fmla="*/ 2147483646 w 270"/>
                  <a:gd name="T19" fmla="*/ 2147483646 h 518"/>
                  <a:gd name="T20" fmla="*/ 2147483646 w 270"/>
                  <a:gd name="T21" fmla="*/ 2147483646 h 518"/>
                  <a:gd name="T22" fmla="*/ 2147483646 w 270"/>
                  <a:gd name="T23" fmla="*/ 2147483646 h 518"/>
                  <a:gd name="T24" fmla="*/ 2147483646 w 270"/>
                  <a:gd name="T25" fmla="*/ 2147483646 h 518"/>
                  <a:gd name="T26" fmla="*/ 2147483646 w 270"/>
                  <a:gd name="T27" fmla="*/ 2147483646 h 5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0" h="518">
                    <a:moveTo>
                      <a:pt x="250" y="224"/>
                    </a:moveTo>
                    <a:cubicBezTo>
                      <a:pt x="241" y="182"/>
                      <a:pt x="224" y="142"/>
                      <a:pt x="201" y="107"/>
                    </a:cubicBezTo>
                    <a:cubicBezTo>
                      <a:pt x="189" y="89"/>
                      <a:pt x="176" y="73"/>
                      <a:pt x="162" y="58"/>
                    </a:cubicBezTo>
                    <a:cubicBezTo>
                      <a:pt x="148" y="44"/>
                      <a:pt x="141" y="30"/>
                      <a:pt x="121" y="22"/>
                    </a:cubicBezTo>
                    <a:cubicBezTo>
                      <a:pt x="84" y="8"/>
                      <a:pt x="42" y="0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36" y="2"/>
                      <a:pt x="75" y="9"/>
                      <a:pt x="109" y="22"/>
                    </a:cubicBezTo>
                    <a:cubicBezTo>
                      <a:pt x="129" y="30"/>
                      <a:pt x="135" y="44"/>
                      <a:pt x="149" y="58"/>
                    </a:cubicBezTo>
                    <a:cubicBezTo>
                      <a:pt x="164" y="73"/>
                      <a:pt x="177" y="89"/>
                      <a:pt x="188" y="107"/>
                    </a:cubicBezTo>
                    <a:cubicBezTo>
                      <a:pt x="212" y="142"/>
                      <a:pt x="229" y="182"/>
                      <a:pt x="237" y="224"/>
                    </a:cubicBezTo>
                    <a:cubicBezTo>
                      <a:pt x="257" y="320"/>
                      <a:pt x="235" y="463"/>
                      <a:pt x="137" y="510"/>
                    </a:cubicBezTo>
                    <a:cubicBezTo>
                      <a:pt x="135" y="513"/>
                      <a:pt x="133" y="516"/>
                      <a:pt x="131" y="518"/>
                    </a:cubicBezTo>
                    <a:cubicBezTo>
                      <a:pt x="133" y="517"/>
                      <a:pt x="136" y="516"/>
                      <a:pt x="138" y="516"/>
                    </a:cubicBezTo>
                    <a:cubicBezTo>
                      <a:pt x="246" y="474"/>
                      <a:pt x="270" y="324"/>
                      <a:pt x="250" y="224"/>
                    </a:cubicBezTo>
                    <a:close/>
                  </a:path>
                </a:pathLst>
              </a:custGeom>
              <a:solidFill>
                <a:srgbClr val="EDB9A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49" name="í$liḓê"/>
              <p:cNvSpPr>
                <a:spLocks/>
              </p:cNvSpPr>
              <p:nvPr/>
            </p:nvSpPr>
            <p:spPr bwMode="auto">
              <a:xfrm>
                <a:off x="7275513" y="1365250"/>
                <a:ext cx="700088" cy="1436688"/>
              </a:xfrm>
              <a:custGeom>
                <a:avLst/>
                <a:gdLst>
                  <a:gd name="T0" fmla="*/ 2147483646 w 212"/>
                  <a:gd name="T1" fmla="*/ 2147483646 h 436"/>
                  <a:gd name="T2" fmla="*/ 2147483646 w 212"/>
                  <a:gd name="T3" fmla="*/ 2147483646 h 436"/>
                  <a:gd name="T4" fmla="*/ 2147483646 w 212"/>
                  <a:gd name="T5" fmla="*/ 2147483646 h 436"/>
                  <a:gd name="T6" fmla="*/ 2147483646 w 212"/>
                  <a:gd name="T7" fmla="*/ 0 h 436"/>
                  <a:gd name="T8" fmla="*/ 2147483646 w 212"/>
                  <a:gd name="T9" fmla="*/ 2147483646 h 436"/>
                  <a:gd name="T10" fmla="*/ 2147483646 w 212"/>
                  <a:gd name="T11" fmla="*/ 2147483646 h 436"/>
                  <a:gd name="T12" fmla="*/ 2147483646 w 212"/>
                  <a:gd name="T13" fmla="*/ 2147483646 h 436"/>
                  <a:gd name="T14" fmla="*/ 2147483646 w 212"/>
                  <a:gd name="T15" fmla="*/ 2147483646 h 436"/>
                  <a:gd name="T16" fmla="*/ 0 w 212"/>
                  <a:gd name="T17" fmla="*/ 2147483646 h 436"/>
                  <a:gd name="T18" fmla="*/ 2147483646 w 212"/>
                  <a:gd name="T19" fmla="*/ 2147483646 h 436"/>
                  <a:gd name="T20" fmla="*/ 2147483646 w 212"/>
                  <a:gd name="T21" fmla="*/ 2147483646 h 436"/>
                  <a:gd name="T22" fmla="*/ 2147483646 w 212"/>
                  <a:gd name="T23" fmla="*/ 2147483646 h 436"/>
                  <a:gd name="T24" fmla="*/ 2147483646 w 212"/>
                  <a:gd name="T25" fmla="*/ 2147483646 h 436"/>
                  <a:gd name="T26" fmla="*/ 2147483646 w 212"/>
                  <a:gd name="T27" fmla="*/ 2147483646 h 436"/>
                  <a:gd name="T28" fmla="*/ 2147483646 w 212"/>
                  <a:gd name="T29" fmla="*/ 2147483646 h 436"/>
                  <a:gd name="T30" fmla="*/ 2147483646 w 212"/>
                  <a:gd name="T31" fmla="*/ 2147483646 h 436"/>
                  <a:gd name="T32" fmla="*/ 2147483646 w 212"/>
                  <a:gd name="T33" fmla="*/ 2147483646 h 436"/>
                  <a:gd name="T34" fmla="*/ 2147483646 w 212"/>
                  <a:gd name="T35" fmla="*/ 2147483646 h 436"/>
                  <a:gd name="T36" fmla="*/ 2147483646 w 212"/>
                  <a:gd name="T37" fmla="*/ 2147483646 h 436"/>
                  <a:gd name="T38" fmla="*/ 2147483646 w 212"/>
                  <a:gd name="T39" fmla="*/ 2147483646 h 436"/>
                  <a:gd name="T40" fmla="*/ 2147483646 w 212"/>
                  <a:gd name="T41" fmla="*/ 2147483646 h 436"/>
                  <a:gd name="T42" fmla="*/ 2147483646 w 212"/>
                  <a:gd name="T43" fmla="*/ 2147483646 h 436"/>
                  <a:gd name="T44" fmla="*/ 2147483646 w 212"/>
                  <a:gd name="T45" fmla="*/ 2147483646 h 4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2" h="436">
                    <a:moveTo>
                      <a:pt x="90" y="105"/>
                    </a:moveTo>
                    <a:cubicBezTo>
                      <a:pt x="82" y="99"/>
                      <a:pt x="75" y="93"/>
                      <a:pt x="71" y="83"/>
                    </a:cubicBezTo>
                    <a:cubicBezTo>
                      <a:pt x="69" y="76"/>
                      <a:pt x="69" y="68"/>
                      <a:pt x="68" y="60"/>
                    </a:cubicBezTo>
                    <a:cubicBezTo>
                      <a:pt x="66" y="39"/>
                      <a:pt x="61" y="19"/>
                      <a:pt x="55" y="0"/>
                    </a:cubicBezTo>
                    <a:cubicBezTo>
                      <a:pt x="56" y="4"/>
                      <a:pt x="54" y="14"/>
                      <a:pt x="55" y="19"/>
                    </a:cubicBezTo>
                    <a:cubicBezTo>
                      <a:pt x="55" y="26"/>
                      <a:pt x="57" y="33"/>
                      <a:pt x="58" y="40"/>
                    </a:cubicBezTo>
                    <a:cubicBezTo>
                      <a:pt x="59" y="48"/>
                      <a:pt x="64" y="65"/>
                      <a:pt x="52" y="67"/>
                    </a:cubicBezTo>
                    <a:cubicBezTo>
                      <a:pt x="46" y="67"/>
                      <a:pt x="42" y="64"/>
                      <a:pt x="37" y="62"/>
                    </a:cubicBezTo>
                    <a:cubicBezTo>
                      <a:pt x="23" y="52"/>
                      <a:pt x="8" y="41"/>
                      <a:pt x="0" y="26"/>
                    </a:cubicBezTo>
                    <a:cubicBezTo>
                      <a:pt x="6" y="35"/>
                      <a:pt x="12" y="45"/>
                      <a:pt x="18" y="55"/>
                    </a:cubicBezTo>
                    <a:cubicBezTo>
                      <a:pt x="25" y="65"/>
                      <a:pt x="31" y="75"/>
                      <a:pt x="39" y="84"/>
                    </a:cubicBezTo>
                    <a:cubicBezTo>
                      <a:pt x="47" y="93"/>
                      <a:pt x="58" y="96"/>
                      <a:pt x="66" y="104"/>
                    </a:cubicBezTo>
                    <a:cubicBezTo>
                      <a:pt x="89" y="124"/>
                      <a:pt x="108" y="153"/>
                      <a:pt x="126" y="178"/>
                    </a:cubicBezTo>
                    <a:cubicBezTo>
                      <a:pt x="144" y="205"/>
                      <a:pt x="161" y="234"/>
                      <a:pt x="172" y="264"/>
                    </a:cubicBezTo>
                    <a:cubicBezTo>
                      <a:pt x="194" y="324"/>
                      <a:pt x="191" y="387"/>
                      <a:pt x="148" y="436"/>
                    </a:cubicBezTo>
                    <a:cubicBezTo>
                      <a:pt x="150" y="435"/>
                      <a:pt x="153" y="434"/>
                      <a:pt x="155" y="434"/>
                    </a:cubicBezTo>
                    <a:cubicBezTo>
                      <a:pt x="168" y="429"/>
                      <a:pt x="179" y="422"/>
                      <a:pt x="189" y="415"/>
                    </a:cubicBezTo>
                    <a:cubicBezTo>
                      <a:pt x="199" y="408"/>
                      <a:pt x="205" y="384"/>
                      <a:pt x="207" y="374"/>
                    </a:cubicBezTo>
                    <a:cubicBezTo>
                      <a:pt x="211" y="359"/>
                      <a:pt x="212" y="344"/>
                      <a:pt x="212" y="329"/>
                    </a:cubicBezTo>
                    <a:cubicBezTo>
                      <a:pt x="210" y="297"/>
                      <a:pt x="200" y="266"/>
                      <a:pt x="187" y="238"/>
                    </a:cubicBezTo>
                    <a:cubicBezTo>
                      <a:pt x="172" y="208"/>
                      <a:pt x="153" y="179"/>
                      <a:pt x="132" y="152"/>
                    </a:cubicBezTo>
                    <a:cubicBezTo>
                      <a:pt x="122" y="139"/>
                      <a:pt x="111" y="126"/>
                      <a:pt x="100" y="114"/>
                    </a:cubicBezTo>
                    <a:cubicBezTo>
                      <a:pt x="97" y="110"/>
                      <a:pt x="93" y="107"/>
                      <a:pt x="90" y="105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0" name="íṧ1iḍè"/>
              <p:cNvSpPr>
                <a:spLocks/>
              </p:cNvSpPr>
              <p:nvPr/>
            </p:nvSpPr>
            <p:spPr bwMode="auto">
              <a:xfrm>
                <a:off x="7480300" y="1374775"/>
                <a:ext cx="568325" cy="1335088"/>
              </a:xfrm>
              <a:custGeom>
                <a:avLst/>
                <a:gdLst>
                  <a:gd name="T0" fmla="*/ 2147483646 w 172"/>
                  <a:gd name="T1" fmla="*/ 2147483646 h 405"/>
                  <a:gd name="T2" fmla="*/ 2147483646 w 172"/>
                  <a:gd name="T3" fmla="*/ 2147483646 h 405"/>
                  <a:gd name="T4" fmla="*/ 2147483646 w 172"/>
                  <a:gd name="T5" fmla="*/ 2147483646 h 405"/>
                  <a:gd name="T6" fmla="*/ 2147483646 w 172"/>
                  <a:gd name="T7" fmla="*/ 2147483646 h 405"/>
                  <a:gd name="T8" fmla="*/ 2147483646 w 172"/>
                  <a:gd name="T9" fmla="*/ 2147483646 h 405"/>
                  <a:gd name="T10" fmla="*/ 2147483646 w 172"/>
                  <a:gd name="T11" fmla="*/ 2147483646 h 405"/>
                  <a:gd name="T12" fmla="*/ 2147483646 w 172"/>
                  <a:gd name="T13" fmla="*/ 2147483646 h 405"/>
                  <a:gd name="T14" fmla="*/ 2147483646 w 172"/>
                  <a:gd name="T15" fmla="*/ 2147483646 h 405"/>
                  <a:gd name="T16" fmla="*/ 2147483646 w 172"/>
                  <a:gd name="T17" fmla="*/ 2147483646 h 405"/>
                  <a:gd name="T18" fmla="*/ 2147483646 w 172"/>
                  <a:gd name="T19" fmla="*/ 2147483646 h 405"/>
                  <a:gd name="T20" fmla="*/ 0 w 172"/>
                  <a:gd name="T21" fmla="*/ 2147483646 h 405"/>
                  <a:gd name="T22" fmla="*/ 2147483646 w 172"/>
                  <a:gd name="T23" fmla="*/ 2147483646 h 405"/>
                  <a:gd name="T24" fmla="*/ 2147483646 w 172"/>
                  <a:gd name="T25" fmla="*/ 2147483646 h 405"/>
                  <a:gd name="T26" fmla="*/ 2147483646 w 172"/>
                  <a:gd name="T27" fmla="*/ 2147483646 h 405"/>
                  <a:gd name="T28" fmla="*/ 2147483646 w 172"/>
                  <a:gd name="T29" fmla="*/ 2147483646 h 405"/>
                  <a:gd name="T30" fmla="*/ 2147483646 w 172"/>
                  <a:gd name="T31" fmla="*/ 2147483646 h 405"/>
                  <a:gd name="T32" fmla="*/ 2147483646 w 172"/>
                  <a:gd name="T33" fmla="*/ 2147483646 h 40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2" h="405">
                    <a:moveTo>
                      <a:pt x="138" y="362"/>
                    </a:moveTo>
                    <a:cubicBezTo>
                      <a:pt x="129" y="377"/>
                      <a:pt x="118" y="391"/>
                      <a:pt x="107" y="405"/>
                    </a:cubicBezTo>
                    <a:cubicBezTo>
                      <a:pt x="161" y="335"/>
                      <a:pt x="130" y="247"/>
                      <a:pt x="95" y="176"/>
                    </a:cubicBezTo>
                    <a:cubicBezTo>
                      <a:pt x="88" y="160"/>
                      <a:pt x="78" y="144"/>
                      <a:pt x="68" y="130"/>
                    </a:cubicBezTo>
                    <a:cubicBezTo>
                      <a:pt x="62" y="122"/>
                      <a:pt x="56" y="116"/>
                      <a:pt x="50" y="109"/>
                    </a:cubicBezTo>
                    <a:cubicBezTo>
                      <a:pt x="47" y="106"/>
                      <a:pt x="37" y="100"/>
                      <a:pt x="35" y="97"/>
                    </a:cubicBezTo>
                    <a:cubicBezTo>
                      <a:pt x="46" y="116"/>
                      <a:pt x="56" y="136"/>
                      <a:pt x="63" y="157"/>
                    </a:cubicBezTo>
                    <a:cubicBezTo>
                      <a:pt x="49" y="145"/>
                      <a:pt x="47" y="125"/>
                      <a:pt x="35" y="110"/>
                    </a:cubicBezTo>
                    <a:cubicBezTo>
                      <a:pt x="30" y="104"/>
                      <a:pt x="23" y="98"/>
                      <a:pt x="18" y="92"/>
                    </a:cubicBezTo>
                    <a:cubicBezTo>
                      <a:pt x="11" y="83"/>
                      <a:pt x="9" y="70"/>
                      <a:pt x="8" y="59"/>
                    </a:cubicBezTo>
                    <a:cubicBezTo>
                      <a:pt x="7" y="40"/>
                      <a:pt x="4" y="20"/>
                      <a:pt x="0" y="1"/>
                    </a:cubicBezTo>
                    <a:cubicBezTo>
                      <a:pt x="23" y="0"/>
                      <a:pt x="38" y="27"/>
                      <a:pt x="60" y="28"/>
                    </a:cubicBezTo>
                    <a:cubicBezTo>
                      <a:pt x="79" y="29"/>
                      <a:pt x="92" y="23"/>
                      <a:pt x="105" y="40"/>
                    </a:cubicBezTo>
                    <a:cubicBezTo>
                      <a:pt x="116" y="55"/>
                      <a:pt x="118" y="79"/>
                      <a:pt x="128" y="96"/>
                    </a:cubicBezTo>
                    <a:cubicBezTo>
                      <a:pt x="148" y="130"/>
                      <a:pt x="162" y="166"/>
                      <a:pt x="167" y="205"/>
                    </a:cubicBezTo>
                    <a:cubicBezTo>
                      <a:pt x="172" y="243"/>
                      <a:pt x="169" y="280"/>
                      <a:pt x="160" y="317"/>
                    </a:cubicBezTo>
                    <a:cubicBezTo>
                      <a:pt x="155" y="333"/>
                      <a:pt x="148" y="348"/>
                      <a:pt x="138" y="362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1" name="íṡḻiḓe"/>
              <p:cNvSpPr>
                <a:spLocks/>
              </p:cNvSpPr>
              <p:nvPr/>
            </p:nvSpPr>
            <p:spPr bwMode="auto">
              <a:xfrm>
                <a:off x="7434263" y="1371600"/>
                <a:ext cx="55563" cy="315913"/>
              </a:xfrm>
              <a:custGeom>
                <a:avLst/>
                <a:gdLst>
                  <a:gd name="T0" fmla="*/ 2147483646 w 17"/>
                  <a:gd name="T1" fmla="*/ 2147483646 h 96"/>
                  <a:gd name="T2" fmla="*/ 2147483646 w 17"/>
                  <a:gd name="T3" fmla="*/ 2147483646 h 96"/>
                  <a:gd name="T4" fmla="*/ 0 w 17"/>
                  <a:gd name="T5" fmla="*/ 2147483646 h 96"/>
                  <a:gd name="T6" fmla="*/ 2147483646 w 17"/>
                  <a:gd name="T7" fmla="*/ 2147483646 h 96"/>
                  <a:gd name="T8" fmla="*/ 2147483646 w 17"/>
                  <a:gd name="T9" fmla="*/ 2147483646 h 96"/>
                  <a:gd name="T10" fmla="*/ 2147483646 w 17"/>
                  <a:gd name="T11" fmla="*/ 2147483646 h 96"/>
                  <a:gd name="T12" fmla="*/ 2147483646 w 17"/>
                  <a:gd name="T13" fmla="*/ 2147483646 h 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96">
                    <a:moveTo>
                      <a:pt x="15" y="46"/>
                    </a:moveTo>
                    <a:cubicBezTo>
                      <a:pt x="14" y="31"/>
                      <a:pt x="12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8"/>
                      <a:pt x="9" y="32"/>
                      <a:pt x="10" y="48"/>
                    </a:cubicBezTo>
                    <a:cubicBezTo>
                      <a:pt x="11" y="63"/>
                      <a:pt x="10" y="78"/>
                      <a:pt x="7" y="93"/>
                    </a:cubicBezTo>
                    <a:cubicBezTo>
                      <a:pt x="7" y="95"/>
                      <a:pt x="9" y="96"/>
                      <a:pt x="10" y="94"/>
                    </a:cubicBezTo>
                    <a:cubicBezTo>
                      <a:pt x="15" y="78"/>
                      <a:pt x="17" y="62"/>
                      <a:pt x="15" y="46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2" name="ïṣḻîḍê"/>
              <p:cNvSpPr>
                <a:spLocks/>
              </p:cNvSpPr>
              <p:nvPr/>
            </p:nvSpPr>
            <p:spPr bwMode="auto">
              <a:xfrm>
                <a:off x="7453313" y="1319213"/>
                <a:ext cx="452438" cy="92075"/>
              </a:xfrm>
              <a:custGeom>
                <a:avLst/>
                <a:gdLst>
                  <a:gd name="T0" fmla="*/ 2147483646 w 137"/>
                  <a:gd name="T1" fmla="*/ 2147483646 h 28"/>
                  <a:gd name="T2" fmla="*/ 2147483646 w 137"/>
                  <a:gd name="T3" fmla="*/ 2147483646 h 28"/>
                  <a:gd name="T4" fmla="*/ 2147483646 w 137"/>
                  <a:gd name="T5" fmla="*/ 2147483646 h 28"/>
                  <a:gd name="T6" fmla="*/ 2147483646 w 137"/>
                  <a:gd name="T7" fmla="*/ 2147483646 h 28"/>
                  <a:gd name="T8" fmla="*/ 2147483646 w 137"/>
                  <a:gd name="T9" fmla="*/ 2147483646 h 28"/>
                  <a:gd name="T10" fmla="*/ 2147483646 w 137"/>
                  <a:gd name="T11" fmla="*/ 2147483646 h 28"/>
                  <a:gd name="T12" fmla="*/ 2147483646 w 137"/>
                  <a:gd name="T13" fmla="*/ 2147483646 h 28"/>
                  <a:gd name="T14" fmla="*/ 2147483646 w 137"/>
                  <a:gd name="T15" fmla="*/ 2147483646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7" h="28">
                    <a:moveTo>
                      <a:pt x="131" y="3"/>
                    </a:moveTo>
                    <a:cubicBezTo>
                      <a:pt x="124" y="15"/>
                      <a:pt x="114" y="15"/>
                      <a:pt x="101" y="15"/>
                    </a:cubicBezTo>
                    <a:cubicBezTo>
                      <a:pt x="91" y="15"/>
                      <a:pt x="80" y="14"/>
                      <a:pt x="69" y="13"/>
                    </a:cubicBezTo>
                    <a:cubicBezTo>
                      <a:pt x="47" y="10"/>
                      <a:pt x="25" y="5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27" y="14"/>
                      <a:pt x="56" y="19"/>
                      <a:pt x="82" y="21"/>
                    </a:cubicBezTo>
                    <a:cubicBezTo>
                      <a:pt x="96" y="22"/>
                      <a:pt x="137" y="28"/>
                      <a:pt x="137" y="5"/>
                    </a:cubicBezTo>
                    <a:cubicBezTo>
                      <a:pt x="137" y="2"/>
                      <a:pt x="133" y="1"/>
                      <a:pt x="131" y="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3" name="išḷîḑé"/>
              <p:cNvSpPr>
                <a:spLocks/>
              </p:cNvSpPr>
              <p:nvPr/>
            </p:nvSpPr>
            <p:spPr bwMode="auto">
              <a:xfrm>
                <a:off x="7869238" y="1457325"/>
                <a:ext cx="76200" cy="58738"/>
              </a:xfrm>
              <a:custGeom>
                <a:avLst/>
                <a:gdLst>
                  <a:gd name="T0" fmla="*/ 2147483646 w 23"/>
                  <a:gd name="T1" fmla="*/ 2147483646 h 18"/>
                  <a:gd name="T2" fmla="*/ 2147483646 w 23"/>
                  <a:gd name="T3" fmla="*/ 2147483646 h 18"/>
                  <a:gd name="T4" fmla="*/ 2147483646 w 23"/>
                  <a:gd name="T5" fmla="*/ 2147483646 h 18"/>
                  <a:gd name="T6" fmla="*/ 0 w 23"/>
                  <a:gd name="T7" fmla="*/ 2147483646 h 18"/>
                  <a:gd name="T8" fmla="*/ 2147483646 w 23"/>
                  <a:gd name="T9" fmla="*/ 2147483646 h 18"/>
                  <a:gd name="T10" fmla="*/ 2147483646 w 23"/>
                  <a:gd name="T11" fmla="*/ 2147483646 h 18"/>
                  <a:gd name="T12" fmla="*/ 2147483646 w 23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22" y="13"/>
                    </a:moveTo>
                    <a:cubicBezTo>
                      <a:pt x="18" y="12"/>
                      <a:pt x="15" y="14"/>
                      <a:pt x="10" y="12"/>
                    </a:cubicBezTo>
                    <a:cubicBezTo>
                      <a:pt x="6" y="10"/>
                      <a:pt x="3" y="6"/>
                      <a:pt x="2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8"/>
                      <a:pt x="4" y="12"/>
                      <a:pt x="9" y="15"/>
                    </a:cubicBezTo>
                    <a:cubicBezTo>
                      <a:pt x="13" y="17"/>
                      <a:pt x="20" y="18"/>
                      <a:pt x="23" y="14"/>
                    </a:cubicBezTo>
                    <a:cubicBezTo>
                      <a:pt x="23" y="13"/>
                      <a:pt x="23" y="13"/>
                      <a:pt x="22" y="1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4" name="í$ḻïḍê"/>
              <p:cNvSpPr>
                <a:spLocks/>
              </p:cNvSpPr>
              <p:nvPr/>
            </p:nvSpPr>
            <p:spPr bwMode="auto">
              <a:xfrm>
                <a:off x="7948613" y="1482725"/>
                <a:ext cx="69850" cy="39688"/>
              </a:xfrm>
              <a:custGeom>
                <a:avLst/>
                <a:gdLst>
                  <a:gd name="T0" fmla="*/ 2147483646 w 21"/>
                  <a:gd name="T1" fmla="*/ 2147483646 h 12"/>
                  <a:gd name="T2" fmla="*/ 2147483646 w 21"/>
                  <a:gd name="T3" fmla="*/ 2147483646 h 12"/>
                  <a:gd name="T4" fmla="*/ 2147483646 w 21"/>
                  <a:gd name="T5" fmla="*/ 2147483646 h 12"/>
                  <a:gd name="T6" fmla="*/ 0 w 21"/>
                  <a:gd name="T7" fmla="*/ 2147483646 h 12"/>
                  <a:gd name="T8" fmla="*/ 2147483646 w 21"/>
                  <a:gd name="T9" fmla="*/ 2147483646 h 12"/>
                  <a:gd name="T10" fmla="*/ 2147483646 w 21"/>
                  <a:gd name="T11" fmla="*/ 2147483646 h 12"/>
                  <a:gd name="T12" fmla="*/ 2147483646 w 21"/>
                  <a:gd name="T13" fmla="*/ 2147483646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2">
                    <a:moveTo>
                      <a:pt x="20" y="4"/>
                    </a:moveTo>
                    <a:cubicBezTo>
                      <a:pt x="17" y="6"/>
                      <a:pt x="15" y="8"/>
                      <a:pt x="12" y="8"/>
                    </a:cubicBezTo>
                    <a:cubicBezTo>
                      <a:pt x="8" y="8"/>
                      <a:pt x="4" y="5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1" y="7"/>
                      <a:pt x="5" y="11"/>
                      <a:pt x="10" y="12"/>
                    </a:cubicBezTo>
                    <a:cubicBezTo>
                      <a:pt x="15" y="12"/>
                      <a:pt x="20" y="10"/>
                      <a:pt x="21" y="5"/>
                    </a:cubicBezTo>
                    <a:cubicBezTo>
                      <a:pt x="21" y="4"/>
                      <a:pt x="21" y="3"/>
                      <a:pt x="20" y="4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5" name="ïṩļïḑé"/>
              <p:cNvSpPr>
                <a:spLocks/>
              </p:cNvSpPr>
              <p:nvPr/>
            </p:nvSpPr>
            <p:spPr bwMode="auto">
              <a:xfrm>
                <a:off x="7926388" y="1625600"/>
                <a:ext cx="88900" cy="58738"/>
              </a:xfrm>
              <a:custGeom>
                <a:avLst/>
                <a:gdLst>
                  <a:gd name="T0" fmla="*/ 2147483646 w 27"/>
                  <a:gd name="T1" fmla="*/ 2147483646 h 18"/>
                  <a:gd name="T2" fmla="*/ 2147483646 w 27"/>
                  <a:gd name="T3" fmla="*/ 2147483646 h 18"/>
                  <a:gd name="T4" fmla="*/ 2147483646 w 27"/>
                  <a:gd name="T5" fmla="*/ 2147483646 h 18"/>
                  <a:gd name="T6" fmla="*/ 2147483646 w 27"/>
                  <a:gd name="T7" fmla="*/ 2147483646 h 18"/>
                  <a:gd name="T8" fmla="*/ 0 w 27"/>
                  <a:gd name="T9" fmla="*/ 2147483646 h 18"/>
                  <a:gd name="T10" fmla="*/ 2147483646 w 27"/>
                  <a:gd name="T11" fmla="*/ 2147483646 h 18"/>
                  <a:gd name="T12" fmla="*/ 2147483646 w 27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4" y="8"/>
                    </a:moveTo>
                    <a:cubicBezTo>
                      <a:pt x="24" y="8"/>
                      <a:pt x="23" y="8"/>
                      <a:pt x="22" y="8"/>
                    </a:cubicBezTo>
                    <a:cubicBezTo>
                      <a:pt x="21" y="13"/>
                      <a:pt x="16" y="16"/>
                      <a:pt x="11" y="14"/>
                    </a:cubicBezTo>
                    <a:cubicBezTo>
                      <a:pt x="7" y="11"/>
                      <a:pt x="5" y="6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9"/>
                      <a:pt x="7" y="18"/>
                      <a:pt x="15" y="18"/>
                    </a:cubicBezTo>
                    <a:cubicBezTo>
                      <a:pt x="19" y="18"/>
                      <a:pt x="27" y="14"/>
                      <a:pt x="24" y="8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6" name="ïš1ïḍê"/>
              <p:cNvSpPr>
                <a:spLocks/>
              </p:cNvSpPr>
              <p:nvPr/>
            </p:nvSpPr>
            <p:spPr bwMode="auto">
              <a:xfrm>
                <a:off x="8042275" y="1724025"/>
                <a:ext cx="65088" cy="39688"/>
              </a:xfrm>
              <a:custGeom>
                <a:avLst/>
                <a:gdLst>
                  <a:gd name="T0" fmla="*/ 2147483646 w 20"/>
                  <a:gd name="T1" fmla="*/ 2147483646 h 12"/>
                  <a:gd name="T2" fmla="*/ 2147483646 w 20"/>
                  <a:gd name="T3" fmla="*/ 0 h 12"/>
                  <a:gd name="T4" fmla="*/ 2147483646 w 20"/>
                  <a:gd name="T5" fmla="*/ 2147483646 h 12"/>
                  <a:gd name="T6" fmla="*/ 2147483646 w 20"/>
                  <a:gd name="T7" fmla="*/ 2147483646 h 12"/>
                  <a:gd name="T8" fmla="*/ 0 w 20"/>
                  <a:gd name="T9" fmla="*/ 2147483646 h 12"/>
                  <a:gd name="T10" fmla="*/ 0 w 20"/>
                  <a:gd name="T11" fmla="*/ 2147483646 h 12"/>
                  <a:gd name="T12" fmla="*/ 2147483646 w 20"/>
                  <a:gd name="T13" fmla="*/ 2147483646 h 12"/>
                  <a:gd name="T14" fmla="*/ 2147483646 w 20"/>
                  <a:gd name="T15" fmla="*/ 2147483646 h 12"/>
                  <a:gd name="T16" fmla="*/ 2147483646 w 20"/>
                  <a:gd name="T17" fmla="*/ 2147483646 h 12"/>
                  <a:gd name="T18" fmla="*/ 2147483646 w 20"/>
                  <a:gd name="T19" fmla="*/ 2147483646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5" y="3"/>
                      <a:pt x="14" y="5"/>
                      <a:pt x="10" y="7"/>
                    </a:cubicBezTo>
                    <a:cubicBezTo>
                      <a:pt x="9" y="8"/>
                      <a:pt x="7" y="8"/>
                      <a:pt x="5" y="8"/>
                    </a:cubicBezTo>
                    <a:cubicBezTo>
                      <a:pt x="4" y="8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1"/>
                      <a:pt x="4" y="12"/>
                      <a:pt x="5" y="12"/>
                    </a:cubicBezTo>
                    <a:cubicBezTo>
                      <a:pt x="8" y="12"/>
                      <a:pt x="10" y="12"/>
                      <a:pt x="12" y="11"/>
                    </a:cubicBezTo>
                    <a:cubicBezTo>
                      <a:pt x="16" y="9"/>
                      <a:pt x="20" y="5"/>
                      <a:pt x="19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7" name="iṥḷîḓè"/>
              <p:cNvSpPr>
                <a:spLocks/>
              </p:cNvSpPr>
              <p:nvPr/>
            </p:nvSpPr>
            <p:spPr bwMode="auto">
              <a:xfrm>
                <a:off x="7988300" y="1608138"/>
                <a:ext cx="69850" cy="42863"/>
              </a:xfrm>
              <a:custGeom>
                <a:avLst/>
                <a:gdLst>
                  <a:gd name="T0" fmla="*/ 2147483646 w 21"/>
                  <a:gd name="T1" fmla="*/ 2147483646 h 13"/>
                  <a:gd name="T2" fmla="*/ 2147483646 w 21"/>
                  <a:gd name="T3" fmla="*/ 2147483646 h 13"/>
                  <a:gd name="T4" fmla="*/ 2147483646 w 21"/>
                  <a:gd name="T5" fmla="*/ 2147483646 h 13"/>
                  <a:gd name="T6" fmla="*/ 2147483646 w 21"/>
                  <a:gd name="T7" fmla="*/ 2147483646 h 13"/>
                  <a:gd name="T8" fmla="*/ 0 w 21"/>
                  <a:gd name="T9" fmla="*/ 2147483646 h 13"/>
                  <a:gd name="T10" fmla="*/ 2147483646 w 21"/>
                  <a:gd name="T11" fmla="*/ 2147483646 h 13"/>
                  <a:gd name="T12" fmla="*/ 2147483646 w 21"/>
                  <a:gd name="T13" fmla="*/ 2147483646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20" y="1"/>
                    </a:moveTo>
                    <a:cubicBezTo>
                      <a:pt x="20" y="0"/>
                      <a:pt x="19" y="0"/>
                      <a:pt x="19" y="1"/>
                    </a:cubicBezTo>
                    <a:cubicBezTo>
                      <a:pt x="17" y="4"/>
                      <a:pt x="15" y="7"/>
                      <a:pt x="12" y="8"/>
                    </a:cubicBezTo>
                    <a:cubicBezTo>
                      <a:pt x="8" y="9"/>
                      <a:pt x="5" y="6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1" y="9"/>
                      <a:pt x="7" y="13"/>
                      <a:pt x="13" y="12"/>
                    </a:cubicBezTo>
                    <a:cubicBezTo>
                      <a:pt x="18" y="11"/>
                      <a:pt x="21" y="6"/>
                      <a:pt x="20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8" name="iṧḷídê"/>
              <p:cNvSpPr>
                <a:spLocks/>
              </p:cNvSpPr>
              <p:nvPr/>
            </p:nvSpPr>
            <p:spPr bwMode="auto">
              <a:xfrm>
                <a:off x="7972425" y="1773238"/>
                <a:ext cx="39688" cy="58738"/>
              </a:xfrm>
              <a:custGeom>
                <a:avLst/>
                <a:gdLst>
                  <a:gd name="T0" fmla="*/ 2147483646 w 12"/>
                  <a:gd name="T1" fmla="*/ 2147483646 h 18"/>
                  <a:gd name="T2" fmla="*/ 2147483646 w 12"/>
                  <a:gd name="T3" fmla="*/ 2147483646 h 18"/>
                  <a:gd name="T4" fmla="*/ 0 w 12"/>
                  <a:gd name="T5" fmla="*/ 2147483646 h 18"/>
                  <a:gd name="T6" fmla="*/ 2147483646 w 12"/>
                  <a:gd name="T7" fmla="*/ 2147483646 h 18"/>
                  <a:gd name="T8" fmla="*/ 2147483646 w 12"/>
                  <a:gd name="T9" fmla="*/ 2147483646 h 18"/>
                  <a:gd name="T10" fmla="*/ 2147483646 w 12"/>
                  <a:gd name="T11" fmla="*/ 2147483646 h 18"/>
                  <a:gd name="T12" fmla="*/ 2147483646 w 12"/>
                  <a:gd name="T13" fmla="*/ 2147483646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8" y="10"/>
                    </a:moveTo>
                    <a:cubicBezTo>
                      <a:pt x="6" y="7"/>
                      <a:pt x="5" y="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6"/>
                      <a:pt x="3" y="9"/>
                      <a:pt x="5" y="11"/>
                    </a:cubicBezTo>
                    <a:cubicBezTo>
                      <a:pt x="6" y="14"/>
                      <a:pt x="8" y="16"/>
                      <a:pt x="10" y="18"/>
                    </a:cubicBezTo>
                    <a:cubicBezTo>
                      <a:pt x="11" y="18"/>
                      <a:pt x="12" y="18"/>
                      <a:pt x="12" y="17"/>
                    </a:cubicBezTo>
                    <a:cubicBezTo>
                      <a:pt x="11" y="14"/>
                      <a:pt x="10" y="12"/>
                      <a:pt x="8" y="10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59" name="ïṧlíḑè"/>
              <p:cNvSpPr>
                <a:spLocks/>
              </p:cNvSpPr>
              <p:nvPr/>
            </p:nvSpPr>
            <p:spPr bwMode="auto">
              <a:xfrm>
                <a:off x="8064500" y="1892300"/>
                <a:ext cx="73025" cy="55563"/>
              </a:xfrm>
              <a:custGeom>
                <a:avLst/>
                <a:gdLst>
                  <a:gd name="T0" fmla="*/ 2147483646 w 22"/>
                  <a:gd name="T1" fmla="*/ 2147483646 h 17"/>
                  <a:gd name="T2" fmla="*/ 2147483646 w 22"/>
                  <a:gd name="T3" fmla="*/ 2147483646 h 17"/>
                  <a:gd name="T4" fmla="*/ 2147483646 w 22"/>
                  <a:gd name="T5" fmla="*/ 2147483646 h 17"/>
                  <a:gd name="T6" fmla="*/ 0 w 22"/>
                  <a:gd name="T7" fmla="*/ 2147483646 h 17"/>
                  <a:gd name="T8" fmla="*/ 2147483646 w 22"/>
                  <a:gd name="T9" fmla="*/ 2147483646 h 17"/>
                  <a:gd name="T10" fmla="*/ 2147483646 w 22"/>
                  <a:gd name="T11" fmla="*/ 2147483646 h 17"/>
                  <a:gd name="T12" fmla="*/ 2147483646 w 22"/>
                  <a:gd name="T13" fmla="*/ 2147483646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17">
                    <a:moveTo>
                      <a:pt x="20" y="1"/>
                    </a:moveTo>
                    <a:cubicBezTo>
                      <a:pt x="17" y="3"/>
                      <a:pt x="16" y="8"/>
                      <a:pt x="12" y="10"/>
                    </a:cubicBezTo>
                    <a:cubicBezTo>
                      <a:pt x="9" y="12"/>
                      <a:pt x="5" y="11"/>
                      <a:pt x="3" y="8"/>
                    </a:cubicBezTo>
                    <a:cubicBezTo>
                      <a:pt x="2" y="7"/>
                      <a:pt x="0" y="7"/>
                      <a:pt x="0" y="9"/>
                    </a:cubicBezTo>
                    <a:cubicBezTo>
                      <a:pt x="0" y="14"/>
                      <a:pt x="6" y="17"/>
                      <a:pt x="11" y="16"/>
                    </a:cubicBezTo>
                    <a:cubicBezTo>
                      <a:pt x="17" y="14"/>
                      <a:pt x="22" y="7"/>
                      <a:pt x="22" y="1"/>
                    </a:cubicBezTo>
                    <a:cubicBezTo>
                      <a:pt x="22" y="0"/>
                      <a:pt x="21" y="0"/>
                      <a:pt x="20" y="1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0" name="îṩḻiḍe"/>
              <p:cNvSpPr>
                <a:spLocks/>
              </p:cNvSpPr>
              <p:nvPr/>
            </p:nvSpPr>
            <p:spPr bwMode="auto">
              <a:xfrm>
                <a:off x="8088313" y="2043113"/>
                <a:ext cx="46038" cy="30163"/>
              </a:xfrm>
              <a:custGeom>
                <a:avLst/>
                <a:gdLst>
                  <a:gd name="T0" fmla="*/ 2147483646 w 14"/>
                  <a:gd name="T1" fmla="*/ 2147483646 h 9"/>
                  <a:gd name="T2" fmla="*/ 2147483646 w 14"/>
                  <a:gd name="T3" fmla="*/ 2147483646 h 9"/>
                  <a:gd name="T4" fmla="*/ 2147483646 w 14"/>
                  <a:gd name="T5" fmla="*/ 2147483646 h 9"/>
                  <a:gd name="T6" fmla="*/ 2147483646 w 14"/>
                  <a:gd name="T7" fmla="*/ 2147483646 h 9"/>
                  <a:gd name="T8" fmla="*/ 2147483646 w 14"/>
                  <a:gd name="T9" fmla="*/ 2147483646 h 9"/>
                  <a:gd name="T10" fmla="*/ 2147483646 w 14"/>
                  <a:gd name="T11" fmla="*/ 2147483646 h 9"/>
                  <a:gd name="T12" fmla="*/ 2147483646 w 14"/>
                  <a:gd name="T13" fmla="*/ 2147483646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2" y="3"/>
                    </a:moveTo>
                    <a:cubicBezTo>
                      <a:pt x="11" y="4"/>
                      <a:pt x="10" y="5"/>
                      <a:pt x="8" y="5"/>
                    </a:cubicBezTo>
                    <a:cubicBezTo>
                      <a:pt x="7" y="5"/>
                      <a:pt x="5" y="4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6"/>
                      <a:pt x="4" y="8"/>
                      <a:pt x="8" y="8"/>
                    </a:cubicBezTo>
                    <a:cubicBezTo>
                      <a:pt x="10" y="9"/>
                      <a:pt x="14" y="7"/>
                      <a:pt x="14" y="4"/>
                    </a:cubicBezTo>
                    <a:cubicBezTo>
                      <a:pt x="14" y="3"/>
                      <a:pt x="13" y="3"/>
                      <a:pt x="12" y="3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1" name="íS1iḓé"/>
              <p:cNvSpPr>
                <a:spLocks/>
              </p:cNvSpPr>
              <p:nvPr/>
            </p:nvSpPr>
            <p:spPr bwMode="auto">
              <a:xfrm>
                <a:off x="7535863" y="1460500"/>
                <a:ext cx="420688" cy="1069975"/>
              </a:xfrm>
              <a:custGeom>
                <a:avLst/>
                <a:gdLst>
                  <a:gd name="T0" fmla="*/ 2147483646 w 127"/>
                  <a:gd name="T1" fmla="*/ 2147483646 h 325"/>
                  <a:gd name="T2" fmla="*/ 2147483646 w 127"/>
                  <a:gd name="T3" fmla="*/ 2147483646 h 325"/>
                  <a:gd name="T4" fmla="*/ 2147483646 w 127"/>
                  <a:gd name="T5" fmla="*/ 2147483646 h 325"/>
                  <a:gd name="T6" fmla="*/ 2147483646 w 127"/>
                  <a:gd name="T7" fmla="*/ 2147483646 h 325"/>
                  <a:gd name="T8" fmla="*/ 2147483646 w 127"/>
                  <a:gd name="T9" fmla="*/ 2147483646 h 325"/>
                  <a:gd name="T10" fmla="*/ 2147483646 w 127"/>
                  <a:gd name="T11" fmla="*/ 2147483646 h 325"/>
                  <a:gd name="T12" fmla="*/ 2147483646 w 127"/>
                  <a:gd name="T13" fmla="*/ 2147483646 h 325"/>
                  <a:gd name="T14" fmla="*/ 2147483646 w 127"/>
                  <a:gd name="T15" fmla="*/ 2147483646 h 325"/>
                  <a:gd name="T16" fmla="*/ 2147483646 w 127"/>
                  <a:gd name="T17" fmla="*/ 2147483646 h 325"/>
                  <a:gd name="T18" fmla="*/ 2147483646 w 127"/>
                  <a:gd name="T19" fmla="*/ 2147483646 h 325"/>
                  <a:gd name="T20" fmla="*/ 2147483646 w 127"/>
                  <a:gd name="T21" fmla="*/ 2147483646 h 3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7" h="325">
                    <a:moveTo>
                      <a:pt x="112" y="160"/>
                    </a:moveTo>
                    <a:cubicBezTo>
                      <a:pt x="102" y="128"/>
                      <a:pt x="88" y="98"/>
                      <a:pt x="69" y="71"/>
                    </a:cubicBezTo>
                    <a:cubicBezTo>
                      <a:pt x="52" y="45"/>
                      <a:pt x="29" y="18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4" y="27"/>
                      <a:pt x="48" y="48"/>
                      <a:pt x="66" y="76"/>
                    </a:cubicBezTo>
                    <a:cubicBezTo>
                      <a:pt x="84" y="102"/>
                      <a:pt x="98" y="131"/>
                      <a:pt x="106" y="162"/>
                    </a:cubicBezTo>
                    <a:cubicBezTo>
                      <a:pt x="122" y="217"/>
                      <a:pt x="116" y="269"/>
                      <a:pt x="112" y="325"/>
                    </a:cubicBezTo>
                    <a:cubicBezTo>
                      <a:pt x="112" y="323"/>
                      <a:pt x="120" y="316"/>
                      <a:pt x="122" y="313"/>
                    </a:cubicBezTo>
                    <a:cubicBezTo>
                      <a:pt x="124" y="309"/>
                      <a:pt x="124" y="305"/>
                      <a:pt x="124" y="300"/>
                    </a:cubicBezTo>
                    <a:cubicBezTo>
                      <a:pt x="125" y="290"/>
                      <a:pt x="124" y="279"/>
                      <a:pt x="125" y="268"/>
                    </a:cubicBezTo>
                    <a:cubicBezTo>
                      <a:pt x="127" y="232"/>
                      <a:pt x="123" y="195"/>
                      <a:pt x="112" y="160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2" name="ïśľïḍê"/>
              <p:cNvSpPr>
                <a:spLocks/>
              </p:cNvSpPr>
              <p:nvPr/>
            </p:nvSpPr>
            <p:spPr bwMode="auto">
              <a:xfrm>
                <a:off x="7877175" y="1736725"/>
                <a:ext cx="144463" cy="817563"/>
              </a:xfrm>
              <a:custGeom>
                <a:avLst/>
                <a:gdLst>
                  <a:gd name="T0" fmla="*/ 2147483646 w 44"/>
                  <a:gd name="T1" fmla="*/ 2147483646 h 248"/>
                  <a:gd name="T2" fmla="*/ 2147483646 w 44"/>
                  <a:gd name="T3" fmla="*/ 2147483646 h 248"/>
                  <a:gd name="T4" fmla="*/ 2147483646 w 44"/>
                  <a:gd name="T5" fmla="*/ 2147483646 h 248"/>
                  <a:gd name="T6" fmla="*/ 2147483646 w 44"/>
                  <a:gd name="T7" fmla="*/ 2147483646 h 248"/>
                  <a:gd name="T8" fmla="*/ 2147483646 w 44"/>
                  <a:gd name="T9" fmla="*/ 2147483646 h 248"/>
                  <a:gd name="T10" fmla="*/ 2147483646 w 44"/>
                  <a:gd name="T11" fmla="*/ 2147483646 h 248"/>
                  <a:gd name="T12" fmla="*/ 2147483646 w 44"/>
                  <a:gd name="T13" fmla="*/ 2147483646 h 248"/>
                  <a:gd name="T14" fmla="*/ 2147483646 w 44"/>
                  <a:gd name="T15" fmla="*/ 2147483646 h 248"/>
                  <a:gd name="T16" fmla="*/ 2147483646 w 44"/>
                  <a:gd name="T17" fmla="*/ 2147483646 h 2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" h="248">
                    <a:moveTo>
                      <a:pt x="40" y="123"/>
                    </a:moveTo>
                    <a:cubicBezTo>
                      <a:pt x="35" y="81"/>
                      <a:pt x="23" y="40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17" y="42"/>
                      <a:pt x="30" y="82"/>
                      <a:pt x="35" y="124"/>
                    </a:cubicBezTo>
                    <a:cubicBezTo>
                      <a:pt x="38" y="144"/>
                      <a:pt x="39" y="165"/>
                      <a:pt x="39" y="185"/>
                    </a:cubicBezTo>
                    <a:cubicBezTo>
                      <a:pt x="38" y="206"/>
                      <a:pt x="35" y="226"/>
                      <a:pt x="34" y="246"/>
                    </a:cubicBezTo>
                    <a:cubicBezTo>
                      <a:pt x="34" y="248"/>
                      <a:pt x="36" y="248"/>
                      <a:pt x="37" y="247"/>
                    </a:cubicBezTo>
                    <a:cubicBezTo>
                      <a:pt x="43" y="227"/>
                      <a:pt x="43" y="205"/>
                      <a:pt x="44" y="185"/>
                    </a:cubicBezTo>
                    <a:cubicBezTo>
                      <a:pt x="44" y="164"/>
                      <a:pt x="43" y="143"/>
                      <a:pt x="40" y="123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3" name="iṧļîďé"/>
              <p:cNvSpPr>
                <a:spLocks/>
              </p:cNvSpPr>
              <p:nvPr/>
            </p:nvSpPr>
            <p:spPr bwMode="auto">
              <a:xfrm>
                <a:off x="7559675" y="1657350"/>
                <a:ext cx="263525" cy="434975"/>
              </a:xfrm>
              <a:custGeom>
                <a:avLst/>
                <a:gdLst>
                  <a:gd name="T0" fmla="*/ 2147483646 w 80"/>
                  <a:gd name="T1" fmla="*/ 2147483646 h 132"/>
                  <a:gd name="T2" fmla="*/ 2147483646 w 80"/>
                  <a:gd name="T3" fmla="*/ 2147483646 h 132"/>
                  <a:gd name="T4" fmla="*/ 2147483646 w 80"/>
                  <a:gd name="T5" fmla="*/ 2147483646 h 132"/>
                  <a:gd name="T6" fmla="*/ 2147483646 w 80"/>
                  <a:gd name="T7" fmla="*/ 2147483646 h 132"/>
                  <a:gd name="T8" fmla="*/ 2147483646 w 80"/>
                  <a:gd name="T9" fmla="*/ 2147483646 h 132"/>
                  <a:gd name="T10" fmla="*/ 2147483646 w 80"/>
                  <a:gd name="T11" fmla="*/ 2147483646 h 132"/>
                  <a:gd name="T12" fmla="*/ 2147483646 w 80"/>
                  <a:gd name="T13" fmla="*/ 2147483646 h 132"/>
                  <a:gd name="T14" fmla="*/ 2147483646 w 80"/>
                  <a:gd name="T15" fmla="*/ 2147483646 h 1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0" h="132">
                    <a:moveTo>
                      <a:pt x="56" y="57"/>
                    </a:moveTo>
                    <a:cubicBezTo>
                      <a:pt x="42" y="35"/>
                      <a:pt x="25" y="16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  <a:cubicBezTo>
                      <a:pt x="22" y="19"/>
                      <a:pt x="39" y="39"/>
                      <a:pt x="52" y="61"/>
                    </a:cubicBezTo>
                    <a:cubicBezTo>
                      <a:pt x="58" y="72"/>
                      <a:pt x="63" y="83"/>
                      <a:pt x="67" y="95"/>
                    </a:cubicBezTo>
                    <a:cubicBezTo>
                      <a:pt x="71" y="107"/>
                      <a:pt x="72" y="119"/>
                      <a:pt x="75" y="131"/>
                    </a:cubicBezTo>
                    <a:cubicBezTo>
                      <a:pt x="76" y="132"/>
                      <a:pt x="77" y="132"/>
                      <a:pt x="78" y="130"/>
                    </a:cubicBezTo>
                    <a:cubicBezTo>
                      <a:pt x="80" y="106"/>
                      <a:pt x="68" y="78"/>
                      <a:pt x="56" y="57"/>
                    </a:cubicBezTo>
                    <a:close/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4" name="ïṥľîďê"/>
              <p:cNvSpPr>
                <a:spLocks/>
              </p:cNvSpPr>
              <p:nvPr/>
            </p:nvSpPr>
            <p:spPr bwMode="auto">
              <a:xfrm>
                <a:off x="7143750" y="1098550"/>
                <a:ext cx="158750" cy="101600"/>
              </a:xfrm>
              <a:custGeom>
                <a:avLst/>
                <a:gdLst>
                  <a:gd name="T0" fmla="*/ 2147483646 w 48"/>
                  <a:gd name="T1" fmla="*/ 2147483646 h 31"/>
                  <a:gd name="T2" fmla="*/ 2147483646 w 48"/>
                  <a:gd name="T3" fmla="*/ 2147483646 h 31"/>
                  <a:gd name="T4" fmla="*/ 2147483646 w 48"/>
                  <a:gd name="T5" fmla="*/ 2147483646 h 31"/>
                  <a:gd name="T6" fmla="*/ 2147483646 w 48"/>
                  <a:gd name="T7" fmla="*/ 2147483646 h 31"/>
                  <a:gd name="T8" fmla="*/ 2147483646 w 48"/>
                  <a:gd name="T9" fmla="*/ 214748364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39" y="2"/>
                    </a:moveTo>
                    <a:cubicBezTo>
                      <a:pt x="41" y="1"/>
                      <a:pt x="43" y="0"/>
                      <a:pt x="45" y="1"/>
                    </a:cubicBezTo>
                    <a:cubicBezTo>
                      <a:pt x="47" y="2"/>
                      <a:pt x="48" y="6"/>
                      <a:pt x="47" y="8"/>
                    </a:cubicBezTo>
                    <a:cubicBezTo>
                      <a:pt x="45" y="16"/>
                      <a:pt x="28" y="31"/>
                      <a:pt x="19" y="28"/>
                    </a:cubicBezTo>
                    <a:cubicBezTo>
                      <a:pt x="0" y="23"/>
                      <a:pt x="33" y="7"/>
                      <a:pt x="39" y="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5" name="íṩlïḍê"/>
              <p:cNvSpPr>
                <a:spLocks/>
              </p:cNvSpPr>
              <p:nvPr/>
            </p:nvSpPr>
            <p:spPr bwMode="auto">
              <a:xfrm>
                <a:off x="7489825" y="1098550"/>
                <a:ext cx="165100" cy="65088"/>
              </a:xfrm>
              <a:custGeom>
                <a:avLst/>
                <a:gdLst>
                  <a:gd name="T0" fmla="*/ 2147483646 w 50"/>
                  <a:gd name="T1" fmla="*/ 2147483646 h 20"/>
                  <a:gd name="T2" fmla="*/ 2147483646 w 50"/>
                  <a:gd name="T3" fmla="*/ 2147483646 h 20"/>
                  <a:gd name="T4" fmla="*/ 2147483646 w 50"/>
                  <a:gd name="T5" fmla="*/ 2147483646 h 20"/>
                  <a:gd name="T6" fmla="*/ 2147483646 w 50"/>
                  <a:gd name="T7" fmla="*/ 2147483646 h 20"/>
                  <a:gd name="T8" fmla="*/ 2147483646 w 50"/>
                  <a:gd name="T9" fmla="*/ 2147483646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20">
                    <a:moveTo>
                      <a:pt x="39" y="4"/>
                    </a:moveTo>
                    <a:cubicBezTo>
                      <a:pt x="26" y="0"/>
                      <a:pt x="16" y="0"/>
                      <a:pt x="4" y="5"/>
                    </a:cubicBezTo>
                    <a:cubicBezTo>
                      <a:pt x="0" y="20"/>
                      <a:pt x="28" y="19"/>
                      <a:pt x="37" y="20"/>
                    </a:cubicBezTo>
                    <a:cubicBezTo>
                      <a:pt x="41" y="20"/>
                      <a:pt x="46" y="20"/>
                      <a:pt x="47" y="16"/>
                    </a:cubicBezTo>
                    <a:cubicBezTo>
                      <a:pt x="50" y="11"/>
                      <a:pt x="44" y="6"/>
                      <a:pt x="3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6" name="ïşlîdé"/>
              <p:cNvSpPr>
                <a:spLocks/>
              </p:cNvSpPr>
              <p:nvPr/>
            </p:nvSpPr>
            <p:spPr bwMode="auto">
              <a:xfrm>
                <a:off x="7532688" y="1101725"/>
                <a:ext cx="82550" cy="49213"/>
              </a:xfrm>
              <a:custGeom>
                <a:avLst/>
                <a:gdLst>
                  <a:gd name="T0" fmla="*/ 2147483646 w 25"/>
                  <a:gd name="T1" fmla="*/ 2147483646 h 15"/>
                  <a:gd name="T2" fmla="*/ 2147483646 w 25"/>
                  <a:gd name="T3" fmla="*/ 2147483646 h 15"/>
                  <a:gd name="T4" fmla="*/ 2147483646 w 25"/>
                  <a:gd name="T5" fmla="*/ 2147483646 h 15"/>
                  <a:gd name="T6" fmla="*/ 2147483646 w 25"/>
                  <a:gd name="T7" fmla="*/ 2147483646 h 15"/>
                  <a:gd name="T8" fmla="*/ 2147483646 w 25"/>
                  <a:gd name="T9" fmla="*/ 2147483646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22" y="6"/>
                    </a:moveTo>
                    <a:cubicBezTo>
                      <a:pt x="21" y="5"/>
                      <a:pt x="1" y="0"/>
                      <a:pt x="1" y="2"/>
                    </a:cubicBezTo>
                    <a:cubicBezTo>
                      <a:pt x="0" y="11"/>
                      <a:pt x="9" y="14"/>
                      <a:pt x="17" y="15"/>
                    </a:cubicBezTo>
                    <a:cubicBezTo>
                      <a:pt x="20" y="15"/>
                      <a:pt x="24" y="14"/>
                      <a:pt x="24" y="11"/>
                    </a:cubicBezTo>
                    <a:cubicBezTo>
                      <a:pt x="25" y="9"/>
                      <a:pt x="24" y="7"/>
                      <a:pt x="22" y="6"/>
                    </a:cubicBezTo>
                    <a:close/>
                  </a:path>
                </a:pathLst>
              </a:custGeom>
              <a:solidFill>
                <a:srgbClr val="6E626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7" name="íṧ1iḑé"/>
              <p:cNvSpPr>
                <a:spLocks/>
              </p:cNvSpPr>
              <p:nvPr/>
            </p:nvSpPr>
            <p:spPr bwMode="auto">
              <a:xfrm>
                <a:off x="7223125" y="1325563"/>
                <a:ext cx="88900" cy="147638"/>
              </a:xfrm>
              <a:custGeom>
                <a:avLst/>
                <a:gdLst>
                  <a:gd name="T0" fmla="*/ 2147483646 w 27"/>
                  <a:gd name="T1" fmla="*/ 2147483646 h 45"/>
                  <a:gd name="T2" fmla="*/ 2147483646 w 27"/>
                  <a:gd name="T3" fmla="*/ 2147483646 h 45"/>
                  <a:gd name="T4" fmla="*/ 2147483646 w 27"/>
                  <a:gd name="T5" fmla="*/ 2147483646 h 45"/>
                  <a:gd name="T6" fmla="*/ 2147483646 w 27"/>
                  <a:gd name="T7" fmla="*/ 2147483646 h 45"/>
                  <a:gd name="T8" fmla="*/ 2147483646 w 27"/>
                  <a:gd name="T9" fmla="*/ 2147483646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12" y="6"/>
                    </a:moveTo>
                    <a:cubicBezTo>
                      <a:pt x="16" y="11"/>
                      <a:pt x="27" y="31"/>
                      <a:pt x="20" y="37"/>
                    </a:cubicBezTo>
                    <a:cubicBezTo>
                      <a:pt x="13" y="45"/>
                      <a:pt x="5" y="30"/>
                      <a:pt x="4" y="24"/>
                    </a:cubicBezTo>
                    <a:cubicBezTo>
                      <a:pt x="3" y="21"/>
                      <a:pt x="0" y="5"/>
                      <a:pt x="3" y="2"/>
                    </a:cubicBezTo>
                    <a:cubicBezTo>
                      <a:pt x="6" y="0"/>
                      <a:pt x="10" y="3"/>
                      <a:pt x="1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8" name="íşlíḋê"/>
              <p:cNvSpPr>
                <a:spLocks/>
              </p:cNvSpPr>
              <p:nvPr/>
            </p:nvSpPr>
            <p:spPr bwMode="auto">
              <a:xfrm>
                <a:off x="7235825" y="1358900"/>
                <a:ext cx="46038" cy="85725"/>
              </a:xfrm>
              <a:custGeom>
                <a:avLst/>
                <a:gdLst>
                  <a:gd name="T0" fmla="*/ 2147483646 w 14"/>
                  <a:gd name="T1" fmla="*/ 2147483646 h 26"/>
                  <a:gd name="T2" fmla="*/ 2147483646 w 14"/>
                  <a:gd name="T3" fmla="*/ 0 h 26"/>
                  <a:gd name="T4" fmla="*/ 2147483646 w 14"/>
                  <a:gd name="T5" fmla="*/ 2147483646 h 26"/>
                  <a:gd name="T6" fmla="*/ 2147483646 w 14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6">
                    <a:moveTo>
                      <a:pt x="11" y="23"/>
                    </a:moveTo>
                    <a:cubicBezTo>
                      <a:pt x="14" y="15"/>
                      <a:pt x="11" y="5"/>
                      <a:pt x="3" y="0"/>
                    </a:cubicBezTo>
                    <a:cubicBezTo>
                      <a:pt x="0" y="7"/>
                      <a:pt x="2" y="17"/>
                      <a:pt x="8" y="22"/>
                    </a:cubicBezTo>
                    <a:cubicBezTo>
                      <a:pt x="8" y="26"/>
                      <a:pt x="9" y="25"/>
                      <a:pt x="12" y="22"/>
                    </a:cubicBezTo>
                  </a:path>
                </a:pathLst>
              </a:custGeom>
              <a:solidFill>
                <a:srgbClr val="6E626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69" name="îşļíḋê"/>
              <p:cNvSpPr>
                <a:spLocks/>
              </p:cNvSpPr>
              <p:nvPr/>
            </p:nvSpPr>
            <p:spPr bwMode="auto">
              <a:xfrm>
                <a:off x="7418388" y="2659063"/>
                <a:ext cx="484188" cy="477838"/>
              </a:xfrm>
              <a:custGeom>
                <a:avLst/>
                <a:gdLst>
                  <a:gd name="T0" fmla="*/ 2147483646 w 147"/>
                  <a:gd name="T1" fmla="*/ 2147483646 h 145"/>
                  <a:gd name="T2" fmla="*/ 0 w 147"/>
                  <a:gd name="T3" fmla="*/ 2147483646 h 145"/>
                  <a:gd name="T4" fmla="*/ 2147483646 w 147"/>
                  <a:gd name="T5" fmla="*/ 2147483646 h 145"/>
                  <a:gd name="T6" fmla="*/ 2147483646 w 147"/>
                  <a:gd name="T7" fmla="*/ 2147483646 h 145"/>
                  <a:gd name="T8" fmla="*/ 2147483646 w 147"/>
                  <a:gd name="T9" fmla="*/ 0 h 145"/>
                  <a:gd name="T10" fmla="*/ 2147483646 w 147"/>
                  <a:gd name="T11" fmla="*/ 2147483646 h 1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7" h="145">
                    <a:moveTo>
                      <a:pt x="130" y="18"/>
                    </a:moveTo>
                    <a:cubicBezTo>
                      <a:pt x="83" y="56"/>
                      <a:pt x="35" y="95"/>
                      <a:pt x="0" y="145"/>
                    </a:cubicBezTo>
                    <a:cubicBezTo>
                      <a:pt x="42" y="126"/>
                      <a:pt x="79" y="99"/>
                      <a:pt x="110" y="66"/>
                    </a:cubicBezTo>
                    <a:cubicBezTo>
                      <a:pt x="101" y="93"/>
                      <a:pt x="91" y="119"/>
                      <a:pt x="79" y="145"/>
                    </a:cubicBezTo>
                    <a:cubicBezTo>
                      <a:pt x="121" y="110"/>
                      <a:pt x="147" y="55"/>
                      <a:pt x="146" y="0"/>
                    </a:cubicBezTo>
                    <a:cubicBezTo>
                      <a:pt x="135" y="11"/>
                      <a:pt x="125" y="21"/>
                      <a:pt x="114" y="31"/>
                    </a:cubicBezTo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0" name="ïŝ1iḓè"/>
              <p:cNvSpPr>
                <a:spLocks/>
              </p:cNvSpPr>
              <p:nvPr/>
            </p:nvSpPr>
            <p:spPr bwMode="auto">
              <a:xfrm>
                <a:off x="7880350" y="1358900"/>
                <a:ext cx="300038" cy="177800"/>
              </a:xfrm>
              <a:custGeom>
                <a:avLst/>
                <a:gdLst>
                  <a:gd name="T0" fmla="*/ 2147483646 w 91"/>
                  <a:gd name="T1" fmla="*/ 2147483646 h 54"/>
                  <a:gd name="T2" fmla="*/ 2147483646 w 91"/>
                  <a:gd name="T3" fmla="*/ 2147483646 h 54"/>
                  <a:gd name="T4" fmla="*/ 2147483646 w 91"/>
                  <a:gd name="T5" fmla="*/ 2147483646 h 54"/>
                  <a:gd name="T6" fmla="*/ 0 w 91"/>
                  <a:gd name="T7" fmla="*/ 2147483646 h 54"/>
                  <a:gd name="T8" fmla="*/ 0 w 91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1" h="54">
                    <a:moveTo>
                      <a:pt x="1" y="4"/>
                    </a:moveTo>
                    <a:cubicBezTo>
                      <a:pt x="19" y="11"/>
                      <a:pt x="36" y="19"/>
                      <a:pt x="53" y="26"/>
                    </a:cubicBezTo>
                    <a:cubicBezTo>
                      <a:pt x="67" y="32"/>
                      <a:pt x="81" y="39"/>
                      <a:pt x="91" y="50"/>
                    </a:cubicBezTo>
                    <a:cubicBezTo>
                      <a:pt x="55" y="54"/>
                      <a:pt x="18" y="3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EDA49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1" name="íšḻîdé"/>
              <p:cNvSpPr>
                <a:spLocks/>
              </p:cNvSpPr>
              <p:nvPr/>
            </p:nvSpPr>
            <p:spPr bwMode="auto">
              <a:xfrm>
                <a:off x="7467600" y="1671638"/>
                <a:ext cx="68263" cy="257175"/>
              </a:xfrm>
              <a:custGeom>
                <a:avLst/>
                <a:gdLst>
                  <a:gd name="T0" fmla="*/ 2147483646 w 21"/>
                  <a:gd name="T1" fmla="*/ 2147483646 h 78"/>
                  <a:gd name="T2" fmla="*/ 0 w 21"/>
                  <a:gd name="T3" fmla="*/ 2147483646 h 78"/>
                  <a:gd name="T4" fmla="*/ 2147483646 w 21"/>
                  <a:gd name="T5" fmla="*/ 2147483646 h 78"/>
                  <a:gd name="T6" fmla="*/ 2147483646 w 21"/>
                  <a:gd name="T7" fmla="*/ 0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78">
                    <a:moveTo>
                      <a:pt x="4" y="2"/>
                    </a:moveTo>
                    <a:cubicBezTo>
                      <a:pt x="3" y="27"/>
                      <a:pt x="1" y="52"/>
                      <a:pt x="0" y="77"/>
                    </a:cubicBezTo>
                    <a:cubicBezTo>
                      <a:pt x="9" y="78"/>
                      <a:pt x="15" y="67"/>
                      <a:pt x="17" y="58"/>
                    </a:cubicBezTo>
                    <a:cubicBezTo>
                      <a:pt x="21" y="38"/>
                      <a:pt x="15" y="17"/>
                      <a:pt x="3" y="0"/>
                    </a:cubicBezTo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2" name="îṥḷïḋe"/>
              <p:cNvSpPr>
                <a:spLocks/>
              </p:cNvSpPr>
              <p:nvPr/>
            </p:nvSpPr>
            <p:spPr bwMode="auto">
              <a:xfrm>
                <a:off x="7770813" y="1785938"/>
                <a:ext cx="149225" cy="587375"/>
              </a:xfrm>
              <a:custGeom>
                <a:avLst/>
                <a:gdLst>
                  <a:gd name="T0" fmla="*/ 2147483646 w 45"/>
                  <a:gd name="T1" fmla="*/ 2147483646 h 178"/>
                  <a:gd name="T2" fmla="*/ 2147483646 w 45"/>
                  <a:gd name="T3" fmla="*/ 2147483646 h 178"/>
                  <a:gd name="T4" fmla="*/ 2147483646 w 45"/>
                  <a:gd name="T5" fmla="*/ 2147483646 h 178"/>
                  <a:gd name="T6" fmla="*/ 2147483646 w 45"/>
                  <a:gd name="T7" fmla="*/ 0 h 178"/>
                  <a:gd name="T8" fmla="*/ 0 w 45"/>
                  <a:gd name="T9" fmla="*/ 2147483646 h 178"/>
                  <a:gd name="T10" fmla="*/ 2147483646 w 45"/>
                  <a:gd name="T11" fmla="*/ 2147483646 h 178"/>
                  <a:gd name="T12" fmla="*/ 2147483646 w 45"/>
                  <a:gd name="T13" fmla="*/ 2147483646 h 178"/>
                  <a:gd name="T14" fmla="*/ 2147483646 w 45"/>
                  <a:gd name="T15" fmla="*/ 2147483646 h 178"/>
                  <a:gd name="T16" fmla="*/ 2147483646 w 45"/>
                  <a:gd name="T17" fmla="*/ 2147483646 h 178"/>
                  <a:gd name="T18" fmla="*/ 2147483646 w 45"/>
                  <a:gd name="T19" fmla="*/ 2147483646 h 178"/>
                  <a:gd name="T20" fmla="*/ 2147483646 w 45"/>
                  <a:gd name="T21" fmla="*/ 2147483646 h 178"/>
                  <a:gd name="T22" fmla="*/ 2147483646 w 45"/>
                  <a:gd name="T23" fmla="*/ 2147483646 h 1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5" h="178">
                    <a:moveTo>
                      <a:pt x="41" y="132"/>
                    </a:moveTo>
                    <a:cubicBezTo>
                      <a:pt x="40" y="117"/>
                      <a:pt x="38" y="101"/>
                      <a:pt x="34" y="86"/>
                    </a:cubicBezTo>
                    <a:cubicBezTo>
                      <a:pt x="31" y="70"/>
                      <a:pt x="27" y="54"/>
                      <a:pt x="21" y="39"/>
                    </a:cubicBezTo>
                    <a:cubicBezTo>
                      <a:pt x="16" y="26"/>
                      <a:pt x="11" y="1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5" y="16"/>
                      <a:pt x="12" y="29"/>
                      <a:pt x="17" y="44"/>
                    </a:cubicBezTo>
                    <a:cubicBezTo>
                      <a:pt x="22" y="57"/>
                      <a:pt x="26" y="72"/>
                      <a:pt x="29" y="86"/>
                    </a:cubicBezTo>
                    <a:cubicBezTo>
                      <a:pt x="32" y="101"/>
                      <a:pt x="33" y="117"/>
                      <a:pt x="34" y="132"/>
                    </a:cubicBezTo>
                    <a:cubicBezTo>
                      <a:pt x="34" y="139"/>
                      <a:pt x="35" y="146"/>
                      <a:pt x="34" y="153"/>
                    </a:cubicBezTo>
                    <a:cubicBezTo>
                      <a:pt x="34" y="161"/>
                      <a:pt x="33" y="168"/>
                      <a:pt x="35" y="175"/>
                    </a:cubicBezTo>
                    <a:cubicBezTo>
                      <a:pt x="35" y="177"/>
                      <a:pt x="38" y="178"/>
                      <a:pt x="39" y="176"/>
                    </a:cubicBezTo>
                    <a:cubicBezTo>
                      <a:pt x="45" y="164"/>
                      <a:pt x="42" y="145"/>
                      <a:pt x="41" y="13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3" name="îšḻîḋê"/>
              <p:cNvSpPr>
                <a:spLocks/>
              </p:cNvSpPr>
              <p:nvPr/>
            </p:nvSpPr>
            <p:spPr bwMode="auto">
              <a:xfrm>
                <a:off x="7908925" y="2014538"/>
                <a:ext cx="79375" cy="638175"/>
              </a:xfrm>
              <a:custGeom>
                <a:avLst/>
                <a:gdLst>
                  <a:gd name="T0" fmla="*/ 2147483646 w 24"/>
                  <a:gd name="T1" fmla="*/ 2147483646 h 194"/>
                  <a:gd name="T2" fmla="*/ 2147483646 w 24"/>
                  <a:gd name="T3" fmla="*/ 2147483646 h 194"/>
                  <a:gd name="T4" fmla="*/ 2147483646 w 24"/>
                  <a:gd name="T5" fmla="*/ 2147483646 h 194"/>
                  <a:gd name="T6" fmla="*/ 2147483646 w 24"/>
                  <a:gd name="T7" fmla="*/ 2147483646 h 194"/>
                  <a:gd name="T8" fmla="*/ 2147483646 w 24"/>
                  <a:gd name="T9" fmla="*/ 2147483646 h 194"/>
                  <a:gd name="T10" fmla="*/ 2147483646 w 24"/>
                  <a:gd name="T11" fmla="*/ 2147483646 h 194"/>
                  <a:gd name="T12" fmla="*/ 2147483646 w 24"/>
                  <a:gd name="T13" fmla="*/ 2147483646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94">
                    <a:moveTo>
                      <a:pt x="15" y="2"/>
                    </a:moveTo>
                    <a:cubicBezTo>
                      <a:pt x="14" y="0"/>
                      <a:pt x="11" y="0"/>
                      <a:pt x="11" y="3"/>
                    </a:cubicBezTo>
                    <a:cubicBezTo>
                      <a:pt x="13" y="33"/>
                      <a:pt x="17" y="63"/>
                      <a:pt x="15" y="94"/>
                    </a:cubicBezTo>
                    <a:cubicBezTo>
                      <a:pt x="14" y="126"/>
                      <a:pt x="8" y="157"/>
                      <a:pt x="1" y="188"/>
                    </a:cubicBezTo>
                    <a:cubicBezTo>
                      <a:pt x="0" y="192"/>
                      <a:pt x="6" y="194"/>
                      <a:pt x="8" y="190"/>
                    </a:cubicBezTo>
                    <a:cubicBezTo>
                      <a:pt x="17" y="160"/>
                      <a:pt x="21" y="128"/>
                      <a:pt x="22" y="96"/>
                    </a:cubicBezTo>
                    <a:cubicBezTo>
                      <a:pt x="24" y="66"/>
                      <a:pt x="24" y="32"/>
                      <a:pt x="15" y="2"/>
                    </a:cubicBezTo>
                    <a:close/>
                  </a:path>
                </a:pathLst>
              </a:custGeom>
              <a:solidFill>
                <a:srgbClr val="ED837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4" name="îslíḋè"/>
              <p:cNvSpPr>
                <a:spLocks/>
              </p:cNvSpPr>
              <p:nvPr/>
            </p:nvSpPr>
            <p:spPr bwMode="auto">
              <a:xfrm>
                <a:off x="7299325" y="1246188"/>
                <a:ext cx="25400" cy="36513"/>
              </a:xfrm>
              <a:custGeom>
                <a:avLst/>
                <a:gdLst>
                  <a:gd name="T0" fmla="*/ 2147483646 w 8"/>
                  <a:gd name="T1" fmla="*/ 2147483646 h 11"/>
                  <a:gd name="T2" fmla="*/ 2147483646 w 8"/>
                  <a:gd name="T3" fmla="*/ 2147483646 h 11"/>
                  <a:gd name="T4" fmla="*/ 2147483646 w 8"/>
                  <a:gd name="T5" fmla="*/ 2147483646 h 11"/>
                  <a:gd name="T6" fmla="*/ 2147483646 w 8"/>
                  <a:gd name="T7" fmla="*/ 2147483646 h 11"/>
                  <a:gd name="T8" fmla="*/ 2147483646 w 8"/>
                  <a:gd name="T9" fmla="*/ 2147483646 h 11"/>
                  <a:gd name="T10" fmla="*/ 2147483646 w 8"/>
                  <a:gd name="T11" fmla="*/ 214748364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4"/>
                    </a:moveTo>
                    <a:cubicBezTo>
                      <a:pt x="8" y="1"/>
                      <a:pt x="4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" y="8"/>
                      <a:pt x="3" y="9"/>
                      <a:pt x="4" y="9"/>
                    </a:cubicBezTo>
                    <a:cubicBezTo>
                      <a:pt x="6" y="11"/>
                      <a:pt x="8" y="9"/>
                      <a:pt x="8" y="7"/>
                    </a:cubicBezTo>
                    <a:cubicBezTo>
                      <a:pt x="8" y="6"/>
                      <a:pt x="8" y="5"/>
                      <a:pt x="8" y="4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5" name="íṥḷíḓè"/>
              <p:cNvSpPr>
                <a:spLocks/>
              </p:cNvSpPr>
              <p:nvPr/>
            </p:nvSpPr>
            <p:spPr bwMode="auto">
              <a:xfrm>
                <a:off x="7345363" y="1355725"/>
                <a:ext cx="33338" cy="28575"/>
              </a:xfrm>
              <a:custGeom>
                <a:avLst/>
                <a:gdLst>
                  <a:gd name="T0" fmla="*/ 2147483646 w 10"/>
                  <a:gd name="T1" fmla="*/ 0 h 9"/>
                  <a:gd name="T2" fmla="*/ 2147483646 w 10"/>
                  <a:gd name="T3" fmla="*/ 2147483646 h 9"/>
                  <a:gd name="T4" fmla="*/ 2147483646 w 10"/>
                  <a:gd name="T5" fmla="*/ 2147483646 h 9"/>
                  <a:gd name="T6" fmla="*/ 2147483646 w 10"/>
                  <a:gd name="T7" fmla="*/ 2147483646 h 9"/>
                  <a:gd name="T8" fmla="*/ 2147483646 w 10"/>
                  <a:gd name="T9" fmla="*/ 2147483646 h 9"/>
                  <a:gd name="T10" fmla="*/ 2147483646 w 10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3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9"/>
                      <a:pt x="7" y="9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6" name="î$1îḓé"/>
              <p:cNvSpPr>
                <a:spLocks/>
              </p:cNvSpPr>
              <p:nvPr/>
            </p:nvSpPr>
            <p:spPr bwMode="auto">
              <a:xfrm>
                <a:off x="7500938" y="1230313"/>
                <a:ext cx="61913" cy="71438"/>
              </a:xfrm>
              <a:custGeom>
                <a:avLst/>
                <a:gdLst>
                  <a:gd name="T0" fmla="*/ 2147483646 w 19"/>
                  <a:gd name="T1" fmla="*/ 2147483646 h 22"/>
                  <a:gd name="T2" fmla="*/ 2147483646 w 19"/>
                  <a:gd name="T3" fmla="*/ 2147483646 h 22"/>
                  <a:gd name="T4" fmla="*/ 0 w 19"/>
                  <a:gd name="T5" fmla="*/ 2147483646 h 22"/>
                  <a:gd name="T6" fmla="*/ 2147483646 w 19"/>
                  <a:gd name="T7" fmla="*/ 2147483646 h 22"/>
                  <a:gd name="T8" fmla="*/ 2147483646 w 19"/>
                  <a:gd name="T9" fmla="*/ 2147483646 h 22"/>
                  <a:gd name="T10" fmla="*/ 2147483646 w 19"/>
                  <a:gd name="T11" fmla="*/ 2147483646 h 22"/>
                  <a:gd name="T12" fmla="*/ 2147483646 w 19"/>
                  <a:gd name="T13" fmla="*/ 2147483646 h 22"/>
                  <a:gd name="T14" fmla="*/ 2147483646 w 19"/>
                  <a:gd name="T15" fmla="*/ 2147483646 h 22"/>
                  <a:gd name="T16" fmla="*/ 2147483646 w 19"/>
                  <a:gd name="T17" fmla="*/ 2147483646 h 22"/>
                  <a:gd name="T18" fmla="*/ 2147483646 w 19"/>
                  <a:gd name="T19" fmla="*/ 2147483646 h 22"/>
                  <a:gd name="T20" fmla="*/ 2147483646 w 19"/>
                  <a:gd name="T21" fmla="*/ 2147483646 h 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22">
                    <a:moveTo>
                      <a:pt x="17" y="5"/>
                    </a:moveTo>
                    <a:cubicBezTo>
                      <a:pt x="15" y="2"/>
                      <a:pt x="10" y="0"/>
                      <a:pt x="7" y="1"/>
                    </a:cubicBezTo>
                    <a:cubicBezTo>
                      <a:pt x="3" y="2"/>
                      <a:pt x="0" y="5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ubicBezTo>
                      <a:pt x="3" y="18"/>
                      <a:pt x="3" y="18"/>
                      <a:pt x="4" y="19"/>
                    </a:cubicBezTo>
                    <a:cubicBezTo>
                      <a:pt x="4" y="19"/>
                      <a:pt x="5" y="20"/>
                      <a:pt x="6" y="20"/>
                    </a:cubicBezTo>
                    <a:cubicBezTo>
                      <a:pt x="10" y="22"/>
                      <a:pt x="15" y="21"/>
                      <a:pt x="17" y="17"/>
                    </a:cubicBezTo>
                    <a:cubicBezTo>
                      <a:pt x="17" y="17"/>
                      <a:pt x="16" y="18"/>
                      <a:pt x="16" y="18"/>
                    </a:cubicBezTo>
                    <a:cubicBezTo>
                      <a:pt x="17" y="18"/>
                      <a:pt x="17" y="17"/>
                      <a:pt x="18" y="16"/>
                    </a:cubicBezTo>
                    <a:cubicBezTo>
                      <a:pt x="18" y="15"/>
                      <a:pt x="19" y="14"/>
                      <a:pt x="19" y="12"/>
                    </a:cubicBezTo>
                    <a:cubicBezTo>
                      <a:pt x="19" y="10"/>
                      <a:pt x="18" y="7"/>
                      <a:pt x="17" y="5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7" name="ïşḻïḑê"/>
              <p:cNvSpPr>
                <a:spLocks/>
              </p:cNvSpPr>
              <p:nvPr/>
            </p:nvSpPr>
            <p:spPr bwMode="auto">
              <a:xfrm>
                <a:off x="7519988" y="1295400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078" name="iṧḷíḓè"/>
              <p:cNvSpPr>
                <a:spLocks/>
              </p:cNvSpPr>
              <p:nvPr/>
            </p:nvSpPr>
            <p:spPr bwMode="auto">
              <a:xfrm>
                <a:off x="7431088" y="1222375"/>
                <a:ext cx="42863" cy="36513"/>
              </a:xfrm>
              <a:custGeom>
                <a:avLst/>
                <a:gdLst>
                  <a:gd name="T0" fmla="*/ 2147483646 w 13"/>
                  <a:gd name="T1" fmla="*/ 2147483646 h 11"/>
                  <a:gd name="T2" fmla="*/ 2147483646 w 13"/>
                  <a:gd name="T3" fmla="*/ 2147483646 h 11"/>
                  <a:gd name="T4" fmla="*/ 2147483646 w 13"/>
                  <a:gd name="T5" fmla="*/ 2147483646 h 11"/>
                  <a:gd name="T6" fmla="*/ 2147483646 w 13"/>
                  <a:gd name="T7" fmla="*/ 2147483646 h 11"/>
                  <a:gd name="T8" fmla="*/ 2147483646 w 13"/>
                  <a:gd name="T9" fmla="*/ 2147483646 h 11"/>
                  <a:gd name="T10" fmla="*/ 2147483646 w 13"/>
                  <a:gd name="T11" fmla="*/ 2147483646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1" y="4"/>
                    </a:moveTo>
                    <a:cubicBezTo>
                      <a:pt x="11" y="4"/>
                      <a:pt x="11" y="3"/>
                      <a:pt x="10" y="3"/>
                    </a:cubicBezTo>
                    <a:cubicBezTo>
                      <a:pt x="8" y="0"/>
                      <a:pt x="5" y="0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0" y="7"/>
                      <a:pt x="3" y="11"/>
                      <a:pt x="7" y="11"/>
                    </a:cubicBezTo>
                    <a:cubicBezTo>
                      <a:pt x="10" y="11"/>
                      <a:pt x="13" y="7"/>
                      <a:pt x="11" y="4"/>
                    </a:cubicBezTo>
                    <a:close/>
                  </a:path>
                </a:pathLst>
              </a:custGeom>
              <a:solidFill>
                <a:srgbClr val="ED96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40012" name="isḻïḓê"/>
            <p:cNvSpPr>
              <a:spLocks/>
            </p:cNvSpPr>
            <p:nvPr/>
          </p:nvSpPr>
          <p:spPr bwMode="auto">
            <a:xfrm>
              <a:off x="679729" y="4977675"/>
              <a:ext cx="203597" cy="245269"/>
            </a:xfrm>
            <a:custGeom>
              <a:avLst/>
              <a:gdLst>
                <a:gd name="T0" fmla="*/ 0 w 82"/>
                <a:gd name="T1" fmla="*/ 0 h 99"/>
                <a:gd name="T2" fmla="*/ 2147483646 w 82"/>
                <a:gd name="T3" fmla="*/ 2147483646 h 99"/>
                <a:gd name="T4" fmla="*/ 2147483646 w 82"/>
                <a:gd name="T5" fmla="*/ 2147483646 h 99"/>
                <a:gd name="T6" fmla="*/ 2147483646 w 82"/>
                <a:gd name="T7" fmla="*/ 2147483646 h 99"/>
                <a:gd name="T8" fmla="*/ 2147483646 w 82"/>
                <a:gd name="T9" fmla="*/ 2147483646 h 99"/>
                <a:gd name="T10" fmla="*/ 0 w 82"/>
                <a:gd name="T11" fmla="*/ 0 h 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99">
                  <a:moveTo>
                    <a:pt x="0" y="0"/>
                  </a:moveTo>
                  <a:cubicBezTo>
                    <a:pt x="12" y="27"/>
                    <a:pt x="29" y="53"/>
                    <a:pt x="52" y="74"/>
                  </a:cubicBezTo>
                  <a:cubicBezTo>
                    <a:pt x="61" y="83"/>
                    <a:pt x="71" y="92"/>
                    <a:pt x="82" y="9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54" y="75"/>
                    <a:pt x="31" y="46"/>
                    <a:pt x="15" y="14"/>
                  </a:cubicBezTo>
                  <a:cubicBezTo>
                    <a:pt x="10" y="9"/>
                    <a:pt x="5" y="4"/>
                    <a:pt x="0" y="0"/>
                  </a:cubicBezTo>
                </a:path>
              </a:pathLst>
            </a:custGeom>
            <a:solidFill>
              <a:srgbClr val="F1F2F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013" name="îŝḻîdè"/>
            <p:cNvSpPr>
              <a:spLocks noChangeArrowheads="1"/>
            </p:cNvSpPr>
            <p:nvPr/>
          </p:nvSpPr>
          <p:spPr bwMode="auto">
            <a:xfrm>
              <a:off x="1028581" y="4747884"/>
              <a:ext cx="91679" cy="91679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4" name="îŝľiḋê"/>
            <p:cNvSpPr>
              <a:spLocks noChangeArrowheads="1"/>
            </p:cNvSpPr>
            <p:nvPr/>
          </p:nvSpPr>
          <p:spPr bwMode="auto">
            <a:xfrm>
              <a:off x="1335763" y="4883615"/>
              <a:ext cx="25004" cy="2500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5" name="ïŝ1ïďe"/>
            <p:cNvSpPr>
              <a:spLocks noChangeArrowheads="1"/>
            </p:cNvSpPr>
            <p:nvPr/>
          </p:nvSpPr>
          <p:spPr bwMode="auto">
            <a:xfrm>
              <a:off x="1482210" y="4862184"/>
              <a:ext cx="41672" cy="4167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6" name="íŝ1îde"/>
            <p:cNvSpPr>
              <a:spLocks noChangeArrowheads="1"/>
            </p:cNvSpPr>
            <p:nvPr/>
          </p:nvSpPr>
          <p:spPr bwMode="auto">
            <a:xfrm>
              <a:off x="1461969" y="5055065"/>
              <a:ext cx="39291" cy="4167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7" name="îS1îdê"/>
            <p:cNvSpPr>
              <a:spLocks noChangeArrowheads="1"/>
            </p:cNvSpPr>
            <p:nvPr/>
          </p:nvSpPr>
          <p:spPr bwMode="auto">
            <a:xfrm>
              <a:off x="1232179" y="5200322"/>
              <a:ext cx="44054" cy="4524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8" name="iṣliḑê"/>
            <p:cNvSpPr>
              <a:spLocks noChangeArrowheads="1"/>
            </p:cNvSpPr>
            <p:nvPr/>
          </p:nvSpPr>
          <p:spPr bwMode="auto">
            <a:xfrm>
              <a:off x="1667947" y="4790747"/>
              <a:ext cx="59531" cy="60722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19" name="î$ļiḓè"/>
            <p:cNvSpPr>
              <a:spLocks noChangeArrowheads="1"/>
            </p:cNvSpPr>
            <p:nvPr/>
          </p:nvSpPr>
          <p:spPr bwMode="auto">
            <a:xfrm>
              <a:off x="1773913" y="5007440"/>
              <a:ext cx="29766" cy="32147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0" name="îsļïdé"/>
            <p:cNvSpPr>
              <a:spLocks noChangeArrowheads="1"/>
            </p:cNvSpPr>
            <p:nvPr/>
          </p:nvSpPr>
          <p:spPr bwMode="auto">
            <a:xfrm>
              <a:off x="1034535" y="5096738"/>
              <a:ext cx="59531" cy="59531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1" name="íslïḑe"/>
            <p:cNvSpPr>
              <a:spLocks noChangeArrowheads="1"/>
            </p:cNvSpPr>
            <p:nvPr/>
          </p:nvSpPr>
          <p:spPr bwMode="auto">
            <a:xfrm>
              <a:off x="1563172" y="5111025"/>
              <a:ext cx="86916" cy="89297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2" name="îşļïďe"/>
            <p:cNvSpPr>
              <a:spLocks noChangeArrowheads="1"/>
            </p:cNvSpPr>
            <p:nvPr/>
          </p:nvSpPr>
          <p:spPr bwMode="auto">
            <a:xfrm>
              <a:off x="1388150" y="4625250"/>
              <a:ext cx="44054" cy="44054"/>
            </a:xfrm>
            <a:prstGeom prst="ellipse">
              <a:avLst/>
            </a:pr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3" name="ísļîďé"/>
            <p:cNvSpPr>
              <a:spLocks/>
            </p:cNvSpPr>
            <p:nvPr/>
          </p:nvSpPr>
          <p:spPr bwMode="auto">
            <a:xfrm>
              <a:off x="1204794" y="5388440"/>
              <a:ext cx="2381" cy="0"/>
            </a:xfrm>
            <a:custGeom>
              <a:avLst/>
              <a:gdLst>
                <a:gd name="T0" fmla="*/ 2147483646 w 1"/>
                <a:gd name="T1" fmla="*/ 2147483646 w 1"/>
                <a:gd name="T2" fmla="*/ 2147483646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2">
                  <a:pos x="T0" y="0"/>
                </a:cxn>
                <a:cxn ang="T13">
                  <a:pos x="T1" y="0"/>
                </a:cxn>
                <a:cxn ang="T14">
                  <a:pos x="T2" y="0"/>
                </a:cxn>
                <a:cxn ang="T15">
                  <a:pos x="T3" y="0"/>
                </a:cxn>
                <a:cxn ang="T16">
                  <a:pos x="T4" y="0"/>
                </a:cxn>
                <a:cxn ang="T17">
                  <a:pos x="T5" y="0"/>
                </a:cxn>
                <a:cxn ang="T18">
                  <a:pos x="T6" y="0"/>
                </a:cxn>
                <a:cxn ang="T19">
                  <a:pos x="T7" y="0"/>
                </a:cxn>
                <a:cxn ang="T20">
                  <a:pos x="T8" y="0"/>
                </a:cxn>
                <a:cxn ang="T21">
                  <a:pos x="T9" y="0"/>
                </a:cxn>
                <a:cxn ang="T22">
                  <a:pos x="T10" y="0"/>
                </a:cxn>
                <a:cxn ang="T23">
                  <a:pos x="T1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F9F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024" name="ïSlïḋe"/>
            <p:cNvSpPr>
              <a:spLocks noChangeArrowheads="1"/>
            </p:cNvSpPr>
            <p:nvPr/>
          </p:nvSpPr>
          <p:spPr bwMode="auto">
            <a:xfrm>
              <a:off x="1461969" y="5055065"/>
              <a:ext cx="39291" cy="41672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5" name="ísḻíḍe"/>
            <p:cNvSpPr>
              <a:spLocks/>
            </p:cNvSpPr>
            <p:nvPr/>
          </p:nvSpPr>
          <p:spPr bwMode="auto">
            <a:xfrm>
              <a:off x="1234560" y="5207465"/>
              <a:ext cx="41672" cy="38100"/>
            </a:xfrm>
            <a:custGeom>
              <a:avLst/>
              <a:gdLst>
                <a:gd name="T0" fmla="*/ 2147483646 w 17"/>
                <a:gd name="T1" fmla="*/ 0 h 15"/>
                <a:gd name="T2" fmla="*/ 0 w 17"/>
                <a:gd name="T3" fmla="*/ 2147483646 h 15"/>
                <a:gd name="T4" fmla="*/ 2147483646 w 17"/>
                <a:gd name="T5" fmla="*/ 2147483646 h 15"/>
                <a:gd name="T6" fmla="*/ 2147483646 w 17"/>
                <a:gd name="T7" fmla="*/ 2147483646 h 15"/>
                <a:gd name="T8" fmla="*/ 2147483646 w 17"/>
                <a:gd name="T9" fmla="*/ 2147483646 h 15"/>
                <a:gd name="T10" fmla="*/ 2147483646 w 17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5">
                  <a:moveTo>
                    <a:pt x="15" y="0"/>
                  </a:moveTo>
                  <a:cubicBezTo>
                    <a:pt x="10" y="3"/>
                    <a:pt x="5" y="7"/>
                    <a:pt x="0" y="10"/>
                  </a:cubicBezTo>
                  <a:cubicBezTo>
                    <a:pt x="2" y="13"/>
                    <a:pt x="5" y="15"/>
                    <a:pt x="8" y="15"/>
                  </a:cubicBezTo>
                  <a:cubicBezTo>
                    <a:pt x="11" y="15"/>
                    <a:pt x="14" y="13"/>
                    <a:pt x="16" y="11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4"/>
                    <a:pt x="16" y="2"/>
                    <a:pt x="15" y="0"/>
                  </a:cubicBezTo>
                </a:path>
              </a:pathLst>
            </a:cu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026" name="iṧ1îḍe"/>
            <p:cNvSpPr>
              <a:spLocks noChangeArrowheads="1"/>
            </p:cNvSpPr>
            <p:nvPr/>
          </p:nvSpPr>
          <p:spPr bwMode="auto">
            <a:xfrm>
              <a:off x="1667947" y="4790747"/>
              <a:ext cx="59531" cy="60722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7" name="ïṧ1îdé"/>
            <p:cNvSpPr>
              <a:spLocks noChangeArrowheads="1"/>
            </p:cNvSpPr>
            <p:nvPr/>
          </p:nvSpPr>
          <p:spPr bwMode="auto">
            <a:xfrm>
              <a:off x="1773913" y="5007440"/>
              <a:ext cx="29766" cy="32147"/>
            </a:xfrm>
            <a:prstGeom prst="ellipse">
              <a:avLst/>
            </a:pr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28" name="îṩľîdè"/>
            <p:cNvSpPr>
              <a:spLocks/>
            </p:cNvSpPr>
            <p:nvPr/>
          </p:nvSpPr>
          <p:spPr bwMode="auto">
            <a:xfrm>
              <a:off x="1563172" y="5111025"/>
              <a:ext cx="86916" cy="89297"/>
            </a:xfrm>
            <a:custGeom>
              <a:avLst/>
              <a:gdLst>
                <a:gd name="T0" fmla="*/ 2147483646 w 35"/>
                <a:gd name="T1" fmla="*/ 0 h 36"/>
                <a:gd name="T2" fmla="*/ 0 w 35"/>
                <a:gd name="T3" fmla="*/ 2147483646 h 36"/>
                <a:gd name="T4" fmla="*/ 2147483646 w 35"/>
                <a:gd name="T5" fmla="*/ 2147483646 h 36"/>
                <a:gd name="T6" fmla="*/ 2147483646 w 35"/>
                <a:gd name="T7" fmla="*/ 2147483646 h 36"/>
                <a:gd name="T8" fmla="*/ 2147483646 w 35"/>
                <a:gd name="T9" fmla="*/ 2147483646 h 36"/>
                <a:gd name="T10" fmla="*/ 2147483646 w 35"/>
                <a:gd name="T11" fmla="*/ 2147483646 h 36"/>
                <a:gd name="T12" fmla="*/ 2147483646 w 35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5" y="34"/>
                    <a:pt x="13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23" y="36"/>
                    <a:pt x="28" y="34"/>
                    <a:pt x="31" y="30"/>
                  </a:cubicBezTo>
                  <a:cubicBezTo>
                    <a:pt x="34" y="27"/>
                    <a:pt x="35" y="23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</a:path>
              </a:pathLst>
            </a:custGeom>
            <a:solidFill>
              <a:srgbClr val="E0F3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029" name="íşļídê"/>
            <p:cNvSpPr>
              <a:spLocks noChangeArrowheads="1"/>
            </p:cNvSpPr>
            <p:nvPr/>
          </p:nvSpPr>
          <p:spPr bwMode="auto">
            <a:xfrm>
              <a:off x="1016675" y="4285922"/>
              <a:ext cx="73819" cy="73819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0" name="ïṥḷïḋê"/>
            <p:cNvSpPr>
              <a:spLocks noChangeArrowheads="1"/>
            </p:cNvSpPr>
            <p:nvPr/>
          </p:nvSpPr>
          <p:spPr bwMode="auto">
            <a:xfrm>
              <a:off x="1204794" y="4343072"/>
              <a:ext cx="36910" cy="36910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1" name="isḻïdé"/>
            <p:cNvSpPr>
              <a:spLocks noChangeArrowheads="1"/>
            </p:cNvSpPr>
            <p:nvPr/>
          </p:nvSpPr>
          <p:spPr bwMode="auto">
            <a:xfrm>
              <a:off x="1222654" y="4469278"/>
              <a:ext cx="51197" cy="51197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2" name="íṥľíḑê"/>
            <p:cNvSpPr>
              <a:spLocks noChangeArrowheads="1"/>
            </p:cNvSpPr>
            <p:nvPr/>
          </p:nvSpPr>
          <p:spPr bwMode="auto">
            <a:xfrm>
              <a:off x="1126213" y="4170431"/>
              <a:ext cx="69056" cy="69056"/>
            </a:xfrm>
            <a:prstGeom prst="ellipse">
              <a:avLst/>
            </a:prstGeom>
            <a:solidFill>
              <a:srgbClr val="D0EE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3" name="ísļiḍê"/>
            <p:cNvSpPr>
              <a:spLocks noChangeArrowheads="1"/>
            </p:cNvSpPr>
            <p:nvPr/>
          </p:nvSpPr>
          <p:spPr bwMode="auto">
            <a:xfrm>
              <a:off x="1509594" y="3541781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4" name="ïṣlîḋé"/>
            <p:cNvSpPr>
              <a:spLocks noChangeArrowheads="1"/>
            </p:cNvSpPr>
            <p:nvPr/>
          </p:nvSpPr>
          <p:spPr bwMode="auto">
            <a:xfrm>
              <a:off x="1420297" y="3160781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5" name="ï$ľîḓê"/>
            <p:cNvSpPr>
              <a:spLocks noChangeArrowheads="1"/>
            </p:cNvSpPr>
            <p:nvPr/>
          </p:nvSpPr>
          <p:spPr bwMode="auto">
            <a:xfrm>
              <a:off x="1571506" y="2657147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6" name="ï$1ïdè"/>
            <p:cNvSpPr>
              <a:spLocks noChangeArrowheads="1"/>
            </p:cNvSpPr>
            <p:nvPr/>
          </p:nvSpPr>
          <p:spPr bwMode="auto">
            <a:xfrm>
              <a:off x="2008466" y="3067913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7" name="ïṥ1íḋè"/>
            <p:cNvSpPr>
              <a:spLocks noChangeArrowheads="1"/>
            </p:cNvSpPr>
            <p:nvPr/>
          </p:nvSpPr>
          <p:spPr bwMode="auto">
            <a:xfrm>
              <a:off x="1670329" y="3054815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8" name="ï$ḷîďè"/>
            <p:cNvSpPr>
              <a:spLocks noChangeArrowheads="1"/>
            </p:cNvSpPr>
            <p:nvPr/>
          </p:nvSpPr>
          <p:spPr bwMode="auto">
            <a:xfrm>
              <a:off x="1160741" y="3750140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39" name="íṥḷiďê"/>
            <p:cNvSpPr>
              <a:spLocks noChangeArrowheads="1"/>
            </p:cNvSpPr>
            <p:nvPr/>
          </p:nvSpPr>
          <p:spPr bwMode="auto">
            <a:xfrm>
              <a:off x="1160741" y="3562022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0" name="ísļiḍê"/>
            <p:cNvSpPr>
              <a:spLocks noChangeArrowheads="1"/>
            </p:cNvSpPr>
            <p:nvPr/>
          </p:nvSpPr>
          <p:spPr bwMode="auto">
            <a:xfrm>
              <a:off x="4868067" y="5743048"/>
              <a:ext cx="5596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1" name="ïṣlîḋé"/>
            <p:cNvSpPr>
              <a:spLocks noChangeArrowheads="1"/>
            </p:cNvSpPr>
            <p:nvPr/>
          </p:nvSpPr>
          <p:spPr bwMode="auto">
            <a:xfrm>
              <a:off x="4778770" y="5362048"/>
              <a:ext cx="57150" cy="571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2" name="ï$ľîḓê"/>
            <p:cNvSpPr>
              <a:spLocks noChangeArrowheads="1"/>
            </p:cNvSpPr>
            <p:nvPr/>
          </p:nvSpPr>
          <p:spPr bwMode="auto">
            <a:xfrm>
              <a:off x="4929979" y="4858414"/>
              <a:ext cx="98822" cy="9644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3" name="ï$1ïdè"/>
            <p:cNvSpPr>
              <a:spLocks noChangeArrowheads="1"/>
            </p:cNvSpPr>
            <p:nvPr/>
          </p:nvSpPr>
          <p:spPr bwMode="auto">
            <a:xfrm>
              <a:off x="5366939" y="5269180"/>
              <a:ext cx="141685" cy="14049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4" name="ïṥ1íḋè"/>
            <p:cNvSpPr>
              <a:spLocks noChangeArrowheads="1"/>
            </p:cNvSpPr>
            <p:nvPr/>
          </p:nvSpPr>
          <p:spPr bwMode="auto">
            <a:xfrm>
              <a:off x="5028802" y="5256082"/>
              <a:ext cx="103585" cy="105966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5" name="ï$ḷîďè"/>
            <p:cNvSpPr>
              <a:spLocks noChangeArrowheads="1"/>
            </p:cNvSpPr>
            <p:nvPr/>
          </p:nvSpPr>
          <p:spPr bwMode="auto">
            <a:xfrm>
              <a:off x="4519214" y="5951407"/>
              <a:ext cx="46435" cy="46435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40046" name="íṥḷiďê"/>
            <p:cNvSpPr>
              <a:spLocks noChangeArrowheads="1"/>
            </p:cNvSpPr>
            <p:nvPr/>
          </p:nvSpPr>
          <p:spPr bwMode="auto">
            <a:xfrm>
              <a:off x="4519214" y="5763289"/>
              <a:ext cx="78581" cy="78581"/>
            </a:xfrm>
            <a:prstGeom prst="ellipse">
              <a:avLst/>
            </a:prstGeom>
            <a:solidFill>
              <a:srgbClr val="E0F2F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</p:grpSp>
      <p:sp>
        <p:nvSpPr>
          <p:cNvPr id="694" name="矩形 693">
            <a:extLst>
              <a:ext uri="{FF2B5EF4-FFF2-40B4-BE49-F238E27FC236}">
                <a16:creationId xmlns:a16="http://schemas.microsoft.com/office/drawing/2014/main" xmlns="" id="{4BA38A65-21AD-47A1-856A-CD8F9D221B84}"/>
              </a:ext>
            </a:extLst>
          </p:cNvPr>
          <p:cNvSpPr/>
          <p:nvPr/>
        </p:nvSpPr>
        <p:spPr>
          <a:xfrm>
            <a:off x="3044825" y="2246313"/>
            <a:ext cx="1274763" cy="236220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4" name="矩形 683">
            <a:extLst>
              <a:ext uri="{FF2B5EF4-FFF2-40B4-BE49-F238E27FC236}">
                <a16:creationId xmlns:a16="http://schemas.microsoft.com/office/drawing/2014/main" xmlns="" id="{2BA3EF09-9553-41E2-940E-3B616A4B2C4C}"/>
              </a:ext>
            </a:extLst>
          </p:cNvPr>
          <p:cNvSpPr/>
          <p:nvPr/>
        </p:nvSpPr>
        <p:spPr>
          <a:xfrm>
            <a:off x="3037809" y="4599042"/>
            <a:ext cx="1281533" cy="738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" name="PA-组合 699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3055938" y="2244725"/>
            <a:ext cx="1281112" cy="2443163"/>
            <a:chOff x="3055319" y="2244803"/>
            <a:chExt cx="1281533" cy="2442506"/>
          </a:xfrm>
        </p:grpSpPr>
        <p:pic>
          <p:nvPicPr>
            <p:cNvPr id="695" name="PA-图片 694">
              <a:extLst>
                <a:ext uri="{FF2B5EF4-FFF2-40B4-BE49-F238E27FC236}">
                  <a16:creationId xmlns:a16="http://schemas.microsoft.com/office/drawing/2014/main" xmlns="" id="{434C006D-96BC-4FB2-B757-08A5F910BC8B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/>
            <a:srcRect l="33303" t="8314" r="52682" b="44269"/>
            <a:stretch/>
          </p:blipFill>
          <p:spPr>
            <a:xfrm>
              <a:off x="3055319" y="2244803"/>
              <a:ext cx="1281533" cy="24425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98" name="PA-下箭头 697">
              <a:extLst>
                <a:ext uri="{FF2B5EF4-FFF2-40B4-BE49-F238E27FC236}">
                  <a16:creationId xmlns:a16="http://schemas.microsoft.com/office/drawing/2014/main" xmlns="" id="{FA8CB1FA-F811-4EEC-BCBB-9E5075AF87B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846154" y="4046131"/>
              <a:ext cx="293784" cy="472948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99" name="PA-下箭头 698">
              <a:extLst>
                <a:ext uri="{FF2B5EF4-FFF2-40B4-BE49-F238E27FC236}">
                  <a16:creationId xmlns:a16="http://schemas.microsoft.com/office/drawing/2014/main" xmlns="" id="{9E8DB1B1-9E95-44FD-B408-D1F17EE51AA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53821" y="4046131"/>
              <a:ext cx="295372" cy="472948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01" name="文本框 700">
            <a:extLst>
              <a:ext uri="{FF2B5EF4-FFF2-40B4-BE49-F238E27FC236}">
                <a16:creationId xmlns:a16="http://schemas.microsoft.com/office/drawing/2014/main" xmlns="" id="{430CBBF2-F3F0-4E8F-861D-E01FC706B984}"/>
              </a:ext>
            </a:extLst>
          </p:cNvPr>
          <p:cNvSpPr txBox="1"/>
          <p:nvPr/>
        </p:nvSpPr>
        <p:spPr bwMode="auto">
          <a:xfrm>
            <a:off x="4863719" y="1034148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4" name="左大括号 703">
            <a:extLst>
              <a:ext uri="{FF2B5EF4-FFF2-40B4-BE49-F238E27FC236}">
                <a16:creationId xmlns:a16="http://schemas.microsoft.com/office/drawing/2014/main" xmlns="" id="{6EA6E8D2-232D-4086-86CE-60384EE92F3E}"/>
              </a:ext>
            </a:extLst>
          </p:cNvPr>
          <p:cNvSpPr/>
          <p:nvPr/>
        </p:nvSpPr>
        <p:spPr>
          <a:xfrm rot="5400000">
            <a:off x="1209675" y="477838"/>
            <a:ext cx="312738" cy="1909762"/>
          </a:xfrm>
          <a:prstGeom prst="leftBrace">
            <a:avLst>
              <a:gd name="adj1" fmla="val 6931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5" name="左大括号 704">
            <a:extLst>
              <a:ext uri="{FF2B5EF4-FFF2-40B4-BE49-F238E27FC236}">
                <a16:creationId xmlns:a16="http://schemas.microsoft.com/office/drawing/2014/main" xmlns="" id="{E3D79932-5ACF-47DC-8B99-EBCEF1DE43A7}"/>
              </a:ext>
            </a:extLst>
          </p:cNvPr>
          <p:cNvSpPr/>
          <p:nvPr/>
        </p:nvSpPr>
        <p:spPr>
          <a:xfrm rot="10800000">
            <a:off x="2309813" y="1595438"/>
            <a:ext cx="312737" cy="3630612"/>
          </a:xfrm>
          <a:prstGeom prst="leftBrace">
            <a:avLst>
              <a:gd name="adj1" fmla="val 11674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6" name="文本框 705">
            <a:extLst>
              <a:ext uri="{FF2B5EF4-FFF2-40B4-BE49-F238E27FC236}">
                <a16:creationId xmlns:a16="http://schemas.microsoft.com/office/drawing/2014/main" xmlns="" id="{11E50C9A-C1AD-45F2-AB86-10361DE8AE2F}"/>
              </a:ext>
            </a:extLst>
          </p:cNvPr>
          <p:cNvSpPr txBox="1"/>
          <p:nvPr/>
        </p:nvSpPr>
        <p:spPr bwMode="auto">
          <a:xfrm>
            <a:off x="516662" y="508471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7" name="文本框 706">
            <a:extLst>
              <a:ext uri="{FF2B5EF4-FFF2-40B4-BE49-F238E27FC236}">
                <a16:creationId xmlns:a16="http://schemas.microsoft.com/office/drawing/2014/main" xmlns="" id="{12E494D0-98D4-404F-8E8C-50F6C081674C}"/>
              </a:ext>
            </a:extLst>
          </p:cNvPr>
          <p:cNvSpPr txBox="1"/>
          <p:nvPr/>
        </p:nvSpPr>
        <p:spPr bwMode="auto">
          <a:xfrm>
            <a:off x="2174091" y="3031826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8" name="文本框 707">
            <a:extLst>
              <a:ext uri="{FF2B5EF4-FFF2-40B4-BE49-F238E27FC236}">
                <a16:creationId xmlns:a16="http://schemas.microsoft.com/office/drawing/2014/main" xmlns="" id="{B50411F3-B418-409A-93BC-5B774CF3B28C}"/>
              </a:ext>
            </a:extLst>
          </p:cNvPr>
          <p:cNvSpPr txBox="1"/>
          <p:nvPr/>
        </p:nvSpPr>
        <p:spPr bwMode="auto">
          <a:xfrm>
            <a:off x="4772041" y="1742034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= 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712"/>
          <p:cNvGrpSpPr>
            <a:grpSpLocks/>
          </p:cNvGrpSpPr>
          <p:nvPr/>
        </p:nvGrpSpPr>
        <p:grpSpPr bwMode="auto">
          <a:xfrm>
            <a:off x="5719763" y="749300"/>
            <a:ext cx="1792287" cy="1257300"/>
            <a:chOff x="6222949" y="749555"/>
            <a:chExt cx="1791867" cy="1256939"/>
          </a:xfrm>
        </p:grpSpPr>
        <p:sp>
          <p:nvSpPr>
            <p:cNvPr id="709" name="文本框 708">
              <a:extLst>
                <a:ext uri="{FF2B5EF4-FFF2-40B4-BE49-F238E27FC236}">
                  <a16:creationId xmlns:a16="http://schemas.microsoft.com/office/drawing/2014/main" xmlns="" id="{057BAB2D-C231-4408-B5E9-554A30EB7AE8}"/>
                </a:ext>
              </a:extLst>
            </p:cNvPr>
            <p:cNvSpPr txBox="1"/>
            <p:nvPr/>
          </p:nvSpPr>
          <p:spPr bwMode="auto">
            <a:xfrm>
              <a:off x="6381327" y="749555"/>
              <a:ext cx="1633489" cy="707886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endPara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11" name="直接连接符 710">
              <a:extLst>
                <a:ext uri="{FF2B5EF4-FFF2-40B4-BE49-F238E27FC236}">
                  <a16:creationId xmlns:a16="http://schemas.microsoft.com/office/drawing/2014/main" xmlns="" id="{71F1BFAC-245E-45E3-A8E0-6F3093783B14}"/>
                </a:ext>
              </a:extLst>
            </p:cNvPr>
            <p:cNvCxnSpPr/>
            <p:nvPr/>
          </p:nvCxnSpPr>
          <p:spPr>
            <a:xfrm>
              <a:off x="6222949" y="1393895"/>
              <a:ext cx="86022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2" name="文本框 711">
              <a:extLst>
                <a:ext uri="{FF2B5EF4-FFF2-40B4-BE49-F238E27FC236}">
                  <a16:creationId xmlns:a16="http://schemas.microsoft.com/office/drawing/2014/main" xmlns="" id="{08C7EDD8-0C74-4E39-86EB-B0D0DC81B897}"/>
                </a:ext>
              </a:extLst>
            </p:cNvPr>
            <p:cNvSpPr txBox="1"/>
            <p:nvPr/>
          </p:nvSpPr>
          <p:spPr bwMode="auto">
            <a:xfrm>
              <a:off x="6381327" y="1298608"/>
              <a:ext cx="1633489" cy="707886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endPara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4" name="文本框 713">
            <a:extLst>
              <a:ext uri="{FF2B5EF4-FFF2-40B4-BE49-F238E27FC236}">
                <a16:creationId xmlns:a16="http://schemas.microsoft.com/office/drawing/2014/main" xmlns="" id="{10A99179-A8AD-4CAA-8359-1E236A347E8F}"/>
              </a:ext>
            </a:extLst>
          </p:cNvPr>
          <p:cNvSpPr txBox="1"/>
          <p:nvPr/>
        </p:nvSpPr>
        <p:spPr bwMode="auto">
          <a:xfrm>
            <a:off x="6099886" y="1742034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mg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5" name="文本框 714">
            <a:extLst>
              <a:ext uri="{FF2B5EF4-FFF2-40B4-BE49-F238E27FC236}">
                <a16:creationId xmlns:a16="http://schemas.microsoft.com/office/drawing/2014/main" xmlns="" id="{A3F772F7-7672-4458-892F-18AEC24DA77A}"/>
              </a:ext>
            </a:extLst>
          </p:cNvPr>
          <p:cNvSpPr txBox="1"/>
          <p:nvPr/>
        </p:nvSpPr>
        <p:spPr bwMode="auto">
          <a:xfrm>
            <a:off x="6099886" y="2426886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ρVg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" name="文本框 715">
            <a:extLst>
              <a:ext uri="{FF2B5EF4-FFF2-40B4-BE49-F238E27FC236}">
                <a16:creationId xmlns:a16="http://schemas.microsoft.com/office/drawing/2014/main" xmlns="" id="{3B254D5B-CEC7-471A-BADF-00FF60E12840}"/>
              </a:ext>
            </a:extLst>
          </p:cNvPr>
          <p:cNvSpPr txBox="1"/>
          <p:nvPr/>
        </p:nvSpPr>
        <p:spPr bwMode="auto">
          <a:xfrm>
            <a:off x="6099886" y="3093489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ρShg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7" name="文本框 716">
            <a:extLst>
              <a:ext uri="{FF2B5EF4-FFF2-40B4-BE49-F238E27FC236}">
                <a16:creationId xmlns:a16="http://schemas.microsoft.com/office/drawing/2014/main" xmlns="" id="{19AA14D6-68BB-4F25-845C-356A21BD871D}"/>
              </a:ext>
            </a:extLst>
          </p:cNvPr>
          <p:cNvSpPr txBox="1"/>
          <p:nvPr/>
        </p:nvSpPr>
        <p:spPr bwMode="auto">
          <a:xfrm>
            <a:off x="4863719" y="4109720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8" name="文本框 717">
            <a:extLst>
              <a:ext uri="{FF2B5EF4-FFF2-40B4-BE49-F238E27FC236}">
                <a16:creationId xmlns:a16="http://schemas.microsoft.com/office/drawing/2014/main" xmlns="" id="{FEAE763E-9083-4FB8-A272-3FE5A40A6620}"/>
              </a:ext>
            </a:extLst>
          </p:cNvPr>
          <p:cNvSpPr txBox="1"/>
          <p:nvPr/>
        </p:nvSpPr>
        <p:spPr bwMode="auto">
          <a:xfrm>
            <a:off x="5754281" y="3742680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ρShg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19" name="直接连接符 718">
            <a:extLst>
              <a:ext uri="{FF2B5EF4-FFF2-40B4-BE49-F238E27FC236}">
                <a16:creationId xmlns:a16="http://schemas.microsoft.com/office/drawing/2014/main" xmlns="" id="{678F1C97-8CC6-4A91-A0DC-ED33C4D6EA5D}"/>
              </a:ext>
            </a:extLst>
          </p:cNvPr>
          <p:cNvCxnSpPr>
            <a:cxnSpLocks/>
          </p:cNvCxnSpPr>
          <p:nvPr/>
        </p:nvCxnSpPr>
        <p:spPr>
          <a:xfrm>
            <a:off x="5676900" y="4494213"/>
            <a:ext cx="13096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1" name="文本框 720">
            <a:extLst>
              <a:ext uri="{FF2B5EF4-FFF2-40B4-BE49-F238E27FC236}">
                <a16:creationId xmlns:a16="http://schemas.microsoft.com/office/drawing/2014/main" xmlns="" id="{526CBC89-729C-4C60-A854-F0CE66815713}"/>
              </a:ext>
            </a:extLst>
          </p:cNvPr>
          <p:cNvSpPr txBox="1"/>
          <p:nvPr/>
        </p:nvSpPr>
        <p:spPr bwMode="auto">
          <a:xfrm>
            <a:off x="5422444" y="4508454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23" name="直接连接符 722">
            <a:extLst>
              <a:ext uri="{FF2B5EF4-FFF2-40B4-BE49-F238E27FC236}">
                <a16:creationId xmlns:a16="http://schemas.microsoft.com/office/drawing/2014/main" xmlns="" id="{70791A07-6AEA-4FD7-8026-8567D6C5EE64}"/>
              </a:ext>
            </a:extLst>
          </p:cNvPr>
          <p:cNvCxnSpPr>
            <a:cxnSpLocks/>
          </p:cNvCxnSpPr>
          <p:nvPr/>
        </p:nvCxnSpPr>
        <p:spPr>
          <a:xfrm>
            <a:off x="6275388" y="3773488"/>
            <a:ext cx="0" cy="14954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0" name="文本框 729">
            <a:extLst>
              <a:ext uri="{FF2B5EF4-FFF2-40B4-BE49-F238E27FC236}">
                <a16:creationId xmlns:a16="http://schemas.microsoft.com/office/drawing/2014/main" xmlns="" id="{D5EFEC13-BF5D-4A8C-B5A5-FBA44223213E}"/>
              </a:ext>
            </a:extLst>
          </p:cNvPr>
          <p:cNvSpPr txBox="1"/>
          <p:nvPr/>
        </p:nvSpPr>
        <p:spPr bwMode="auto">
          <a:xfrm>
            <a:off x="4875015" y="5422572"/>
            <a:ext cx="2256508" cy="571714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vert="eaVert" anchor="ctr">
            <a:spAutoFit/>
          </a:bodyPr>
          <a:lstStyle/>
          <a:p>
            <a:pPr eaLnBrk="1" hangingPunct="1">
              <a:defRPr/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6" name="文本框 725">
            <a:extLst>
              <a:ext uri="{FF2B5EF4-FFF2-40B4-BE49-F238E27FC236}">
                <a16:creationId xmlns:a16="http://schemas.microsoft.com/office/drawing/2014/main" xmlns="" id="{07D95C28-D10D-47A7-8F9A-AA0FEF98B662}"/>
              </a:ext>
            </a:extLst>
          </p:cNvPr>
          <p:cNvSpPr txBox="1"/>
          <p:nvPr/>
        </p:nvSpPr>
        <p:spPr bwMode="auto">
          <a:xfrm>
            <a:off x="4863719" y="5252821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=</a:t>
            </a:r>
            <a:endParaRPr lang="zh-CN" altLang="en-US" sz="40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7" name="文本框 726">
            <a:extLst>
              <a:ext uri="{FF2B5EF4-FFF2-40B4-BE49-F238E27FC236}">
                <a16:creationId xmlns:a16="http://schemas.microsoft.com/office/drawing/2014/main" xmlns="" id="{DC150A46-C461-4B62-B16F-D1BD2EF59B9A}"/>
              </a:ext>
            </a:extLst>
          </p:cNvPr>
          <p:cNvSpPr txBox="1"/>
          <p:nvPr/>
        </p:nvSpPr>
        <p:spPr bwMode="auto">
          <a:xfrm>
            <a:off x="5639719" y="5307095"/>
            <a:ext cx="1633489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ρgh</a:t>
            </a:r>
            <a:endParaRPr lang="zh-CN" altLang="en-US" sz="40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mph" presetSubtype="0" repeatCount="5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750" autoRev="1" fill="remove"/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18" dur="750" autoRev="1" fill="remove"/>
                                        <p:tgtEl>
                                          <p:spTgt spid="6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9" dur="750" autoRev="1" fill="remove"/>
                                        <p:tgtEl>
                                          <p:spTgt spid="6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750" autoRev="1" fill="remove"/>
                                        <p:tgtEl>
                                          <p:spTgt spid="6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" grpId="0" animBg="1"/>
      <p:bldP spid="694" grpId="1" animBg="1"/>
      <p:bldP spid="694" grpId="2" animBg="1"/>
      <p:bldP spid="704" grpId="0" animBg="1"/>
      <p:bldP spid="7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8-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1400" y="1352550"/>
            <a:ext cx="46704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20800" y="835025"/>
            <a:ext cx="6527800" cy="5721350"/>
            <a:chOff x="7930564" y="4278940"/>
            <a:chExt cx="1313836" cy="1151391"/>
          </a:xfrm>
        </p:grpSpPr>
        <p:sp>
          <p:nvSpPr>
            <p:cNvPr id="3" name="iślîḋê">
              <a:extLst>
                <a:ext uri="{FF2B5EF4-FFF2-40B4-BE49-F238E27FC236}">
                  <a16:creationId xmlns:a16="http://schemas.microsoft.com/office/drawing/2014/main" xmlns="" id="{65B5163D-8774-4A3E-8196-9C9BEA096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0830" y="4339640"/>
              <a:ext cx="1033304" cy="1003474"/>
            </a:xfrm>
            <a:custGeom>
              <a:avLst/>
              <a:gdLst>
                <a:gd name="connsiteX0" fmla="*/ 0 w 4156660"/>
                <a:gd name="connsiteY0" fmla="*/ 0 h 4005186"/>
                <a:gd name="connsiteX1" fmla="*/ 4156660 w 4156660"/>
                <a:gd name="connsiteY1" fmla="*/ 0 h 4005186"/>
                <a:gd name="connsiteX2" fmla="*/ 4156660 w 4156660"/>
                <a:gd name="connsiteY2" fmla="*/ 4005186 h 4005186"/>
                <a:gd name="connsiteX3" fmla="*/ 0 w 4156660"/>
                <a:gd name="connsiteY3" fmla="*/ 4005186 h 4005186"/>
                <a:gd name="connsiteX4" fmla="*/ 0 w 4156660"/>
                <a:gd name="connsiteY4" fmla="*/ 0 h 4005186"/>
                <a:gd name="connsiteX0" fmla="*/ 0 w 4156660"/>
                <a:gd name="connsiteY0" fmla="*/ 2 h 4005188"/>
                <a:gd name="connsiteX1" fmla="*/ 1485589 w 4156660"/>
                <a:gd name="connsiteY1" fmla="*/ 0 h 4005188"/>
                <a:gd name="connsiteX2" fmla="*/ 4156660 w 4156660"/>
                <a:gd name="connsiteY2" fmla="*/ 2 h 4005188"/>
                <a:gd name="connsiteX3" fmla="*/ 4156660 w 4156660"/>
                <a:gd name="connsiteY3" fmla="*/ 4005188 h 4005188"/>
                <a:gd name="connsiteX4" fmla="*/ 0 w 4156660"/>
                <a:gd name="connsiteY4" fmla="*/ 4005188 h 4005188"/>
                <a:gd name="connsiteX5" fmla="*/ 0 w 4156660"/>
                <a:gd name="connsiteY5" fmla="*/ 2 h 4005188"/>
                <a:gd name="connsiteX0" fmla="*/ 0 w 4156660"/>
                <a:gd name="connsiteY0" fmla="*/ 3814 h 4009000"/>
                <a:gd name="connsiteX1" fmla="*/ 1485589 w 4156660"/>
                <a:gd name="connsiteY1" fmla="*/ 3812 h 4009000"/>
                <a:gd name="connsiteX2" fmla="*/ 2012322 w 4156660"/>
                <a:gd name="connsiteY2" fmla="*/ 0 h 4009000"/>
                <a:gd name="connsiteX3" fmla="*/ 4156660 w 4156660"/>
                <a:gd name="connsiteY3" fmla="*/ 3814 h 4009000"/>
                <a:gd name="connsiteX4" fmla="*/ 4156660 w 4156660"/>
                <a:gd name="connsiteY4" fmla="*/ 4009000 h 4009000"/>
                <a:gd name="connsiteX5" fmla="*/ 0 w 4156660"/>
                <a:gd name="connsiteY5" fmla="*/ 4009000 h 4009000"/>
                <a:gd name="connsiteX6" fmla="*/ 0 w 4156660"/>
                <a:gd name="connsiteY6" fmla="*/ 3814 h 4009000"/>
                <a:gd name="connsiteX0" fmla="*/ 0 w 4156660"/>
                <a:gd name="connsiteY0" fmla="*/ 3814 h 4009000"/>
                <a:gd name="connsiteX1" fmla="*/ 1485589 w 4156660"/>
                <a:gd name="connsiteY1" fmla="*/ 3812 h 4009000"/>
                <a:gd name="connsiteX2" fmla="*/ 2012322 w 4156660"/>
                <a:gd name="connsiteY2" fmla="*/ 0 h 4009000"/>
                <a:gd name="connsiteX3" fmla="*/ 3102934 w 4156660"/>
                <a:gd name="connsiteY3" fmla="*/ 1 h 4009000"/>
                <a:gd name="connsiteX4" fmla="*/ 4156660 w 4156660"/>
                <a:gd name="connsiteY4" fmla="*/ 3814 h 4009000"/>
                <a:gd name="connsiteX5" fmla="*/ 4156660 w 4156660"/>
                <a:gd name="connsiteY5" fmla="*/ 4009000 h 4009000"/>
                <a:gd name="connsiteX6" fmla="*/ 0 w 4156660"/>
                <a:gd name="connsiteY6" fmla="*/ 4009000 h 4009000"/>
                <a:gd name="connsiteX7" fmla="*/ 0 w 4156660"/>
                <a:gd name="connsiteY7" fmla="*/ 3814 h 4009000"/>
                <a:gd name="connsiteX0" fmla="*/ 0 w 4156660"/>
                <a:gd name="connsiteY0" fmla="*/ 3814 h 4009000"/>
                <a:gd name="connsiteX1" fmla="*/ 1485589 w 4156660"/>
                <a:gd name="connsiteY1" fmla="*/ 3812 h 4009000"/>
                <a:gd name="connsiteX2" fmla="*/ 2012322 w 4156660"/>
                <a:gd name="connsiteY2" fmla="*/ 0 h 4009000"/>
                <a:gd name="connsiteX3" fmla="*/ 3102934 w 4156660"/>
                <a:gd name="connsiteY3" fmla="*/ 1 h 4009000"/>
                <a:gd name="connsiteX4" fmla="*/ 3788734 w 4156660"/>
                <a:gd name="connsiteY4" fmla="*/ 1 h 4009000"/>
                <a:gd name="connsiteX5" fmla="*/ 4156660 w 4156660"/>
                <a:gd name="connsiteY5" fmla="*/ 3814 h 4009000"/>
                <a:gd name="connsiteX6" fmla="*/ 4156660 w 4156660"/>
                <a:gd name="connsiteY6" fmla="*/ 4009000 h 4009000"/>
                <a:gd name="connsiteX7" fmla="*/ 0 w 4156660"/>
                <a:gd name="connsiteY7" fmla="*/ 4009000 h 4009000"/>
                <a:gd name="connsiteX8" fmla="*/ 0 w 4156660"/>
                <a:gd name="connsiteY8" fmla="*/ 3814 h 4009000"/>
                <a:gd name="connsiteX0" fmla="*/ 0 w 4156660"/>
                <a:gd name="connsiteY0" fmla="*/ 3814 h 4009000"/>
                <a:gd name="connsiteX1" fmla="*/ 650247 w 4156660"/>
                <a:gd name="connsiteY1" fmla="*/ 4764 h 4009000"/>
                <a:gd name="connsiteX2" fmla="*/ 1485589 w 4156660"/>
                <a:gd name="connsiteY2" fmla="*/ 3812 h 4009000"/>
                <a:gd name="connsiteX3" fmla="*/ 2012322 w 4156660"/>
                <a:gd name="connsiteY3" fmla="*/ 0 h 4009000"/>
                <a:gd name="connsiteX4" fmla="*/ 3102934 w 4156660"/>
                <a:gd name="connsiteY4" fmla="*/ 1 h 4009000"/>
                <a:gd name="connsiteX5" fmla="*/ 3788734 w 4156660"/>
                <a:gd name="connsiteY5" fmla="*/ 1 h 4009000"/>
                <a:gd name="connsiteX6" fmla="*/ 4156660 w 4156660"/>
                <a:gd name="connsiteY6" fmla="*/ 3814 h 4009000"/>
                <a:gd name="connsiteX7" fmla="*/ 4156660 w 4156660"/>
                <a:gd name="connsiteY7" fmla="*/ 4009000 h 4009000"/>
                <a:gd name="connsiteX8" fmla="*/ 0 w 4156660"/>
                <a:gd name="connsiteY8" fmla="*/ 4009000 h 4009000"/>
                <a:gd name="connsiteX9" fmla="*/ 0 w 4156660"/>
                <a:gd name="connsiteY9" fmla="*/ 3814 h 4009000"/>
                <a:gd name="connsiteX0" fmla="*/ 0 w 4156660"/>
                <a:gd name="connsiteY0" fmla="*/ 296364 h 4301550"/>
                <a:gd name="connsiteX1" fmla="*/ 650247 w 4156660"/>
                <a:gd name="connsiteY1" fmla="*/ 297314 h 4301550"/>
                <a:gd name="connsiteX2" fmla="*/ 1485589 w 4156660"/>
                <a:gd name="connsiteY2" fmla="*/ 296362 h 4301550"/>
                <a:gd name="connsiteX3" fmla="*/ 2012322 w 4156660"/>
                <a:gd name="connsiteY3" fmla="*/ 292550 h 4301550"/>
                <a:gd name="connsiteX4" fmla="*/ 3102934 w 4156660"/>
                <a:gd name="connsiteY4" fmla="*/ 292551 h 4301550"/>
                <a:gd name="connsiteX5" fmla="*/ 3788734 w 4156660"/>
                <a:gd name="connsiteY5" fmla="*/ 292551 h 4301550"/>
                <a:gd name="connsiteX6" fmla="*/ 4156660 w 4156660"/>
                <a:gd name="connsiteY6" fmla="*/ 296364 h 4301550"/>
                <a:gd name="connsiteX7" fmla="*/ 4156660 w 4156660"/>
                <a:gd name="connsiteY7" fmla="*/ 4301550 h 4301550"/>
                <a:gd name="connsiteX8" fmla="*/ 0 w 4156660"/>
                <a:gd name="connsiteY8" fmla="*/ 4301550 h 4301550"/>
                <a:gd name="connsiteX9" fmla="*/ 0 w 4156660"/>
                <a:gd name="connsiteY9" fmla="*/ 296364 h 4301550"/>
                <a:gd name="connsiteX0" fmla="*/ 0 w 4156660"/>
                <a:gd name="connsiteY0" fmla="*/ 297423 h 4302609"/>
                <a:gd name="connsiteX1" fmla="*/ 650247 w 4156660"/>
                <a:gd name="connsiteY1" fmla="*/ 298373 h 4302609"/>
                <a:gd name="connsiteX2" fmla="*/ 1485589 w 4156660"/>
                <a:gd name="connsiteY2" fmla="*/ 297421 h 4302609"/>
                <a:gd name="connsiteX3" fmla="*/ 2012322 w 4156660"/>
                <a:gd name="connsiteY3" fmla="*/ 293609 h 4302609"/>
                <a:gd name="connsiteX4" fmla="*/ 3102934 w 4156660"/>
                <a:gd name="connsiteY4" fmla="*/ 293610 h 4302609"/>
                <a:gd name="connsiteX5" fmla="*/ 3788734 w 4156660"/>
                <a:gd name="connsiteY5" fmla="*/ 293610 h 4302609"/>
                <a:gd name="connsiteX6" fmla="*/ 4156660 w 4156660"/>
                <a:gd name="connsiteY6" fmla="*/ 297423 h 4302609"/>
                <a:gd name="connsiteX7" fmla="*/ 4156660 w 4156660"/>
                <a:gd name="connsiteY7" fmla="*/ 4302609 h 4302609"/>
                <a:gd name="connsiteX8" fmla="*/ 0 w 4156660"/>
                <a:gd name="connsiteY8" fmla="*/ 4302609 h 4302609"/>
                <a:gd name="connsiteX9" fmla="*/ 0 w 4156660"/>
                <a:gd name="connsiteY9" fmla="*/ 297423 h 4302609"/>
                <a:gd name="connsiteX0" fmla="*/ 0 w 4156660"/>
                <a:gd name="connsiteY0" fmla="*/ 291151 h 4296337"/>
                <a:gd name="connsiteX1" fmla="*/ 650247 w 4156660"/>
                <a:gd name="connsiteY1" fmla="*/ 292101 h 4296337"/>
                <a:gd name="connsiteX2" fmla="*/ 1485589 w 4156660"/>
                <a:gd name="connsiteY2" fmla="*/ 291149 h 4296337"/>
                <a:gd name="connsiteX3" fmla="*/ 2012322 w 4156660"/>
                <a:gd name="connsiteY3" fmla="*/ 287337 h 4296337"/>
                <a:gd name="connsiteX4" fmla="*/ 3102934 w 4156660"/>
                <a:gd name="connsiteY4" fmla="*/ 287338 h 4296337"/>
                <a:gd name="connsiteX5" fmla="*/ 3788734 w 4156660"/>
                <a:gd name="connsiteY5" fmla="*/ 287338 h 4296337"/>
                <a:gd name="connsiteX6" fmla="*/ 4156660 w 4156660"/>
                <a:gd name="connsiteY6" fmla="*/ 291151 h 4296337"/>
                <a:gd name="connsiteX7" fmla="*/ 4156660 w 4156660"/>
                <a:gd name="connsiteY7" fmla="*/ 4296337 h 4296337"/>
                <a:gd name="connsiteX8" fmla="*/ 0 w 4156660"/>
                <a:gd name="connsiteY8" fmla="*/ 4296337 h 4296337"/>
                <a:gd name="connsiteX9" fmla="*/ 0 w 4156660"/>
                <a:gd name="connsiteY9" fmla="*/ 291151 h 4296337"/>
                <a:gd name="connsiteX0" fmla="*/ 0 w 4156660"/>
                <a:gd name="connsiteY0" fmla="*/ 228938 h 4234124"/>
                <a:gd name="connsiteX1" fmla="*/ 797885 w 4156660"/>
                <a:gd name="connsiteY1" fmla="*/ 544214 h 4234124"/>
                <a:gd name="connsiteX2" fmla="*/ 1485589 w 4156660"/>
                <a:gd name="connsiteY2" fmla="*/ 228936 h 4234124"/>
                <a:gd name="connsiteX3" fmla="*/ 2012322 w 4156660"/>
                <a:gd name="connsiteY3" fmla="*/ 225124 h 4234124"/>
                <a:gd name="connsiteX4" fmla="*/ 3102934 w 4156660"/>
                <a:gd name="connsiteY4" fmla="*/ 225125 h 4234124"/>
                <a:gd name="connsiteX5" fmla="*/ 3788734 w 4156660"/>
                <a:gd name="connsiteY5" fmla="*/ 225125 h 4234124"/>
                <a:gd name="connsiteX6" fmla="*/ 4156660 w 4156660"/>
                <a:gd name="connsiteY6" fmla="*/ 228938 h 4234124"/>
                <a:gd name="connsiteX7" fmla="*/ 4156660 w 4156660"/>
                <a:gd name="connsiteY7" fmla="*/ 4234124 h 4234124"/>
                <a:gd name="connsiteX8" fmla="*/ 0 w 4156660"/>
                <a:gd name="connsiteY8" fmla="*/ 4234124 h 4234124"/>
                <a:gd name="connsiteX9" fmla="*/ 0 w 4156660"/>
                <a:gd name="connsiteY9" fmla="*/ 228938 h 423412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012322 w 4156660"/>
                <a:gd name="connsiteY3" fmla="*/ 25744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012322 w 4156660"/>
                <a:gd name="connsiteY3" fmla="*/ 25744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012322 w 4156660"/>
                <a:gd name="connsiteY3" fmla="*/ 25744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012322 w 4156660"/>
                <a:gd name="connsiteY3" fmla="*/ 25744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102934 w 4156660"/>
                <a:gd name="connsiteY4" fmla="*/ 2574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353866 h 4359052"/>
                <a:gd name="connsiteX1" fmla="*/ 797885 w 4156660"/>
                <a:gd name="connsiteY1" fmla="*/ 669142 h 4359052"/>
                <a:gd name="connsiteX2" fmla="*/ 1485589 w 4156660"/>
                <a:gd name="connsiteY2" fmla="*/ 353864 h 4359052"/>
                <a:gd name="connsiteX3" fmla="*/ 2579060 w 4156660"/>
                <a:gd name="connsiteY3" fmla="*/ 397677 h 4359052"/>
                <a:gd name="connsiteX4" fmla="*/ 3326772 w 4156660"/>
                <a:gd name="connsiteY4" fmla="*/ 688191 h 4359052"/>
                <a:gd name="connsiteX5" fmla="*/ 3788734 w 4156660"/>
                <a:gd name="connsiteY5" fmla="*/ 350053 h 4359052"/>
                <a:gd name="connsiteX6" fmla="*/ 4156660 w 4156660"/>
                <a:gd name="connsiteY6" fmla="*/ 353866 h 4359052"/>
                <a:gd name="connsiteX7" fmla="*/ 4156660 w 4156660"/>
                <a:gd name="connsiteY7" fmla="*/ 4359052 h 4359052"/>
                <a:gd name="connsiteX8" fmla="*/ 0 w 4156660"/>
                <a:gd name="connsiteY8" fmla="*/ 4359052 h 4359052"/>
                <a:gd name="connsiteX9" fmla="*/ 0 w 4156660"/>
                <a:gd name="connsiteY9" fmla="*/ 353866 h 4359052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79060 w 4156660"/>
                <a:gd name="connsiteY3" fmla="*/ 73369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326772 w 4156660"/>
                <a:gd name="connsiteY4" fmla="*/ 363883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788734 w 4156660"/>
                <a:gd name="connsiteY5" fmla="*/ 25745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30176 h 4035362"/>
                <a:gd name="connsiteX1" fmla="*/ 797885 w 4156660"/>
                <a:gd name="connsiteY1" fmla="*/ 345452 h 4035362"/>
                <a:gd name="connsiteX2" fmla="*/ 1485589 w 4156660"/>
                <a:gd name="connsiteY2" fmla="*/ 30174 h 4035362"/>
                <a:gd name="connsiteX3" fmla="*/ 2507622 w 4156660"/>
                <a:gd name="connsiteY3" fmla="*/ 469275 h 4035362"/>
                <a:gd name="connsiteX4" fmla="*/ 3179134 w 4156660"/>
                <a:gd name="connsiteY4" fmla="*/ 7313 h 4035362"/>
                <a:gd name="connsiteX5" fmla="*/ 3788734 w 4156660"/>
                <a:gd name="connsiteY5" fmla="*/ 26363 h 4035362"/>
                <a:gd name="connsiteX6" fmla="*/ 4156660 w 4156660"/>
                <a:gd name="connsiteY6" fmla="*/ 30176 h 4035362"/>
                <a:gd name="connsiteX7" fmla="*/ 4156660 w 4156660"/>
                <a:gd name="connsiteY7" fmla="*/ 4035362 h 4035362"/>
                <a:gd name="connsiteX8" fmla="*/ 0 w 4156660"/>
                <a:gd name="connsiteY8" fmla="*/ 4035362 h 4035362"/>
                <a:gd name="connsiteX9" fmla="*/ 0 w 4156660"/>
                <a:gd name="connsiteY9" fmla="*/ 30176 h 4035362"/>
                <a:gd name="connsiteX0" fmla="*/ 0 w 4156660"/>
                <a:gd name="connsiteY0" fmla="*/ 29573 h 4034759"/>
                <a:gd name="connsiteX1" fmla="*/ 797885 w 4156660"/>
                <a:gd name="connsiteY1" fmla="*/ 344849 h 4034759"/>
                <a:gd name="connsiteX2" fmla="*/ 1485589 w 4156660"/>
                <a:gd name="connsiteY2" fmla="*/ 29571 h 4034759"/>
                <a:gd name="connsiteX3" fmla="*/ 2507622 w 4156660"/>
                <a:gd name="connsiteY3" fmla="*/ 468672 h 4034759"/>
                <a:gd name="connsiteX4" fmla="*/ 3179134 w 4156660"/>
                <a:gd name="connsiteY4" fmla="*/ 6710 h 4034759"/>
                <a:gd name="connsiteX5" fmla="*/ 3788734 w 4156660"/>
                <a:gd name="connsiteY5" fmla="*/ 25760 h 4034759"/>
                <a:gd name="connsiteX6" fmla="*/ 4156660 w 4156660"/>
                <a:gd name="connsiteY6" fmla="*/ 29573 h 4034759"/>
                <a:gd name="connsiteX7" fmla="*/ 4156660 w 4156660"/>
                <a:gd name="connsiteY7" fmla="*/ 4034759 h 4034759"/>
                <a:gd name="connsiteX8" fmla="*/ 0 w 4156660"/>
                <a:gd name="connsiteY8" fmla="*/ 4034759 h 4034759"/>
                <a:gd name="connsiteX9" fmla="*/ 0 w 4156660"/>
                <a:gd name="connsiteY9" fmla="*/ 29573 h 4034759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3179134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  <a:gd name="connsiteX0" fmla="*/ 0 w 4156660"/>
                <a:gd name="connsiteY0" fmla="*/ 29558 h 4034744"/>
                <a:gd name="connsiteX1" fmla="*/ 797885 w 4156660"/>
                <a:gd name="connsiteY1" fmla="*/ 344834 h 4034744"/>
                <a:gd name="connsiteX2" fmla="*/ 1485589 w 4156660"/>
                <a:gd name="connsiteY2" fmla="*/ 29556 h 4034744"/>
                <a:gd name="connsiteX3" fmla="*/ 2507622 w 4156660"/>
                <a:gd name="connsiteY3" fmla="*/ 468657 h 4034744"/>
                <a:gd name="connsiteX4" fmla="*/ 2960059 w 4156660"/>
                <a:gd name="connsiteY4" fmla="*/ 6695 h 4034744"/>
                <a:gd name="connsiteX5" fmla="*/ 3655384 w 4156660"/>
                <a:gd name="connsiteY5" fmla="*/ 482946 h 4034744"/>
                <a:gd name="connsiteX6" fmla="*/ 4156660 w 4156660"/>
                <a:gd name="connsiteY6" fmla="*/ 29558 h 4034744"/>
                <a:gd name="connsiteX7" fmla="*/ 4156660 w 4156660"/>
                <a:gd name="connsiteY7" fmla="*/ 4034744 h 4034744"/>
                <a:gd name="connsiteX8" fmla="*/ 0 w 4156660"/>
                <a:gd name="connsiteY8" fmla="*/ 4034744 h 4034744"/>
                <a:gd name="connsiteX9" fmla="*/ 0 w 4156660"/>
                <a:gd name="connsiteY9" fmla="*/ 29558 h 40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56660" h="4034744">
                  <a:moveTo>
                    <a:pt x="0" y="29558"/>
                  </a:moveTo>
                  <a:cubicBezTo>
                    <a:pt x="579861" y="-123464"/>
                    <a:pt x="469324" y="368647"/>
                    <a:pt x="797885" y="344834"/>
                  </a:cubicBezTo>
                  <a:cubicBezTo>
                    <a:pt x="1126446" y="321021"/>
                    <a:pt x="1200633" y="8919"/>
                    <a:pt x="1485589" y="29556"/>
                  </a:cubicBezTo>
                  <a:cubicBezTo>
                    <a:pt x="1770545" y="50193"/>
                    <a:pt x="2090744" y="488979"/>
                    <a:pt x="2507622" y="468657"/>
                  </a:cubicBezTo>
                  <a:cubicBezTo>
                    <a:pt x="2829884" y="495646"/>
                    <a:pt x="2617959" y="-21738"/>
                    <a:pt x="2960059" y="6695"/>
                  </a:cubicBezTo>
                  <a:cubicBezTo>
                    <a:pt x="3302159" y="35128"/>
                    <a:pt x="3227351" y="479136"/>
                    <a:pt x="3655384" y="482946"/>
                  </a:cubicBezTo>
                  <a:cubicBezTo>
                    <a:pt x="4083417" y="486756"/>
                    <a:pt x="3989568" y="180687"/>
                    <a:pt x="4156660" y="29558"/>
                  </a:cubicBezTo>
                  <a:lnTo>
                    <a:pt x="4156660" y="4034744"/>
                  </a:lnTo>
                  <a:lnTo>
                    <a:pt x="0" y="4034744"/>
                  </a:lnTo>
                  <a:lnTo>
                    <a:pt x="0" y="29558"/>
                  </a:lnTo>
                  <a:close/>
                </a:path>
              </a:pathLst>
            </a:custGeom>
            <a:solidFill>
              <a:srgbClr val="29C7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 dirty="0"/>
            </a:p>
          </p:txBody>
        </p:sp>
        <p:sp>
          <p:nvSpPr>
            <p:cNvPr id="15367" name="任意多边形: 形状 3"/>
            <p:cNvSpPr>
              <a:spLocks noChangeArrowheads="1"/>
            </p:cNvSpPr>
            <p:nvPr/>
          </p:nvSpPr>
          <p:spPr bwMode="auto">
            <a:xfrm>
              <a:off x="7930564" y="4278940"/>
              <a:ext cx="1313836" cy="1151391"/>
            </a:xfrm>
            <a:custGeom>
              <a:avLst/>
              <a:gdLst>
                <a:gd name="T0" fmla="*/ 0 w 1313836"/>
                <a:gd name="T1" fmla="*/ 0 h 1314333"/>
                <a:gd name="T2" fmla="*/ 140143 w 1313836"/>
                <a:gd name="T3" fmla="*/ 0 h 1314333"/>
                <a:gd name="T4" fmla="*/ 140143 w 1313836"/>
                <a:gd name="T5" fmla="*/ 239843 h 1314333"/>
                <a:gd name="T6" fmla="*/ 1173693 w 1313836"/>
                <a:gd name="T7" fmla="*/ 239843 h 1314333"/>
                <a:gd name="T8" fmla="*/ 1173693 w 1313836"/>
                <a:gd name="T9" fmla="*/ 0 h 1314333"/>
                <a:gd name="T10" fmla="*/ 1313836 w 1313836"/>
                <a:gd name="T11" fmla="*/ 0 h 1314333"/>
                <a:gd name="T12" fmla="*/ 1313836 w 1313836"/>
                <a:gd name="T13" fmla="*/ 268481 h 1314333"/>
                <a:gd name="T14" fmla="*/ 0 w 1313836"/>
                <a:gd name="T15" fmla="*/ 268481 h 1314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3836" h="1314333">
                  <a:moveTo>
                    <a:pt x="0" y="0"/>
                  </a:moveTo>
                  <a:lnTo>
                    <a:pt x="140143" y="0"/>
                  </a:lnTo>
                  <a:lnTo>
                    <a:pt x="140143" y="1174138"/>
                  </a:lnTo>
                  <a:lnTo>
                    <a:pt x="1173693" y="1174138"/>
                  </a:lnTo>
                  <a:lnTo>
                    <a:pt x="1173693" y="0"/>
                  </a:lnTo>
                  <a:lnTo>
                    <a:pt x="1313836" y="0"/>
                  </a:lnTo>
                  <a:lnTo>
                    <a:pt x="1313836" y="1314333"/>
                  </a:lnTo>
                  <a:lnTo>
                    <a:pt x="0" y="1314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76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72B1DE2-8F82-435D-A7DA-09BF4036F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800" y="969963"/>
            <a:ext cx="7518400" cy="545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xmlns="" id="{18D30F1C-25F8-4E87-AC0F-A0DC8F823E88}"/>
              </a:ext>
            </a:extLst>
          </p:cNvPr>
          <p:cNvSpPr/>
          <p:nvPr/>
        </p:nvSpPr>
        <p:spPr>
          <a:xfrm>
            <a:off x="5575642" y="4601224"/>
            <a:ext cx="2247558" cy="1736646"/>
          </a:xfrm>
          <a:prstGeom prst="wedgeRoundRectCallout">
            <a:avLst>
              <a:gd name="adj1" fmla="val -81311"/>
              <a:gd name="adj2" fmla="val -29569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液体内部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各个方向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都有压强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图片包含 天空, 餐桌&#10;&#10;已生成极高可信度的说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662113"/>
            <a:ext cx="4086225" cy="3533775"/>
          </a:xfrm>
          <a:prstGeom prst="rect">
            <a:avLst/>
          </a:prstGeom>
          <a:solidFill>
            <a:srgbClr val="71C3D9"/>
          </a:solidFill>
          <a:ln w="9525">
            <a:noFill/>
            <a:miter lim="800000"/>
            <a:headEnd/>
            <a:tailEnd/>
          </a:ln>
        </p:spPr>
      </p:pic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7B1601BE-A81B-47E0-88AF-AEF038176042}"/>
              </a:ext>
            </a:extLst>
          </p:cNvPr>
          <p:cNvSpPr>
            <a:spLocks/>
          </p:cNvSpPr>
          <p:nvPr/>
        </p:nvSpPr>
        <p:spPr>
          <a:xfrm>
            <a:off x="4572000" y="1662113"/>
            <a:ext cx="4086225" cy="3533775"/>
          </a:xfrm>
          <a:prstGeom prst="rect">
            <a:avLst/>
          </a:prstGeom>
          <a:solidFill>
            <a:srgbClr val="71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202"/>
          <p:cNvGrpSpPr>
            <a:grpSpLocks/>
          </p:cNvGrpSpPr>
          <p:nvPr/>
        </p:nvGrpSpPr>
        <p:grpSpPr bwMode="auto">
          <a:xfrm>
            <a:off x="5105400" y="1789113"/>
            <a:ext cx="2806700" cy="3279775"/>
            <a:chOff x="5105400" y="1788896"/>
            <a:chExt cx="2806761" cy="3280208"/>
          </a:xfrm>
        </p:grpSpPr>
        <p:grpSp>
          <p:nvGrpSpPr>
            <p:cNvPr id="3" name="组合 192"/>
            <p:cNvGrpSpPr>
              <a:grpSpLocks/>
            </p:cNvGrpSpPr>
            <p:nvPr/>
          </p:nvGrpSpPr>
          <p:grpSpPr bwMode="auto">
            <a:xfrm>
              <a:off x="5105400" y="1788896"/>
              <a:ext cx="2806761" cy="3280208"/>
              <a:chOff x="5372678" y="2239347"/>
              <a:chExt cx="2417563" cy="2825360"/>
            </a:xfrm>
          </p:grpSpPr>
          <p:sp>
            <p:nvSpPr>
              <p:cNvPr id="16413" name="íšľïḓe"/>
              <p:cNvSpPr>
                <a:spLocks noChangeArrowheads="1"/>
              </p:cNvSpPr>
              <p:nvPr/>
            </p:nvSpPr>
            <p:spPr bwMode="auto">
              <a:xfrm>
                <a:off x="5372678" y="4261627"/>
                <a:ext cx="871230" cy="41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14" name="íśḷíḋè"/>
              <p:cNvSpPr>
                <a:spLocks/>
              </p:cNvSpPr>
              <p:nvPr/>
            </p:nvSpPr>
            <p:spPr bwMode="auto">
              <a:xfrm>
                <a:off x="5871018" y="2377171"/>
                <a:ext cx="611588" cy="2687536"/>
              </a:xfrm>
              <a:custGeom>
                <a:avLst/>
                <a:gdLst>
                  <a:gd name="T0" fmla="*/ 0 w 175"/>
                  <a:gd name="T1" fmla="*/ 0 h 766"/>
                  <a:gd name="T2" fmla="*/ 0 w 175"/>
                  <a:gd name="T3" fmla="*/ 2147483646 h 766"/>
                  <a:gd name="T4" fmla="*/ 2147483646 w 175"/>
                  <a:gd name="T5" fmla="*/ 2147483646 h 766"/>
                  <a:gd name="T6" fmla="*/ 2147483646 w 175"/>
                  <a:gd name="T7" fmla="*/ 2147483646 h 766"/>
                  <a:gd name="T8" fmla="*/ 2147483646 w 175"/>
                  <a:gd name="T9" fmla="*/ 0 h 766"/>
                  <a:gd name="T10" fmla="*/ 0 w 175"/>
                  <a:gd name="T11" fmla="*/ 0 h 7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5" h="766">
                    <a:moveTo>
                      <a:pt x="0" y="0"/>
                    </a:moveTo>
                    <a:cubicBezTo>
                      <a:pt x="0" y="679"/>
                      <a:pt x="0" y="679"/>
                      <a:pt x="0" y="679"/>
                    </a:cubicBezTo>
                    <a:cubicBezTo>
                      <a:pt x="0" y="727"/>
                      <a:pt x="39" y="766"/>
                      <a:pt x="87" y="766"/>
                    </a:cubicBezTo>
                    <a:cubicBezTo>
                      <a:pt x="136" y="766"/>
                      <a:pt x="175" y="727"/>
                      <a:pt x="175" y="679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0F7F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iṡlídé"/>
              <p:cNvSpPr>
                <a:spLocks/>
              </p:cNvSpPr>
              <p:nvPr/>
            </p:nvSpPr>
            <p:spPr bwMode="auto">
              <a:xfrm>
                <a:off x="5970081" y="2932769"/>
                <a:ext cx="413467" cy="2032880"/>
              </a:xfrm>
              <a:custGeom>
                <a:avLst/>
                <a:gdLst>
                  <a:gd name="T0" fmla="*/ 0 w 117"/>
                  <a:gd name="T1" fmla="*/ 0 h 580"/>
                  <a:gd name="T2" fmla="*/ 0 w 117"/>
                  <a:gd name="T3" fmla="*/ 2147483646 h 580"/>
                  <a:gd name="T4" fmla="*/ 2147483646 w 117"/>
                  <a:gd name="T5" fmla="*/ 2147483646 h 580"/>
                  <a:gd name="T6" fmla="*/ 2147483646 w 117"/>
                  <a:gd name="T7" fmla="*/ 2147483646 h 580"/>
                  <a:gd name="T8" fmla="*/ 2147483646 w 117"/>
                  <a:gd name="T9" fmla="*/ 0 h 580"/>
                  <a:gd name="T10" fmla="*/ 0 w 117"/>
                  <a:gd name="T11" fmla="*/ 0 h 5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7" h="580">
                    <a:moveTo>
                      <a:pt x="0" y="0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53"/>
                      <a:pt x="26" y="580"/>
                      <a:pt x="58" y="580"/>
                    </a:cubicBezTo>
                    <a:cubicBezTo>
                      <a:pt x="91" y="580"/>
                      <a:pt x="117" y="553"/>
                      <a:pt x="117" y="52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4C8F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6" name="îṥľiďè"/>
              <p:cNvSpPr>
                <a:spLocks/>
              </p:cNvSpPr>
              <p:nvPr/>
            </p:nvSpPr>
            <p:spPr bwMode="auto">
              <a:xfrm>
                <a:off x="5793494" y="2239347"/>
                <a:ext cx="775253" cy="137822"/>
              </a:xfrm>
              <a:custGeom>
                <a:avLst/>
                <a:gdLst>
                  <a:gd name="T0" fmla="*/ 2147483646 w 221"/>
                  <a:gd name="T1" fmla="*/ 0 h 40"/>
                  <a:gd name="T2" fmla="*/ 2147483646 w 221"/>
                  <a:gd name="T3" fmla="*/ 0 h 40"/>
                  <a:gd name="T4" fmla="*/ 0 w 221"/>
                  <a:gd name="T5" fmla="*/ 2147483646 h 40"/>
                  <a:gd name="T6" fmla="*/ 0 w 221"/>
                  <a:gd name="T7" fmla="*/ 2147483646 h 40"/>
                  <a:gd name="T8" fmla="*/ 2147483646 w 221"/>
                  <a:gd name="T9" fmla="*/ 2147483646 h 40"/>
                  <a:gd name="T10" fmla="*/ 2147483646 w 221"/>
                  <a:gd name="T11" fmla="*/ 2147483646 h 40"/>
                  <a:gd name="T12" fmla="*/ 2147483646 w 221"/>
                  <a:gd name="T13" fmla="*/ 2147483646 h 40"/>
                  <a:gd name="T14" fmla="*/ 2147483646 w 221"/>
                  <a:gd name="T15" fmla="*/ 2147483646 h 40"/>
                  <a:gd name="T16" fmla="*/ 2147483646 w 221"/>
                  <a:gd name="T17" fmla="*/ 0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1" h="40">
                    <a:moveTo>
                      <a:pt x="20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4"/>
                      <a:pt x="6" y="40"/>
                      <a:pt x="14" y="40"/>
                    </a:cubicBezTo>
                    <a:cubicBezTo>
                      <a:pt x="206" y="40"/>
                      <a:pt x="206" y="40"/>
                      <a:pt x="206" y="40"/>
                    </a:cubicBezTo>
                    <a:cubicBezTo>
                      <a:pt x="214" y="40"/>
                      <a:pt x="221" y="34"/>
                      <a:pt x="221" y="26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7"/>
                      <a:pt x="214" y="0"/>
                      <a:pt x="206" y="0"/>
                    </a:cubicBezTo>
                    <a:close/>
                  </a:path>
                </a:pathLst>
              </a:custGeom>
              <a:solidFill>
                <a:srgbClr val="E0F7F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7" name="íṡ1îḍê"/>
              <p:cNvSpPr>
                <a:spLocks noChangeArrowheads="1"/>
              </p:cNvSpPr>
              <p:nvPr/>
            </p:nvSpPr>
            <p:spPr bwMode="auto">
              <a:xfrm>
                <a:off x="5871018" y="2377171"/>
                <a:ext cx="611588" cy="73218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18" name="ïsľiḋè"/>
              <p:cNvSpPr>
                <a:spLocks/>
              </p:cNvSpPr>
              <p:nvPr/>
            </p:nvSpPr>
            <p:spPr bwMode="auto">
              <a:xfrm>
                <a:off x="5931320" y="2506377"/>
                <a:ext cx="94754" cy="2265455"/>
              </a:xfrm>
              <a:custGeom>
                <a:avLst/>
                <a:gdLst>
                  <a:gd name="T0" fmla="*/ 2147483646 w 27"/>
                  <a:gd name="T1" fmla="*/ 0 h 646"/>
                  <a:gd name="T2" fmla="*/ 0 w 27"/>
                  <a:gd name="T3" fmla="*/ 2147483646 h 646"/>
                  <a:gd name="T4" fmla="*/ 0 w 27"/>
                  <a:gd name="T5" fmla="*/ 2147483646 h 646"/>
                  <a:gd name="T6" fmla="*/ 2147483646 w 27"/>
                  <a:gd name="T7" fmla="*/ 2147483646 h 646"/>
                  <a:gd name="T8" fmla="*/ 2147483646 w 27"/>
                  <a:gd name="T9" fmla="*/ 2147483646 h 646"/>
                  <a:gd name="T10" fmla="*/ 2147483646 w 27"/>
                  <a:gd name="T11" fmla="*/ 2147483646 h 646"/>
                  <a:gd name="T12" fmla="*/ 2147483646 w 27"/>
                  <a:gd name="T13" fmla="*/ 2147483646 h 646"/>
                  <a:gd name="T14" fmla="*/ 2147483646 w 27"/>
                  <a:gd name="T15" fmla="*/ 2147483646 h 646"/>
                  <a:gd name="T16" fmla="*/ 2147483646 w 27"/>
                  <a:gd name="T17" fmla="*/ 0 h 6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646">
                    <a:moveTo>
                      <a:pt x="13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39"/>
                      <a:pt x="4" y="644"/>
                      <a:pt x="11" y="646"/>
                    </a:cubicBezTo>
                    <a:cubicBezTo>
                      <a:pt x="11" y="645"/>
                      <a:pt x="11" y="644"/>
                      <a:pt x="11" y="643"/>
                    </a:cubicBezTo>
                    <a:cubicBezTo>
                      <a:pt x="11" y="122"/>
                      <a:pt x="11" y="122"/>
                      <a:pt x="11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6"/>
                      <a:pt x="21" y="0"/>
                      <a:pt x="13" y="0"/>
                    </a:cubicBezTo>
                  </a:path>
                </a:pathLst>
              </a:custGeom>
              <a:solidFill>
                <a:srgbClr val="EEFAF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9" name="îṣḷîḓè"/>
              <p:cNvSpPr>
                <a:spLocks/>
              </p:cNvSpPr>
              <p:nvPr/>
            </p:nvSpPr>
            <p:spPr bwMode="auto">
              <a:xfrm>
                <a:off x="5970081" y="2932769"/>
                <a:ext cx="55990" cy="1839068"/>
              </a:xfrm>
              <a:custGeom>
                <a:avLst/>
                <a:gdLst>
                  <a:gd name="T0" fmla="*/ 2147483646 w 16"/>
                  <a:gd name="T1" fmla="*/ 0 h 524"/>
                  <a:gd name="T2" fmla="*/ 0 w 16"/>
                  <a:gd name="T3" fmla="*/ 0 h 524"/>
                  <a:gd name="T4" fmla="*/ 0 w 16"/>
                  <a:gd name="T5" fmla="*/ 2147483646 h 524"/>
                  <a:gd name="T6" fmla="*/ 0 w 16"/>
                  <a:gd name="T7" fmla="*/ 2147483646 h 524"/>
                  <a:gd name="T8" fmla="*/ 2147483646 w 16"/>
                  <a:gd name="T9" fmla="*/ 2147483646 h 524"/>
                  <a:gd name="T10" fmla="*/ 2147483646 w 16"/>
                  <a:gd name="T11" fmla="*/ 2147483646 h 524"/>
                  <a:gd name="T12" fmla="*/ 2147483646 w 16"/>
                  <a:gd name="T13" fmla="*/ 0 h 5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524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22"/>
                      <a:pt x="0" y="523"/>
                      <a:pt x="0" y="524"/>
                    </a:cubicBezTo>
                    <a:cubicBezTo>
                      <a:pt x="1" y="524"/>
                      <a:pt x="1" y="524"/>
                      <a:pt x="2" y="524"/>
                    </a:cubicBezTo>
                    <a:cubicBezTo>
                      <a:pt x="10" y="524"/>
                      <a:pt x="16" y="518"/>
                      <a:pt x="16" y="51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97E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0" name="ïşḷiḓe"/>
              <p:cNvSpPr>
                <a:spLocks noChangeArrowheads="1"/>
              </p:cNvSpPr>
              <p:nvPr/>
            </p:nvSpPr>
            <p:spPr bwMode="auto">
              <a:xfrm>
                <a:off x="6228497" y="3135194"/>
                <a:ext cx="86140" cy="90445"/>
              </a:xfrm>
              <a:prstGeom prst="ellipse">
                <a:avLst/>
              </a:prstGeom>
              <a:solidFill>
                <a:srgbClr val="97E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1" name="ïṣḷîḓê"/>
              <p:cNvSpPr>
                <a:spLocks noChangeArrowheads="1"/>
              </p:cNvSpPr>
              <p:nvPr/>
            </p:nvSpPr>
            <p:spPr bwMode="auto">
              <a:xfrm>
                <a:off x="6198350" y="3906140"/>
                <a:ext cx="86140" cy="86138"/>
              </a:xfrm>
              <a:prstGeom prst="ellipse">
                <a:avLst/>
              </a:prstGeom>
              <a:solidFill>
                <a:srgbClr val="97E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2" name="ïšļïďê"/>
              <p:cNvSpPr>
                <a:spLocks noChangeArrowheads="1"/>
              </p:cNvSpPr>
              <p:nvPr/>
            </p:nvSpPr>
            <p:spPr bwMode="auto">
              <a:xfrm>
                <a:off x="6155280" y="3639109"/>
                <a:ext cx="43070" cy="47377"/>
              </a:xfrm>
              <a:prstGeom prst="ellipse">
                <a:avLst/>
              </a:prstGeom>
              <a:solidFill>
                <a:srgbClr val="97E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3" name="îSlïḓé"/>
              <p:cNvSpPr>
                <a:spLocks noChangeArrowheads="1"/>
              </p:cNvSpPr>
              <p:nvPr/>
            </p:nvSpPr>
            <p:spPr bwMode="auto">
              <a:xfrm>
                <a:off x="6090675" y="3397918"/>
                <a:ext cx="43070" cy="43070"/>
              </a:xfrm>
              <a:prstGeom prst="ellipse">
                <a:avLst/>
              </a:prstGeom>
              <a:solidFill>
                <a:srgbClr val="97E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4" name="íšľïḓe"/>
              <p:cNvSpPr>
                <a:spLocks noChangeArrowheads="1"/>
              </p:cNvSpPr>
              <p:nvPr/>
            </p:nvSpPr>
            <p:spPr bwMode="auto">
              <a:xfrm>
                <a:off x="6594172" y="4261627"/>
                <a:ext cx="871230" cy="41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5" name="íśḷíḋè"/>
              <p:cNvSpPr>
                <a:spLocks/>
              </p:cNvSpPr>
              <p:nvPr/>
            </p:nvSpPr>
            <p:spPr bwMode="auto">
              <a:xfrm>
                <a:off x="7092512" y="2377171"/>
                <a:ext cx="611588" cy="2687536"/>
              </a:xfrm>
              <a:custGeom>
                <a:avLst/>
                <a:gdLst>
                  <a:gd name="T0" fmla="*/ 0 w 175"/>
                  <a:gd name="T1" fmla="*/ 0 h 766"/>
                  <a:gd name="T2" fmla="*/ 0 w 175"/>
                  <a:gd name="T3" fmla="*/ 2147483646 h 766"/>
                  <a:gd name="T4" fmla="*/ 2147483646 w 175"/>
                  <a:gd name="T5" fmla="*/ 2147483646 h 766"/>
                  <a:gd name="T6" fmla="*/ 2147483646 w 175"/>
                  <a:gd name="T7" fmla="*/ 2147483646 h 766"/>
                  <a:gd name="T8" fmla="*/ 2147483646 w 175"/>
                  <a:gd name="T9" fmla="*/ 0 h 766"/>
                  <a:gd name="T10" fmla="*/ 0 w 175"/>
                  <a:gd name="T11" fmla="*/ 0 h 7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5" h="766">
                    <a:moveTo>
                      <a:pt x="0" y="0"/>
                    </a:moveTo>
                    <a:cubicBezTo>
                      <a:pt x="0" y="679"/>
                      <a:pt x="0" y="679"/>
                      <a:pt x="0" y="679"/>
                    </a:cubicBezTo>
                    <a:cubicBezTo>
                      <a:pt x="0" y="727"/>
                      <a:pt x="39" y="766"/>
                      <a:pt x="87" y="766"/>
                    </a:cubicBezTo>
                    <a:cubicBezTo>
                      <a:pt x="136" y="766"/>
                      <a:pt x="175" y="727"/>
                      <a:pt x="175" y="679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0F7F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6" name="iṡlídé"/>
              <p:cNvSpPr>
                <a:spLocks/>
              </p:cNvSpPr>
              <p:nvPr/>
            </p:nvSpPr>
            <p:spPr bwMode="auto">
              <a:xfrm>
                <a:off x="7191575" y="2932769"/>
                <a:ext cx="413467" cy="2032880"/>
              </a:xfrm>
              <a:custGeom>
                <a:avLst/>
                <a:gdLst>
                  <a:gd name="T0" fmla="*/ 0 w 117"/>
                  <a:gd name="T1" fmla="*/ 0 h 580"/>
                  <a:gd name="T2" fmla="*/ 0 w 117"/>
                  <a:gd name="T3" fmla="*/ 2147483646 h 580"/>
                  <a:gd name="T4" fmla="*/ 2147483646 w 117"/>
                  <a:gd name="T5" fmla="*/ 2147483646 h 580"/>
                  <a:gd name="T6" fmla="*/ 2147483646 w 117"/>
                  <a:gd name="T7" fmla="*/ 2147483646 h 580"/>
                  <a:gd name="T8" fmla="*/ 2147483646 w 117"/>
                  <a:gd name="T9" fmla="*/ 0 h 580"/>
                  <a:gd name="T10" fmla="*/ 0 w 117"/>
                  <a:gd name="T11" fmla="*/ 0 h 5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7" h="580">
                    <a:moveTo>
                      <a:pt x="0" y="0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53"/>
                      <a:pt x="26" y="580"/>
                      <a:pt x="58" y="580"/>
                    </a:cubicBezTo>
                    <a:cubicBezTo>
                      <a:pt x="91" y="580"/>
                      <a:pt x="117" y="553"/>
                      <a:pt x="117" y="52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adFill rotWithShape="1">
                <a:gsLst>
                  <a:gs pos="0">
                    <a:srgbClr val="CAC4B6"/>
                  </a:gs>
                  <a:gs pos="62000">
                    <a:srgbClr val="E4DCD3"/>
                  </a:gs>
                  <a:gs pos="100000">
                    <a:srgbClr val="A29E95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7" name="îṥľiďè"/>
              <p:cNvSpPr>
                <a:spLocks/>
              </p:cNvSpPr>
              <p:nvPr/>
            </p:nvSpPr>
            <p:spPr bwMode="auto">
              <a:xfrm>
                <a:off x="7014988" y="2239347"/>
                <a:ext cx="775253" cy="137822"/>
              </a:xfrm>
              <a:custGeom>
                <a:avLst/>
                <a:gdLst>
                  <a:gd name="T0" fmla="*/ 2147483646 w 221"/>
                  <a:gd name="T1" fmla="*/ 0 h 40"/>
                  <a:gd name="T2" fmla="*/ 2147483646 w 221"/>
                  <a:gd name="T3" fmla="*/ 0 h 40"/>
                  <a:gd name="T4" fmla="*/ 0 w 221"/>
                  <a:gd name="T5" fmla="*/ 2147483646 h 40"/>
                  <a:gd name="T6" fmla="*/ 0 w 221"/>
                  <a:gd name="T7" fmla="*/ 2147483646 h 40"/>
                  <a:gd name="T8" fmla="*/ 2147483646 w 221"/>
                  <a:gd name="T9" fmla="*/ 2147483646 h 40"/>
                  <a:gd name="T10" fmla="*/ 2147483646 w 221"/>
                  <a:gd name="T11" fmla="*/ 2147483646 h 40"/>
                  <a:gd name="T12" fmla="*/ 2147483646 w 221"/>
                  <a:gd name="T13" fmla="*/ 2147483646 h 40"/>
                  <a:gd name="T14" fmla="*/ 2147483646 w 221"/>
                  <a:gd name="T15" fmla="*/ 2147483646 h 40"/>
                  <a:gd name="T16" fmla="*/ 2147483646 w 221"/>
                  <a:gd name="T17" fmla="*/ 0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1" h="40">
                    <a:moveTo>
                      <a:pt x="20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4"/>
                      <a:pt x="6" y="40"/>
                      <a:pt x="14" y="40"/>
                    </a:cubicBezTo>
                    <a:cubicBezTo>
                      <a:pt x="206" y="40"/>
                      <a:pt x="206" y="40"/>
                      <a:pt x="206" y="40"/>
                    </a:cubicBezTo>
                    <a:cubicBezTo>
                      <a:pt x="214" y="40"/>
                      <a:pt x="221" y="34"/>
                      <a:pt x="221" y="26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7"/>
                      <a:pt x="214" y="0"/>
                      <a:pt x="206" y="0"/>
                    </a:cubicBezTo>
                    <a:close/>
                  </a:path>
                </a:pathLst>
              </a:custGeom>
              <a:solidFill>
                <a:srgbClr val="E0F7F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8" name="íṡ1îḍê"/>
              <p:cNvSpPr>
                <a:spLocks noChangeArrowheads="1"/>
              </p:cNvSpPr>
              <p:nvPr/>
            </p:nvSpPr>
            <p:spPr bwMode="auto">
              <a:xfrm>
                <a:off x="7092512" y="2377171"/>
                <a:ext cx="611588" cy="73218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6429" name="ïsľiḋè"/>
              <p:cNvSpPr>
                <a:spLocks/>
              </p:cNvSpPr>
              <p:nvPr/>
            </p:nvSpPr>
            <p:spPr bwMode="auto">
              <a:xfrm>
                <a:off x="7152814" y="2506377"/>
                <a:ext cx="94754" cy="2265455"/>
              </a:xfrm>
              <a:custGeom>
                <a:avLst/>
                <a:gdLst>
                  <a:gd name="T0" fmla="*/ 2147483646 w 27"/>
                  <a:gd name="T1" fmla="*/ 0 h 646"/>
                  <a:gd name="T2" fmla="*/ 0 w 27"/>
                  <a:gd name="T3" fmla="*/ 2147483646 h 646"/>
                  <a:gd name="T4" fmla="*/ 0 w 27"/>
                  <a:gd name="T5" fmla="*/ 2147483646 h 646"/>
                  <a:gd name="T6" fmla="*/ 2147483646 w 27"/>
                  <a:gd name="T7" fmla="*/ 2147483646 h 646"/>
                  <a:gd name="T8" fmla="*/ 2147483646 w 27"/>
                  <a:gd name="T9" fmla="*/ 2147483646 h 646"/>
                  <a:gd name="T10" fmla="*/ 2147483646 w 27"/>
                  <a:gd name="T11" fmla="*/ 2147483646 h 646"/>
                  <a:gd name="T12" fmla="*/ 2147483646 w 27"/>
                  <a:gd name="T13" fmla="*/ 2147483646 h 646"/>
                  <a:gd name="T14" fmla="*/ 2147483646 w 27"/>
                  <a:gd name="T15" fmla="*/ 2147483646 h 646"/>
                  <a:gd name="T16" fmla="*/ 2147483646 w 27"/>
                  <a:gd name="T17" fmla="*/ 0 h 6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646">
                    <a:moveTo>
                      <a:pt x="13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39"/>
                      <a:pt x="4" y="644"/>
                      <a:pt x="11" y="646"/>
                    </a:cubicBezTo>
                    <a:cubicBezTo>
                      <a:pt x="11" y="645"/>
                      <a:pt x="11" y="644"/>
                      <a:pt x="11" y="643"/>
                    </a:cubicBezTo>
                    <a:cubicBezTo>
                      <a:pt x="11" y="122"/>
                      <a:pt x="11" y="122"/>
                      <a:pt x="11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6"/>
                      <a:pt x="21" y="0"/>
                      <a:pt x="13" y="0"/>
                    </a:cubicBezTo>
                  </a:path>
                </a:pathLst>
              </a:custGeom>
              <a:solidFill>
                <a:srgbClr val="EEFAF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30" name="îṣḷîḓè"/>
              <p:cNvSpPr>
                <a:spLocks/>
              </p:cNvSpPr>
              <p:nvPr/>
            </p:nvSpPr>
            <p:spPr bwMode="auto">
              <a:xfrm>
                <a:off x="7191575" y="2932769"/>
                <a:ext cx="55990" cy="1839068"/>
              </a:xfrm>
              <a:custGeom>
                <a:avLst/>
                <a:gdLst>
                  <a:gd name="T0" fmla="*/ 2147483646 w 16"/>
                  <a:gd name="T1" fmla="*/ 0 h 524"/>
                  <a:gd name="T2" fmla="*/ 0 w 16"/>
                  <a:gd name="T3" fmla="*/ 0 h 524"/>
                  <a:gd name="T4" fmla="*/ 0 w 16"/>
                  <a:gd name="T5" fmla="*/ 2147483646 h 524"/>
                  <a:gd name="T6" fmla="*/ 0 w 16"/>
                  <a:gd name="T7" fmla="*/ 2147483646 h 524"/>
                  <a:gd name="T8" fmla="*/ 2147483646 w 16"/>
                  <a:gd name="T9" fmla="*/ 2147483646 h 524"/>
                  <a:gd name="T10" fmla="*/ 2147483646 w 16"/>
                  <a:gd name="T11" fmla="*/ 2147483646 h 524"/>
                  <a:gd name="T12" fmla="*/ 2147483646 w 16"/>
                  <a:gd name="T13" fmla="*/ 0 h 5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524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22"/>
                      <a:pt x="0" y="523"/>
                      <a:pt x="0" y="524"/>
                    </a:cubicBezTo>
                    <a:cubicBezTo>
                      <a:pt x="1" y="524"/>
                      <a:pt x="1" y="524"/>
                      <a:pt x="2" y="524"/>
                    </a:cubicBezTo>
                    <a:cubicBezTo>
                      <a:pt x="10" y="524"/>
                      <a:pt x="16" y="518"/>
                      <a:pt x="16" y="51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gradFill rotWithShape="1">
                <a:gsLst>
                  <a:gs pos="0">
                    <a:srgbClr val="CAC4B6"/>
                  </a:gs>
                  <a:gs pos="100000">
                    <a:srgbClr val="050302"/>
                  </a:gs>
                </a:gsLst>
                <a:lin ang="108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xmlns="" id="{3EF50931-C743-449C-B2D0-D2CDCF1C39C7}"/>
                </a:ext>
              </a:extLst>
            </p:cNvPr>
            <p:cNvSpPr txBox="1"/>
            <p:nvPr/>
          </p:nvSpPr>
          <p:spPr bwMode="auto">
            <a:xfrm>
              <a:off x="5775201" y="2013674"/>
              <a:ext cx="321138" cy="584775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xmlns="" id="{C38D3813-F345-48E9-AB08-E6027666473A}"/>
                </a:ext>
              </a:extLst>
            </p:cNvPr>
            <p:cNvSpPr txBox="1"/>
            <p:nvPr/>
          </p:nvSpPr>
          <p:spPr bwMode="auto">
            <a:xfrm>
              <a:off x="7181424" y="2013674"/>
              <a:ext cx="321138" cy="584775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  <a:ex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汞</a:t>
              </a:r>
            </a:p>
          </p:txBody>
        </p:sp>
      </p:grpSp>
      <p:sp>
        <p:nvSpPr>
          <p:cNvPr id="198" name="平行四边形 197">
            <a:extLst>
              <a:ext uri="{FF2B5EF4-FFF2-40B4-BE49-F238E27FC236}">
                <a16:creationId xmlns:a16="http://schemas.microsoft.com/office/drawing/2014/main" xmlns="" id="{6CAE2304-0F24-443B-A6F3-B7D4FF7032C4}"/>
              </a:ext>
            </a:extLst>
          </p:cNvPr>
          <p:cNvSpPr/>
          <p:nvPr/>
        </p:nvSpPr>
        <p:spPr>
          <a:xfrm>
            <a:off x="5835682" y="3549272"/>
            <a:ext cx="420644" cy="140040"/>
          </a:xfrm>
          <a:prstGeom prst="parallelogram">
            <a:avLst>
              <a:gd name="adj" fmla="val 109040"/>
            </a:avLst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9" name="平行四边形 198">
            <a:extLst>
              <a:ext uri="{FF2B5EF4-FFF2-40B4-BE49-F238E27FC236}">
                <a16:creationId xmlns:a16="http://schemas.microsoft.com/office/drawing/2014/main" xmlns="" id="{7070A0A5-CB94-4628-A6F6-FB3CCE9E8E17}"/>
              </a:ext>
            </a:extLst>
          </p:cNvPr>
          <p:cNvSpPr/>
          <p:nvPr/>
        </p:nvSpPr>
        <p:spPr>
          <a:xfrm>
            <a:off x="7253569" y="3549272"/>
            <a:ext cx="420644" cy="140040"/>
          </a:xfrm>
          <a:prstGeom prst="parallelogram">
            <a:avLst>
              <a:gd name="adj" fmla="val 109040"/>
            </a:avLst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xmlns="" id="{89BEB348-D56C-4811-9492-F48194E106B5}"/>
              </a:ext>
            </a:extLst>
          </p:cNvPr>
          <p:cNvCxnSpPr>
            <a:cxnSpLocks/>
          </p:cNvCxnSpPr>
          <p:nvPr/>
        </p:nvCxnSpPr>
        <p:spPr>
          <a:xfrm>
            <a:off x="5683250" y="3689350"/>
            <a:ext cx="2128838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27"/>
          <p:cNvGrpSpPr>
            <a:grpSpLocks/>
          </p:cNvGrpSpPr>
          <p:nvPr/>
        </p:nvGrpSpPr>
        <p:grpSpPr bwMode="auto">
          <a:xfrm>
            <a:off x="5835650" y="2593975"/>
            <a:ext cx="420688" cy="1095375"/>
            <a:chOff x="5835682" y="2593195"/>
            <a:chExt cx="420644" cy="1096117"/>
          </a:xfrm>
        </p:grpSpPr>
        <p:grpSp>
          <p:nvGrpSpPr>
            <p:cNvPr id="5" name="组合 218"/>
            <p:cNvGrpSpPr>
              <a:grpSpLocks/>
            </p:cNvGrpSpPr>
            <p:nvPr/>
          </p:nvGrpSpPr>
          <p:grpSpPr bwMode="auto">
            <a:xfrm>
              <a:off x="5835682" y="2593950"/>
              <a:ext cx="411118" cy="1095362"/>
              <a:chOff x="5835682" y="2593950"/>
              <a:chExt cx="411118" cy="1095362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xmlns="" id="{179863E7-7C1B-4304-B160-04A1BF501D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5682" y="2732990"/>
                <a:ext cx="7937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xmlns="" id="{4C211C3E-899E-4354-9631-EA9D3A29DF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5" y="2732990"/>
                <a:ext cx="7937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xmlns="" id="{D6FDB944-7BBE-43DA-A03E-1D50065757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6802" y="2593195"/>
                <a:ext cx="0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xmlns="" id="{1F1A3232-A9D5-424E-BA4F-4E8362A921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4891" y="2593195"/>
                <a:ext cx="0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" name="平行四边形 224">
              <a:extLst>
                <a:ext uri="{FF2B5EF4-FFF2-40B4-BE49-F238E27FC236}">
                  <a16:creationId xmlns:a16="http://schemas.microsoft.com/office/drawing/2014/main" xmlns="" id="{91C431ED-75F1-4263-A685-AE781B77C2C9}"/>
                </a:ext>
              </a:extLst>
            </p:cNvPr>
            <p:cNvSpPr/>
            <p:nvPr/>
          </p:nvSpPr>
          <p:spPr>
            <a:xfrm>
              <a:off x="5835682" y="2593195"/>
              <a:ext cx="420644" cy="140040"/>
            </a:xfrm>
            <a:prstGeom prst="parallelogram">
              <a:avLst>
                <a:gd name="adj" fmla="val 109040"/>
              </a:avLst>
            </a:prstGeom>
            <a:noFill/>
            <a:ln w="3175">
              <a:solidFill>
                <a:schemeClr val="tx1"/>
              </a:solidFill>
              <a:prstDash val="sysDash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" name="组合 228"/>
          <p:cNvGrpSpPr>
            <a:grpSpLocks/>
          </p:cNvGrpSpPr>
          <p:nvPr/>
        </p:nvGrpSpPr>
        <p:grpSpPr bwMode="auto">
          <a:xfrm>
            <a:off x="7258050" y="2593975"/>
            <a:ext cx="420688" cy="1095375"/>
            <a:chOff x="5835682" y="2593195"/>
            <a:chExt cx="420644" cy="1096117"/>
          </a:xfrm>
        </p:grpSpPr>
        <p:grpSp>
          <p:nvGrpSpPr>
            <p:cNvPr id="7" name="组合 229"/>
            <p:cNvGrpSpPr>
              <a:grpSpLocks/>
            </p:cNvGrpSpPr>
            <p:nvPr/>
          </p:nvGrpSpPr>
          <p:grpSpPr bwMode="auto">
            <a:xfrm>
              <a:off x="5835682" y="2593950"/>
              <a:ext cx="411118" cy="1095362"/>
              <a:chOff x="5835682" y="2593950"/>
              <a:chExt cx="411118" cy="1095362"/>
            </a:xfrm>
          </p:grpSpPr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xmlns="" id="{1808E64E-48BE-43AF-93B4-803206ADD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5682" y="2732990"/>
                <a:ext cx="7937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xmlns="" id="{F2A666AB-62AF-4BAC-BC92-95C3A342ED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5" y="2732990"/>
                <a:ext cx="7937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xmlns="" id="{9978C5F5-47A9-4065-ACF0-24A4943F81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6802" y="2593195"/>
                <a:ext cx="0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xmlns="" id="{4E8411C6-6747-4DC8-921B-0F26EECF1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4891" y="2593195"/>
                <a:ext cx="0" cy="95632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1" name="平行四边形 230">
              <a:extLst>
                <a:ext uri="{FF2B5EF4-FFF2-40B4-BE49-F238E27FC236}">
                  <a16:creationId xmlns:a16="http://schemas.microsoft.com/office/drawing/2014/main" xmlns="" id="{981EAB2A-C2B7-4417-8815-81A599D25BD5}"/>
                </a:ext>
              </a:extLst>
            </p:cNvPr>
            <p:cNvSpPr/>
            <p:nvPr/>
          </p:nvSpPr>
          <p:spPr>
            <a:xfrm>
              <a:off x="5835682" y="2593195"/>
              <a:ext cx="420644" cy="140040"/>
            </a:xfrm>
            <a:prstGeom prst="parallelogram">
              <a:avLst>
                <a:gd name="adj" fmla="val 109040"/>
              </a:avLst>
            </a:prstGeom>
            <a:noFill/>
            <a:ln w="3175">
              <a:solidFill>
                <a:schemeClr val="tx1"/>
              </a:solidFill>
              <a:prstDash val="sysDash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A-iślîḋê">
            <a:extLst>
              <a:ext uri="{FF2B5EF4-FFF2-40B4-BE49-F238E27FC236}">
                <a16:creationId xmlns:a16="http://schemas.microsoft.com/office/drawing/2014/main" xmlns="" id="{BE8E07B5-D34F-49E7-A3BD-55EDFF058A7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8688" y="2654300"/>
            <a:ext cx="2743200" cy="1895475"/>
          </a:xfrm>
          <a:custGeom>
            <a:avLst/>
            <a:gdLst>
              <a:gd name="connsiteX0" fmla="*/ 0 w 4156660"/>
              <a:gd name="connsiteY0" fmla="*/ 0 h 4005186"/>
              <a:gd name="connsiteX1" fmla="*/ 4156660 w 4156660"/>
              <a:gd name="connsiteY1" fmla="*/ 0 h 4005186"/>
              <a:gd name="connsiteX2" fmla="*/ 4156660 w 4156660"/>
              <a:gd name="connsiteY2" fmla="*/ 4005186 h 4005186"/>
              <a:gd name="connsiteX3" fmla="*/ 0 w 4156660"/>
              <a:gd name="connsiteY3" fmla="*/ 4005186 h 4005186"/>
              <a:gd name="connsiteX4" fmla="*/ 0 w 4156660"/>
              <a:gd name="connsiteY4" fmla="*/ 0 h 4005186"/>
              <a:gd name="connsiteX0" fmla="*/ 0 w 4156660"/>
              <a:gd name="connsiteY0" fmla="*/ 2 h 4005188"/>
              <a:gd name="connsiteX1" fmla="*/ 1485589 w 4156660"/>
              <a:gd name="connsiteY1" fmla="*/ 0 h 4005188"/>
              <a:gd name="connsiteX2" fmla="*/ 4156660 w 4156660"/>
              <a:gd name="connsiteY2" fmla="*/ 2 h 4005188"/>
              <a:gd name="connsiteX3" fmla="*/ 4156660 w 4156660"/>
              <a:gd name="connsiteY3" fmla="*/ 4005188 h 4005188"/>
              <a:gd name="connsiteX4" fmla="*/ 0 w 4156660"/>
              <a:gd name="connsiteY4" fmla="*/ 4005188 h 4005188"/>
              <a:gd name="connsiteX5" fmla="*/ 0 w 4156660"/>
              <a:gd name="connsiteY5" fmla="*/ 2 h 4005188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4156660 w 4156660"/>
              <a:gd name="connsiteY3" fmla="*/ 3814 h 4009000"/>
              <a:gd name="connsiteX4" fmla="*/ 4156660 w 4156660"/>
              <a:gd name="connsiteY4" fmla="*/ 4009000 h 4009000"/>
              <a:gd name="connsiteX5" fmla="*/ 0 w 4156660"/>
              <a:gd name="connsiteY5" fmla="*/ 4009000 h 4009000"/>
              <a:gd name="connsiteX6" fmla="*/ 0 w 4156660"/>
              <a:gd name="connsiteY6" fmla="*/ 3814 h 4009000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3102934 w 4156660"/>
              <a:gd name="connsiteY3" fmla="*/ 1 h 4009000"/>
              <a:gd name="connsiteX4" fmla="*/ 4156660 w 4156660"/>
              <a:gd name="connsiteY4" fmla="*/ 3814 h 4009000"/>
              <a:gd name="connsiteX5" fmla="*/ 4156660 w 4156660"/>
              <a:gd name="connsiteY5" fmla="*/ 4009000 h 4009000"/>
              <a:gd name="connsiteX6" fmla="*/ 0 w 4156660"/>
              <a:gd name="connsiteY6" fmla="*/ 4009000 h 4009000"/>
              <a:gd name="connsiteX7" fmla="*/ 0 w 4156660"/>
              <a:gd name="connsiteY7" fmla="*/ 3814 h 4009000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3102934 w 4156660"/>
              <a:gd name="connsiteY3" fmla="*/ 1 h 4009000"/>
              <a:gd name="connsiteX4" fmla="*/ 3788734 w 4156660"/>
              <a:gd name="connsiteY4" fmla="*/ 1 h 4009000"/>
              <a:gd name="connsiteX5" fmla="*/ 4156660 w 4156660"/>
              <a:gd name="connsiteY5" fmla="*/ 3814 h 4009000"/>
              <a:gd name="connsiteX6" fmla="*/ 4156660 w 4156660"/>
              <a:gd name="connsiteY6" fmla="*/ 4009000 h 4009000"/>
              <a:gd name="connsiteX7" fmla="*/ 0 w 4156660"/>
              <a:gd name="connsiteY7" fmla="*/ 4009000 h 4009000"/>
              <a:gd name="connsiteX8" fmla="*/ 0 w 4156660"/>
              <a:gd name="connsiteY8" fmla="*/ 3814 h 4009000"/>
              <a:gd name="connsiteX0" fmla="*/ 0 w 4156660"/>
              <a:gd name="connsiteY0" fmla="*/ 3814 h 4009000"/>
              <a:gd name="connsiteX1" fmla="*/ 650247 w 4156660"/>
              <a:gd name="connsiteY1" fmla="*/ 4764 h 4009000"/>
              <a:gd name="connsiteX2" fmla="*/ 1485589 w 4156660"/>
              <a:gd name="connsiteY2" fmla="*/ 3812 h 4009000"/>
              <a:gd name="connsiteX3" fmla="*/ 2012322 w 4156660"/>
              <a:gd name="connsiteY3" fmla="*/ 0 h 4009000"/>
              <a:gd name="connsiteX4" fmla="*/ 3102934 w 4156660"/>
              <a:gd name="connsiteY4" fmla="*/ 1 h 4009000"/>
              <a:gd name="connsiteX5" fmla="*/ 3788734 w 4156660"/>
              <a:gd name="connsiteY5" fmla="*/ 1 h 4009000"/>
              <a:gd name="connsiteX6" fmla="*/ 4156660 w 4156660"/>
              <a:gd name="connsiteY6" fmla="*/ 3814 h 4009000"/>
              <a:gd name="connsiteX7" fmla="*/ 4156660 w 4156660"/>
              <a:gd name="connsiteY7" fmla="*/ 4009000 h 4009000"/>
              <a:gd name="connsiteX8" fmla="*/ 0 w 4156660"/>
              <a:gd name="connsiteY8" fmla="*/ 4009000 h 4009000"/>
              <a:gd name="connsiteX9" fmla="*/ 0 w 4156660"/>
              <a:gd name="connsiteY9" fmla="*/ 3814 h 4009000"/>
              <a:gd name="connsiteX0" fmla="*/ 0 w 4156660"/>
              <a:gd name="connsiteY0" fmla="*/ 296364 h 4301550"/>
              <a:gd name="connsiteX1" fmla="*/ 650247 w 4156660"/>
              <a:gd name="connsiteY1" fmla="*/ 297314 h 4301550"/>
              <a:gd name="connsiteX2" fmla="*/ 1485589 w 4156660"/>
              <a:gd name="connsiteY2" fmla="*/ 296362 h 4301550"/>
              <a:gd name="connsiteX3" fmla="*/ 2012322 w 4156660"/>
              <a:gd name="connsiteY3" fmla="*/ 292550 h 4301550"/>
              <a:gd name="connsiteX4" fmla="*/ 3102934 w 4156660"/>
              <a:gd name="connsiteY4" fmla="*/ 292551 h 4301550"/>
              <a:gd name="connsiteX5" fmla="*/ 3788734 w 4156660"/>
              <a:gd name="connsiteY5" fmla="*/ 292551 h 4301550"/>
              <a:gd name="connsiteX6" fmla="*/ 4156660 w 4156660"/>
              <a:gd name="connsiteY6" fmla="*/ 296364 h 4301550"/>
              <a:gd name="connsiteX7" fmla="*/ 4156660 w 4156660"/>
              <a:gd name="connsiteY7" fmla="*/ 4301550 h 4301550"/>
              <a:gd name="connsiteX8" fmla="*/ 0 w 4156660"/>
              <a:gd name="connsiteY8" fmla="*/ 4301550 h 4301550"/>
              <a:gd name="connsiteX9" fmla="*/ 0 w 4156660"/>
              <a:gd name="connsiteY9" fmla="*/ 296364 h 4301550"/>
              <a:gd name="connsiteX0" fmla="*/ 0 w 4156660"/>
              <a:gd name="connsiteY0" fmla="*/ 297423 h 4302609"/>
              <a:gd name="connsiteX1" fmla="*/ 650247 w 4156660"/>
              <a:gd name="connsiteY1" fmla="*/ 298373 h 4302609"/>
              <a:gd name="connsiteX2" fmla="*/ 1485589 w 4156660"/>
              <a:gd name="connsiteY2" fmla="*/ 297421 h 4302609"/>
              <a:gd name="connsiteX3" fmla="*/ 2012322 w 4156660"/>
              <a:gd name="connsiteY3" fmla="*/ 293609 h 4302609"/>
              <a:gd name="connsiteX4" fmla="*/ 3102934 w 4156660"/>
              <a:gd name="connsiteY4" fmla="*/ 293610 h 4302609"/>
              <a:gd name="connsiteX5" fmla="*/ 3788734 w 4156660"/>
              <a:gd name="connsiteY5" fmla="*/ 293610 h 4302609"/>
              <a:gd name="connsiteX6" fmla="*/ 4156660 w 4156660"/>
              <a:gd name="connsiteY6" fmla="*/ 297423 h 4302609"/>
              <a:gd name="connsiteX7" fmla="*/ 4156660 w 4156660"/>
              <a:gd name="connsiteY7" fmla="*/ 4302609 h 4302609"/>
              <a:gd name="connsiteX8" fmla="*/ 0 w 4156660"/>
              <a:gd name="connsiteY8" fmla="*/ 4302609 h 4302609"/>
              <a:gd name="connsiteX9" fmla="*/ 0 w 4156660"/>
              <a:gd name="connsiteY9" fmla="*/ 297423 h 4302609"/>
              <a:gd name="connsiteX0" fmla="*/ 0 w 4156660"/>
              <a:gd name="connsiteY0" fmla="*/ 291151 h 4296337"/>
              <a:gd name="connsiteX1" fmla="*/ 650247 w 4156660"/>
              <a:gd name="connsiteY1" fmla="*/ 292101 h 4296337"/>
              <a:gd name="connsiteX2" fmla="*/ 1485589 w 4156660"/>
              <a:gd name="connsiteY2" fmla="*/ 291149 h 4296337"/>
              <a:gd name="connsiteX3" fmla="*/ 2012322 w 4156660"/>
              <a:gd name="connsiteY3" fmla="*/ 287337 h 4296337"/>
              <a:gd name="connsiteX4" fmla="*/ 3102934 w 4156660"/>
              <a:gd name="connsiteY4" fmla="*/ 287338 h 4296337"/>
              <a:gd name="connsiteX5" fmla="*/ 3788734 w 4156660"/>
              <a:gd name="connsiteY5" fmla="*/ 287338 h 4296337"/>
              <a:gd name="connsiteX6" fmla="*/ 4156660 w 4156660"/>
              <a:gd name="connsiteY6" fmla="*/ 291151 h 4296337"/>
              <a:gd name="connsiteX7" fmla="*/ 4156660 w 4156660"/>
              <a:gd name="connsiteY7" fmla="*/ 4296337 h 4296337"/>
              <a:gd name="connsiteX8" fmla="*/ 0 w 4156660"/>
              <a:gd name="connsiteY8" fmla="*/ 4296337 h 4296337"/>
              <a:gd name="connsiteX9" fmla="*/ 0 w 4156660"/>
              <a:gd name="connsiteY9" fmla="*/ 291151 h 4296337"/>
              <a:gd name="connsiteX0" fmla="*/ 0 w 4156660"/>
              <a:gd name="connsiteY0" fmla="*/ 228938 h 4234124"/>
              <a:gd name="connsiteX1" fmla="*/ 797885 w 4156660"/>
              <a:gd name="connsiteY1" fmla="*/ 544214 h 4234124"/>
              <a:gd name="connsiteX2" fmla="*/ 1485589 w 4156660"/>
              <a:gd name="connsiteY2" fmla="*/ 228936 h 4234124"/>
              <a:gd name="connsiteX3" fmla="*/ 2012322 w 4156660"/>
              <a:gd name="connsiteY3" fmla="*/ 225124 h 4234124"/>
              <a:gd name="connsiteX4" fmla="*/ 3102934 w 4156660"/>
              <a:gd name="connsiteY4" fmla="*/ 225125 h 4234124"/>
              <a:gd name="connsiteX5" fmla="*/ 3788734 w 4156660"/>
              <a:gd name="connsiteY5" fmla="*/ 225125 h 4234124"/>
              <a:gd name="connsiteX6" fmla="*/ 4156660 w 4156660"/>
              <a:gd name="connsiteY6" fmla="*/ 228938 h 4234124"/>
              <a:gd name="connsiteX7" fmla="*/ 4156660 w 4156660"/>
              <a:gd name="connsiteY7" fmla="*/ 4234124 h 4234124"/>
              <a:gd name="connsiteX8" fmla="*/ 0 w 4156660"/>
              <a:gd name="connsiteY8" fmla="*/ 4234124 h 4234124"/>
              <a:gd name="connsiteX9" fmla="*/ 0 w 4156660"/>
              <a:gd name="connsiteY9" fmla="*/ 228938 h 423412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353866 h 4359052"/>
              <a:gd name="connsiteX1" fmla="*/ 797885 w 4156660"/>
              <a:gd name="connsiteY1" fmla="*/ 669142 h 4359052"/>
              <a:gd name="connsiteX2" fmla="*/ 1485589 w 4156660"/>
              <a:gd name="connsiteY2" fmla="*/ 353864 h 4359052"/>
              <a:gd name="connsiteX3" fmla="*/ 2579060 w 4156660"/>
              <a:gd name="connsiteY3" fmla="*/ 397677 h 4359052"/>
              <a:gd name="connsiteX4" fmla="*/ 3326772 w 4156660"/>
              <a:gd name="connsiteY4" fmla="*/ 688191 h 4359052"/>
              <a:gd name="connsiteX5" fmla="*/ 3788734 w 4156660"/>
              <a:gd name="connsiteY5" fmla="*/ 350053 h 4359052"/>
              <a:gd name="connsiteX6" fmla="*/ 4156660 w 4156660"/>
              <a:gd name="connsiteY6" fmla="*/ 353866 h 4359052"/>
              <a:gd name="connsiteX7" fmla="*/ 4156660 w 4156660"/>
              <a:gd name="connsiteY7" fmla="*/ 4359052 h 4359052"/>
              <a:gd name="connsiteX8" fmla="*/ 0 w 4156660"/>
              <a:gd name="connsiteY8" fmla="*/ 4359052 h 4359052"/>
              <a:gd name="connsiteX9" fmla="*/ 0 w 4156660"/>
              <a:gd name="connsiteY9" fmla="*/ 353866 h 4359052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30176 h 4035362"/>
              <a:gd name="connsiteX1" fmla="*/ 797885 w 4156660"/>
              <a:gd name="connsiteY1" fmla="*/ 345452 h 4035362"/>
              <a:gd name="connsiteX2" fmla="*/ 1485589 w 4156660"/>
              <a:gd name="connsiteY2" fmla="*/ 30174 h 4035362"/>
              <a:gd name="connsiteX3" fmla="*/ 2507622 w 4156660"/>
              <a:gd name="connsiteY3" fmla="*/ 469275 h 4035362"/>
              <a:gd name="connsiteX4" fmla="*/ 3179134 w 4156660"/>
              <a:gd name="connsiteY4" fmla="*/ 7313 h 4035362"/>
              <a:gd name="connsiteX5" fmla="*/ 3788734 w 4156660"/>
              <a:gd name="connsiteY5" fmla="*/ 26363 h 4035362"/>
              <a:gd name="connsiteX6" fmla="*/ 4156660 w 4156660"/>
              <a:gd name="connsiteY6" fmla="*/ 30176 h 4035362"/>
              <a:gd name="connsiteX7" fmla="*/ 4156660 w 4156660"/>
              <a:gd name="connsiteY7" fmla="*/ 4035362 h 4035362"/>
              <a:gd name="connsiteX8" fmla="*/ 0 w 4156660"/>
              <a:gd name="connsiteY8" fmla="*/ 4035362 h 4035362"/>
              <a:gd name="connsiteX9" fmla="*/ 0 w 4156660"/>
              <a:gd name="connsiteY9" fmla="*/ 30176 h 4035362"/>
              <a:gd name="connsiteX0" fmla="*/ 0 w 4156660"/>
              <a:gd name="connsiteY0" fmla="*/ 29573 h 4034759"/>
              <a:gd name="connsiteX1" fmla="*/ 797885 w 4156660"/>
              <a:gd name="connsiteY1" fmla="*/ 344849 h 4034759"/>
              <a:gd name="connsiteX2" fmla="*/ 1485589 w 4156660"/>
              <a:gd name="connsiteY2" fmla="*/ 29571 h 4034759"/>
              <a:gd name="connsiteX3" fmla="*/ 2507622 w 4156660"/>
              <a:gd name="connsiteY3" fmla="*/ 468672 h 4034759"/>
              <a:gd name="connsiteX4" fmla="*/ 3179134 w 4156660"/>
              <a:gd name="connsiteY4" fmla="*/ 6710 h 4034759"/>
              <a:gd name="connsiteX5" fmla="*/ 3788734 w 4156660"/>
              <a:gd name="connsiteY5" fmla="*/ 25760 h 4034759"/>
              <a:gd name="connsiteX6" fmla="*/ 4156660 w 4156660"/>
              <a:gd name="connsiteY6" fmla="*/ 29573 h 4034759"/>
              <a:gd name="connsiteX7" fmla="*/ 4156660 w 4156660"/>
              <a:gd name="connsiteY7" fmla="*/ 4034759 h 4034759"/>
              <a:gd name="connsiteX8" fmla="*/ 0 w 4156660"/>
              <a:gd name="connsiteY8" fmla="*/ 4034759 h 4034759"/>
              <a:gd name="connsiteX9" fmla="*/ 0 w 4156660"/>
              <a:gd name="connsiteY9" fmla="*/ 29573 h 4034759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660" h="4034744">
                <a:moveTo>
                  <a:pt x="0" y="29558"/>
                </a:moveTo>
                <a:cubicBezTo>
                  <a:pt x="579861" y="-123464"/>
                  <a:pt x="469324" y="368647"/>
                  <a:pt x="797885" y="344834"/>
                </a:cubicBezTo>
                <a:cubicBezTo>
                  <a:pt x="1126446" y="321021"/>
                  <a:pt x="1200633" y="8919"/>
                  <a:pt x="1485589" y="29556"/>
                </a:cubicBezTo>
                <a:cubicBezTo>
                  <a:pt x="1770545" y="50193"/>
                  <a:pt x="2090744" y="488979"/>
                  <a:pt x="2507622" y="468657"/>
                </a:cubicBezTo>
                <a:cubicBezTo>
                  <a:pt x="2829884" y="495646"/>
                  <a:pt x="2617959" y="-21738"/>
                  <a:pt x="2960059" y="6695"/>
                </a:cubicBezTo>
                <a:cubicBezTo>
                  <a:pt x="3302159" y="35128"/>
                  <a:pt x="3227351" y="479136"/>
                  <a:pt x="3655384" y="482946"/>
                </a:cubicBezTo>
                <a:cubicBezTo>
                  <a:pt x="4083417" y="486756"/>
                  <a:pt x="3989568" y="180687"/>
                  <a:pt x="4156660" y="29558"/>
                </a:cubicBezTo>
                <a:lnTo>
                  <a:pt x="4156660" y="4034744"/>
                </a:lnTo>
                <a:lnTo>
                  <a:pt x="0" y="4034744"/>
                </a:lnTo>
                <a:lnTo>
                  <a:pt x="0" y="29558"/>
                </a:lnTo>
                <a:close/>
              </a:path>
            </a:pathLst>
          </a:custGeom>
          <a:solidFill>
            <a:srgbClr val="29C7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zh-CN" dirty="0"/>
          </a:p>
        </p:txBody>
      </p:sp>
      <p:grpSp>
        <p:nvGrpSpPr>
          <p:cNvPr id="2" name="PA-组合 4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222625" y="265113"/>
            <a:ext cx="2413000" cy="1198562"/>
            <a:chOff x="3222591" y="549392"/>
            <a:chExt cx="2413132" cy="1199398"/>
          </a:xfrm>
        </p:grpSpPr>
        <p:sp>
          <p:nvSpPr>
            <p:cNvPr id="4" name="PA-任意多边形 3">
              <a:extLst>
                <a:ext uri="{FF2B5EF4-FFF2-40B4-BE49-F238E27FC236}">
                  <a16:creationId xmlns:a16="http://schemas.microsoft.com/office/drawing/2014/main" xmlns="" id="{06BBC97E-240F-4A8B-8707-B38E97D659D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3222591" y="549392"/>
              <a:ext cx="2413132" cy="1199398"/>
            </a:xfrm>
            <a:custGeom>
              <a:avLst/>
              <a:gdLst>
                <a:gd name="connsiteX0" fmla="*/ 0 w 2412463"/>
                <a:gd name="connsiteY0" fmla="*/ 399297 h 1199397"/>
                <a:gd name="connsiteX1" fmla="*/ 605790 w 2412463"/>
                <a:gd name="connsiteY1" fmla="*/ 10677 h 1199397"/>
                <a:gd name="connsiteX2" fmla="*/ 1623060 w 2412463"/>
                <a:gd name="connsiteY2" fmla="*/ 776487 h 1199397"/>
                <a:gd name="connsiteX3" fmla="*/ 2297430 w 2412463"/>
                <a:gd name="connsiteY3" fmla="*/ 730767 h 1199397"/>
                <a:gd name="connsiteX4" fmla="*/ 2411730 w 2412463"/>
                <a:gd name="connsiteY4" fmla="*/ 1199397 h 1199397"/>
                <a:gd name="connsiteX5" fmla="*/ 2411730 w 2412463"/>
                <a:gd name="connsiteY5" fmla="*/ 1199397 h 119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463" h="1199397">
                  <a:moveTo>
                    <a:pt x="0" y="399297"/>
                  </a:moveTo>
                  <a:cubicBezTo>
                    <a:pt x="167640" y="173554"/>
                    <a:pt x="335280" y="-52188"/>
                    <a:pt x="605790" y="10677"/>
                  </a:cubicBezTo>
                  <a:cubicBezTo>
                    <a:pt x="876300" y="73542"/>
                    <a:pt x="1341120" y="656472"/>
                    <a:pt x="1623060" y="776487"/>
                  </a:cubicBezTo>
                  <a:cubicBezTo>
                    <a:pt x="1905000" y="896502"/>
                    <a:pt x="2165985" y="660282"/>
                    <a:pt x="2297430" y="730767"/>
                  </a:cubicBezTo>
                  <a:cubicBezTo>
                    <a:pt x="2428875" y="801252"/>
                    <a:pt x="2411730" y="1199397"/>
                    <a:pt x="2411730" y="1199397"/>
                  </a:cubicBezTo>
                  <a:lnTo>
                    <a:pt x="2411730" y="1199397"/>
                  </a:lnTo>
                </a:path>
              </a:pathLst>
            </a:custGeom>
            <a:noFill/>
            <a:ln w="133350">
              <a:solidFill>
                <a:srgbClr val="C95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2" name="PA-任意多边形 131">
              <a:extLst>
                <a:ext uri="{FF2B5EF4-FFF2-40B4-BE49-F238E27FC236}">
                  <a16:creationId xmlns:a16="http://schemas.microsoft.com/office/drawing/2014/main" xmlns="" id="{66D2FDF0-B4C4-4F4F-AEB4-703B1297991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3222591" y="549392"/>
              <a:ext cx="2413132" cy="1199398"/>
            </a:xfrm>
            <a:custGeom>
              <a:avLst/>
              <a:gdLst>
                <a:gd name="connsiteX0" fmla="*/ 0 w 2412463"/>
                <a:gd name="connsiteY0" fmla="*/ 399297 h 1199397"/>
                <a:gd name="connsiteX1" fmla="*/ 605790 w 2412463"/>
                <a:gd name="connsiteY1" fmla="*/ 10677 h 1199397"/>
                <a:gd name="connsiteX2" fmla="*/ 1623060 w 2412463"/>
                <a:gd name="connsiteY2" fmla="*/ 776487 h 1199397"/>
                <a:gd name="connsiteX3" fmla="*/ 2297430 w 2412463"/>
                <a:gd name="connsiteY3" fmla="*/ 730767 h 1199397"/>
                <a:gd name="connsiteX4" fmla="*/ 2411730 w 2412463"/>
                <a:gd name="connsiteY4" fmla="*/ 1199397 h 1199397"/>
                <a:gd name="connsiteX5" fmla="*/ 2411730 w 2412463"/>
                <a:gd name="connsiteY5" fmla="*/ 1199397 h 119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463" h="1199397">
                  <a:moveTo>
                    <a:pt x="0" y="399297"/>
                  </a:moveTo>
                  <a:cubicBezTo>
                    <a:pt x="167640" y="173554"/>
                    <a:pt x="335280" y="-52188"/>
                    <a:pt x="605790" y="10677"/>
                  </a:cubicBezTo>
                  <a:cubicBezTo>
                    <a:pt x="876300" y="73542"/>
                    <a:pt x="1341120" y="656472"/>
                    <a:pt x="1623060" y="776487"/>
                  </a:cubicBezTo>
                  <a:cubicBezTo>
                    <a:pt x="1905000" y="896502"/>
                    <a:pt x="2165985" y="660282"/>
                    <a:pt x="2297430" y="730767"/>
                  </a:cubicBezTo>
                  <a:cubicBezTo>
                    <a:pt x="2428875" y="801252"/>
                    <a:pt x="2411730" y="1199397"/>
                    <a:pt x="2411730" y="1199397"/>
                  </a:cubicBezTo>
                  <a:lnTo>
                    <a:pt x="2411730" y="1199397"/>
                  </a:lnTo>
                </a:path>
              </a:pathLst>
            </a:custGeom>
            <a:noFill/>
            <a:ln w="95250">
              <a:solidFill>
                <a:schemeClr val="bg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3" name="PA-iślîḋê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942975" y="2651125"/>
            <a:ext cx="2743200" cy="1895475"/>
          </a:xfrm>
          <a:custGeom>
            <a:avLst/>
            <a:gdLst>
              <a:gd name="T0" fmla="*/ 0 w 4156660"/>
              <a:gd name="T1" fmla="*/ 8 h 4034744"/>
              <a:gd name="T2" fmla="*/ 8254 w 4156660"/>
              <a:gd name="T3" fmla="*/ 85 h 4034744"/>
              <a:gd name="T4" fmla="*/ 15367 w 4156660"/>
              <a:gd name="T5" fmla="*/ 8 h 4034744"/>
              <a:gd name="T6" fmla="*/ 25939 w 4156660"/>
              <a:gd name="T7" fmla="*/ 115 h 4034744"/>
              <a:gd name="T8" fmla="*/ 30620 w 4156660"/>
              <a:gd name="T9" fmla="*/ 2 h 4034744"/>
              <a:gd name="T10" fmla="*/ 37812 w 4156660"/>
              <a:gd name="T11" fmla="*/ 119 h 4034744"/>
              <a:gd name="T12" fmla="*/ 42998 w 4156660"/>
              <a:gd name="T13" fmla="*/ 8 h 4034744"/>
              <a:gd name="T14" fmla="*/ 42998 w 4156660"/>
              <a:gd name="T15" fmla="*/ 993 h 4034744"/>
              <a:gd name="T16" fmla="*/ 0 w 4156660"/>
              <a:gd name="T17" fmla="*/ 993 h 4034744"/>
              <a:gd name="T18" fmla="*/ 0 w 4156660"/>
              <a:gd name="T19" fmla="*/ 8 h 40347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6660" h="4034744">
                <a:moveTo>
                  <a:pt x="0" y="29558"/>
                </a:moveTo>
                <a:cubicBezTo>
                  <a:pt x="579861" y="-123464"/>
                  <a:pt x="469324" y="368647"/>
                  <a:pt x="797885" y="344834"/>
                </a:cubicBezTo>
                <a:cubicBezTo>
                  <a:pt x="1126446" y="321021"/>
                  <a:pt x="1200633" y="8919"/>
                  <a:pt x="1485589" y="29556"/>
                </a:cubicBezTo>
                <a:cubicBezTo>
                  <a:pt x="1770545" y="50193"/>
                  <a:pt x="2090744" y="488979"/>
                  <a:pt x="2507622" y="468657"/>
                </a:cubicBezTo>
                <a:cubicBezTo>
                  <a:pt x="2829884" y="495646"/>
                  <a:pt x="2617959" y="-21738"/>
                  <a:pt x="2960059" y="6695"/>
                </a:cubicBezTo>
                <a:cubicBezTo>
                  <a:pt x="3302159" y="35128"/>
                  <a:pt x="3227351" y="479136"/>
                  <a:pt x="3655384" y="482946"/>
                </a:cubicBezTo>
                <a:cubicBezTo>
                  <a:pt x="4083417" y="486756"/>
                  <a:pt x="3989568" y="180687"/>
                  <a:pt x="4156660" y="29558"/>
                </a:cubicBezTo>
                <a:lnTo>
                  <a:pt x="4156660" y="4034744"/>
                </a:lnTo>
                <a:lnTo>
                  <a:pt x="0" y="4034744"/>
                </a:lnTo>
                <a:lnTo>
                  <a:pt x="0" y="29558"/>
                </a:lnTo>
                <a:close/>
              </a:path>
            </a:pathLst>
          </a:custGeom>
          <a:solidFill>
            <a:srgbClr val="29C7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" name="PA-组合 13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 rot="-8458666">
            <a:off x="2135188" y="368300"/>
            <a:ext cx="1363662" cy="1643063"/>
            <a:chOff x="3657599" y="1696250"/>
            <a:chExt cx="1828802" cy="2205318"/>
          </a:xfrm>
        </p:grpSpPr>
        <p:sp>
          <p:nvSpPr>
            <p:cNvPr id="17426" name="PA-íš1iḋè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297936" y="3394422"/>
              <a:ext cx="550691" cy="507146"/>
            </a:xfrm>
            <a:custGeom>
              <a:avLst/>
              <a:gdLst>
                <a:gd name="T0" fmla="*/ 2147483646 w 215"/>
                <a:gd name="T1" fmla="*/ 2147483646 h 198"/>
                <a:gd name="T2" fmla="*/ 0 w 215"/>
                <a:gd name="T3" fmla="*/ 2147483646 h 198"/>
                <a:gd name="T4" fmla="*/ 2147483646 w 215"/>
                <a:gd name="T5" fmla="*/ 0 h 198"/>
                <a:gd name="T6" fmla="*/ 2147483646 w 215"/>
                <a:gd name="T7" fmla="*/ 2147483646 h 1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" h="198">
                  <a:moveTo>
                    <a:pt x="215" y="198"/>
                  </a:moveTo>
                  <a:lnTo>
                    <a:pt x="0" y="198"/>
                  </a:lnTo>
                  <a:lnTo>
                    <a:pt x="107" y="0"/>
                  </a:lnTo>
                  <a:lnTo>
                    <a:pt x="215" y="198"/>
                  </a:lnTo>
                  <a:close/>
                </a:path>
              </a:pathLst>
            </a:custGeom>
            <a:solidFill>
              <a:srgbClr val="E5585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27" name="PA-íṧ1ïďè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4297936" y="3394422"/>
              <a:ext cx="550691" cy="507146"/>
            </a:xfrm>
            <a:custGeom>
              <a:avLst/>
              <a:gdLst>
                <a:gd name="T0" fmla="*/ 2147483646 w 215"/>
                <a:gd name="T1" fmla="*/ 2147483646 h 198"/>
                <a:gd name="T2" fmla="*/ 0 w 215"/>
                <a:gd name="T3" fmla="*/ 2147483646 h 198"/>
                <a:gd name="T4" fmla="*/ 2147483646 w 215"/>
                <a:gd name="T5" fmla="*/ 0 h 198"/>
                <a:gd name="T6" fmla="*/ 2147483646 w 215"/>
                <a:gd name="T7" fmla="*/ 2147483646 h 1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" h="198">
                  <a:moveTo>
                    <a:pt x="215" y="198"/>
                  </a:moveTo>
                  <a:lnTo>
                    <a:pt x="0" y="198"/>
                  </a:lnTo>
                  <a:lnTo>
                    <a:pt x="107" y="0"/>
                  </a:lnTo>
                  <a:lnTo>
                    <a:pt x="215" y="19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28" name="PA-iṣľiḍê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572001" y="3676170"/>
              <a:ext cx="276626" cy="225398"/>
            </a:xfrm>
            <a:custGeom>
              <a:avLst/>
              <a:gdLst>
                <a:gd name="T0" fmla="*/ 2147483646 w 68"/>
                <a:gd name="T1" fmla="*/ 0 h 55"/>
                <a:gd name="T2" fmla="*/ 2147483646 w 68"/>
                <a:gd name="T3" fmla="*/ 2147483646 h 55"/>
                <a:gd name="T4" fmla="*/ 0 w 68"/>
                <a:gd name="T5" fmla="*/ 2147483646 h 55"/>
                <a:gd name="T6" fmla="*/ 0 w 68"/>
                <a:gd name="T7" fmla="*/ 2147483646 h 55"/>
                <a:gd name="T8" fmla="*/ 0 w 68"/>
                <a:gd name="T9" fmla="*/ 2147483646 h 55"/>
                <a:gd name="T10" fmla="*/ 0 w 68"/>
                <a:gd name="T11" fmla="*/ 2147483646 h 55"/>
                <a:gd name="T12" fmla="*/ 2147483646 w 68"/>
                <a:gd name="T13" fmla="*/ 2147483646 h 55"/>
                <a:gd name="T14" fmla="*/ 2147483646 w 68"/>
                <a:gd name="T15" fmla="*/ 0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" h="55">
                  <a:moveTo>
                    <a:pt x="37" y="0"/>
                  </a:moveTo>
                  <a:cubicBezTo>
                    <a:pt x="25" y="2"/>
                    <a:pt x="1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E04C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29" name="PA-išḷïḓè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3657599" y="1696250"/>
              <a:ext cx="1828802" cy="1992726"/>
            </a:xfrm>
            <a:custGeom>
              <a:avLst/>
              <a:gdLst>
                <a:gd name="T0" fmla="*/ 2147483646 w 448"/>
                <a:gd name="T1" fmla="*/ 2147483646 h 488"/>
                <a:gd name="T2" fmla="*/ 2147483646 w 448"/>
                <a:gd name="T3" fmla="*/ 2147483646 h 488"/>
                <a:gd name="T4" fmla="*/ 0 w 448"/>
                <a:gd name="T5" fmla="*/ 2147483646 h 488"/>
                <a:gd name="T6" fmla="*/ 2147483646 w 448"/>
                <a:gd name="T7" fmla="*/ 0 h 488"/>
                <a:gd name="T8" fmla="*/ 2147483646 w 448"/>
                <a:gd name="T9" fmla="*/ 2147483646 h 4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488">
                  <a:moveTo>
                    <a:pt x="448" y="264"/>
                  </a:moveTo>
                  <a:cubicBezTo>
                    <a:pt x="448" y="388"/>
                    <a:pt x="348" y="488"/>
                    <a:pt x="224" y="488"/>
                  </a:cubicBezTo>
                  <a:cubicBezTo>
                    <a:pt x="101" y="488"/>
                    <a:pt x="0" y="388"/>
                    <a:pt x="0" y="264"/>
                  </a:cubicBezTo>
                  <a:cubicBezTo>
                    <a:pt x="0" y="186"/>
                    <a:pt x="26" y="0"/>
                    <a:pt x="224" y="0"/>
                  </a:cubicBezTo>
                  <a:cubicBezTo>
                    <a:pt x="428" y="0"/>
                    <a:pt x="448" y="178"/>
                    <a:pt x="448" y="264"/>
                  </a:cubicBezTo>
                </a:path>
              </a:pathLst>
            </a:custGeom>
            <a:solidFill>
              <a:srgbClr val="F05F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0" name="PA-i$ľîďè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657599" y="276945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BFB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1" name="PA-ïṩ1îdê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572001" y="3688976"/>
              <a:ext cx="5123" cy="0"/>
            </a:xfrm>
            <a:custGeom>
              <a:avLst/>
              <a:gdLst>
                <a:gd name="T0" fmla="*/ 2147483646 w 1"/>
                <a:gd name="T1" fmla="*/ 0 w 1"/>
                <a:gd name="T2" fmla="*/ 2147483646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DB39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2" name="PA-iṣḷíḋé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3657599" y="1696250"/>
              <a:ext cx="978435" cy="1992726"/>
            </a:xfrm>
            <a:custGeom>
              <a:avLst/>
              <a:gdLst>
                <a:gd name="T0" fmla="*/ 2147483646 w 240"/>
                <a:gd name="T1" fmla="*/ 0 h 488"/>
                <a:gd name="T2" fmla="*/ 0 w 240"/>
                <a:gd name="T3" fmla="*/ 2147483646 h 488"/>
                <a:gd name="T4" fmla="*/ 0 w 240"/>
                <a:gd name="T5" fmla="*/ 2147483646 h 488"/>
                <a:gd name="T6" fmla="*/ 0 w 240"/>
                <a:gd name="T7" fmla="*/ 2147483646 h 488"/>
                <a:gd name="T8" fmla="*/ 0 w 240"/>
                <a:gd name="T9" fmla="*/ 2147483646 h 488"/>
                <a:gd name="T10" fmla="*/ 0 w 240"/>
                <a:gd name="T11" fmla="*/ 2147483646 h 488"/>
                <a:gd name="T12" fmla="*/ 0 w 240"/>
                <a:gd name="T13" fmla="*/ 2147483646 h 488"/>
                <a:gd name="T14" fmla="*/ 2147483646 w 240"/>
                <a:gd name="T15" fmla="*/ 2147483646 h 488"/>
                <a:gd name="T16" fmla="*/ 2147483646 w 240"/>
                <a:gd name="T17" fmla="*/ 2147483646 h 488"/>
                <a:gd name="T18" fmla="*/ 2147483646 w 240"/>
                <a:gd name="T19" fmla="*/ 2147483646 h 488"/>
                <a:gd name="T20" fmla="*/ 2147483646 w 240"/>
                <a:gd name="T21" fmla="*/ 2147483646 h 488"/>
                <a:gd name="T22" fmla="*/ 2147483646 w 240"/>
                <a:gd name="T23" fmla="*/ 2147483646 h 488"/>
                <a:gd name="T24" fmla="*/ 2147483646 w 240"/>
                <a:gd name="T25" fmla="*/ 0 h 4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0" h="488">
                  <a:moveTo>
                    <a:pt x="218" y="0"/>
                  </a:moveTo>
                  <a:cubicBezTo>
                    <a:pt x="27" y="4"/>
                    <a:pt x="1" y="185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88"/>
                    <a:pt x="101" y="488"/>
                    <a:pt x="224" y="488"/>
                  </a:cubicBezTo>
                  <a:cubicBezTo>
                    <a:pt x="224" y="488"/>
                    <a:pt x="224" y="488"/>
                    <a:pt x="224" y="488"/>
                  </a:cubicBezTo>
                  <a:cubicBezTo>
                    <a:pt x="224" y="488"/>
                    <a:pt x="224" y="488"/>
                    <a:pt x="225" y="488"/>
                  </a:cubicBezTo>
                  <a:cubicBezTo>
                    <a:pt x="230" y="488"/>
                    <a:pt x="235" y="488"/>
                    <a:pt x="240" y="487"/>
                  </a:cubicBezTo>
                  <a:cubicBezTo>
                    <a:pt x="162" y="431"/>
                    <a:pt x="111" y="339"/>
                    <a:pt x="111" y="235"/>
                  </a:cubicBezTo>
                  <a:cubicBezTo>
                    <a:pt x="111" y="141"/>
                    <a:pt x="153" y="57"/>
                    <a:pt x="218" y="0"/>
                  </a:cubicBezTo>
                </a:path>
              </a:pathLst>
            </a:custGeom>
            <a:solidFill>
              <a:srgbClr val="EA47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3" name="PA-íṡľîḋe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838381" y="1885789"/>
              <a:ext cx="473850" cy="696686"/>
            </a:xfrm>
            <a:custGeom>
              <a:avLst/>
              <a:gdLst>
                <a:gd name="T0" fmla="*/ 2147483646 w 116"/>
                <a:gd name="T1" fmla="*/ 2147483646 h 171"/>
                <a:gd name="T2" fmla="*/ 2147483646 w 116"/>
                <a:gd name="T3" fmla="*/ 2147483646 h 171"/>
                <a:gd name="T4" fmla="*/ 2147483646 w 116"/>
                <a:gd name="T5" fmla="*/ 2147483646 h 171"/>
                <a:gd name="T6" fmla="*/ 2147483646 w 116"/>
                <a:gd name="T7" fmla="*/ 2147483646 h 171"/>
                <a:gd name="T8" fmla="*/ 2147483646 w 116"/>
                <a:gd name="T9" fmla="*/ 2147483646 h 171"/>
                <a:gd name="T10" fmla="*/ 2147483646 w 116"/>
                <a:gd name="T11" fmla="*/ 2147483646 h 171"/>
                <a:gd name="T12" fmla="*/ 2147483646 w 116"/>
                <a:gd name="T13" fmla="*/ 2147483646 h 1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171">
                  <a:moveTo>
                    <a:pt x="51" y="23"/>
                  </a:moveTo>
                  <a:cubicBezTo>
                    <a:pt x="57" y="28"/>
                    <a:pt x="106" y="70"/>
                    <a:pt x="111" y="143"/>
                  </a:cubicBezTo>
                  <a:cubicBezTo>
                    <a:pt x="111" y="143"/>
                    <a:pt x="116" y="161"/>
                    <a:pt x="102" y="166"/>
                  </a:cubicBezTo>
                  <a:cubicBezTo>
                    <a:pt x="88" y="171"/>
                    <a:pt x="81" y="159"/>
                    <a:pt x="81" y="154"/>
                  </a:cubicBezTo>
                  <a:cubicBezTo>
                    <a:pt x="80" y="149"/>
                    <a:pt x="78" y="86"/>
                    <a:pt x="23" y="45"/>
                  </a:cubicBezTo>
                  <a:cubicBezTo>
                    <a:pt x="15" y="39"/>
                    <a:pt x="0" y="29"/>
                    <a:pt x="16" y="13"/>
                  </a:cubicBezTo>
                  <a:cubicBezTo>
                    <a:pt x="29" y="0"/>
                    <a:pt x="44" y="17"/>
                    <a:pt x="5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" name="PA-组合 3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576888" y="1365250"/>
            <a:ext cx="788987" cy="3495675"/>
            <a:chOff x="5622640" y="1877371"/>
            <a:chExt cx="788670" cy="3495171"/>
          </a:xfrm>
        </p:grpSpPr>
        <p:sp>
          <p:nvSpPr>
            <p:cNvPr id="12" name="PA-任意多边形 11">
              <a:extLst>
                <a:ext uri="{FF2B5EF4-FFF2-40B4-BE49-F238E27FC236}">
                  <a16:creationId xmlns:a16="http://schemas.microsoft.com/office/drawing/2014/main" xmlns="" id="{ED8E1DDF-1AA7-46FD-B376-5145FB2B896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622640" y="1955148"/>
              <a:ext cx="788670" cy="3417394"/>
            </a:xfrm>
            <a:custGeom>
              <a:avLst/>
              <a:gdLst>
                <a:gd name="connsiteX0" fmla="*/ 0 w 788670"/>
                <a:gd name="connsiteY0" fmla="*/ 0 h 3418012"/>
                <a:gd name="connsiteX1" fmla="*/ 114300 w 788670"/>
                <a:gd name="connsiteY1" fmla="*/ 0 h 3418012"/>
                <a:gd name="connsiteX2" fmla="*/ 114300 w 788670"/>
                <a:gd name="connsiteY2" fmla="*/ 2997049 h 3418012"/>
                <a:gd name="connsiteX3" fmla="*/ 394335 w 788670"/>
                <a:gd name="connsiteY3" fmla="*/ 3277084 h 3418012"/>
                <a:gd name="connsiteX4" fmla="*/ 674370 w 788670"/>
                <a:gd name="connsiteY4" fmla="*/ 2997049 h 3418012"/>
                <a:gd name="connsiteX5" fmla="*/ 674370 w 788670"/>
                <a:gd name="connsiteY5" fmla="*/ 0 h 3418012"/>
                <a:gd name="connsiteX6" fmla="*/ 788670 w 788670"/>
                <a:gd name="connsiteY6" fmla="*/ 0 h 3418012"/>
                <a:gd name="connsiteX7" fmla="*/ 788670 w 788670"/>
                <a:gd name="connsiteY7" fmla="*/ 3023677 h 3418012"/>
                <a:gd name="connsiteX8" fmla="*/ 394335 w 788670"/>
                <a:gd name="connsiteY8" fmla="*/ 3418012 h 3418012"/>
                <a:gd name="connsiteX9" fmla="*/ 0 w 788670"/>
                <a:gd name="connsiteY9" fmla="*/ 3023677 h 3418012"/>
                <a:gd name="connsiteX10" fmla="*/ 0 w 788670"/>
                <a:gd name="connsiteY10" fmla="*/ 0 h 341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8670" h="3418012">
                  <a:moveTo>
                    <a:pt x="0" y="0"/>
                  </a:moveTo>
                  <a:lnTo>
                    <a:pt x="114300" y="0"/>
                  </a:lnTo>
                  <a:lnTo>
                    <a:pt x="114300" y="2997049"/>
                  </a:lnTo>
                  <a:cubicBezTo>
                    <a:pt x="114300" y="3151708"/>
                    <a:pt x="239676" y="3277084"/>
                    <a:pt x="394335" y="3277084"/>
                  </a:cubicBezTo>
                  <a:cubicBezTo>
                    <a:pt x="548994" y="3277084"/>
                    <a:pt x="674370" y="3151708"/>
                    <a:pt x="674370" y="2997049"/>
                  </a:cubicBezTo>
                  <a:lnTo>
                    <a:pt x="674370" y="0"/>
                  </a:lnTo>
                  <a:lnTo>
                    <a:pt x="788670" y="0"/>
                  </a:lnTo>
                  <a:lnTo>
                    <a:pt x="788670" y="3023677"/>
                  </a:lnTo>
                  <a:cubicBezTo>
                    <a:pt x="788670" y="3241462"/>
                    <a:pt x="612120" y="3418012"/>
                    <a:pt x="394335" y="3418012"/>
                  </a:cubicBezTo>
                  <a:cubicBezTo>
                    <a:pt x="176550" y="3418012"/>
                    <a:pt x="0" y="3241462"/>
                    <a:pt x="0" y="30236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C7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PA-任意多边形 29">
              <a:extLst>
                <a:ext uri="{FF2B5EF4-FFF2-40B4-BE49-F238E27FC236}">
                  <a16:creationId xmlns:a16="http://schemas.microsoft.com/office/drawing/2014/main" xmlns="" id="{A0D7BD58-202A-46CE-BF2C-2A5B2F59C25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622640" y="1877371"/>
              <a:ext cx="788670" cy="2428525"/>
            </a:xfrm>
            <a:custGeom>
              <a:avLst/>
              <a:gdLst>
                <a:gd name="connsiteX0" fmla="*/ 674370 w 788670"/>
                <a:gd name="connsiteY0" fmla="*/ 0 h 2840135"/>
                <a:gd name="connsiteX1" fmla="*/ 788670 w 788670"/>
                <a:gd name="connsiteY1" fmla="*/ 0 h 2840135"/>
                <a:gd name="connsiteX2" fmla="*/ 788670 w 788670"/>
                <a:gd name="connsiteY2" fmla="*/ 2840135 h 2840135"/>
                <a:gd name="connsiteX3" fmla="*/ 674370 w 788670"/>
                <a:gd name="connsiteY3" fmla="*/ 2840135 h 2840135"/>
                <a:gd name="connsiteX4" fmla="*/ 0 w 788670"/>
                <a:gd name="connsiteY4" fmla="*/ 0 h 2840135"/>
                <a:gd name="connsiteX5" fmla="*/ 114300 w 788670"/>
                <a:gd name="connsiteY5" fmla="*/ 0 h 2840135"/>
                <a:gd name="connsiteX6" fmla="*/ 114300 w 788670"/>
                <a:gd name="connsiteY6" fmla="*/ 2840135 h 2840135"/>
                <a:gd name="connsiteX7" fmla="*/ 0 w 788670"/>
                <a:gd name="connsiteY7" fmla="*/ 2840135 h 284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670" h="2840135">
                  <a:moveTo>
                    <a:pt x="674370" y="0"/>
                  </a:moveTo>
                  <a:lnTo>
                    <a:pt x="788670" y="0"/>
                  </a:lnTo>
                  <a:lnTo>
                    <a:pt x="788670" y="2840135"/>
                  </a:lnTo>
                  <a:lnTo>
                    <a:pt x="674370" y="2840135"/>
                  </a:lnTo>
                  <a:close/>
                  <a:moveTo>
                    <a:pt x="0" y="0"/>
                  </a:moveTo>
                  <a:lnTo>
                    <a:pt x="114300" y="0"/>
                  </a:lnTo>
                  <a:lnTo>
                    <a:pt x="114300" y="2840135"/>
                  </a:lnTo>
                  <a:lnTo>
                    <a:pt x="0" y="2840135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7415" name="PA-任意多边形: 形状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6125" y="2133600"/>
            <a:ext cx="3136900" cy="2620963"/>
          </a:xfrm>
          <a:custGeom>
            <a:avLst/>
            <a:gdLst>
              <a:gd name="T0" fmla="*/ 0 w 1313836"/>
              <a:gd name="T1" fmla="*/ 0 h 1314333"/>
              <a:gd name="T2" fmla="*/ 2014310178 w 1313836"/>
              <a:gd name="T3" fmla="*/ 0 h 1314333"/>
              <a:gd name="T4" fmla="*/ 2014310178 w 1313836"/>
              <a:gd name="T5" fmla="*/ 2039533278 h 1314333"/>
              <a:gd name="T6" fmla="*/ 2147483646 w 1313836"/>
              <a:gd name="T7" fmla="*/ 2039533278 h 1314333"/>
              <a:gd name="T8" fmla="*/ 2147483646 w 1313836"/>
              <a:gd name="T9" fmla="*/ 0 h 1314333"/>
              <a:gd name="T10" fmla="*/ 2147483646 w 1313836"/>
              <a:gd name="T11" fmla="*/ 0 h 1314333"/>
              <a:gd name="T12" fmla="*/ 2147483646 w 1313836"/>
              <a:gd name="T13" fmla="*/ 2147483646 h 1314333"/>
              <a:gd name="T14" fmla="*/ 0 w 1313836"/>
              <a:gd name="T15" fmla="*/ 2147483646 h 13143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13836" h="1314333">
                <a:moveTo>
                  <a:pt x="0" y="0"/>
                </a:moveTo>
                <a:lnTo>
                  <a:pt x="140143" y="0"/>
                </a:lnTo>
                <a:lnTo>
                  <a:pt x="140143" y="1174138"/>
                </a:lnTo>
                <a:lnTo>
                  <a:pt x="1173693" y="1174138"/>
                </a:lnTo>
                <a:lnTo>
                  <a:pt x="1173693" y="0"/>
                </a:lnTo>
                <a:lnTo>
                  <a:pt x="1313836" y="0"/>
                </a:lnTo>
                <a:lnTo>
                  <a:pt x="1313836" y="1314333"/>
                </a:lnTo>
                <a:lnTo>
                  <a:pt x="0" y="1314333"/>
                </a:lnTo>
                <a:lnTo>
                  <a:pt x="0" y="0"/>
                </a:lnTo>
                <a:close/>
              </a:path>
            </a:pathLst>
          </a:custGeom>
          <a:solidFill>
            <a:srgbClr val="FFB76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" name="组合 12"/>
          <p:cNvGrpSpPr>
            <a:grpSpLocks/>
          </p:cNvGrpSpPr>
          <p:nvPr/>
        </p:nvGrpSpPr>
        <p:grpSpPr bwMode="auto">
          <a:xfrm>
            <a:off x="6248400" y="5154613"/>
            <a:ext cx="117475" cy="406400"/>
            <a:chOff x="7137670" y="3310207"/>
            <a:chExt cx="116864" cy="406011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A64B2D84-AAE5-4C00-A5A8-62D115F4F2D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7151884" y="3311792"/>
              <a:ext cx="50536" cy="394910"/>
            </a:xfrm>
            <a:custGeom>
              <a:avLst/>
              <a:gdLst>
                <a:gd name="connsiteX0" fmla="*/ 0 w 114346"/>
                <a:gd name="connsiteY0" fmla="*/ 0 h 605971"/>
                <a:gd name="connsiteX1" fmla="*/ 114346 w 114346"/>
                <a:gd name="connsiteY1" fmla="*/ 0 h 605971"/>
                <a:gd name="connsiteX2" fmla="*/ 114346 w 114346"/>
                <a:gd name="connsiteY2" fmla="*/ 605971 h 605971"/>
                <a:gd name="connsiteX3" fmla="*/ 0 w 114346"/>
                <a:gd name="connsiteY3" fmla="*/ 605971 h 60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605971">
                  <a:moveTo>
                    <a:pt x="0" y="0"/>
                  </a:moveTo>
                  <a:lnTo>
                    <a:pt x="114346" y="0"/>
                  </a:lnTo>
                  <a:lnTo>
                    <a:pt x="114346" y="605971"/>
                  </a:lnTo>
                  <a:lnTo>
                    <a:pt x="0" y="605971"/>
                  </a:lnTo>
                  <a:close/>
                </a:path>
              </a:pathLst>
            </a:custGeom>
            <a:solidFill>
              <a:srgbClr val="29C7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0C0B6192-1659-4F2B-A979-84538E35F41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7196102" y="3321308"/>
              <a:ext cx="48956" cy="394910"/>
            </a:xfrm>
            <a:custGeom>
              <a:avLst/>
              <a:gdLst>
                <a:gd name="connsiteX0" fmla="*/ 0 w 114346"/>
                <a:gd name="connsiteY0" fmla="*/ 0 h 605971"/>
                <a:gd name="connsiteX1" fmla="*/ 114346 w 114346"/>
                <a:gd name="connsiteY1" fmla="*/ 0 h 605971"/>
                <a:gd name="connsiteX2" fmla="*/ 114346 w 114346"/>
                <a:gd name="connsiteY2" fmla="*/ 605971 h 605971"/>
                <a:gd name="connsiteX3" fmla="*/ 0 w 114346"/>
                <a:gd name="connsiteY3" fmla="*/ 605971 h 60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605971">
                  <a:moveTo>
                    <a:pt x="0" y="0"/>
                  </a:moveTo>
                  <a:lnTo>
                    <a:pt x="114346" y="0"/>
                  </a:lnTo>
                  <a:lnTo>
                    <a:pt x="114346" y="605971"/>
                  </a:lnTo>
                  <a:lnTo>
                    <a:pt x="0" y="605971"/>
                  </a:lnTo>
                  <a:close/>
                </a:path>
              </a:pathLst>
            </a:custGeom>
            <a:solidFill>
              <a:srgbClr val="29C7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C9E4EB1-2A94-40AC-8AD9-79EE4CA1DE69}"/>
                </a:ext>
              </a:extLst>
            </p:cNvPr>
            <p:cNvCxnSpPr>
              <a:cxnSpLocks/>
            </p:cNvCxnSpPr>
            <p:nvPr/>
          </p:nvCxnSpPr>
          <p:spPr>
            <a:xfrm>
              <a:off x="7137670" y="3310207"/>
              <a:ext cx="1168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4"/>
          <p:cNvGrpSpPr>
            <a:grpSpLocks/>
          </p:cNvGrpSpPr>
          <p:nvPr/>
        </p:nvGrpSpPr>
        <p:grpSpPr bwMode="auto">
          <a:xfrm>
            <a:off x="5575300" y="3690938"/>
            <a:ext cx="115888" cy="2176462"/>
            <a:chOff x="5574507" y="3690938"/>
            <a:chExt cx="116864" cy="2176252"/>
          </a:xfrm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0A456823-329E-4C71-8263-0D5CD0CB0B8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5574507" y="3714748"/>
              <a:ext cx="116864" cy="2152442"/>
            </a:xfrm>
            <a:custGeom>
              <a:avLst/>
              <a:gdLst>
                <a:gd name="connsiteX0" fmla="*/ 0 w 114346"/>
                <a:gd name="connsiteY0" fmla="*/ 0 h 2428875"/>
                <a:gd name="connsiteX1" fmla="*/ 114346 w 114346"/>
                <a:gd name="connsiteY1" fmla="*/ 0 h 2428875"/>
                <a:gd name="connsiteX2" fmla="*/ 114346 w 114346"/>
                <a:gd name="connsiteY2" fmla="*/ 2428875 h 2428875"/>
                <a:gd name="connsiteX3" fmla="*/ 0 w 114346"/>
                <a:gd name="connsiteY3" fmla="*/ 2428875 h 242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2428875">
                  <a:moveTo>
                    <a:pt x="0" y="0"/>
                  </a:moveTo>
                  <a:lnTo>
                    <a:pt x="114346" y="0"/>
                  </a:lnTo>
                  <a:lnTo>
                    <a:pt x="114346" y="2428875"/>
                  </a:lnTo>
                  <a:lnTo>
                    <a:pt x="0" y="2428875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89C3D01-1B93-4A94-A185-E14F14F1D5DB}"/>
                </a:ext>
              </a:extLst>
            </p:cNvPr>
            <p:cNvSpPr/>
            <p:nvPr/>
          </p:nvSpPr>
          <p:spPr>
            <a:xfrm>
              <a:off x="5590516" y="3690938"/>
              <a:ext cx="49627" cy="46033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9A504CC9-CCF8-4D81-94C0-960E81E82CB6}"/>
                </a:ext>
              </a:extLst>
            </p:cNvPr>
            <p:cNvSpPr/>
            <p:nvPr/>
          </p:nvSpPr>
          <p:spPr>
            <a:xfrm>
              <a:off x="5633740" y="3700462"/>
              <a:ext cx="48026" cy="44446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5E-6 0.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1.38889E-6 0.25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3.88889E-6 0.25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  <p:to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5E-6 1.48148E-6 L -0.00572 -0.05695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A-iślîḋê">
            <a:extLst>
              <a:ext uri="{FF2B5EF4-FFF2-40B4-BE49-F238E27FC236}">
                <a16:creationId xmlns:a16="http://schemas.microsoft.com/office/drawing/2014/main" xmlns="" id="{BE8E07B5-D34F-49E7-A3BD-55EDFF058A7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8688" y="2654300"/>
            <a:ext cx="2743200" cy="1895475"/>
          </a:xfrm>
          <a:custGeom>
            <a:avLst/>
            <a:gdLst>
              <a:gd name="connsiteX0" fmla="*/ 0 w 4156660"/>
              <a:gd name="connsiteY0" fmla="*/ 0 h 4005186"/>
              <a:gd name="connsiteX1" fmla="*/ 4156660 w 4156660"/>
              <a:gd name="connsiteY1" fmla="*/ 0 h 4005186"/>
              <a:gd name="connsiteX2" fmla="*/ 4156660 w 4156660"/>
              <a:gd name="connsiteY2" fmla="*/ 4005186 h 4005186"/>
              <a:gd name="connsiteX3" fmla="*/ 0 w 4156660"/>
              <a:gd name="connsiteY3" fmla="*/ 4005186 h 4005186"/>
              <a:gd name="connsiteX4" fmla="*/ 0 w 4156660"/>
              <a:gd name="connsiteY4" fmla="*/ 0 h 4005186"/>
              <a:gd name="connsiteX0" fmla="*/ 0 w 4156660"/>
              <a:gd name="connsiteY0" fmla="*/ 2 h 4005188"/>
              <a:gd name="connsiteX1" fmla="*/ 1485589 w 4156660"/>
              <a:gd name="connsiteY1" fmla="*/ 0 h 4005188"/>
              <a:gd name="connsiteX2" fmla="*/ 4156660 w 4156660"/>
              <a:gd name="connsiteY2" fmla="*/ 2 h 4005188"/>
              <a:gd name="connsiteX3" fmla="*/ 4156660 w 4156660"/>
              <a:gd name="connsiteY3" fmla="*/ 4005188 h 4005188"/>
              <a:gd name="connsiteX4" fmla="*/ 0 w 4156660"/>
              <a:gd name="connsiteY4" fmla="*/ 4005188 h 4005188"/>
              <a:gd name="connsiteX5" fmla="*/ 0 w 4156660"/>
              <a:gd name="connsiteY5" fmla="*/ 2 h 4005188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4156660 w 4156660"/>
              <a:gd name="connsiteY3" fmla="*/ 3814 h 4009000"/>
              <a:gd name="connsiteX4" fmla="*/ 4156660 w 4156660"/>
              <a:gd name="connsiteY4" fmla="*/ 4009000 h 4009000"/>
              <a:gd name="connsiteX5" fmla="*/ 0 w 4156660"/>
              <a:gd name="connsiteY5" fmla="*/ 4009000 h 4009000"/>
              <a:gd name="connsiteX6" fmla="*/ 0 w 4156660"/>
              <a:gd name="connsiteY6" fmla="*/ 3814 h 4009000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3102934 w 4156660"/>
              <a:gd name="connsiteY3" fmla="*/ 1 h 4009000"/>
              <a:gd name="connsiteX4" fmla="*/ 4156660 w 4156660"/>
              <a:gd name="connsiteY4" fmla="*/ 3814 h 4009000"/>
              <a:gd name="connsiteX5" fmla="*/ 4156660 w 4156660"/>
              <a:gd name="connsiteY5" fmla="*/ 4009000 h 4009000"/>
              <a:gd name="connsiteX6" fmla="*/ 0 w 4156660"/>
              <a:gd name="connsiteY6" fmla="*/ 4009000 h 4009000"/>
              <a:gd name="connsiteX7" fmla="*/ 0 w 4156660"/>
              <a:gd name="connsiteY7" fmla="*/ 3814 h 4009000"/>
              <a:gd name="connsiteX0" fmla="*/ 0 w 4156660"/>
              <a:gd name="connsiteY0" fmla="*/ 3814 h 4009000"/>
              <a:gd name="connsiteX1" fmla="*/ 1485589 w 4156660"/>
              <a:gd name="connsiteY1" fmla="*/ 3812 h 4009000"/>
              <a:gd name="connsiteX2" fmla="*/ 2012322 w 4156660"/>
              <a:gd name="connsiteY2" fmla="*/ 0 h 4009000"/>
              <a:gd name="connsiteX3" fmla="*/ 3102934 w 4156660"/>
              <a:gd name="connsiteY3" fmla="*/ 1 h 4009000"/>
              <a:gd name="connsiteX4" fmla="*/ 3788734 w 4156660"/>
              <a:gd name="connsiteY4" fmla="*/ 1 h 4009000"/>
              <a:gd name="connsiteX5" fmla="*/ 4156660 w 4156660"/>
              <a:gd name="connsiteY5" fmla="*/ 3814 h 4009000"/>
              <a:gd name="connsiteX6" fmla="*/ 4156660 w 4156660"/>
              <a:gd name="connsiteY6" fmla="*/ 4009000 h 4009000"/>
              <a:gd name="connsiteX7" fmla="*/ 0 w 4156660"/>
              <a:gd name="connsiteY7" fmla="*/ 4009000 h 4009000"/>
              <a:gd name="connsiteX8" fmla="*/ 0 w 4156660"/>
              <a:gd name="connsiteY8" fmla="*/ 3814 h 4009000"/>
              <a:gd name="connsiteX0" fmla="*/ 0 w 4156660"/>
              <a:gd name="connsiteY0" fmla="*/ 3814 h 4009000"/>
              <a:gd name="connsiteX1" fmla="*/ 650247 w 4156660"/>
              <a:gd name="connsiteY1" fmla="*/ 4764 h 4009000"/>
              <a:gd name="connsiteX2" fmla="*/ 1485589 w 4156660"/>
              <a:gd name="connsiteY2" fmla="*/ 3812 h 4009000"/>
              <a:gd name="connsiteX3" fmla="*/ 2012322 w 4156660"/>
              <a:gd name="connsiteY3" fmla="*/ 0 h 4009000"/>
              <a:gd name="connsiteX4" fmla="*/ 3102934 w 4156660"/>
              <a:gd name="connsiteY4" fmla="*/ 1 h 4009000"/>
              <a:gd name="connsiteX5" fmla="*/ 3788734 w 4156660"/>
              <a:gd name="connsiteY5" fmla="*/ 1 h 4009000"/>
              <a:gd name="connsiteX6" fmla="*/ 4156660 w 4156660"/>
              <a:gd name="connsiteY6" fmla="*/ 3814 h 4009000"/>
              <a:gd name="connsiteX7" fmla="*/ 4156660 w 4156660"/>
              <a:gd name="connsiteY7" fmla="*/ 4009000 h 4009000"/>
              <a:gd name="connsiteX8" fmla="*/ 0 w 4156660"/>
              <a:gd name="connsiteY8" fmla="*/ 4009000 h 4009000"/>
              <a:gd name="connsiteX9" fmla="*/ 0 w 4156660"/>
              <a:gd name="connsiteY9" fmla="*/ 3814 h 4009000"/>
              <a:gd name="connsiteX0" fmla="*/ 0 w 4156660"/>
              <a:gd name="connsiteY0" fmla="*/ 296364 h 4301550"/>
              <a:gd name="connsiteX1" fmla="*/ 650247 w 4156660"/>
              <a:gd name="connsiteY1" fmla="*/ 297314 h 4301550"/>
              <a:gd name="connsiteX2" fmla="*/ 1485589 w 4156660"/>
              <a:gd name="connsiteY2" fmla="*/ 296362 h 4301550"/>
              <a:gd name="connsiteX3" fmla="*/ 2012322 w 4156660"/>
              <a:gd name="connsiteY3" fmla="*/ 292550 h 4301550"/>
              <a:gd name="connsiteX4" fmla="*/ 3102934 w 4156660"/>
              <a:gd name="connsiteY4" fmla="*/ 292551 h 4301550"/>
              <a:gd name="connsiteX5" fmla="*/ 3788734 w 4156660"/>
              <a:gd name="connsiteY5" fmla="*/ 292551 h 4301550"/>
              <a:gd name="connsiteX6" fmla="*/ 4156660 w 4156660"/>
              <a:gd name="connsiteY6" fmla="*/ 296364 h 4301550"/>
              <a:gd name="connsiteX7" fmla="*/ 4156660 w 4156660"/>
              <a:gd name="connsiteY7" fmla="*/ 4301550 h 4301550"/>
              <a:gd name="connsiteX8" fmla="*/ 0 w 4156660"/>
              <a:gd name="connsiteY8" fmla="*/ 4301550 h 4301550"/>
              <a:gd name="connsiteX9" fmla="*/ 0 w 4156660"/>
              <a:gd name="connsiteY9" fmla="*/ 296364 h 4301550"/>
              <a:gd name="connsiteX0" fmla="*/ 0 w 4156660"/>
              <a:gd name="connsiteY0" fmla="*/ 297423 h 4302609"/>
              <a:gd name="connsiteX1" fmla="*/ 650247 w 4156660"/>
              <a:gd name="connsiteY1" fmla="*/ 298373 h 4302609"/>
              <a:gd name="connsiteX2" fmla="*/ 1485589 w 4156660"/>
              <a:gd name="connsiteY2" fmla="*/ 297421 h 4302609"/>
              <a:gd name="connsiteX3" fmla="*/ 2012322 w 4156660"/>
              <a:gd name="connsiteY3" fmla="*/ 293609 h 4302609"/>
              <a:gd name="connsiteX4" fmla="*/ 3102934 w 4156660"/>
              <a:gd name="connsiteY4" fmla="*/ 293610 h 4302609"/>
              <a:gd name="connsiteX5" fmla="*/ 3788734 w 4156660"/>
              <a:gd name="connsiteY5" fmla="*/ 293610 h 4302609"/>
              <a:gd name="connsiteX6" fmla="*/ 4156660 w 4156660"/>
              <a:gd name="connsiteY6" fmla="*/ 297423 h 4302609"/>
              <a:gd name="connsiteX7" fmla="*/ 4156660 w 4156660"/>
              <a:gd name="connsiteY7" fmla="*/ 4302609 h 4302609"/>
              <a:gd name="connsiteX8" fmla="*/ 0 w 4156660"/>
              <a:gd name="connsiteY8" fmla="*/ 4302609 h 4302609"/>
              <a:gd name="connsiteX9" fmla="*/ 0 w 4156660"/>
              <a:gd name="connsiteY9" fmla="*/ 297423 h 4302609"/>
              <a:gd name="connsiteX0" fmla="*/ 0 w 4156660"/>
              <a:gd name="connsiteY0" fmla="*/ 291151 h 4296337"/>
              <a:gd name="connsiteX1" fmla="*/ 650247 w 4156660"/>
              <a:gd name="connsiteY1" fmla="*/ 292101 h 4296337"/>
              <a:gd name="connsiteX2" fmla="*/ 1485589 w 4156660"/>
              <a:gd name="connsiteY2" fmla="*/ 291149 h 4296337"/>
              <a:gd name="connsiteX3" fmla="*/ 2012322 w 4156660"/>
              <a:gd name="connsiteY3" fmla="*/ 287337 h 4296337"/>
              <a:gd name="connsiteX4" fmla="*/ 3102934 w 4156660"/>
              <a:gd name="connsiteY4" fmla="*/ 287338 h 4296337"/>
              <a:gd name="connsiteX5" fmla="*/ 3788734 w 4156660"/>
              <a:gd name="connsiteY5" fmla="*/ 287338 h 4296337"/>
              <a:gd name="connsiteX6" fmla="*/ 4156660 w 4156660"/>
              <a:gd name="connsiteY6" fmla="*/ 291151 h 4296337"/>
              <a:gd name="connsiteX7" fmla="*/ 4156660 w 4156660"/>
              <a:gd name="connsiteY7" fmla="*/ 4296337 h 4296337"/>
              <a:gd name="connsiteX8" fmla="*/ 0 w 4156660"/>
              <a:gd name="connsiteY8" fmla="*/ 4296337 h 4296337"/>
              <a:gd name="connsiteX9" fmla="*/ 0 w 4156660"/>
              <a:gd name="connsiteY9" fmla="*/ 291151 h 4296337"/>
              <a:gd name="connsiteX0" fmla="*/ 0 w 4156660"/>
              <a:gd name="connsiteY0" fmla="*/ 228938 h 4234124"/>
              <a:gd name="connsiteX1" fmla="*/ 797885 w 4156660"/>
              <a:gd name="connsiteY1" fmla="*/ 544214 h 4234124"/>
              <a:gd name="connsiteX2" fmla="*/ 1485589 w 4156660"/>
              <a:gd name="connsiteY2" fmla="*/ 228936 h 4234124"/>
              <a:gd name="connsiteX3" fmla="*/ 2012322 w 4156660"/>
              <a:gd name="connsiteY3" fmla="*/ 225124 h 4234124"/>
              <a:gd name="connsiteX4" fmla="*/ 3102934 w 4156660"/>
              <a:gd name="connsiteY4" fmla="*/ 225125 h 4234124"/>
              <a:gd name="connsiteX5" fmla="*/ 3788734 w 4156660"/>
              <a:gd name="connsiteY5" fmla="*/ 225125 h 4234124"/>
              <a:gd name="connsiteX6" fmla="*/ 4156660 w 4156660"/>
              <a:gd name="connsiteY6" fmla="*/ 228938 h 4234124"/>
              <a:gd name="connsiteX7" fmla="*/ 4156660 w 4156660"/>
              <a:gd name="connsiteY7" fmla="*/ 4234124 h 4234124"/>
              <a:gd name="connsiteX8" fmla="*/ 0 w 4156660"/>
              <a:gd name="connsiteY8" fmla="*/ 4234124 h 4234124"/>
              <a:gd name="connsiteX9" fmla="*/ 0 w 4156660"/>
              <a:gd name="connsiteY9" fmla="*/ 228938 h 423412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012322 w 4156660"/>
              <a:gd name="connsiteY3" fmla="*/ 25744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102934 w 4156660"/>
              <a:gd name="connsiteY4" fmla="*/ 2574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353866 h 4359052"/>
              <a:gd name="connsiteX1" fmla="*/ 797885 w 4156660"/>
              <a:gd name="connsiteY1" fmla="*/ 669142 h 4359052"/>
              <a:gd name="connsiteX2" fmla="*/ 1485589 w 4156660"/>
              <a:gd name="connsiteY2" fmla="*/ 353864 h 4359052"/>
              <a:gd name="connsiteX3" fmla="*/ 2579060 w 4156660"/>
              <a:gd name="connsiteY3" fmla="*/ 397677 h 4359052"/>
              <a:gd name="connsiteX4" fmla="*/ 3326772 w 4156660"/>
              <a:gd name="connsiteY4" fmla="*/ 688191 h 4359052"/>
              <a:gd name="connsiteX5" fmla="*/ 3788734 w 4156660"/>
              <a:gd name="connsiteY5" fmla="*/ 350053 h 4359052"/>
              <a:gd name="connsiteX6" fmla="*/ 4156660 w 4156660"/>
              <a:gd name="connsiteY6" fmla="*/ 353866 h 4359052"/>
              <a:gd name="connsiteX7" fmla="*/ 4156660 w 4156660"/>
              <a:gd name="connsiteY7" fmla="*/ 4359052 h 4359052"/>
              <a:gd name="connsiteX8" fmla="*/ 0 w 4156660"/>
              <a:gd name="connsiteY8" fmla="*/ 4359052 h 4359052"/>
              <a:gd name="connsiteX9" fmla="*/ 0 w 4156660"/>
              <a:gd name="connsiteY9" fmla="*/ 353866 h 4359052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79060 w 4156660"/>
              <a:gd name="connsiteY3" fmla="*/ 73369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326772 w 4156660"/>
              <a:gd name="connsiteY4" fmla="*/ 363883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788734 w 4156660"/>
              <a:gd name="connsiteY5" fmla="*/ 25745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30176 h 4035362"/>
              <a:gd name="connsiteX1" fmla="*/ 797885 w 4156660"/>
              <a:gd name="connsiteY1" fmla="*/ 345452 h 4035362"/>
              <a:gd name="connsiteX2" fmla="*/ 1485589 w 4156660"/>
              <a:gd name="connsiteY2" fmla="*/ 30174 h 4035362"/>
              <a:gd name="connsiteX3" fmla="*/ 2507622 w 4156660"/>
              <a:gd name="connsiteY3" fmla="*/ 469275 h 4035362"/>
              <a:gd name="connsiteX4" fmla="*/ 3179134 w 4156660"/>
              <a:gd name="connsiteY4" fmla="*/ 7313 h 4035362"/>
              <a:gd name="connsiteX5" fmla="*/ 3788734 w 4156660"/>
              <a:gd name="connsiteY5" fmla="*/ 26363 h 4035362"/>
              <a:gd name="connsiteX6" fmla="*/ 4156660 w 4156660"/>
              <a:gd name="connsiteY6" fmla="*/ 30176 h 4035362"/>
              <a:gd name="connsiteX7" fmla="*/ 4156660 w 4156660"/>
              <a:gd name="connsiteY7" fmla="*/ 4035362 h 4035362"/>
              <a:gd name="connsiteX8" fmla="*/ 0 w 4156660"/>
              <a:gd name="connsiteY8" fmla="*/ 4035362 h 4035362"/>
              <a:gd name="connsiteX9" fmla="*/ 0 w 4156660"/>
              <a:gd name="connsiteY9" fmla="*/ 30176 h 4035362"/>
              <a:gd name="connsiteX0" fmla="*/ 0 w 4156660"/>
              <a:gd name="connsiteY0" fmla="*/ 29573 h 4034759"/>
              <a:gd name="connsiteX1" fmla="*/ 797885 w 4156660"/>
              <a:gd name="connsiteY1" fmla="*/ 344849 h 4034759"/>
              <a:gd name="connsiteX2" fmla="*/ 1485589 w 4156660"/>
              <a:gd name="connsiteY2" fmla="*/ 29571 h 4034759"/>
              <a:gd name="connsiteX3" fmla="*/ 2507622 w 4156660"/>
              <a:gd name="connsiteY3" fmla="*/ 468672 h 4034759"/>
              <a:gd name="connsiteX4" fmla="*/ 3179134 w 4156660"/>
              <a:gd name="connsiteY4" fmla="*/ 6710 h 4034759"/>
              <a:gd name="connsiteX5" fmla="*/ 3788734 w 4156660"/>
              <a:gd name="connsiteY5" fmla="*/ 25760 h 4034759"/>
              <a:gd name="connsiteX6" fmla="*/ 4156660 w 4156660"/>
              <a:gd name="connsiteY6" fmla="*/ 29573 h 4034759"/>
              <a:gd name="connsiteX7" fmla="*/ 4156660 w 4156660"/>
              <a:gd name="connsiteY7" fmla="*/ 4034759 h 4034759"/>
              <a:gd name="connsiteX8" fmla="*/ 0 w 4156660"/>
              <a:gd name="connsiteY8" fmla="*/ 4034759 h 4034759"/>
              <a:gd name="connsiteX9" fmla="*/ 0 w 4156660"/>
              <a:gd name="connsiteY9" fmla="*/ 29573 h 4034759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3179134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  <a:gd name="connsiteX0" fmla="*/ 0 w 4156660"/>
              <a:gd name="connsiteY0" fmla="*/ 29558 h 4034744"/>
              <a:gd name="connsiteX1" fmla="*/ 797885 w 4156660"/>
              <a:gd name="connsiteY1" fmla="*/ 344834 h 4034744"/>
              <a:gd name="connsiteX2" fmla="*/ 1485589 w 4156660"/>
              <a:gd name="connsiteY2" fmla="*/ 29556 h 4034744"/>
              <a:gd name="connsiteX3" fmla="*/ 2507622 w 4156660"/>
              <a:gd name="connsiteY3" fmla="*/ 468657 h 4034744"/>
              <a:gd name="connsiteX4" fmla="*/ 2960059 w 4156660"/>
              <a:gd name="connsiteY4" fmla="*/ 6695 h 4034744"/>
              <a:gd name="connsiteX5" fmla="*/ 3655384 w 4156660"/>
              <a:gd name="connsiteY5" fmla="*/ 482946 h 4034744"/>
              <a:gd name="connsiteX6" fmla="*/ 4156660 w 4156660"/>
              <a:gd name="connsiteY6" fmla="*/ 29558 h 4034744"/>
              <a:gd name="connsiteX7" fmla="*/ 4156660 w 4156660"/>
              <a:gd name="connsiteY7" fmla="*/ 4034744 h 4034744"/>
              <a:gd name="connsiteX8" fmla="*/ 0 w 4156660"/>
              <a:gd name="connsiteY8" fmla="*/ 4034744 h 4034744"/>
              <a:gd name="connsiteX9" fmla="*/ 0 w 4156660"/>
              <a:gd name="connsiteY9" fmla="*/ 29558 h 403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660" h="4034744">
                <a:moveTo>
                  <a:pt x="0" y="29558"/>
                </a:moveTo>
                <a:cubicBezTo>
                  <a:pt x="579861" y="-123464"/>
                  <a:pt x="469324" y="368647"/>
                  <a:pt x="797885" y="344834"/>
                </a:cubicBezTo>
                <a:cubicBezTo>
                  <a:pt x="1126446" y="321021"/>
                  <a:pt x="1200633" y="8919"/>
                  <a:pt x="1485589" y="29556"/>
                </a:cubicBezTo>
                <a:cubicBezTo>
                  <a:pt x="1770545" y="50193"/>
                  <a:pt x="2090744" y="488979"/>
                  <a:pt x="2507622" y="468657"/>
                </a:cubicBezTo>
                <a:cubicBezTo>
                  <a:pt x="2829884" y="495646"/>
                  <a:pt x="2617959" y="-21738"/>
                  <a:pt x="2960059" y="6695"/>
                </a:cubicBezTo>
                <a:cubicBezTo>
                  <a:pt x="3302159" y="35128"/>
                  <a:pt x="3227351" y="479136"/>
                  <a:pt x="3655384" y="482946"/>
                </a:cubicBezTo>
                <a:cubicBezTo>
                  <a:pt x="4083417" y="486756"/>
                  <a:pt x="3989568" y="180687"/>
                  <a:pt x="4156660" y="29558"/>
                </a:cubicBezTo>
                <a:lnTo>
                  <a:pt x="4156660" y="4034744"/>
                </a:lnTo>
                <a:lnTo>
                  <a:pt x="0" y="4034744"/>
                </a:lnTo>
                <a:lnTo>
                  <a:pt x="0" y="29558"/>
                </a:lnTo>
                <a:close/>
              </a:path>
            </a:pathLst>
          </a:custGeom>
          <a:solidFill>
            <a:srgbClr val="29C7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zh-CN" dirty="0"/>
          </a:p>
        </p:txBody>
      </p:sp>
      <p:grpSp>
        <p:nvGrpSpPr>
          <p:cNvPr id="2" name="PA-组合 4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222625" y="265113"/>
            <a:ext cx="2413000" cy="1198562"/>
            <a:chOff x="3222591" y="549392"/>
            <a:chExt cx="2413132" cy="1199398"/>
          </a:xfrm>
        </p:grpSpPr>
        <p:sp>
          <p:nvSpPr>
            <p:cNvPr id="4" name="PA-任意多边形 3">
              <a:extLst>
                <a:ext uri="{FF2B5EF4-FFF2-40B4-BE49-F238E27FC236}">
                  <a16:creationId xmlns:a16="http://schemas.microsoft.com/office/drawing/2014/main" xmlns="" id="{06BBC97E-240F-4A8B-8707-B38E97D659D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3222591" y="549392"/>
              <a:ext cx="2413132" cy="1199398"/>
            </a:xfrm>
            <a:custGeom>
              <a:avLst/>
              <a:gdLst>
                <a:gd name="connsiteX0" fmla="*/ 0 w 2412463"/>
                <a:gd name="connsiteY0" fmla="*/ 399297 h 1199397"/>
                <a:gd name="connsiteX1" fmla="*/ 605790 w 2412463"/>
                <a:gd name="connsiteY1" fmla="*/ 10677 h 1199397"/>
                <a:gd name="connsiteX2" fmla="*/ 1623060 w 2412463"/>
                <a:gd name="connsiteY2" fmla="*/ 776487 h 1199397"/>
                <a:gd name="connsiteX3" fmla="*/ 2297430 w 2412463"/>
                <a:gd name="connsiteY3" fmla="*/ 730767 h 1199397"/>
                <a:gd name="connsiteX4" fmla="*/ 2411730 w 2412463"/>
                <a:gd name="connsiteY4" fmla="*/ 1199397 h 1199397"/>
                <a:gd name="connsiteX5" fmla="*/ 2411730 w 2412463"/>
                <a:gd name="connsiteY5" fmla="*/ 1199397 h 119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463" h="1199397">
                  <a:moveTo>
                    <a:pt x="0" y="399297"/>
                  </a:moveTo>
                  <a:cubicBezTo>
                    <a:pt x="167640" y="173554"/>
                    <a:pt x="335280" y="-52188"/>
                    <a:pt x="605790" y="10677"/>
                  </a:cubicBezTo>
                  <a:cubicBezTo>
                    <a:pt x="876300" y="73542"/>
                    <a:pt x="1341120" y="656472"/>
                    <a:pt x="1623060" y="776487"/>
                  </a:cubicBezTo>
                  <a:cubicBezTo>
                    <a:pt x="1905000" y="896502"/>
                    <a:pt x="2165985" y="660282"/>
                    <a:pt x="2297430" y="730767"/>
                  </a:cubicBezTo>
                  <a:cubicBezTo>
                    <a:pt x="2428875" y="801252"/>
                    <a:pt x="2411730" y="1199397"/>
                    <a:pt x="2411730" y="1199397"/>
                  </a:cubicBezTo>
                  <a:lnTo>
                    <a:pt x="2411730" y="1199397"/>
                  </a:lnTo>
                </a:path>
              </a:pathLst>
            </a:custGeom>
            <a:noFill/>
            <a:ln w="133350">
              <a:solidFill>
                <a:srgbClr val="C95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2" name="PA-任意多边形 131">
              <a:extLst>
                <a:ext uri="{FF2B5EF4-FFF2-40B4-BE49-F238E27FC236}">
                  <a16:creationId xmlns:a16="http://schemas.microsoft.com/office/drawing/2014/main" xmlns="" id="{66D2FDF0-B4C4-4F4F-AEB4-703B1297991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3222591" y="549392"/>
              <a:ext cx="2413132" cy="1199398"/>
            </a:xfrm>
            <a:custGeom>
              <a:avLst/>
              <a:gdLst>
                <a:gd name="connsiteX0" fmla="*/ 0 w 2412463"/>
                <a:gd name="connsiteY0" fmla="*/ 399297 h 1199397"/>
                <a:gd name="connsiteX1" fmla="*/ 605790 w 2412463"/>
                <a:gd name="connsiteY1" fmla="*/ 10677 h 1199397"/>
                <a:gd name="connsiteX2" fmla="*/ 1623060 w 2412463"/>
                <a:gd name="connsiteY2" fmla="*/ 776487 h 1199397"/>
                <a:gd name="connsiteX3" fmla="*/ 2297430 w 2412463"/>
                <a:gd name="connsiteY3" fmla="*/ 730767 h 1199397"/>
                <a:gd name="connsiteX4" fmla="*/ 2411730 w 2412463"/>
                <a:gd name="connsiteY4" fmla="*/ 1199397 h 1199397"/>
                <a:gd name="connsiteX5" fmla="*/ 2411730 w 2412463"/>
                <a:gd name="connsiteY5" fmla="*/ 1199397 h 119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463" h="1199397">
                  <a:moveTo>
                    <a:pt x="0" y="399297"/>
                  </a:moveTo>
                  <a:cubicBezTo>
                    <a:pt x="167640" y="173554"/>
                    <a:pt x="335280" y="-52188"/>
                    <a:pt x="605790" y="10677"/>
                  </a:cubicBezTo>
                  <a:cubicBezTo>
                    <a:pt x="876300" y="73542"/>
                    <a:pt x="1341120" y="656472"/>
                    <a:pt x="1623060" y="776487"/>
                  </a:cubicBezTo>
                  <a:cubicBezTo>
                    <a:pt x="1905000" y="896502"/>
                    <a:pt x="2165985" y="660282"/>
                    <a:pt x="2297430" y="730767"/>
                  </a:cubicBezTo>
                  <a:cubicBezTo>
                    <a:pt x="2428875" y="801252"/>
                    <a:pt x="2411730" y="1199397"/>
                    <a:pt x="2411730" y="1199397"/>
                  </a:cubicBezTo>
                  <a:lnTo>
                    <a:pt x="2411730" y="1199397"/>
                  </a:lnTo>
                </a:path>
              </a:pathLst>
            </a:custGeom>
            <a:noFill/>
            <a:ln w="95250">
              <a:solidFill>
                <a:schemeClr val="bg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3" name="PA-iślîḋê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942975" y="2651125"/>
            <a:ext cx="2743200" cy="1895475"/>
          </a:xfrm>
          <a:custGeom>
            <a:avLst/>
            <a:gdLst>
              <a:gd name="T0" fmla="*/ 0 w 4156660"/>
              <a:gd name="T1" fmla="*/ 8 h 4034744"/>
              <a:gd name="T2" fmla="*/ 8254 w 4156660"/>
              <a:gd name="T3" fmla="*/ 85 h 4034744"/>
              <a:gd name="T4" fmla="*/ 15367 w 4156660"/>
              <a:gd name="T5" fmla="*/ 8 h 4034744"/>
              <a:gd name="T6" fmla="*/ 25939 w 4156660"/>
              <a:gd name="T7" fmla="*/ 115 h 4034744"/>
              <a:gd name="T8" fmla="*/ 30620 w 4156660"/>
              <a:gd name="T9" fmla="*/ 2 h 4034744"/>
              <a:gd name="T10" fmla="*/ 37812 w 4156660"/>
              <a:gd name="T11" fmla="*/ 119 h 4034744"/>
              <a:gd name="T12" fmla="*/ 42998 w 4156660"/>
              <a:gd name="T13" fmla="*/ 8 h 4034744"/>
              <a:gd name="T14" fmla="*/ 42998 w 4156660"/>
              <a:gd name="T15" fmla="*/ 993 h 4034744"/>
              <a:gd name="T16" fmla="*/ 0 w 4156660"/>
              <a:gd name="T17" fmla="*/ 993 h 4034744"/>
              <a:gd name="T18" fmla="*/ 0 w 4156660"/>
              <a:gd name="T19" fmla="*/ 8 h 40347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56660" h="4034744">
                <a:moveTo>
                  <a:pt x="0" y="29558"/>
                </a:moveTo>
                <a:cubicBezTo>
                  <a:pt x="579861" y="-123464"/>
                  <a:pt x="469324" y="368647"/>
                  <a:pt x="797885" y="344834"/>
                </a:cubicBezTo>
                <a:cubicBezTo>
                  <a:pt x="1126446" y="321021"/>
                  <a:pt x="1200633" y="8919"/>
                  <a:pt x="1485589" y="29556"/>
                </a:cubicBezTo>
                <a:cubicBezTo>
                  <a:pt x="1770545" y="50193"/>
                  <a:pt x="2090744" y="488979"/>
                  <a:pt x="2507622" y="468657"/>
                </a:cubicBezTo>
                <a:cubicBezTo>
                  <a:pt x="2829884" y="495646"/>
                  <a:pt x="2617959" y="-21738"/>
                  <a:pt x="2960059" y="6695"/>
                </a:cubicBezTo>
                <a:cubicBezTo>
                  <a:pt x="3302159" y="35128"/>
                  <a:pt x="3227351" y="479136"/>
                  <a:pt x="3655384" y="482946"/>
                </a:cubicBezTo>
                <a:cubicBezTo>
                  <a:pt x="4083417" y="486756"/>
                  <a:pt x="3989568" y="180687"/>
                  <a:pt x="4156660" y="29558"/>
                </a:cubicBezTo>
                <a:lnTo>
                  <a:pt x="4156660" y="4034744"/>
                </a:lnTo>
                <a:lnTo>
                  <a:pt x="0" y="4034744"/>
                </a:lnTo>
                <a:lnTo>
                  <a:pt x="0" y="29558"/>
                </a:lnTo>
                <a:close/>
              </a:path>
            </a:pathLst>
          </a:custGeom>
          <a:solidFill>
            <a:srgbClr val="29C7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" name="PA-组合 13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 rot="-8458666">
            <a:off x="2135188" y="368300"/>
            <a:ext cx="1363662" cy="1643063"/>
            <a:chOff x="3657599" y="1696250"/>
            <a:chExt cx="1828802" cy="2205318"/>
          </a:xfrm>
        </p:grpSpPr>
        <p:sp>
          <p:nvSpPr>
            <p:cNvPr id="18456" name="PA-íš1iḋè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297936" y="3394422"/>
              <a:ext cx="550691" cy="507146"/>
            </a:xfrm>
            <a:custGeom>
              <a:avLst/>
              <a:gdLst>
                <a:gd name="T0" fmla="*/ 2147483646 w 215"/>
                <a:gd name="T1" fmla="*/ 2147483646 h 198"/>
                <a:gd name="T2" fmla="*/ 0 w 215"/>
                <a:gd name="T3" fmla="*/ 2147483646 h 198"/>
                <a:gd name="T4" fmla="*/ 2147483646 w 215"/>
                <a:gd name="T5" fmla="*/ 0 h 198"/>
                <a:gd name="T6" fmla="*/ 2147483646 w 215"/>
                <a:gd name="T7" fmla="*/ 2147483646 h 1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" h="198">
                  <a:moveTo>
                    <a:pt x="215" y="198"/>
                  </a:moveTo>
                  <a:lnTo>
                    <a:pt x="0" y="198"/>
                  </a:lnTo>
                  <a:lnTo>
                    <a:pt x="107" y="0"/>
                  </a:lnTo>
                  <a:lnTo>
                    <a:pt x="215" y="198"/>
                  </a:lnTo>
                  <a:close/>
                </a:path>
              </a:pathLst>
            </a:custGeom>
            <a:solidFill>
              <a:srgbClr val="E5585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7" name="PA-íṧ1ïďè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4297936" y="3394422"/>
              <a:ext cx="550691" cy="507146"/>
            </a:xfrm>
            <a:custGeom>
              <a:avLst/>
              <a:gdLst>
                <a:gd name="T0" fmla="*/ 2147483646 w 215"/>
                <a:gd name="T1" fmla="*/ 2147483646 h 198"/>
                <a:gd name="T2" fmla="*/ 0 w 215"/>
                <a:gd name="T3" fmla="*/ 2147483646 h 198"/>
                <a:gd name="T4" fmla="*/ 2147483646 w 215"/>
                <a:gd name="T5" fmla="*/ 0 h 198"/>
                <a:gd name="T6" fmla="*/ 2147483646 w 215"/>
                <a:gd name="T7" fmla="*/ 2147483646 h 1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" h="198">
                  <a:moveTo>
                    <a:pt x="215" y="198"/>
                  </a:moveTo>
                  <a:lnTo>
                    <a:pt x="0" y="198"/>
                  </a:lnTo>
                  <a:lnTo>
                    <a:pt x="107" y="0"/>
                  </a:lnTo>
                  <a:lnTo>
                    <a:pt x="215" y="19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8" name="PA-iṣľiḍê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572001" y="3676170"/>
              <a:ext cx="276626" cy="225398"/>
            </a:xfrm>
            <a:custGeom>
              <a:avLst/>
              <a:gdLst>
                <a:gd name="T0" fmla="*/ 2147483646 w 68"/>
                <a:gd name="T1" fmla="*/ 0 h 55"/>
                <a:gd name="T2" fmla="*/ 2147483646 w 68"/>
                <a:gd name="T3" fmla="*/ 2147483646 h 55"/>
                <a:gd name="T4" fmla="*/ 0 w 68"/>
                <a:gd name="T5" fmla="*/ 2147483646 h 55"/>
                <a:gd name="T6" fmla="*/ 0 w 68"/>
                <a:gd name="T7" fmla="*/ 2147483646 h 55"/>
                <a:gd name="T8" fmla="*/ 0 w 68"/>
                <a:gd name="T9" fmla="*/ 2147483646 h 55"/>
                <a:gd name="T10" fmla="*/ 0 w 68"/>
                <a:gd name="T11" fmla="*/ 2147483646 h 55"/>
                <a:gd name="T12" fmla="*/ 2147483646 w 68"/>
                <a:gd name="T13" fmla="*/ 2147483646 h 55"/>
                <a:gd name="T14" fmla="*/ 2147483646 w 68"/>
                <a:gd name="T15" fmla="*/ 0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" h="55">
                  <a:moveTo>
                    <a:pt x="37" y="0"/>
                  </a:moveTo>
                  <a:cubicBezTo>
                    <a:pt x="25" y="2"/>
                    <a:pt x="1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E04C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9" name="PA-išḷïḓè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3657599" y="1696250"/>
              <a:ext cx="1828802" cy="1992726"/>
            </a:xfrm>
            <a:custGeom>
              <a:avLst/>
              <a:gdLst>
                <a:gd name="T0" fmla="*/ 2147483646 w 448"/>
                <a:gd name="T1" fmla="*/ 2147483646 h 488"/>
                <a:gd name="T2" fmla="*/ 2147483646 w 448"/>
                <a:gd name="T3" fmla="*/ 2147483646 h 488"/>
                <a:gd name="T4" fmla="*/ 0 w 448"/>
                <a:gd name="T5" fmla="*/ 2147483646 h 488"/>
                <a:gd name="T6" fmla="*/ 2147483646 w 448"/>
                <a:gd name="T7" fmla="*/ 0 h 488"/>
                <a:gd name="T8" fmla="*/ 2147483646 w 448"/>
                <a:gd name="T9" fmla="*/ 2147483646 h 4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488">
                  <a:moveTo>
                    <a:pt x="448" y="264"/>
                  </a:moveTo>
                  <a:cubicBezTo>
                    <a:pt x="448" y="388"/>
                    <a:pt x="348" y="488"/>
                    <a:pt x="224" y="488"/>
                  </a:cubicBezTo>
                  <a:cubicBezTo>
                    <a:pt x="101" y="488"/>
                    <a:pt x="0" y="388"/>
                    <a:pt x="0" y="264"/>
                  </a:cubicBezTo>
                  <a:cubicBezTo>
                    <a:pt x="0" y="186"/>
                    <a:pt x="26" y="0"/>
                    <a:pt x="224" y="0"/>
                  </a:cubicBezTo>
                  <a:cubicBezTo>
                    <a:pt x="428" y="0"/>
                    <a:pt x="448" y="178"/>
                    <a:pt x="448" y="264"/>
                  </a:cubicBezTo>
                </a:path>
              </a:pathLst>
            </a:custGeom>
            <a:solidFill>
              <a:srgbClr val="F05F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0" name="PA-i$ľîďè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657599" y="276945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BFB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1" name="PA-ïṩ1îdê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572001" y="3688976"/>
              <a:ext cx="5123" cy="0"/>
            </a:xfrm>
            <a:custGeom>
              <a:avLst/>
              <a:gdLst>
                <a:gd name="T0" fmla="*/ 2147483646 w 1"/>
                <a:gd name="T1" fmla="*/ 0 w 1"/>
                <a:gd name="T2" fmla="*/ 2147483646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DB39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2" name="PA-iṣḷíḋé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3657599" y="1696250"/>
              <a:ext cx="978435" cy="1992726"/>
            </a:xfrm>
            <a:custGeom>
              <a:avLst/>
              <a:gdLst>
                <a:gd name="T0" fmla="*/ 2147483646 w 240"/>
                <a:gd name="T1" fmla="*/ 0 h 488"/>
                <a:gd name="T2" fmla="*/ 0 w 240"/>
                <a:gd name="T3" fmla="*/ 2147483646 h 488"/>
                <a:gd name="T4" fmla="*/ 0 w 240"/>
                <a:gd name="T5" fmla="*/ 2147483646 h 488"/>
                <a:gd name="T6" fmla="*/ 0 w 240"/>
                <a:gd name="T7" fmla="*/ 2147483646 h 488"/>
                <a:gd name="T8" fmla="*/ 0 w 240"/>
                <a:gd name="T9" fmla="*/ 2147483646 h 488"/>
                <a:gd name="T10" fmla="*/ 0 w 240"/>
                <a:gd name="T11" fmla="*/ 2147483646 h 488"/>
                <a:gd name="T12" fmla="*/ 0 w 240"/>
                <a:gd name="T13" fmla="*/ 2147483646 h 488"/>
                <a:gd name="T14" fmla="*/ 2147483646 w 240"/>
                <a:gd name="T15" fmla="*/ 2147483646 h 488"/>
                <a:gd name="T16" fmla="*/ 2147483646 w 240"/>
                <a:gd name="T17" fmla="*/ 2147483646 h 488"/>
                <a:gd name="T18" fmla="*/ 2147483646 w 240"/>
                <a:gd name="T19" fmla="*/ 2147483646 h 488"/>
                <a:gd name="T20" fmla="*/ 2147483646 w 240"/>
                <a:gd name="T21" fmla="*/ 2147483646 h 488"/>
                <a:gd name="T22" fmla="*/ 2147483646 w 240"/>
                <a:gd name="T23" fmla="*/ 2147483646 h 488"/>
                <a:gd name="T24" fmla="*/ 2147483646 w 240"/>
                <a:gd name="T25" fmla="*/ 0 h 4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0" h="488">
                  <a:moveTo>
                    <a:pt x="218" y="0"/>
                  </a:moveTo>
                  <a:cubicBezTo>
                    <a:pt x="27" y="4"/>
                    <a:pt x="1" y="185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3"/>
                    <a:pt x="0" y="26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88"/>
                    <a:pt x="101" y="488"/>
                    <a:pt x="224" y="488"/>
                  </a:cubicBezTo>
                  <a:cubicBezTo>
                    <a:pt x="224" y="488"/>
                    <a:pt x="224" y="488"/>
                    <a:pt x="224" y="488"/>
                  </a:cubicBezTo>
                  <a:cubicBezTo>
                    <a:pt x="224" y="488"/>
                    <a:pt x="224" y="488"/>
                    <a:pt x="225" y="488"/>
                  </a:cubicBezTo>
                  <a:cubicBezTo>
                    <a:pt x="230" y="488"/>
                    <a:pt x="235" y="488"/>
                    <a:pt x="240" y="487"/>
                  </a:cubicBezTo>
                  <a:cubicBezTo>
                    <a:pt x="162" y="431"/>
                    <a:pt x="111" y="339"/>
                    <a:pt x="111" y="235"/>
                  </a:cubicBezTo>
                  <a:cubicBezTo>
                    <a:pt x="111" y="141"/>
                    <a:pt x="153" y="57"/>
                    <a:pt x="218" y="0"/>
                  </a:cubicBezTo>
                </a:path>
              </a:pathLst>
            </a:custGeom>
            <a:solidFill>
              <a:srgbClr val="EA47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3" name="PA-íṡľîḋe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838381" y="1885789"/>
              <a:ext cx="473850" cy="696686"/>
            </a:xfrm>
            <a:custGeom>
              <a:avLst/>
              <a:gdLst>
                <a:gd name="T0" fmla="*/ 2147483646 w 116"/>
                <a:gd name="T1" fmla="*/ 2147483646 h 171"/>
                <a:gd name="T2" fmla="*/ 2147483646 w 116"/>
                <a:gd name="T3" fmla="*/ 2147483646 h 171"/>
                <a:gd name="T4" fmla="*/ 2147483646 w 116"/>
                <a:gd name="T5" fmla="*/ 2147483646 h 171"/>
                <a:gd name="T6" fmla="*/ 2147483646 w 116"/>
                <a:gd name="T7" fmla="*/ 2147483646 h 171"/>
                <a:gd name="T8" fmla="*/ 2147483646 w 116"/>
                <a:gd name="T9" fmla="*/ 2147483646 h 171"/>
                <a:gd name="T10" fmla="*/ 2147483646 w 116"/>
                <a:gd name="T11" fmla="*/ 2147483646 h 171"/>
                <a:gd name="T12" fmla="*/ 2147483646 w 116"/>
                <a:gd name="T13" fmla="*/ 2147483646 h 1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171">
                  <a:moveTo>
                    <a:pt x="51" y="23"/>
                  </a:moveTo>
                  <a:cubicBezTo>
                    <a:pt x="57" y="28"/>
                    <a:pt x="106" y="70"/>
                    <a:pt x="111" y="143"/>
                  </a:cubicBezTo>
                  <a:cubicBezTo>
                    <a:pt x="111" y="143"/>
                    <a:pt x="116" y="161"/>
                    <a:pt x="102" y="166"/>
                  </a:cubicBezTo>
                  <a:cubicBezTo>
                    <a:pt x="88" y="171"/>
                    <a:pt x="81" y="159"/>
                    <a:pt x="81" y="154"/>
                  </a:cubicBezTo>
                  <a:cubicBezTo>
                    <a:pt x="80" y="149"/>
                    <a:pt x="78" y="86"/>
                    <a:pt x="23" y="45"/>
                  </a:cubicBezTo>
                  <a:cubicBezTo>
                    <a:pt x="15" y="39"/>
                    <a:pt x="0" y="29"/>
                    <a:pt x="16" y="13"/>
                  </a:cubicBezTo>
                  <a:cubicBezTo>
                    <a:pt x="29" y="0"/>
                    <a:pt x="44" y="17"/>
                    <a:pt x="5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" name="PA-组合 3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576888" y="1365250"/>
            <a:ext cx="788987" cy="3495675"/>
            <a:chOff x="5622640" y="1877371"/>
            <a:chExt cx="788670" cy="3495171"/>
          </a:xfrm>
        </p:grpSpPr>
        <p:sp>
          <p:nvSpPr>
            <p:cNvPr id="12" name="PA-任意多边形 11">
              <a:extLst>
                <a:ext uri="{FF2B5EF4-FFF2-40B4-BE49-F238E27FC236}">
                  <a16:creationId xmlns:a16="http://schemas.microsoft.com/office/drawing/2014/main" xmlns="" id="{ED8E1DDF-1AA7-46FD-B376-5145FB2B896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622640" y="1955148"/>
              <a:ext cx="788670" cy="3417394"/>
            </a:xfrm>
            <a:custGeom>
              <a:avLst/>
              <a:gdLst>
                <a:gd name="connsiteX0" fmla="*/ 0 w 788670"/>
                <a:gd name="connsiteY0" fmla="*/ 0 h 3418012"/>
                <a:gd name="connsiteX1" fmla="*/ 114300 w 788670"/>
                <a:gd name="connsiteY1" fmla="*/ 0 h 3418012"/>
                <a:gd name="connsiteX2" fmla="*/ 114300 w 788670"/>
                <a:gd name="connsiteY2" fmla="*/ 2997049 h 3418012"/>
                <a:gd name="connsiteX3" fmla="*/ 394335 w 788670"/>
                <a:gd name="connsiteY3" fmla="*/ 3277084 h 3418012"/>
                <a:gd name="connsiteX4" fmla="*/ 674370 w 788670"/>
                <a:gd name="connsiteY4" fmla="*/ 2997049 h 3418012"/>
                <a:gd name="connsiteX5" fmla="*/ 674370 w 788670"/>
                <a:gd name="connsiteY5" fmla="*/ 0 h 3418012"/>
                <a:gd name="connsiteX6" fmla="*/ 788670 w 788670"/>
                <a:gd name="connsiteY6" fmla="*/ 0 h 3418012"/>
                <a:gd name="connsiteX7" fmla="*/ 788670 w 788670"/>
                <a:gd name="connsiteY7" fmla="*/ 3023677 h 3418012"/>
                <a:gd name="connsiteX8" fmla="*/ 394335 w 788670"/>
                <a:gd name="connsiteY8" fmla="*/ 3418012 h 3418012"/>
                <a:gd name="connsiteX9" fmla="*/ 0 w 788670"/>
                <a:gd name="connsiteY9" fmla="*/ 3023677 h 3418012"/>
                <a:gd name="connsiteX10" fmla="*/ 0 w 788670"/>
                <a:gd name="connsiteY10" fmla="*/ 0 h 341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8670" h="3418012">
                  <a:moveTo>
                    <a:pt x="0" y="0"/>
                  </a:moveTo>
                  <a:lnTo>
                    <a:pt x="114300" y="0"/>
                  </a:lnTo>
                  <a:lnTo>
                    <a:pt x="114300" y="2997049"/>
                  </a:lnTo>
                  <a:cubicBezTo>
                    <a:pt x="114300" y="3151708"/>
                    <a:pt x="239676" y="3277084"/>
                    <a:pt x="394335" y="3277084"/>
                  </a:cubicBezTo>
                  <a:cubicBezTo>
                    <a:pt x="548994" y="3277084"/>
                    <a:pt x="674370" y="3151708"/>
                    <a:pt x="674370" y="2997049"/>
                  </a:cubicBezTo>
                  <a:lnTo>
                    <a:pt x="674370" y="0"/>
                  </a:lnTo>
                  <a:lnTo>
                    <a:pt x="788670" y="0"/>
                  </a:lnTo>
                  <a:lnTo>
                    <a:pt x="788670" y="3023677"/>
                  </a:lnTo>
                  <a:cubicBezTo>
                    <a:pt x="788670" y="3241462"/>
                    <a:pt x="612120" y="3418012"/>
                    <a:pt x="394335" y="3418012"/>
                  </a:cubicBezTo>
                  <a:cubicBezTo>
                    <a:pt x="176550" y="3418012"/>
                    <a:pt x="0" y="3241462"/>
                    <a:pt x="0" y="30236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C7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PA-任意多边形 29">
              <a:extLst>
                <a:ext uri="{FF2B5EF4-FFF2-40B4-BE49-F238E27FC236}">
                  <a16:creationId xmlns:a16="http://schemas.microsoft.com/office/drawing/2014/main" xmlns="" id="{A0D7BD58-202A-46CE-BF2C-2A5B2F59C25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622640" y="1877371"/>
              <a:ext cx="788670" cy="2428525"/>
            </a:xfrm>
            <a:custGeom>
              <a:avLst/>
              <a:gdLst>
                <a:gd name="connsiteX0" fmla="*/ 674370 w 788670"/>
                <a:gd name="connsiteY0" fmla="*/ 0 h 2840135"/>
                <a:gd name="connsiteX1" fmla="*/ 788670 w 788670"/>
                <a:gd name="connsiteY1" fmla="*/ 0 h 2840135"/>
                <a:gd name="connsiteX2" fmla="*/ 788670 w 788670"/>
                <a:gd name="connsiteY2" fmla="*/ 2840135 h 2840135"/>
                <a:gd name="connsiteX3" fmla="*/ 674370 w 788670"/>
                <a:gd name="connsiteY3" fmla="*/ 2840135 h 2840135"/>
                <a:gd name="connsiteX4" fmla="*/ 0 w 788670"/>
                <a:gd name="connsiteY4" fmla="*/ 0 h 2840135"/>
                <a:gd name="connsiteX5" fmla="*/ 114300 w 788670"/>
                <a:gd name="connsiteY5" fmla="*/ 0 h 2840135"/>
                <a:gd name="connsiteX6" fmla="*/ 114300 w 788670"/>
                <a:gd name="connsiteY6" fmla="*/ 2840135 h 2840135"/>
                <a:gd name="connsiteX7" fmla="*/ 0 w 788670"/>
                <a:gd name="connsiteY7" fmla="*/ 2840135 h 284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670" h="2840135">
                  <a:moveTo>
                    <a:pt x="674370" y="0"/>
                  </a:moveTo>
                  <a:lnTo>
                    <a:pt x="788670" y="0"/>
                  </a:lnTo>
                  <a:lnTo>
                    <a:pt x="788670" y="2840135"/>
                  </a:lnTo>
                  <a:lnTo>
                    <a:pt x="674370" y="2840135"/>
                  </a:lnTo>
                  <a:close/>
                  <a:moveTo>
                    <a:pt x="0" y="0"/>
                  </a:moveTo>
                  <a:lnTo>
                    <a:pt x="114300" y="0"/>
                  </a:lnTo>
                  <a:lnTo>
                    <a:pt x="114300" y="2840135"/>
                  </a:lnTo>
                  <a:lnTo>
                    <a:pt x="0" y="2840135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8439" name="PA-任意多边形: 形状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6125" y="2133600"/>
            <a:ext cx="3136900" cy="2620963"/>
          </a:xfrm>
          <a:custGeom>
            <a:avLst/>
            <a:gdLst>
              <a:gd name="T0" fmla="*/ 0 w 1313836"/>
              <a:gd name="T1" fmla="*/ 0 h 1314333"/>
              <a:gd name="T2" fmla="*/ 2014310178 w 1313836"/>
              <a:gd name="T3" fmla="*/ 0 h 1314333"/>
              <a:gd name="T4" fmla="*/ 2014310178 w 1313836"/>
              <a:gd name="T5" fmla="*/ 2039533278 h 1314333"/>
              <a:gd name="T6" fmla="*/ 2147483646 w 1313836"/>
              <a:gd name="T7" fmla="*/ 2039533278 h 1314333"/>
              <a:gd name="T8" fmla="*/ 2147483646 w 1313836"/>
              <a:gd name="T9" fmla="*/ 0 h 1314333"/>
              <a:gd name="T10" fmla="*/ 2147483646 w 1313836"/>
              <a:gd name="T11" fmla="*/ 0 h 1314333"/>
              <a:gd name="T12" fmla="*/ 2147483646 w 1313836"/>
              <a:gd name="T13" fmla="*/ 2147483646 h 1314333"/>
              <a:gd name="T14" fmla="*/ 0 w 1313836"/>
              <a:gd name="T15" fmla="*/ 2147483646 h 13143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13836" h="1314333">
                <a:moveTo>
                  <a:pt x="0" y="0"/>
                </a:moveTo>
                <a:lnTo>
                  <a:pt x="140143" y="0"/>
                </a:lnTo>
                <a:lnTo>
                  <a:pt x="140143" y="1174138"/>
                </a:lnTo>
                <a:lnTo>
                  <a:pt x="1173693" y="1174138"/>
                </a:lnTo>
                <a:lnTo>
                  <a:pt x="1173693" y="0"/>
                </a:lnTo>
                <a:lnTo>
                  <a:pt x="1313836" y="0"/>
                </a:lnTo>
                <a:lnTo>
                  <a:pt x="1313836" y="1314333"/>
                </a:lnTo>
                <a:lnTo>
                  <a:pt x="0" y="1314333"/>
                </a:lnTo>
                <a:lnTo>
                  <a:pt x="0" y="0"/>
                </a:lnTo>
                <a:close/>
              </a:path>
            </a:pathLst>
          </a:custGeom>
          <a:solidFill>
            <a:srgbClr val="FFB76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" name="组合 12"/>
          <p:cNvGrpSpPr>
            <a:grpSpLocks/>
          </p:cNvGrpSpPr>
          <p:nvPr/>
        </p:nvGrpSpPr>
        <p:grpSpPr bwMode="auto">
          <a:xfrm>
            <a:off x="6248400" y="5154613"/>
            <a:ext cx="117475" cy="406400"/>
            <a:chOff x="7137670" y="3310207"/>
            <a:chExt cx="116864" cy="406011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A64B2D84-AAE5-4C00-A5A8-62D115F4F2D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7151884" y="3311792"/>
              <a:ext cx="50536" cy="394910"/>
            </a:xfrm>
            <a:custGeom>
              <a:avLst/>
              <a:gdLst>
                <a:gd name="connsiteX0" fmla="*/ 0 w 114346"/>
                <a:gd name="connsiteY0" fmla="*/ 0 h 605971"/>
                <a:gd name="connsiteX1" fmla="*/ 114346 w 114346"/>
                <a:gd name="connsiteY1" fmla="*/ 0 h 605971"/>
                <a:gd name="connsiteX2" fmla="*/ 114346 w 114346"/>
                <a:gd name="connsiteY2" fmla="*/ 605971 h 605971"/>
                <a:gd name="connsiteX3" fmla="*/ 0 w 114346"/>
                <a:gd name="connsiteY3" fmla="*/ 605971 h 60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605971">
                  <a:moveTo>
                    <a:pt x="0" y="0"/>
                  </a:moveTo>
                  <a:lnTo>
                    <a:pt x="114346" y="0"/>
                  </a:lnTo>
                  <a:lnTo>
                    <a:pt x="114346" y="605971"/>
                  </a:lnTo>
                  <a:lnTo>
                    <a:pt x="0" y="605971"/>
                  </a:lnTo>
                  <a:close/>
                </a:path>
              </a:pathLst>
            </a:custGeom>
            <a:solidFill>
              <a:srgbClr val="29C7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0C0B6192-1659-4F2B-A979-84538E35F41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7196102" y="3321308"/>
              <a:ext cx="48956" cy="394910"/>
            </a:xfrm>
            <a:custGeom>
              <a:avLst/>
              <a:gdLst>
                <a:gd name="connsiteX0" fmla="*/ 0 w 114346"/>
                <a:gd name="connsiteY0" fmla="*/ 0 h 605971"/>
                <a:gd name="connsiteX1" fmla="*/ 114346 w 114346"/>
                <a:gd name="connsiteY1" fmla="*/ 0 h 605971"/>
                <a:gd name="connsiteX2" fmla="*/ 114346 w 114346"/>
                <a:gd name="connsiteY2" fmla="*/ 605971 h 605971"/>
                <a:gd name="connsiteX3" fmla="*/ 0 w 114346"/>
                <a:gd name="connsiteY3" fmla="*/ 605971 h 60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605971">
                  <a:moveTo>
                    <a:pt x="0" y="0"/>
                  </a:moveTo>
                  <a:lnTo>
                    <a:pt x="114346" y="0"/>
                  </a:lnTo>
                  <a:lnTo>
                    <a:pt x="114346" y="605971"/>
                  </a:lnTo>
                  <a:lnTo>
                    <a:pt x="0" y="605971"/>
                  </a:lnTo>
                  <a:close/>
                </a:path>
              </a:pathLst>
            </a:custGeom>
            <a:solidFill>
              <a:srgbClr val="29C7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C9E4EB1-2A94-40AC-8AD9-79EE4CA1DE69}"/>
                </a:ext>
              </a:extLst>
            </p:cNvPr>
            <p:cNvCxnSpPr>
              <a:cxnSpLocks/>
            </p:cNvCxnSpPr>
            <p:nvPr/>
          </p:nvCxnSpPr>
          <p:spPr>
            <a:xfrm>
              <a:off x="7137670" y="3310207"/>
              <a:ext cx="1168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4"/>
          <p:cNvGrpSpPr>
            <a:grpSpLocks/>
          </p:cNvGrpSpPr>
          <p:nvPr/>
        </p:nvGrpSpPr>
        <p:grpSpPr bwMode="auto">
          <a:xfrm>
            <a:off x="5575300" y="3690938"/>
            <a:ext cx="115888" cy="2176462"/>
            <a:chOff x="5574507" y="3690938"/>
            <a:chExt cx="116864" cy="2176252"/>
          </a:xfrm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0A456823-329E-4C71-8263-0D5CD0CB0B8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5574507" y="3714748"/>
              <a:ext cx="116864" cy="2152442"/>
            </a:xfrm>
            <a:custGeom>
              <a:avLst/>
              <a:gdLst>
                <a:gd name="connsiteX0" fmla="*/ 0 w 114346"/>
                <a:gd name="connsiteY0" fmla="*/ 0 h 2428875"/>
                <a:gd name="connsiteX1" fmla="*/ 114346 w 114346"/>
                <a:gd name="connsiteY1" fmla="*/ 0 h 2428875"/>
                <a:gd name="connsiteX2" fmla="*/ 114346 w 114346"/>
                <a:gd name="connsiteY2" fmla="*/ 2428875 h 2428875"/>
                <a:gd name="connsiteX3" fmla="*/ 0 w 114346"/>
                <a:gd name="connsiteY3" fmla="*/ 2428875 h 242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6" h="2428875">
                  <a:moveTo>
                    <a:pt x="0" y="0"/>
                  </a:moveTo>
                  <a:lnTo>
                    <a:pt x="114346" y="0"/>
                  </a:lnTo>
                  <a:lnTo>
                    <a:pt x="114346" y="2428875"/>
                  </a:lnTo>
                  <a:lnTo>
                    <a:pt x="0" y="2428875"/>
                  </a:lnTo>
                  <a:close/>
                </a:path>
              </a:pathLst>
            </a:custGeom>
            <a:solidFill>
              <a:srgbClr val="EEEE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89C3D01-1B93-4A94-A185-E14F14F1D5DB}"/>
                </a:ext>
              </a:extLst>
            </p:cNvPr>
            <p:cNvSpPr/>
            <p:nvPr/>
          </p:nvSpPr>
          <p:spPr>
            <a:xfrm>
              <a:off x="5590516" y="3690938"/>
              <a:ext cx="49627" cy="46033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9A504CC9-CCF8-4D81-94C0-960E81E82CB6}"/>
                </a:ext>
              </a:extLst>
            </p:cNvPr>
            <p:cNvSpPr/>
            <p:nvPr/>
          </p:nvSpPr>
          <p:spPr>
            <a:xfrm>
              <a:off x="5633740" y="3700462"/>
              <a:ext cx="48026" cy="44446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xmlns="" id="{384B4006-0577-44BE-BCC8-9AD5DD76FF1B}"/>
              </a:ext>
            </a:extLst>
          </p:cNvPr>
          <p:cNvCxnSpPr>
            <a:cxnSpLocks/>
          </p:cNvCxnSpPr>
          <p:nvPr/>
        </p:nvCxnSpPr>
        <p:spPr>
          <a:xfrm>
            <a:off x="5051425" y="5143500"/>
            <a:ext cx="184150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6F7D620E-F21A-4441-BDF6-4FC3C8CDB4D8}"/>
              </a:ext>
            </a:extLst>
          </p:cNvPr>
          <p:cNvCxnSpPr>
            <a:cxnSpLocks/>
          </p:cNvCxnSpPr>
          <p:nvPr/>
        </p:nvCxnSpPr>
        <p:spPr>
          <a:xfrm>
            <a:off x="5051425" y="5867400"/>
            <a:ext cx="184150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>
            <a:extLst>
              <a:ext uri="{FF2B5EF4-FFF2-40B4-BE49-F238E27FC236}">
                <a16:creationId xmlns:a16="http://schemas.microsoft.com/office/drawing/2014/main" xmlns="" id="{5C0301EE-2175-40D1-89AC-3AADD0A3D1E9}"/>
              </a:ext>
            </a:extLst>
          </p:cNvPr>
          <p:cNvCxnSpPr>
            <a:cxnSpLocks/>
          </p:cNvCxnSpPr>
          <p:nvPr/>
        </p:nvCxnSpPr>
        <p:spPr>
          <a:xfrm flipV="1">
            <a:off x="6664325" y="5154613"/>
            <a:ext cx="0" cy="701675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CD2F4924-F282-42E3-B988-2BF2D963705B}"/>
              </a:ext>
            </a:extLst>
          </p:cNvPr>
          <p:cNvSpPr txBox="1"/>
          <p:nvPr/>
        </p:nvSpPr>
        <p:spPr bwMode="auto">
          <a:xfrm>
            <a:off x="6846570" y="5162548"/>
            <a:ext cx="389851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  <a:ex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5E-6 0.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1.38889E-6 0.25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3.88889E-6 0.25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  <p:to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5E-6 1.48148E-6 L -0.00572 -0.05695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A5BB3B3-779B-48EA-95A0-0E19D0E61B97}"/>
              </a:ext>
            </a:extLst>
          </p:cNvPr>
          <p:cNvSpPr/>
          <p:nvPr/>
        </p:nvSpPr>
        <p:spPr>
          <a:xfrm>
            <a:off x="136525" y="1063625"/>
            <a:ext cx="8836025" cy="52006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154488" y="1325563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2"/>
          <p:cNvGrpSpPr>
            <a:grpSpLocks/>
          </p:cNvGrpSpPr>
          <p:nvPr/>
        </p:nvGrpSpPr>
        <p:grpSpPr bwMode="auto">
          <a:xfrm>
            <a:off x="271463" y="1628775"/>
            <a:ext cx="4302125" cy="4165600"/>
            <a:chOff x="1622315" y="264504"/>
            <a:chExt cx="4745378" cy="4595696"/>
          </a:xfrm>
        </p:grpSpPr>
        <p:grpSp>
          <p:nvGrpSpPr>
            <p:cNvPr id="3" name="PA-组合 4"/>
            <p:cNvGrpSpPr>
              <a:grpSpLocks/>
            </p:cNvGrpSpPr>
            <p:nvPr>
              <p:custDataLst>
                <p:tags r:id="rId1"/>
              </p:custDataLst>
            </p:nvPr>
          </p:nvGrpSpPr>
          <p:grpSpPr bwMode="auto">
            <a:xfrm>
              <a:off x="3222763" y="264504"/>
              <a:ext cx="2412930" cy="1199716"/>
              <a:chOff x="3222763" y="549392"/>
              <a:chExt cx="2412930" cy="1199716"/>
            </a:xfrm>
          </p:grpSpPr>
          <p:sp>
            <p:nvSpPr>
              <p:cNvPr id="7" name="PA-任意多边形 3">
                <a:extLst>
                  <a:ext uri="{FF2B5EF4-FFF2-40B4-BE49-F238E27FC236}">
                    <a16:creationId xmlns:a16="http://schemas.microsoft.com/office/drawing/2014/main" xmlns="" id="{F938401F-20C3-4037-8C8E-F980D7DDE055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3222786" y="549392"/>
                <a:ext cx="2412963" cy="1199715"/>
              </a:xfrm>
              <a:custGeom>
                <a:avLst/>
                <a:gdLst>
                  <a:gd name="connsiteX0" fmla="*/ 0 w 2412463"/>
                  <a:gd name="connsiteY0" fmla="*/ 399297 h 1199397"/>
                  <a:gd name="connsiteX1" fmla="*/ 605790 w 2412463"/>
                  <a:gd name="connsiteY1" fmla="*/ 10677 h 1199397"/>
                  <a:gd name="connsiteX2" fmla="*/ 1623060 w 2412463"/>
                  <a:gd name="connsiteY2" fmla="*/ 776487 h 1199397"/>
                  <a:gd name="connsiteX3" fmla="*/ 2297430 w 2412463"/>
                  <a:gd name="connsiteY3" fmla="*/ 730767 h 1199397"/>
                  <a:gd name="connsiteX4" fmla="*/ 2411730 w 2412463"/>
                  <a:gd name="connsiteY4" fmla="*/ 1199397 h 1199397"/>
                  <a:gd name="connsiteX5" fmla="*/ 2411730 w 2412463"/>
                  <a:gd name="connsiteY5" fmla="*/ 1199397 h 1199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463" h="1199397">
                    <a:moveTo>
                      <a:pt x="0" y="399297"/>
                    </a:moveTo>
                    <a:cubicBezTo>
                      <a:pt x="167640" y="173554"/>
                      <a:pt x="335280" y="-52188"/>
                      <a:pt x="605790" y="10677"/>
                    </a:cubicBezTo>
                    <a:cubicBezTo>
                      <a:pt x="876300" y="73542"/>
                      <a:pt x="1341120" y="656472"/>
                      <a:pt x="1623060" y="776487"/>
                    </a:cubicBezTo>
                    <a:cubicBezTo>
                      <a:pt x="1905000" y="896502"/>
                      <a:pt x="2165985" y="660282"/>
                      <a:pt x="2297430" y="730767"/>
                    </a:cubicBezTo>
                    <a:cubicBezTo>
                      <a:pt x="2428875" y="801252"/>
                      <a:pt x="2411730" y="1199397"/>
                      <a:pt x="2411730" y="1199397"/>
                    </a:cubicBezTo>
                    <a:lnTo>
                      <a:pt x="2411730" y="1199397"/>
                    </a:lnTo>
                  </a:path>
                </a:pathLst>
              </a:custGeom>
              <a:noFill/>
              <a:ln w="133350">
                <a:solidFill>
                  <a:srgbClr val="C955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" name="PA-任意多边形 131">
                <a:extLst>
                  <a:ext uri="{FF2B5EF4-FFF2-40B4-BE49-F238E27FC236}">
                    <a16:creationId xmlns:a16="http://schemas.microsoft.com/office/drawing/2014/main" xmlns="" id="{6B350E62-6DE5-46C7-8A3D-712FACFC09E4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3222786" y="549392"/>
                <a:ext cx="2412963" cy="1199715"/>
              </a:xfrm>
              <a:custGeom>
                <a:avLst/>
                <a:gdLst>
                  <a:gd name="connsiteX0" fmla="*/ 0 w 2412463"/>
                  <a:gd name="connsiteY0" fmla="*/ 399297 h 1199397"/>
                  <a:gd name="connsiteX1" fmla="*/ 605790 w 2412463"/>
                  <a:gd name="connsiteY1" fmla="*/ 10677 h 1199397"/>
                  <a:gd name="connsiteX2" fmla="*/ 1623060 w 2412463"/>
                  <a:gd name="connsiteY2" fmla="*/ 776487 h 1199397"/>
                  <a:gd name="connsiteX3" fmla="*/ 2297430 w 2412463"/>
                  <a:gd name="connsiteY3" fmla="*/ 730767 h 1199397"/>
                  <a:gd name="connsiteX4" fmla="*/ 2411730 w 2412463"/>
                  <a:gd name="connsiteY4" fmla="*/ 1199397 h 1199397"/>
                  <a:gd name="connsiteX5" fmla="*/ 2411730 w 2412463"/>
                  <a:gd name="connsiteY5" fmla="*/ 1199397 h 1199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463" h="1199397">
                    <a:moveTo>
                      <a:pt x="0" y="399297"/>
                    </a:moveTo>
                    <a:cubicBezTo>
                      <a:pt x="167640" y="173554"/>
                      <a:pt x="335280" y="-52188"/>
                      <a:pt x="605790" y="10677"/>
                    </a:cubicBezTo>
                    <a:cubicBezTo>
                      <a:pt x="876300" y="73542"/>
                      <a:pt x="1341120" y="656472"/>
                      <a:pt x="1623060" y="776487"/>
                    </a:cubicBezTo>
                    <a:cubicBezTo>
                      <a:pt x="1905000" y="896502"/>
                      <a:pt x="2165985" y="660282"/>
                      <a:pt x="2297430" y="730767"/>
                    </a:cubicBezTo>
                    <a:cubicBezTo>
                      <a:pt x="2428875" y="801252"/>
                      <a:pt x="2411730" y="1199397"/>
                      <a:pt x="2411730" y="1199397"/>
                    </a:cubicBezTo>
                    <a:lnTo>
                      <a:pt x="2411730" y="1199397"/>
                    </a:lnTo>
                  </a:path>
                </a:pathLst>
              </a:custGeom>
              <a:noFill/>
              <a:ln w="95250">
                <a:solidFill>
                  <a:schemeClr val="bg1">
                    <a:alpha val="9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</p:grpSp>
        <p:sp>
          <p:nvSpPr>
            <p:cNvPr id="19466" name="PA-iślîḋê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770050" y="2108745"/>
              <a:ext cx="2060922" cy="1423855"/>
            </a:xfrm>
            <a:custGeom>
              <a:avLst/>
              <a:gdLst>
                <a:gd name="T0" fmla="*/ 0 w 4156660"/>
                <a:gd name="T1" fmla="*/ 0 h 4034744"/>
                <a:gd name="T2" fmla="*/ 355 w 4156660"/>
                <a:gd name="T3" fmla="*/ 4 h 4034744"/>
                <a:gd name="T4" fmla="*/ 661 w 4156660"/>
                <a:gd name="T5" fmla="*/ 0 h 4034744"/>
                <a:gd name="T6" fmla="*/ 1116 w 4156660"/>
                <a:gd name="T7" fmla="*/ 5 h 4034744"/>
                <a:gd name="T8" fmla="*/ 1318 w 4156660"/>
                <a:gd name="T9" fmla="*/ 0 h 4034744"/>
                <a:gd name="T10" fmla="*/ 1627 w 4156660"/>
                <a:gd name="T11" fmla="*/ 5 h 4034744"/>
                <a:gd name="T12" fmla="*/ 1850 w 4156660"/>
                <a:gd name="T13" fmla="*/ 0 h 4034744"/>
                <a:gd name="T14" fmla="*/ 1850 w 4156660"/>
                <a:gd name="T15" fmla="*/ 43 h 4034744"/>
                <a:gd name="T16" fmla="*/ 0 w 4156660"/>
                <a:gd name="T17" fmla="*/ 43 h 4034744"/>
                <a:gd name="T18" fmla="*/ 0 w 4156660"/>
                <a:gd name="T19" fmla="*/ 0 h 40347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56660" h="4034744">
                  <a:moveTo>
                    <a:pt x="0" y="29558"/>
                  </a:moveTo>
                  <a:cubicBezTo>
                    <a:pt x="579861" y="-123464"/>
                    <a:pt x="469324" y="368647"/>
                    <a:pt x="797885" y="344834"/>
                  </a:cubicBezTo>
                  <a:cubicBezTo>
                    <a:pt x="1126446" y="321021"/>
                    <a:pt x="1200633" y="8919"/>
                    <a:pt x="1485589" y="29556"/>
                  </a:cubicBezTo>
                  <a:cubicBezTo>
                    <a:pt x="1770545" y="50193"/>
                    <a:pt x="2090744" y="488979"/>
                    <a:pt x="2507622" y="468657"/>
                  </a:cubicBezTo>
                  <a:cubicBezTo>
                    <a:pt x="2829884" y="495646"/>
                    <a:pt x="2617959" y="-21738"/>
                    <a:pt x="2960059" y="6695"/>
                  </a:cubicBezTo>
                  <a:cubicBezTo>
                    <a:pt x="3302159" y="35128"/>
                    <a:pt x="3227351" y="479136"/>
                    <a:pt x="3655384" y="482946"/>
                  </a:cubicBezTo>
                  <a:cubicBezTo>
                    <a:pt x="4083417" y="486756"/>
                    <a:pt x="3989568" y="180687"/>
                    <a:pt x="4156660" y="29558"/>
                  </a:cubicBezTo>
                  <a:lnTo>
                    <a:pt x="4156660" y="4034744"/>
                  </a:lnTo>
                  <a:lnTo>
                    <a:pt x="0" y="4034744"/>
                  </a:lnTo>
                  <a:lnTo>
                    <a:pt x="0" y="29558"/>
                  </a:lnTo>
                  <a:close/>
                </a:path>
              </a:pathLst>
            </a:custGeom>
            <a:solidFill>
              <a:srgbClr val="29C7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6" name="PA-组合 13"/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 rot="-8458666">
              <a:off x="2135191" y="367576"/>
              <a:ext cx="1363661" cy="1643062"/>
              <a:chOff x="3657597" y="1696250"/>
              <a:chExt cx="1828801" cy="2205318"/>
            </a:xfrm>
          </p:grpSpPr>
          <p:sp>
            <p:nvSpPr>
              <p:cNvPr id="19472" name="PA-íš1iḋè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297936" y="3394422"/>
                <a:ext cx="550691" cy="507146"/>
              </a:xfrm>
              <a:custGeom>
                <a:avLst/>
                <a:gdLst>
                  <a:gd name="T0" fmla="*/ 2147483646 w 215"/>
                  <a:gd name="T1" fmla="*/ 2147483646 h 198"/>
                  <a:gd name="T2" fmla="*/ 0 w 215"/>
                  <a:gd name="T3" fmla="*/ 2147483646 h 198"/>
                  <a:gd name="T4" fmla="*/ 2147483646 w 215"/>
                  <a:gd name="T5" fmla="*/ 0 h 198"/>
                  <a:gd name="T6" fmla="*/ 2147483646 w 215"/>
                  <a:gd name="T7" fmla="*/ 2147483646 h 1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" h="198">
                    <a:moveTo>
                      <a:pt x="215" y="198"/>
                    </a:moveTo>
                    <a:lnTo>
                      <a:pt x="0" y="198"/>
                    </a:lnTo>
                    <a:lnTo>
                      <a:pt x="107" y="0"/>
                    </a:lnTo>
                    <a:lnTo>
                      <a:pt x="215" y="198"/>
                    </a:lnTo>
                    <a:close/>
                  </a:path>
                </a:pathLst>
              </a:custGeom>
              <a:solidFill>
                <a:srgbClr val="E5585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3" name="PA-íṧ1ïďè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297932" y="3394423"/>
                <a:ext cx="550691" cy="507145"/>
              </a:xfrm>
              <a:custGeom>
                <a:avLst/>
                <a:gdLst>
                  <a:gd name="T0" fmla="*/ 2147483646 w 215"/>
                  <a:gd name="T1" fmla="*/ 2147483646 h 198"/>
                  <a:gd name="T2" fmla="*/ 0 w 215"/>
                  <a:gd name="T3" fmla="*/ 2147483646 h 198"/>
                  <a:gd name="T4" fmla="*/ 2147483646 w 215"/>
                  <a:gd name="T5" fmla="*/ 0 h 198"/>
                  <a:gd name="T6" fmla="*/ 2147483646 w 215"/>
                  <a:gd name="T7" fmla="*/ 2147483646 h 1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" h="198">
                    <a:moveTo>
                      <a:pt x="215" y="198"/>
                    </a:moveTo>
                    <a:lnTo>
                      <a:pt x="0" y="198"/>
                    </a:lnTo>
                    <a:lnTo>
                      <a:pt x="107" y="0"/>
                    </a:lnTo>
                    <a:lnTo>
                      <a:pt x="215" y="19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4" name="PA-iṣľiḍê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572001" y="3676170"/>
                <a:ext cx="276626" cy="225398"/>
              </a:xfrm>
              <a:custGeom>
                <a:avLst/>
                <a:gdLst>
                  <a:gd name="T0" fmla="*/ 2147483646 w 68"/>
                  <a:gd name="T1" fmla="*/ 0 h 55"/>
                  <a:gd name="T2" fmla="*/ 2147483646 w 68"/>
                  <a:gd name="T3" fmla="*/ 2147483646 h 55"/>
                  <a:gd name="T4" fmla="*/ 0 w 68"/>
                  <a:gd name="T5" fmla="*/ 2147483646 h 55"/>
                  <a:gd name="T6" fmla="*/ 0 w 68"/>
                  <a:gd name="T7" fmla="*/ 2147483646 h 55"/>
                  <a:gd name="T8" fmla="*/ 0 w 68"/>
                  <a:gd name="T9" fmla="*/ 2147483646 h 55"/>
                  <a:gd name="T10" fmla="*/ 0 w 68"/>
                  <a:gd name="T11" fmla="*/ 2147483646 h 55"/>
                  <a:gd name="T12" fmla="*/ 2147483646 w 68"/>
                  <a:gd name="T13" fmla="*/ 2147483646 h 55"/>
                  <a:gd name="T14" fmla="*/ 2147483646 w 68"/>
                  <a:gd name="T15" fmla="*/ 0 h 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8" h="55">
                    <a:moveTo>
                      <a:pt x="37" y="0"/>
                    </a:moveTo>
                    <a:cubicBezTo>
                      <a:pt x="25" y="2"/>
                      <a:pt x="1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E04C4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5" name="PA-išḷïḓè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657597" y="1696250"/>
                <a:ext cx="1828801" cy="1992727"/>
              </a:xfrm>
              <a:custGeom>
                <a:avLst/>
                <a:gdLst>
                  <a:gd name="T0" fmla="*/ 2147483646 w 448"/>
                  <a:gd name="T1" fmla="*/ 2147483646 h 488"/>
                  <a:gd name="T2" fmla="*/ 2147483646 w 448"/>
                  <a:gd name="T3" fmla="*/ 2147483646 h 488"/>
                  <a:gd name="T4" fmla="*/ 0 w 448"/>
                  <a:gd name="T5" fmla="*/ 2147483646 h 488"/>
                  <a:gd name="T6" fmla="*/ 2147483646 w 448"/>
                  <a:gd name="T7" fmla="*/ 0 h 488"/>
                  <a:gd name="T8" fmla="*/ 2147483646 w 448"/>
                  <a:gd name="T9" fmla="*/ 2147483646 h 4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8" h="488">
                    <a:moveTo>
                      <a:pt x="448" y="264"/>
                    </a:moveTo>
                    <a:cubicBezTo>
                      <a:pt x="448" y="388"/>
                      <a:pt x="348" y="488"/>
                      <a:pt x="224" y="488"/>
                    </a:cubicBezTo>
                    <a:cubicBezTo>
                      <a:pt x="101" y="488"/>
                      <a:pt x="0" y="388"/>
                      <a:pt x="0" y="264"/>
                    </a:cubicBezTo>
                    <a:cubicBezTo>
                      <a:pt x="0" y="186"/>
                      <a:pt x="26" y="0"/>
                      <a:pt x="224" y="0"/>
                    </a:cubicBezTo>
                    <a:cubicBezTo>
                      <a:pt x="428" y="0"/>
                      <a:pt x="448" y="178"/>
                      <a:pt x="448" y="264"/>
                    </a:cubicBezTo>
                  </a:path>
                </a:pathLst>
              </a:custGeom>
              <a:solidFill>
                <a:srgbClr val="F05F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6" name="PA-i$ľîďè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657599" y="276945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9BFB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7" name="PA-ïṩ1îdê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572001" y="3688976"/>
                <a:ext cx="5123" cy="0"/>
              </a:xfrm>
              <a:custGeom>
                <a:avLst/>
                <a:gdLst>
                  <a:gd name="T0" fmla="*/ 2147483646 w 1"/>
                  <a:gd name="T1" fmla="*/ 0 w 1"/>
                  <a:gd name="T2" fmla="*/ 2147483646 w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DB39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8" name="PA-iṣḷíḋé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3657599" y="1696250"/>
                <a:ext cx="978435" cy="1992726"/>
              </a:xfrm>
              <a:custGeom>
                <a:avLst/>
                <a:gdLst>
                  <a:gd name="T0" fmla="*/ 2147483646 w 240"/>
                  <a:gd name="T1" fmla="*/ 0 h 488"/>
                  <a:gd name="T2" fmla="*/ 0 w 240"/>
                  <a:gd name="T3" fmla="*/ 2147483646 h 488"/>
                  <a:gd name="T4" fmla="*/ 0 w 240"/>
                  <a:gd name="T5" fmla="*/ 2147483646 h 488"/>
                  <a:gd name="T6" fmla="*/ 0 w 240"/>
                  <a:gd name="T7" fmla="*/ 2147483646 h 488"/>
                  <a:gd name="T8" fmla="*/ 0 w 240"/>
                  <a:gd name="T9" fmla="*/ 2147483646 h 488"/>
                  <a:gd name="T10" fmla="*/ 0 w 240"/>
                  <a:gd name="T11" fmla="*/ 2147483646 h 488"/>
                  <a:gd name="T12" fmla="*/ 0 w 240"/>
                  <a:gd name="T13" fmla="*/ 2147483646 h 488"/>
                  <a:gd name="T14" fmla="*/ 2147483646 w 240"/>
                  <a:gd name="T15" fmla="*/ 2147483646 h 488"/>
                  <a:gd name="T16" fmla="*/ 2147483646 w 240"/>
                  <a:gd name="T17" fmla="*/ 2147483646 h 488"/>
                  <a:gd name="T18" fmla="*/ 2147483646 w 240"/>
                  <a:gd name="T19" fmla="*/ 2147483646 h 488"/>
                  <a:gd name="T20" fmla="*/ 2147483646 w 240"/>
                  <a:gd name="T21" fmla="*/ 2147483646 h 488"/>
                  <a:gd name="T22" fmla="*/ 2147483646 w 240"/>
                  <a:gd name="T23" fmla="*/ 2147483646 h 488"/>
                  <a:gd name="T24" fmla="*/ 2147483646 w 240"/>
                  <a:gd name="T25" fmla="*/ 0 h 48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40" h="488">
                    <a:moveTo>
                      <a:pt x="218" y="0"/>
                    </a:moveTo>
                    <a:cubicBezTo>
                      <a:pt x="27" y="4"/>
                      <a:pt x="1" y="185"/>
                      <a:pt x="0" y="26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3"/>
                      <a:pt x="0" y="264"/>
                      <a:pt x="0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388"/>
                      <a:pt x="101" y="488"/>
                      <a:pt x="224" y="488"/>
                    </a:cubicBezTo>
                    <a:cubicBezTo>
                      <a:pt x="224" y="488"/>
                      <a:pt x="224" y="488"/>
                      <a:pt x="224" y="488"/>
                    </a:cubicBezTo>
                    <a:cubicBezTo>
                      <a:pt x="224" y="488"/>
                      <a:pt x="224" y="488"/>
                      <a:pt x="225" y="488"/>
                    </a:cubicBezTo>
                    <a:cubicBezTo>
                      <a:pt x="230" y="488"/>
                      <a:pt x="235" y="488"/>
                      <a:pt x="240" y="487"/>
                    </a:cubicBezTo>
                    <a:cubicBezTo>
                      <a:pt x="162" y="431"/>
                      <a:pt x="111" y="339"/>
                      <a:pt x="111" y="235"/>
                    </a:cubicBezTo>
                    <a:cubicBezTo>
                      <a:pt x="111" y="141"/>
                      <a:pt x="153" y="57"/>
                      <a:pt x="218" y="0"/>
                    </a:cubicBezTo>
                  </a:path>
                </a:pathLst>
              </a:custGeom>
              <a:solidFill>
                <a:srgbClr val="EA473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9" name="PA-íṡľîḋe"/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838381" y="1885788"/>
                <a:ext cx="473850" cy="696687"/>
              </a:xfrm>
              <a:custGeom>
                <a:avLst/>
                <a:gdLst>
                  <a:gd name="T0" fmla="*/ 2147483646 w 116"/>
                  <a:gd name="T1" fmla="*/ 2147483646 h 171"/>
                  <a:gd name="T2" fmla="*/ 2147483646 w 116"/>
                  <a:gd name="T3" fmla="*/ 2147483646 h 171"/>
                  <a:gd name="T4" fmla="*/ 2147483646 w 116"/>
                  <a:gd name="T5" fmla="*/ 2147483646 h 171"/>
                  <a:gd name="T6" fmla="*/ 2147483646 w 116"/>
                  <a:gd name="T7" fmla="*/ 2147483646 h 171"/>
                  <a:gd name="T8" fmla="*/ 2147483646 w 116"/>
                  <a:gd name="T9" fmla="*/ 2147483646 h 171"/>
                  <a:gd name="T10" fmla="*/ 2147483646 w 116"/>
                  <a:gd name="T11" fmla="*/ 2147483646 h 171"/>
                  <a:gd name="T12" fmla="*/ 2147483646 w 116"/>
                  <a:gd name="T13" fmla="*/ 2147483646 h 1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6" h="171">
                    <a:moveTo>
                      <a:pt x="51" y="23"/>
                    </a:moveTo>
                    <a:cubicBezTo>
                      <a:pt x="57" y="28"/>
                      <a:pt x="106" y="70"/>
                      <a:pt x="111" y="143"/>
                    </a:cubicBezTo>
                    <a:cubicBezTo>
                      <a:pt x="111" y="143"/>
                      <a:pt x="116" y="161"/>
                      <a:pt x="102" y="166"/>
                    </a:cubicBezTo>
                    <a:cubicBezTo>
                      <a:pt x="88" y="171"/>
                      <a:pt x="81" y="159"/>
                      <a:pt x="81" y="154"/>
                    </a:cubicBezTo>
                    <a:cubicBezTo>
                      <a:pt x="80" y="149"/>
                      <a:pt x="78" y="86"/>
                      <a:pt x="23" y="45"/>
                    </a:cubicBezTo>
                    <a:cubicBezTo>
                      <a:pt x="15" y="39"/>
                      <a:pt x="0" y="29"/>
                      <a:pt x="16" y="13"/>
                    </a:cubicBezTo>
                    <a:cubicBezTo>
                      <a:pt x="29" y="0"/>
                      <a:pt x="44" y="17"/>
                      <a:pt x="5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PA-组合 30"/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577967" y="1364388"/>
              <a:ext cx="789726" cy="3495812"/>
              <a:chOff x="5623723" y="1877234"/>
              <a:chExt cx="789409" cy="3495308"/>
            </a:xfrm>
          </p:grpSpPr>
          <p:sp>
            <p:nvSpPr>
              <p:cNvPr id="20" name="PA-任意多边形 11">
                <a:extLst>
                  <a:ext uri="{FF2B5EF4-FFF2-40B4-BE49-F238E27FC236}">
                    <a16:creationId xmlns:a16="http://schemas.microsoft.com/office/drawing/2014/main" xmlns="" id="{619C0E0D-0E21-4FF6-850E-E3D0C733BE79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5623720" y="1954286"/>
                <a:ext cx="789412" cy="3418256"/>
              </a:xfrm>
              <a:custGeom>
                <a:avLst/>
                <a:gdLst>
                  <a:gd name="connsiteX0" fmla="*/ 0 w 788670"/>
                  <a:gd name="connsiteY0" fmla="*/ 0 h 3418012"/>
                  <a:gd name="connsiteX1" fmla="*/ 114300 w 788670"/>
                  <a:gd name="connsiteY1" fmla="*/ 0 h 3418012"/>
                  <a:gd name="connsiteX2" fmla="*/ 114300 w 788670"/>
                  <a:gd name="connsiteY2" fmla="*/ 2997049 h 3418012"/>
                  <a:gd name="connsiteX3" fmla="*/ 394335 w 788670"/>
                  <a:gd name="connsiteY3" fmla="*/ 3277084 h 3418012"/>
                  <a:gd name="connsiteX4" fmla="*/ 674370 w 788670"/>
                  <a:gd name="connsiteY4" fmla="*/ 2997049 h 3418012"/>
                  <a:gd name="connsiteX5" fmla="*/ 674370 w 788670"/>
                  <a:gd name="connsiteY5" fmla="*/ 0 h 3418012"/>
                  <a:gd name="connsiteX6" fmla="*/ 788670 w 788670"/>
                  <a:gd name="connsiteY6" fmla="*/ 0 h 3418012"/>
                  <a:gd name="connsiteX7" fmla="*/ 788670 w 788670"/>
                  <a:gd name="connsiteY7" fmla="*/ 3023677 h 3418012"/>
                  <a:gd name="connsiteX8" fmla="*/ 394335 w 788670"/>
                  <a:gd name="connsiteY8" fmla="*/ 3418012 h 3418012"/>
                  <a:gd name="connsiteX9" fmla="*/ 0 w 788670"/>
                  <a:gd name="connsiteY9" fmla="*/ 3023677 h 3418012"/>
                  <a:gd name="connsiteX10" fmla="*/ 0 w 788670"/>
                  <a:gd name="connsiteY10" fmla="*/ 0 h 341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8670" h="3418012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2997049"/>
                    </a:lnTo>
                    <a:cubicBezTo>
                      <a:pt x="114300" y="3151708"/>
                      <a:pt x="239676" y="3277084"/>
                      <a:pt x="394335" y="3277084"/>
                    </a:cubicBezTo>
                    <a:cubicBezTo>
                      <a:pt x="548994" y="3277084"/>
                      <a:pt x="674370" y="3151708"/>
                      <a:pt x="674370" y="2997049"/>
                    </a:cubicBezTo>
                    <a:lnTo>
                      <a:pt x="674370" y="0"/>
                    </a:lnTo>
                    <a:lnTo>
                      <a:pt x="788670" y="0"/>
                    </a:lnTo>
                    <a:lnTo>
                      <a:pt x="788670" y="3023677"/>
                    </a:lnTo>
                    <a:cubicBezTo>
                      <a:pt x="788670" y="3241462"/>
                      <a:pt x="612120" y="3418012"/>
                      <a:pt x="394335" y="3418012"/>
                    </a:cubicBezTo>
                    <a:cubicBezTo>
                      <a:pt x="176550" y="3418012"/>
                      <a:pt x="0" y="3241462"/>
                      <a:pt x="0" y="302367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C7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" name="PA-任意多边形 29">
                <a:extLst>
                  <a:ext uri="{FF2B5EF4-FFF2-40B4-BE49-F238E27FC236}">
                    <a16:creationId xmlns:a16="http://schemas.microsoft.com/office/drawing/2014/main" xmlns="" id="{C8AF0E00-3E3F-4339-8FFC-E84F9F500E55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23720" y="1877235"/>
                <a:ext cx="789412" cy="2428854"/>
              </a:xfrm>
              <a:custGeom>
                <a:avLst/>
                <a:gdLst>
                  <a:gd name="connsiteX0" fmla="*/ 674370 w 788670"/>
                  <a:gd name="connsiteY0" fmla="*/ 0 h 2840135"/>
                  <a:gd name="connsiteX1" fmla="*/ 788670 w 788670"/>
                  <a:gd name="connsiteY1" fmla="*/ 0 h 2840135"/>
                  <a:gd name="connsiteX2" fmla="*/ 788670 w 788670"/>
                  <a:gd name="connsiteY2" fmla="*/ 2840135 h 2840135"/>
                  <a:gd name="connsiteX3" fmla="*/ 674370 w 788670"/>
                  <a:gd name="connsiteY3" fmla="*/ 2840135 h 2840135"/>
                  <a:gd name="connsiteX4" fmla="*/ 0 w 788670"/>
                  <a:gd name="connsiteY4" fmla="*/ 0 h 2840135"/>
                  <a:gd name="connsiteX5" fmla="*/ 114300 w 788670"/>
                  <a:gd name="connsiteY5" fmla="*/ 0 h 2840135"/>
                  <a:gd name="connsiteX6" fmla="*/ 114300 w 788670"/>
                  <a:gd name="connsiteY6" fmla="*/ 2840135 h 2840135"/>
                  <a:gd name="connsiteX7" fmla="*/ 0 w 788670"/>
                  <a:gd name="connsiteY7" fmla="*/ 2840135 h 284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8670" h="2840135">
                    <a:moveTo>
                      <a:pt x="674370" y="0"/>
                    </a:moveTo>
                    <a:lnTo>
                      <a:pt x="788670" y="0"/>
                    </a:lnTo>
                    <a:lnTo>
                      <a:pt x="788670" y="2840135"/>
                    </a:lnTo>
                    <a:lnTo>
                      <a:pt x="674370" y="2840135"/>
                    </a:lnTo>
                    <a:close/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2840135"/>
                    </a:lnTo>
                    <a:lnTo>
                      <a:pt x="0" y="2840135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</p:grpSp>
        <p:sp>
          <p:nvSpPr>
            <p:cNvPr id="19469" name="PA-任意多边形: 形状 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22315" y="1681561"/>
              <a:ext cx="2356392" cy="1968755"/>
            </a:xfrm>
            <a:custGeom>
              <a:avLst/>
              <a:gdLst>
                <a:gd name="T0" fmla="*/ 0 w 1313836"/>
                <a:gd name="T1" fmla="*/ 0 h 1314333"/>
                <a:gd name="T2" fmla="*/ 86564809 w 1313836"/>
                <a:gd name="T3" fmla="*/ 0 h 1314333"/>
                <a:gd name="T4" fmla="*/ 86564809 w 1313836"/>
                <a:gd name="T5" fmla="*/ 87616348 h 1314333"/>
                <a:gd name="T6" fmla="*/ 724977937 w 1313836"/>
                <a:gd name="T7" fmla="*/ 87616348 h 1314333"/>
                <a:gd name="T8" fmla="*/ 724977937 w 1313836"/>
                <a:gd name="T9" fmla="*/ 0 h 1314333"/>
                <a:gd name="T10" fmla="*/ 811542738 w 1313836"/>
                <a:gd name="T11" fmla="*/ 0 h 1314333"/>
                <a:gd name="T12" fmla="*/ 811542738 w 1313836"/>
                <a:gd name="T13" fmla="*/ 98078000 h 1314333"/>
                <a:gd name="T14" fmla="*/ 0 w 1313836"/>
                <a:gd name="T15" fmla="*/ 98078000 h 1314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3836" h="1314333">
                  <a:moveTo>
                    <a:pt x="0" y="0"/>
                  </a:moveTo>
                  <a:lnTo>
                    <a:pt x="140143" y="0"/>
                  </a:lnTo>
                  <a:lnTo>
                    <a:pt x="140143" y="1174138"/>
                  </a:lnTo>
                  <a:lnTo>
                    <a:pt x="1173693" y="1174138"/>
                  </a:lnTo>
                  <a:lnTo>
                    <a:pt x="1173693" y="0"/>
                  </a:lnTo>
                  <a:lnTo>
                    <a:pt x="1313836" y="0"/>
                  </a:lnTo>
                  <a:lnTo>
                    <a:pt x="1313836" y="1314333"/>
                  </a:lnTo>
                  <a:lnTo>
                    <a:pt x="0" y="1314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76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" name="对话气泡: 圆角矩形 21">
            <a:extLst>
              <a:ext uri="{FF2B5EF4-FFF2-40B4-BE49-F238E27FC236}">
                <a16:creationId xmlns:a16="http://schemas.microsoft.com/office/drawing/2014/main" xmlns="" id="{ACD6F301-B474-49B3-B8F6-4CA44FE380D6}"/>
              </a:ext>
            </a:extLst>
          </p:cNvPr>
          <p:cNvSpPr/>
          <p:nvPr/>
        </p:nvSpPr>
        <p:spPr>
          <a:xfrm>
            <a:off x="5908594" y="5208944"/>
            <a:ext cx="1212508" cy="646986"/>
          </a:xfrm>
          <a:prstGeom prst="wedgeRoundRectCallout">
            <a:avLst>
              <a:gd name="adj1" fmla="val -53127"/>
              <a:gd name="adj2" fmla="val -113456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探头</a:t>
            </a:r>
          </a:p>
        </p:txBody>
      </p:sp>
      <p:sp>
        <p:nvSpPr>
          <p:cNvPr id="25" name="对话气泡: 圆角矩形 24">
            <a:extLst>
              <a:ext uri="{FF2B5EF4-FFF2-40B4-BE49-F238E27FC236}">
                <a16:creationId xmlns:a16="http://schemas.microsoft.com/office/drawing/2014/main" xmlns="" id="{C786FE78-814C-4E16-89CD-ED4F5CE4FD0C}"/>
              </a:ext>
            </a:extLst>
          </p:cNvPr>
          <p:cNvSpPr/>
          <p:nvPr/>
        </p:nvSpPr>
        <p:spPr>
          <a:xfrm>
            <a:off x="4979874" y="1333094"/>
            <a:ext cx="1742678" cy="646986"/>
          </a:xfrm>
          <a:prstGeom prst="wedgeRoundRectCallout">
            <a:avLst>
              <a:gd name="adj1" fmla="val 72563"/>
              <a:gd name="adj2" fmla="val 63209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橡皮管</a:t>
            </a:r>
          </a:p>
        </p:txBody>
      </p:sp>
      <p:sp>
        <p:nvSpPr>
          <p:cNvPr id="27" name="对话气泡: 圆角矩形 26">
            <a:extLst>
              <a:ext uri="{FF2B5EF4-FFF2-40B4-BE49-F238E27FC236}">
                <a16:creationId xmlns:a16="http://schemas.microsoft.com/office/drawing/2014/main" xmlns="" id="{66F63F93-88C3-439B-9AD7-65FF0D811906}"/>
              </a:ext>
            </a:extLst>
          </p:cNvPr>
          <p:cNvSpPr/>
          <p:nvPr/>
        </p:nvSpPr>
        <p:spPr>
          <a:xfrm>
            <a:off x="7648934" y="5339477"/>
            <a:ext cx="1291746" cy="646986"/>
          </a:xfrm>
          <a:prstGeom prst="wedgeRoundRectCallout">
            <a:avLst>
              <a:gd name="adj1" fmla="val -13043"/>
              <a:gd name="adj2" fmla="val -87937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3200" b="1" dirty="0"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型管</a:t>
            </a:r>
          </a:p>
        </p:txBody>
      </p: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xmlns="" id="{8E518A98-3EF5-4B93-BA54-730AD49D98DC}"/>
              </a:ext>
            </a:extLst>
          </p:cNvPr>
          <p:cNvSpPr/>
          <p:nvPr/>
        </p:nvSpPr>
        <p:spPr>
          <a:xfrm>
            <a:off x="5664200" y="2905255"/>
            <a:ext cx="1523086" cy="646986"/>
          </a:xfrm>
          <a:prstGeom prst="wedgeRoundRectCallout">
            <a:avLst>
              <a:gd name="adj1" fmla="val 72563"/>
              <a:gd name="adj2" fmla="val 63209"/>
              <a:gd name="adj3" fmla="val 16667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刻度盘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EE21E4D-F03A-4F73-9E01-DB3429E2BC3E}"/>
              </a:ext>
            </a:extLst>
          </p:cNvPr>
          <p:cNvSpPr/>
          <p:nvPr/>
        </p:nvSpPr>
        <p:spPr>
          <a:xfrm>
            <a:off x="136525" y="1879600"/>
            <a:ext cx="8836025" cy="45815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9FEAC9-0896-4D14-95F1-DE9F14182565}"/>
              </a:ext>
            </a:extLst>
          </p:cNvPr>
          <p:cNvGrpSpPr>
            <a:grpSpLocks/>
          </p:cNvGrpSpPr>
          <p:nvPr/>
        </p:nvGrpSpPr>
        <p:grpSpPr bwMode="auto">
          <a:xfrm>
            <a:off x="418907" y="260919"/>
            <a:ext cx="2701365" cy="530849"/>
            <a:chOff x="1752567" y="402830"/>
            <a:chExt cx="4217586" cy="844742"/>
          </a:xfrm>
          <a:solidFill>
            <a:srgbClr val="4B5251"/>
          </a:solidFill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70A9C7A-EF57-4BF5-8E95-01ACD376C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567" y="402830"/>
              <a:ext cx="844470" cy="84474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  <p:sp>
          <p:nvSpPr>
            <p:cNvPr id="4" name="任意多边形: 形状 14">
              <a:extLst>
                <a:ext uri="{FF2B5EF4-FFF2-40B4-BE49-F238E27FC236}">
                  <a16:creationId xmlns:a16="http://schemas.microsoft.com/office/drawing/2014/main" xmlns="" id="{418611D5-5517-4514-A8DE-B2DAFAF2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055" y="402830"/>
              <a:ext cx="3827098" cy="844742"/>
            </a:xfrm>
            <a:custGeom>
              <a:avLst/>
              <a:gdLst>
                <a:gd name="T0" fmla="*/ 3535441 w 3096868"/>
                <a:gd name="T1" fmla="*/ 665844 h 683523"/>
                <a:gd name="T2" fmla="*/ 3620786 w 3096868"/>
                <a:gd name="T3" fmla="*/ 751190 h 683523"/>
                <a:gd name="T4" fmla="*/ 3535441 w 3096868"/>
                <a:gd name="T5" fmla="*/ 836535 h 683523"/>
                <a:gd name="T6" fmla="*/ 3450096 w 3096868"/>
                <a:gd name="T7" fmla="*/ 751190 h 683523"/>
                <a:gd name="T8" fmla="*/ 3535441 w 3096868"/>
                <a:gd name="T9" fmla="*/ 665844 h 683523"/>
                <a:gd name="T10" fmla="*/ 3575421 w 3096868"/>
                <a:gd name="T11" fmla="*/ 334148 h 683523"/>
                <a:gd name="T12" fmla="*/ 3740494 w 3096868"/>
                <a:gd name="T13" fmla="*/ 334148 h 683523"/>
                <a:gd name="T14" fmla="*/ 3827310 w 3096868"/>
                <a:gd name="T15" fmla="*/ 420964 h 683523"/>
                <a:gd name="T16" fmla="*/ 3740494 w 3096868"/>
                <a:gd name="T17" fmla="*/ 507780 h 683523"/>
                <a:gd name="T18" fmla="*/ 3575421 w 3096868"/>
                <a:gd name="T19" fmla="*/ 507780 h 683523"/>
                <a:gd name="T20" fmla="*/ 3488605 w 3096868"/>
                <a:gd name="T21" fmla="*/ 420964 h 683523"/>
                <a:gd name="T22" fmla="*/ 3575421 w 3096868"/>
                <a:gd name="T23" fmla="*/ 334148 h 683523"/>
                <a:gd name="T24" fmla="*/ 300585 w 3096868"/>
                <a:gd name="T25" fmla="*/ 260256 h 683523"/>
                <a:gd name="T26" fmla="*/ 300585 w 3096868"/>
                <a:gd name="T27" fmla="*/ 260256 h 683523"/>
                <a:gd name="T28" fmla="*/ 300585 w 3096868"/>
                <a:gd name="T29" fmla="*/ 260257 h 683523"/>
                <a:gd name="T30" fmla="*/ 3111437 w 3096868"/>
                <a:gd name="T31" fmla="*/ 8158 h 683523"/>
                <a:gd name="T32" fmla="*/ 3196782 w 3096868"/>
                <a:gd name="T33" fmla="*/ 93503 h 683523"/>
                <a:gd name="T34" fmla="*/ 3111437 w 3096868"/>
                <a:gd name="T35" fmla="*/ 178848 h 683523"/>
                <a:gd name="T36" fmla="*/ 3026091 w 3096868"/>
                <a:gd name="T37" fmla="*/ 93503 h 683523"/>
                <a:gd name="T38" fmla="*/ 3111437 w 3096868"/>
                <a:gd name="T39" fmla="*/ 8158 h 683523"/>
                <a:gd name="T40" fmla="*/ 86816 w 3096868"/>
                <a:gd name="T41" fmla="*/ 0 h 683523"/>
                <a:gd name="T42" fmla="*/ 2864929 w 3096868"/>
                <a:gd name="T43" fmla="*/ 0 h 683523"/>
                <a:gd name="T44" fmla="*/ 2951744 w 3096868"/>
                <a:gd name="T45" fmla="*/ 86816 h 683523"/>
                <a:gd name="T46" fmla="*/ 2864929 w 3096868"/>
                <a:gd name="T47" fmla="*/ 173632 h 683523"/>
                <a:gd name="T48" fmla="*/ 2734090 w 3096868"/>
                <a:gd name="T49" fmla="*/ 173632 h 683523"/>
                <a:gd name="T50" fmla="*/ 2723584 w 3096868"/>
                <a:gd name="T51" fmla="*/ 175729 h 683523"/>
                <a:gd name="T52" fmla="*/ 2670560 w 3096868"/>
                <a:gd name="T53" fmla="*/ 254801 h 683523"/>
                <a:gd name="T54" fmla="*/ 2723584 w 3096868"/>
                <a:gd name="T55" fmla="*/ 333871 h 683523"/>
                <a:gd name="T56" fmla="*/ 2724968 w 3096868"/>
                <a:gd name="T57" fmla="*/ 334148 h 683523"/>
                <a:gd name="T58" fmla="*/ 3156548 w 3096868"/>
                <a:gd name="T59" fmla="*/ 334148 h 683523"/>
                <a:gd name="T60" fmla="*/ 3243364 w 3096868"/>
                <a:gd name="T61" fmla="*/ 420964 h 683523"/>
                <a:gd name="T62" fmla="*/ 3156548 w 3096868"/>
                <a:gd name="T63" fmla="*/ 507780 h 683523"/>
                <a:gd name="T64" fmla="*/ 3030652 w 3096868"/>
                <a:gd name="T65" fmla="*/ 507780 h 683523"/>
                <a:gd name="T66" fmla="*/ 3002180 w 3096868"/>
                <a:gd name="T67" fmla="*/ 513462 h 683523"/>
                <a:gd name="T68" fmla="*/ 2949156 w 3096868"/>
                <a:gd name="T69" fmla="*/ 592534 h 683523"/>
                <a:gd name="T70" fmla="*/ 2974584 w 3096868"/>
                <a:gd name="T71" fmla="*/ 653214 h 683523"/>
                <a:gd name="T72" fmla="*/ 3001437 w 3096868"/>
                <a:gd name="T73" fmla="*/ 671110 h 683523"/>
                <a:gd name="T74" fmla="*/ 3287446 w 3096868"/>
                <a:gd name="T75" fmla="*/ 671110 h 683523"/>
                <a:gd name="T76" fmla="*/ 3374262 w 3096868"/>
                <a:gd name="T77" fmla="*/ 757926 h 683523"/>
                <a:gd name="T78" fmla="*/ 3287446 w 3096868"/>
                <a:gd name="T79" fmla="*/ 844742 h 683523"/>
                <a:gd name="T80" fmla="*/ 86816 w 3096868"/>
                <a:gd name="T81" fmla="*/ 844742 h 683523"/>
                <a:gd name="T82" fmla="*/ 0 w 3096868"/>
                <a:gd name="T83" fmla="*/ 757926 h 683523"/>
                <a:gd name="T84" fmla="*/ 86816 w 3096868"/>
                <a:gd name="T85" fmla="*/ 671110 h 683523"/>
                <a:gd name="T86" fmla="*/ 300585 w 3096868"/>
                <a:gd name="T87" fmla="*/ 671110 h 683523"/>
                <a:gd name="T88" fmla="*/ 300585 w 3096868"/>
                <a:gd name="T89" fmla="*/ 507780 h 683523"/>
                <a:gd name="T90" fmla="*/ 131059 w 3096868"/>
                <a:gd name="T91" fmla="*/ 507780 h 683523"/>
                <a:gd name="T92" fmla="*/ 44243 w 3096868"/>
                <a:gd name="T93" fmla="*/ 420964 h 683523"/>
                <a:gd name="T94" fmla="*/ 131059 w 3096868"/>
                <a:gd name="T95" fmla="*/ 334148 h 683523"/>
                <a:gd name="T96" fmla="*/ 340336 w 3096868"/>
                <a:gd name="T97" fmla="*/ 334148 h 683523"/>
                <a:gd name="T98" fmla="*/ 327649 w 3096868"/>
                <a:gd name="T99" fmla="*/ 325594 h 683523"/>
                <a:gd name="T100" fmla="*/ 307845 w 3096868"/>
                <a:gd name="T101" fmla="*/ 296223 h 683523"/>
                <a:gd name="T102" fmla="*/ 300585 w 3096868"/>
                <a:gd name="T103" fmla="*/ 260256 h 683523"/>
                <a:gd name="T104" fmla="*/ 307845 w 3096868"/>
                <a:gd name="T105" fmla="*/ 224290 h 683523"/>
                <a:gd name="T106" fmla="*/ 341324 w 3096868"/>
                <a:gd name="T107" fmla="*/ 183636 h 683523"/>
                <a:gd name="T108" fmla="*/ 374075 w 3096868"/>
                <a:gd name="T109" fmla="*/ 173632 h 683523"/>
                <a:gd name="T110" fmla="*/ 86816 w 3096868"/>
                <a:gd name="T111" fmla="*/ 173632 h 683523"/>
                <a:gd name="T112" fmla="*/ 0 w 3096868"/>
                <a:gd name="T113" fmla="*/ 86816 h 683523"/>
                <a:gd name="T114" fmla="*/ 86816 w 3096868"/>
                <a:gd name="T115" fmla="*/ 0 h 6835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96868"/>
                <a:gd name="T175" fmla="*/ 0 h 683523"/>
                <a:gd name="T176" fmla="*/ 3096868 w 3096868"/>
                <a:gd name="T177" fmla="*/ 683523 h 68352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96868" h="683523">
                  <a:moveTo>
                    <a:pt x="2860702" y="538768"/>
                  </a:moveTo>
                  <a:cubicBezTo>
                    <a:pt x="2898841" y="538768"/>
                    <a:pt x="2929759" y="569686"/>
                    <a:pt x="2929759" y="607825"/>
                  </a:cubicBezTo>
                  <a:cubicBezTo>
                    <a:pt x="2929759" y="645964"/>
                    <a:pt x="2898841" y="676882"/>
                    <a:pt x="2860702" y="676882"/>
                  </a:cubicBezTo>
                  <a:cubicBezTo>
                    <a:pt x="2822563" y="676882"/>
                    <a:pt x="2791645" y="645964"/>
                    <a:pt x="2791645" y="607825"/>
                  </a:cubicBezTo>
                  <a:cubicBezTo>
                    <a:pt x="2791645" y="569686"/>
                    <a:pt x="2822563" y="538768"/>
                    <a:pt x="2860702" y="538768"/>
                  </a:cubicBezTo>
                  <a:close/>
                  <a:moveTo>
                    <a:pt x="2893052" y="270376"/>
                  </a:moveTo>
                  <a:lnTo>
                    <a:pt x="3026621" y="270376"/>
                  </a:lnTo>
                  <a:cubicBezTo>
                    <a:pt x="3065417" y="270376"/>
                    <a:pt x="3096868" y="301827"/>
                    <a:pt x="3096868" y="340623"/>
                  </a:cubicBezTo>
                  <a:cubicBezTo>
                    <a:pt x="3096868" y="379419"/>
                    <a:pt x="3065417" y="410870"/>
                    <a:pt x="3026621" y="410870"/>
                  </a:cubicBezTo>
                  <a:lnTo>
                    <a:pt x="2893052" y="410870"/>
                  </a:lnTo>
                  <a:cubicBezTo>
                    <a:pt x="2854256" y="410870"/>
                    <a:pt x="2822805" y="379419"/>
                    <a:pt x="2822805" y="340623"/>
                  </a:cubicBezTo>
                  <a:cubicBezTo>
                    <a:pt x="2822805" y="301827"/>
                    <a:pt x="2854256" y="270376"/>
                    <a:pt x="2893052" y="270376"/>
                  </a:cubicBezTo>
                  <a:close/>
                  <a:moveTo>
                    <a:pt x="243218" y="210586"/>
                  </a:moveTo>
                  <a:lnTo>
                    <a:pt x="243218" y="210586"/>
                  </a:lnTo>
                  <a:lnTo>
                    <a:pt x="243218" y="210587"/>
                  </a:lnTo>
                  <a:lnTo>
                    <a:pt x="243218" y="210586"/>
                  </a:lnTo>
                  <a:close/>
                  <a:moveTo>
                    <a:pt x="2517619" y="6601"/>
                  </a:moveTo>
                  <a:cubicBezTo>
                    <a:pt x="2555758" y="6601"/>
                    <a:pt x="2586676" y="37519"/>
                    <a:pt x="2586676" y="75658"/>
                  </a:cubicBezTo>
                  <a:cubicBezTo>
                    <a:pt x="2586676" y="113797"/>
                    <a:pt x="2555758" y="144715"/>
                    <a:pt x="2517619" y="144715"/>
                  </a:cubicBezTo>
                  <a:cubicBezTo>
                    <a:pt x="2479480" y="144715"/>
                    <a:pt x="2448562" y="113797"/>
                    <a:pt x="2448562" y="75658"/>
                  </a:cubicBezTo>
                  <a:cubicBezTo>
                    <a:pt x="2448562" y="37519"/>
                    <a:pt x="2479480" y="6601"/>
                    <a:pt x="2517619" y="6601"/>
                  </a:cubicBezTo>
                  <a:close/>
                  <a:moveTo>
                    <a:pt x="70247" y="0"/>
                  </a:moveTo>
                  <a:lnTo>
                    <a:pt x="2318157" y="0"/>
                  </a:lnTo>
                  <a:cubicBezTo>
                    <a:pt x="2356953" y="0"/>
                    <a:pt x="2388404" y="31451"/>
                    <a:pt x="2388404" y="70247"/>
                  </a:cubicBezTo>
                  <a:cubicBezTo>
                    <a:pt x="2388404" y="109043"/>
                    <a:pt x="2356953" y="140494"/>
                    <a:pt x="2318157" y="140494"/>
                  </a:cubicBezTo>
                  <a:lnTo>
                    <a:pt x="2212289" y="140494"/>
                  </a:lnTo>
                  <a:lnTo>
                    <a:pt x="2203788" y="142191"/>
                  </a:lnTo>
                  <a:cubicBezTo>
                    <a:pt x="2178575" y="152732"/>
                    <a:pt x="2160884" y="177410"/>
                    <a:pt x="2160884" y="206172"/>
                  </a:cubicBezTo>
                  <a:cubicBezTo>
                    <a:pt x="2160884" y="234933"/>
                    <a:pt x="2178575" y="259611"/>
                    <a:pt x="2203788" y="270152"/>
                  </a:cubicBezTo>
                  <a:lnTo>
                    <a:pt x="2204908" y="270376"/>
                  </a:lnTo>
                  <a:lnTo>
                    <a:pt x="2554121" y="270376"/>
                  </a:lnTo>
                  <a:cubicBezTo>
                    <a:pt x="2592917" y="270376"/>
                    <a:pt x="2624368" y="301827"/>
                    <a:pt x="2624368" y="340623"/>
                  </a:cubicBezTo>
                  <a:cubicBezTo>
                    <a:pt x="2624368" y="379419"/>
                    <a:pt x="2592917" y="410870"/>
                    <a:pt x="2554121" y="410870"/>
                  </a:cubicBezTo>
                  <a:lnTo>
                    <a:pt x="2452252" y="410870"/>
                  </a:lnTo>
                  <a:lnTo>
                    <a:pt x="2429214" y="415468"/>
                  </a:lnTo>
                  <a:cubicBezTo>
                    <a:pt x="2404001" y="426009"/>
                    <a:pt x="2386310" y="450687"/>
                    <a:pt x="2386310" y="479449"/>
                  </a:cubicBezTo>
                  <a:cubicBezTo>
                    <a:pt x="2386310" y="498623"/>
                    <a:pt x="2394173" y="515982"/>
                    <a:pt x="2406885" y="528548"/>
                  </a:cubicBezTo>
                  <a:lnTo>
                    <a:pt x="2428613" y="543029"/>
                  </a:lnTo>
                  <a:lnTo>
                    <a:pt x="2660037" y="543029"/>
                  </a:lnTo>
                  <a:cubicBezTo>
                    <a:pt x="2698833" y="543029"/>
                    <a:pt x="2730284" y="574480"/>
                    <a:pt x="2730284" y="613276"/>
                  </a:cubicBezTo>
                  <a:cubicBezTo>
                    <a:pt x="2730284" y="652072"/>
                    <a:pt x="2698833" y="683523"/>
                    <a:pt x="2660037" y="683523"/>
                  </a:cubicBezTo>
                  <a:lnTo>
                    <a:pt x="70247" y="683523"/>
                  </a:lnTo>
                  <a:cubicBezTo>
                    <a:pt x="31451" y="683523"/>
                    <a:pt x="0" y="652072"/>
                    <a:pt x="0" y="613276"/>
                  </a:cubicBezTo>
                  <a:cubicBezTo>
                    <a:pt x="0" y="574480"/>
                    <a:pt x="31451" y="543029"/>
                    <a:pt x="70247" y="543029"/>
                  </a:cubicBezTo>
                  <a:lnTo>
                    <a:pt x="243218" y="543029"/>
                  </a:lnTo>
                  <a:lnTo>
                    <a:pt x="243218" y="410870"/>
                  </a:lnTo>
                  <a:lnTo>
                    <a:pt x="106046" y="410870"/>
                  </a:lnTo>
                  <a:cubicBezTo>
                    <a:pt x="67250" y="410870"/>
                    <a:pt x="35799" y="379419"/>
                    <a:pt x="35799" y="340623"/>
                  </a:cubicBezTo>
                  <a:cubicBezTo>
                    <a:pt x="35799" y="301827"/>
                    <a:pt x="67250" y="270376"/>
                    <a:pt x="106046" y="270376"/>
                  </a:cubicBezTo>
                  <a:lnTo>
                    <a:pt x="275383" y="270376"/>
                  </a:lnTo>
                  <a:lnTo>
                    <a:pt x="265117" y="263454"/>
                  </a:lnTo>
                  <a:cubicBezTo>
                    <a:pt x="258351" y="256689"/>
                    <a:pt x="252877" y="248634"/>
                    <a:pt x="249093" y="239689"/>
                  </a:cubicBezTo>
                  <a:lnTo>
                    <a:pt x="243218" y="210586"/>
                  </a:lnTo>
                  <a:lnTo>
                    <a:pt x="249093" y="181484"/>
                  </a:lnTo>
                  <a:cubicBezTo>
                    <a:pt x="254769" y="168067"/>
                    <a:pt x="264249" y="156651"/>
                    <a:pt x="276182" y="148589"/>
                  </a:cubicBezTo>
                  <a:lnTo>
                    <a:pt x="302683" y="140494"/>
                  </a:lnTo>
                  <a:lnTo>
                    <a:pt x="70247" y="140494"/>
                  </a:lnTo>
                  <a:cubicBezTo>
                    <a:pt x="31451" y="140494"/>
                    <a:pt x="0" y="109043"/>
                    <a:pt x="0" y="70247"/>
                  </a:cubicBezTo>
                  <a:cubicBezTo>
                    <a:pt x="0" y="31451"/>
                    <a:pt x="31451" y="0"/>
                    <a:pt x="7024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KaiTi"/>
                </a:rPr>
                <a:t>演示实验</a:t>
              </a:r>
              <a:endParaRPr lang="zh-CN" altLang="en-US" sz="3000" dirty="0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 rot="586902">
            <a:off x="-284163" y="219075"/>
            <a:ext cx="1406526" cy="614363"/>
            <a:chOff x="8036364" y="3109913"/>
            <a:chExt cx="1163638" cy="508000"/>
          </a:xfrm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DC9F4875-AF66-4328-B6E3-AD4CE4971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869" y="3085602"/>
              <a:ext cx="509584" cy="508000"/>
            </a:xfrm>
            <a:custGeom>
              <a:avLst/>
              <a:gdLst>
                <a:gd name="T0" fmla="*/ 2147483646 w 239"/>
                <a:gd name="T1" fmla="*/ 2147483646 h 239"/>
                <a:gd name="T2" fmla="*/ 2147483646 w 239"/>
                <a:gd name="T3" fmla="*/ 2147483646 h 239"/>
                <a:gd name="T4" fmla="*/ 2147483646 w 239"/>
                <a:gd name="T5" fmla="*/ 2147483646 h 239"/>
                <a:gd name="T6" fmla="*/ 2147483646 w 239"/>
                <a:gd name="T7" fmla="*/ 2147483646 h 239"/>
                <a:gd name="T8" fmla="*/ 2147483646 w 239"/>
                <a:gd name="T9" fmla="*/ 2147483646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239">
                  <a:moveTo>
                    <a:pt x="15" y="93"/>
                  </a:moveTo>
                  <a:cubicBezTo>
                    <a:pt x="0" y="150"/>
                    <a:pt x="35" y="209"/>
                    <a:pt x="92" y="224"/>
                  </a:cubicBezTo>
                  <a:cubicBezTo>
                    <a:pt x="150" y="239"/>
                    <a:pt x="209" y="205"/>
                    <a:pt x="224" y="147"/>
                  </a:cubicBezTo>
                  <a:cubicBezTo>
                    <a:pt x="239" y="89"/>
                    <a:pt x="205" y="30"/>
                    <a:pt x="147" y="15"/>
                  </a:cubicBezTo>
                  <a:cubicBezTo>
                    <a:pt x="89" y="0"/>
                    <a:pt x="30" y="35"/>
                    <a:pt x="15" y="93"/>
                  </a:cubicBezTo>
                </a:path>
              </a:pathLst>
            </a:custGeom>
            <a:solidFill>
              <a:srgbClr val="E7E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99AADBD3-91C2-4104-BFC6-16A369AF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5489" y="3192618"/>
              <a:ext cx="395321" cy="129954"/>
            </a:xfrm>
            <a:custGeom>
              <a:avLst/>
              <a:gdLst>
                <a:gd name="T0" fmla="*/ 2147483646 w 186"/>
                <a:gd name="T1" fmla="*/ 0 h 61"/>
                <a:gd name="T2" fmla="*/ 0 w 186"/>
                <a:gd name="T3" fmla="*/ 2147483646 h 61"/>
                <a:gd name="T4" fmla="*/ 0 w 186"/>
                <a:gd name="T5" fmla="*/ 2147483646 h 61"/>
                <a:gd name="T6" fmla="*/ 0 w 186"/>
                <a:gd name="T7" fmla="*/ 2147483646 h 61"/>
                <a:gd name="T8" fmla="*/ 0 w 186"/>
                <a:gd name="T9" fmla="*/ 2147483646 h 61"/>
                <a:gd name="T10" fmla="*/ 2147483646 w 186"/>
                <a:gd name="T11" fmla="*/ 2147483646 h 61"/>
                <a:gd name="T12" fmla="*/ 2147483646 w 186"/>
                <a:gd name="T13" fmla="*/ 2147483646 h 61"/>
                <a:gd name="T14" fmla="*/ 2147483646 w 186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6" h="61">
                  <a:moveTo>
                    <a:pt x="8" y="0"/>
                  </a:moveTo>
                  <a:cubicBezTo>
                    <a:pt x="5" y="3"/>
                    <a:pt x="2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8" y="37"/>
                    <a:pt x="122" y="56"/>
                    <a:pt x="186" y="61"/>
                  </a:cubicBezTo>
                  <a:cubicBezTo>
                    <a:pt x="186" y="60"/>
                    <a:pt x="186" y="59"/>
                    <a:pt x="185" y="58"/>
                  </a:cubicBezTo>
                  <a:cubicBezTo>
                    <a:pt x="124" y="47"/>
                    <a:pt x="65" y="26"/>
                    <a:pt x="8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3BD04C34-BBE0-4BB8-AC37-6F02912F6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779" y="3236587"/>
              <a:ext cx="439975" cy="137830"/>
            </a:xfrm>
            <a:custGeom>
              <a:avLst/>
              <a:gdLst>
                <a:gd name="T0" fmla="*/ 2147483646 w 206"/>
                <a:gd name="T1" fmla="*/ 2147483646 h 65"/>
                <a:gd name="T2" fmla="*/ 2147483646 w 206"/>
                <a:gd name="T3" fmla="*/ 2147483646 h 65"/>
                <a:gd name="T4" fmla="*/ 2147483646 w 206"/>
                <a:gd name="T5" fmla="*/ 2147483646 h 65"/>
                <a:gd name="T6" fmla="*/ 2147483646 w 206"/>
                <a:gd name="T7" fmla="*/ 2147483646 h 65"/>
                <a:gd name="T8" fmla="*/ 2147483646 w 206"/>
                <a:gd name="T9" fmla="*/ 2147483646 h 65"/>
                <a:gd name="T10" fmla="*/ 2147483646 w 206"/>
                <a:gd name="T11" fmla="*/ 0 h 65"/>
                <a:gd name="T12" fmla="*/ 0 w 206"/>
                <a:gd name="T13" fmla="*/ 2147483646 h 65"/>
                <a:gd name="T14" fmla="*/ 0 w 206"/>
                <a:gd name="T15" fmla="*/ 2147483646 h 65"/>
                <a:gd name="T16" fmla="*/ 2147483646 w 206"/>
                <a:gd name="T17" fmla="*/ 0 h 65"/>
                <a:gd name="T18" fmla="*/ 2147483646 w 206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6" h="65">
                  <a:moveTo>
                    <a:pt x="14" y="4"/>
                  </a:moveTo>
                  <a:cubicBezTo>
                    <a:pt x="14" y="9"/>
                    <a:pt x="13" y="13"/>
                    <a:pt x="13" y="17"/>
                  </a:cubicBezTo>
                  <a:cubicBezTo>
                    <a:pt x="73" y="45"/>
                    <a:pt x="140" y="61"/>
                    <a:pt x="206" y="65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139" y="51"/>
                    <a:pt x="75" y="32"/>
                    <a:pt x="14" y="4"/>
                  </a:cubicBezTo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69CF336E-2C30-4905-A212-7693C7A31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986" y="3369455"/>
              <a:ext cx="366428" cy="108950"/>
            </a:xfrm>
            <a:custGeom>
              <a:avLst/>
              <a:gdLst>
                <a:gd name="T0" fmla="*/ 0 w 172"/>
                <a:gd name="T1" fmla="*/ 0 h 51"/>
                <a:gd name="T2" fmla="*/ 2147483646 w 172"/>
                <a:gd name="T3" fmla="*/ 2147483646 h 51"/>
                <a:gd name="T4" fmla="*/ 2147483646 w 172"/>
                <a:gd name="T5" fmla="*/ 2147483646 h 51"/>
                <a:gd name="T6" fmla="*/ 2147483646 w 172"/>
                <a:gd name="T7" fmla="*/ 2147483646 h 51"/>
                <a:gd name="T8" fmla="*/ 0 w 172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1">
                  <a:moveTo>
                    <a:pt x="0" y="0"/>
                  </a:moveTo>
                  <a:cubicBezTo>
                    <a:pt x="1" y="3"/>
                    <a:pt x="2" y="6"/>
                    <a:pt x="3" y="9"/>
                  </a:cubicBezTo>
                  <a:cubicBezTo>
                    <a:pt x="56" y="31"/>
                    <a:pt x="112" y="46"/>
                    <a:pt x="170" y="51"/>
                  </a:cubicBezTo>
                  <a:cubicBezTo>
                    <a:pt x="170" y="50"/>
                    <a:pt x="171" y="49"/>
                    <a:pt x="172" y="48"/>
                  </a:cubicBezTo>
                  <a:cubicBezTo>
                    <a:pt x="113" y="41"/>
                    <a:pt x="55" y="23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xmlns="" id="{00D1802F-316D-4F15-88FA-323275E6A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6862" y="3501154"/>
              <a:ext cx="206198" cy="63008"/>
            </a:xfrm>
            <a:custGeom>
              <a:avLst/>
              <a:gdLst>
                <a:gd name="T0" fmla="*/ 0 w 97"/>
                <a:gd name="T1" fmla="*/ 0 h 30"/>
                <a:gd name="T2" fmla="*/ 2147483646 w 97"/>
                <a:gd name="T3" fmla="*/ 2147483646 h 30"/>
                <a:gd name="T4" fmla="*/ 2147483646 w 97"/>
                <a:gd name="T5" fmla="*/ 2147483646 h 30"/>
                <a:gd name="T6" fmla="*/ 2147483646 w 97"/>
                <a:gd name="T7" fmla="*/ 2147483646 h 30"/>
                <a:gd name="T8" fmla="*/ 2147483646 w 97"/>
                <a:gd name="T9" fmla="*/ 2147483646 h 30"/>
                <a:gd name="T10" fmla="*/ 0 w 9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30">
                  <a:moveTo>
                    <a:pt x="0" y="0"/>
                  </a:moveTo>
                  <a:cubicBezTo>
                    <a:pt x="10" y="9"/>
                    <a:pt x="21" y="16"/>
                    <a:pt x="33" y="21"/>
                  </a:cubicBezTo>
                  <a:cubicBezTo>
                    <a:pt x="50" y="25"/>
                    <a:pt x="68" y="29"/>
                    <a:pt x="85" y="30"/>
                  </a:cubicBezTo>
                  <a:cubicBezTo>
                    <a:pt x="89" y="28"/>
                    <a:pt x="93" y="26"/>
                    <a:pt x="97" y="24"/>
                  </a:cubicBezTo>
                  <a:cubicBezTo>
                    <a:pt x="65" y="21"/>
                    <a:pt x="34" y="12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0501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6726" y="3294063"/>
              <a:ext cx="25400" cy="7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E7CD881A-382C-411E-8874-023D2FD22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8346" y="3200579"/>
              <a:ext cx="324400" cy="384610"/>
            </a:xfrm>
            <a:custGeom>
              <a:avLst/>
              <a:gdLst>
                <a:gd name="T0" fmla="*/ 2147483646 w 152"/>
                <a:gd name="T1" fmla="*/ 2147483646 h 181"/>
                <a:gd name="T2" fmla="*/ 2147483646 w 152"/>
                <a:gd name="T3" fmla="*/ 2147483646 h 181"/>
                <a:gd name="T4" fmla="*/ 2147483646 w 152"/>
                <a:gd name="T5" fmla="*/ 2147483646 h 181"/>
                <a:gd name="T6" fmla="*/ 2147483646 w 152"/>
                <a:gd name="T7" fmla="*/ 2147483646 h 181"/>
                <a:gd name="T8" fmla="*/ 2147483646 w 152"/>
                <a:gd name="T9" fmla="*/ 2147483646 h 181"/>
                <a:gd name="T10" fmla="*/ 2147483646 w 152"/>
                <a:gd name="T11" fmla="*/ 2147483646 h 181"/>
                <a:gd name="T12" fmla="*/ 2147483646 w 152"/>
                <a:gd name="T13" fmla="*/ 2147483646 h 181"/>
                <a:gd name="T14" fmla="*/ 2147483646 w 152"/>
                <a:gd name="T15" fmla="*/ 2147483646 h 181"/>
                <a:gd name="T16" fmla="*/ 0 w 152"/>
                <a:gd name="T17" fmla="*/ 2147483646 h 181"/>
                <a:gd name="T18" fmla="*/ 2147483646 w 152"/>
                <a:gd name="T19" fmla="*/ 2147483646 h 181"/>
                <a:gd name="T20" fmla="*/ 2147483646 w 152"/>
                <a:gd name="T21" fmla="*/ 2147483646 h 181"/>
                <a:gd name="T22" fmla="*/ 2147483646 w 152"/>
                <a:gd name="T23" fmla="*/ 2147483646 h 181"/>
                <a:gd name="T24" fmla="*/ 0 w 152"/>
                <a:gd name="T25" fmla="*/ 2147483646 h 181"/>
                <a:gd name="T26" fmla="*/ 2147483646 w 152"/>
                <a:gd name="T27" fmla="*/ 2147483646 h 181"/>
                <a:gd name="T28" fmla="*/ 2147483646 w 152"/>
                <a:gd name="T29" fmla="*/ 2147483646 h 181"/>
                <a:gd name="T30" fmla="*/ 2147483646 w 152"/>
                <a:gd name="T31" fmla="*/ 2147483646 h 181"/>
                <a:gd name="T32" fmla="*/ 2147483646 w 152"/>
                <a:gd name="T33" fmla="*/ 2147483646 h 181"/>
                <a:gd name="T34" fmla="*/ 2147483646 w 152"/>
                <a:gd name="T35" fmla="*/ 2147483646 h 181"/>
                <a:gd name="T36" fmla="*/ 0 w 152"/>
                <a:gd name="T37" fmla="*/ 2147483646 h 181"/>
                <a:gd name="T38" fmla="*/ 2147483646 w 152"/>
                <a:gd name="T39" fmla="*/ 2147483646 h 181"/>
                <a:gd name="T40" fmla="*/ 2147483646 w 152"/>
                <a:gd name="T41" fmla="*/ 2147483646 h 181"/>
                <a:gd name="T42" fmla="*/ 2147483646 w 152"/>
                <a:gd name="T43" fmla="*/ 2147483646 h 181"/>
                <a:gd name="T44" fmla="*/ 2147483646 w 152"/>
                <a:gd name="T45" fmla="*/ 0 h 181"/>
                <a:gd name="T46" fmla="*/ 2147483646 w 152"/>
                <a:gd name="T47" fmla="*/ 2147483646 h 181"/>
                <a:gd name="T48" fmla="*/ 2147483646 w 152"/>
                <a:gd name="T49" fmla="*/ 2147483646 h 181"/>
                <a:gd name="T50" fmla="*/ 2147483646 w 152"/>
                <a:gd name="T51" fmla="*/ 2147483646 h 181"/>
                <a:gd name="T52" fmla="*/ 2147483646 w 152"/>
                <a:gd name="T53" fmla="*/ 0 h 181"/>
                <a:gd name="T54" fmla="*/ 2147483646 w 152"/>
                <a:gd name="T55" fmla="*/ 0 h 18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2" h="181">
                  <a:moveTo>
                    <a:pt x="16" y="131"/>
                  </a:moveTo>
                  <a:cubicBezTo>
                    <a:pt x="31" y="153"/>
                    <a:pt x="53" y="170"/>
                    <a:pt x="80" y="177"/>
                  </a:cubicBezTo>
                  <a:cubicBezTo>
                    <a:pt x="90" y="180"/>
                    <a:pt x="99" y="181"/>
                    <a:pt x="108" y="181"/>
                  </a:cubicBezTo>
                  <a:cubicBezTo>
                    <a:pt x="123" y="181"/>
                    <a:pt x="138" y="178"/>
                    <a:pt x="152" y="172"/>
                  </a:cubicBezTo>
                  <a:cubicBezTo>
                    <a:pt x="141" y="171"/>
                    <a:pt x="131" y="170"/>
                    <a:pt x="121" y="167"/>
                  </a:cubicBezTo>
                  <a:cubicBezTo>
                    <a:pt x="114" y="166"/>
                    <a:pt x="108" y="164"/>
                    <a:pt x="102" y="161"/>
                  </a:cubicBezTo>
                  <a:cubicBezTo>
                    <a:pt x="93" y="159"/>
                    <a:pt x="85" y="156"/>
                    <a:pt x="76" y="153"/>
                  </a:cubicBezTo>
                  <a:cubicBezTo>
                    <a:pt x="56" y="147"/>
                    <a:pt x="36" y="139"/>
                    <a:pt x="16" y="131"/>
                  </a:cubicBezTo>
                  <a:moveTo>
                    <a:pt x="0" y="75"/>
                  </a:moveTo>
                  <a:cubicBezTo>
                    <a:pt x="0" y="89"/>
                    <a:pt x="3" y="102"/>
                    <a:pt x="8" y="115"/>
                  </a:cubicBezTo>
                  <a:cubicBezTo>
                    <a:pt x="28" y="124"/>
                    <a:pt x="49" y="133"/>
                    <a:pt x="69" y="140"/>
                  </a:cubicBezTo>
                  <a:cubicBezTo>
                    <a:pt x="53" y="127"/>
                    <a:pt x="40" y="109"/>
                    <a:pt x="32" y="89"/>
                  </a:cubicBezTo>
                  <a:cubicBezTo>
                    <a:pt x="21" y="85"/>
                    <a:pt x="10" y="80"/>
                    <a:pt x="0" y="75"/>
                  </a:cubicBezTo>
                  <a:moveTo>
                    <a:pt x="9" y="30"/>
                  </a:moveTo>
                  <a:cubicBezTo>
                    <a:pt x="6" y="35"/>
                    <a:pt x="5" y="40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1" y="53"/>
                    <a:pt x="0" y="60"/>
                    <a:pt x="0" y="67"/>
                  </a:cubicBezTo>
                  <a:cubicBezTo>
                    <a:pt x="9" y="72"/>
                    <a:pt x="19" y="76"/>
                    <a:pt x="29" y="80"/>
                  </a:cubicBezTo>
                  <a:cubicBezTo>
                    <a:pt x="24" y="66"/>
                    <a:pt x="22" y="52"/>
                    <a:pt x="22" y="37"/>
                  </a:cubicBezTo>
                  <a:cubicBezTo>
                    <a:pt x="18" y="35"/>
                    <a:pt x="13" y="33"/>
                    <a:pt x="9" y="30"/>
                  </a:cubicBezTo>
                  <a:moveTo>
                    <a:pt x="28" y="0"/>
                  </a:moveTo>
                  <a:cubicBezTo>
                    <a:pt x="22" y="6"/>
                    <a:pt x="18" y="13"/>
                    <a:pt x="13" y="20"/>
                  </a:cubicBezTo>
                  <a:cubicBezTo>
                    <a:pt x="17" y="22"/>
                    <a:pt x="20" y="23"/>
                    <a:pt x="23" y="24"/>
                  </a:cubicBezTo>
                  <a:cubicBezTo>
                    <a:pt x="24" y="18"/>
                    <a:pt x="25" y="12"/>
                    <a:pt x="27" y="6"/>
                  </a:cubicBezTo>
                  <a:cubicBezTo>
                    <a:pt x="27" y="4"/>
                    <a:pt x="28" y="2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D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xmlns="" id="{CEB0D9B8-AD55-4BAD-881A-A365DEF0D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512" y="320509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74A071F5-21C8-4559-A112-AE3D6A5B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459" y="3228028"/>
              <a:ext cx="31521" cy="35442"/>
            </a:xfrm>
            <a:custGeom>
              <a:avLst/>
              <a:gdLst>
                <a:gd name="T0" fmla="*/ 2147483646 w 14"/>
                <a:gd name="T1" fmla="*/ 0 h 17"/>
                <a:gd name="T2" fmla="*/ 0 w 14"/>
                <a:gd name="T3" fmla="*/ 2147483646 h 17"/>
                <a:gd name="T4" fmla="*/ 2147483646 w 14"/>
                <a:gd name="T5" fmla="*/ 2147483646 h 17"/>
                <a:gd name="T6" fmla="*/ 2147483646 w 14"/>
                <a:gd name="T7" fmla="*/ 2147483646 h 17"/>
                <a:gd name="T8" fmla="*/ 2147483646 w 14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7"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4" y="13"/>
                    <a:pt x="9" y="15"/>
                    <a:pt x="13" y="17"/>
                  </a:cubicBezTo>
                  <a:cubicBezTo>
                    <a:pt x="13" y="13"/>
                    <a:pt x="14" y="9"/>
                    <a:pt x="14" y="4"/>
                  </a:cubicBezTo>
                  <a:cubicBezTo>
                    <a:pt x="11" y="3"/>
                    <a:pt x="8" y="2"/>
                    <a:pt x="4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1750A9CE-E2B8-464F-BB0A-CCB1B1188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906" y="3341608"/>
              <a:ext cx="68295" cy="45943"/>
            </a:xfrm>
            <a:custGeom>
              <a:avLst/>
              <a:gdLst>
                <a:gd name="T0" fmla="*/ 0 w 32"/>
                <a:gd name="T1" fmla="*/ 0 h 22"/>
                <a:gd name="T2" fmla="*/ 0 w 32"/>
                <a:gd name="T3" fmla="*/ 2147483646 h 22"/>
                <a:gd name="T4" fmla="*/ 0 w 32"/>
                <a:gd name="T5" fmla="*/ 2147483646 h 22"/>
                <a:gd name="T6" fmla="*/ 2147483646 w 32"/>
                <a:gd name="T7" fmla="*/ 2147483646 h 22"/>
                <a:gd name="T8" fmla="*/ 2147483646 w 32"/>
                <a:gd name="T9" fmla="*/ 2147483646 h 22"/>
                <a:gd name="T10" fmla="*/ 0 w 32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2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0" y="13"/>
                    <a:pt x="21" y="18"/>
                    <a:pt x="32" y="22"/>
                  </a:cubicBezTo>
                  <a:cubicBezTo>
                    <a:pt x="31" y="19"/>
                    <a:pt x="30" y="16"/>
                    <a:pt x="29" y="13"/>
                  </a:cubicBezTo>
                  <a:cubicBezTo>
                    <a:pt x="19" y="9"/>
                    <a:pt x="9" y="5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xmlns="" id="{7C48B773-7CAE-41A6-84E5-C445EED3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402" y="3453657"/>
              <a:ext cx="200945" cy="98450"/>
            </a:xfrm>
            <a:custGeom>
              <a:avLst/>
              <a:gdLst>
                <a:gd name="T0" fmla="*/ 0 w 94"/>
                <a:gd name="T1" fmla="*/ 0 h 46"/>
                <a:gd name="T2" fmla="*/ 2147483646 w 94"/>
                <a:gd name="T3" fmla="*/ 2147483646 h 46"/>
                <a:gd name="T4" fmla="*/ 2147483646 w 94"/>
                <a:gd name="T5" fmla="*/ 2147483646 h 46"/>
                <a:gd name="T6" fmla="*/ 2147483646 w 94"/>
                <a:gd name="T7" fmla="*/ 2147483646 h 46"/>
                <a:gd name="T8" fmla="*/ 2147483646 w 94"/>
                <a:gd name="T9" fmla="*/ 2147483646 h 46"/>
                <a:gd name="T10" fmla="*/ 0 w 94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46">
                  <a:moveTo>
                    <a:pt x="0" y="0"/>
                  </a:moveTo>
                  <a:cubicBezTo>
                    <a:pt x="3" y="5"/>
                    <a:pt x="5" y="11"/>
                    <a:pt x="8" y="16"/>
                  </a:cubicBezTo>
                  <a:cubicBezTo>
                    <a:pt x="28" y="24"/>
                    <a:pt x="48" y="32"/>
                    <a:pt x="68" y="38"/>
                  </a:cubicBezTo>
                  <a:cubicBezTo>
                    <a:pt x="77" y="41"/>
                    <a:pt x="85" y="44"/>
                    <a:pt x="94" y="46"/>
                  </a:cubicBezTo>
                  <a:cubicBezTo>
                    <a:pt x="82" y="41"/>
                    <a:pt x="71" y="34"/>
                    <a:pt x="61" y="25"/>
                  </a:cubicBezTo>
                  <a:cubicBezTo>
                    <a:pt x="41" y="18"/>
                    <a:pt x="20" y="9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xmlns="" id="{F4F05DD0-1E67-480F-9D33-C8D577C90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427" y="3174833"/>
              <a:ext cx="1163637" cy="413488"/>
            </a:xfrm>
            <a:custGeom>
              <a:avLst/>
              <a:gdLst>
                <a:gd name="T0" fmla="*/ 2147483646 w 546"/>
                <a:gd name="T1" fmla="*/ 2147483646 h 194"/>
                <a:gd name="T2" fmla="*/ 2147483646 w 546"/>
                <a:gd name="T3" fmla="*/ 2147483646 h 194"/>
                <a:gd name="T4" fmla="*/ 2147483646 w 546"/>
                <a:gd name="T5" fmla="*/ 2147483646 h 194"/>
                <a:gd name="T6" fmla="*/ 2147483646 w 546"/>
                <a:gd name="T7" fmla="*/ 2147483646 h 194"/>
                <a:gd name="T8" fmla="*/ 2147483646 w 546"/>
                <a:gd name="T9" fmla="*/ 2147483646 h 194"/>
                <a:gd name="T10" fmla="*/ 2147483646 w 546"/>
                <a:gd name="T11" fmla="*/ 2147483646 h 194"/>
                <a:gd name="T12" fmla="*/ 2147483646 w 546"/>
                <a:gd name="T13" fmla="*/ 2147483646 h 194"/>
                <a:gd name="T14" fmla="*/ 2147483646 w 546"/>
                <a:gd name="T15" fmla="*/ 2147483646 h 194"/>
                <a:gd name="T16" fmla="*/ 2147483646 w 546"/>
                <a:gd name="T17" fmla="*/ 2147483646 h 194"/>
                <a:gd name="T18" fmla="*/ 2147483646 w 546"/>
                <a:gd name="T19" fmla="*/ 2147483646 h 194"/>
                <a:gd name="T20" fmla="*/ 2147483646 w 546"/>
                <a:gd name="T21" fmla="*/ 2147483646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6" h="194">
                  <a:moveTo>
                    <a:pt x="184" y="32"/>
                  </a:moveTo>
                  <a:cubicBezTo>
                    <a:pt x="183" y="36"/>
                    <a:pt x="179" y="46"/>
                    <a:pt x="178" y="47"/>
                  </a:cubicBezTo>
                  <a:cubicBezTo>
                    <a:pt x="124" y="34"/>
                    <a:pt x="85" y="26"/>
                    <a:pt x="84" y="31"/>
                  </a:cubicBezTo>
                  <a:cubicBezTo>
                    <a:pt x="82" y="39"/>
                    <a:pt x="165" y="71"/>
                    <a:pt x="271" y="102"/>
                  </a:cubicBezTo>
                  <a:cubicBezTo>
                    <a:pt x="377" y="133"/>
                    <a:pt x="465" y="152"/>
                    <a:pt x="467" y="144"/>
                  </a:cubicBezTo>
                  <a:cubicBezTo>
                    <a:pt x="469" y="139"/>
                    <a:pt x="437" y="126"/>
                    <a:pt x="386" y="108"/>
                  </a:cubicBezTo>
                  <a:cubicBezTo>
                    <a:pt x="386" y="108"/>
                    <a:pt x="389" y="94"/>
                    <a:pt x="389" y="93"/>
                  </a:cubicBezTo>
                  <a:cubicBezTo>
                    <a:pt x="483" y="127"/>
                    <a:pt x="546" y="159"/>
                    <a:pt x="541" y="174"/>
                  </a:cubicBezTo>
                  <a:cubicBezTo>
                    <a:pt x="536" y="194"/>
                    <a:pt x="411" y="174"/>
                    <a:pt x="263" y="130"/>
                  </a:cubicBezTo>
                  <a:cubicBezTo>
                    <a:pt x="115" y="87"/>
                    <a:pt x="0" y="35"/>
                    <a:pt x="6" y="15"/>
                  </a:cubicBezTo>
                  <a:cubicBezTo>
                    <a:pt x="10" y="0"/>
                    <a:pt x="84" y="8"/>
                    <a:pt x="184" y="32"/>
                  </a:cubicBezTo>
                  <a:close/>
                </a:path>
              </a:pathLst>
            </a:custGeom>
            <a:solidFill>
              <a:srgbClr val="A1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PA-组合 4">
            <a:extLst>
              <a:ext uri="{FF2B5EF4-FFF2-40B4-BE49-F238E27FC236}">
                <a16:creationId xmlns:a16="http://schemas.microsoft.com/office/drawing/2014/main" xmlns="" id="{BCC4DFD9-C7D2-41E6-9356-364A1517ED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2300" y="1049092"/>
            <a:ext cx="5359400" cy="669853"/>
            <a:chOff x="372001" y="1149542"/>
            <a:chExt cx="3866098" cy="315789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PA-同心圆 695">
              <a:extLst>
                <a:ext uri="{FF2B5EF4-FFF2-40B4-BE49-F238E27FC236}">
                  <a16:creationId xmlns:a16="http://schemas.microsoft.com/office/drawing/2014/main" xmlns="" id="{F0BF792A-2463-4C12-A08A-BB12AB26D948}"/>
                </a:ext>
              </a:extLst>
            </p:cNvPr>
            <p:cNvSpPr/>
            <p:nvPr/>
          </p:nvSpPr>
          <p:spPr>
            <a:xfrm>
              <a:off x="372001" y="1149542"/>
              <a:ext cx="3866098" cy="3157898"/>
            </a:xfrm>
            <a:prstGeom prst="roundRect">
              <a:avLst>
                <a:gd name="adj" fmla="val 34726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n w="19050">
                  <a:solidFill>
                    <a:schemeClr val="tx2">
                      <a:lumMod val="50000"/>
                    </a:schemeClr>
                  </a:solidFill>
                </a:ln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0" name="PA-椭圆 30">
              <a:extLst>
                <a:ext uri="{FF2B5EF4-FFF2-40B4-BE49-F238E27FC236}">
                  <a16:creationId xmlns:a16="http://schemas.microsoft.com/office/drawing/2014/main" xmlns="" id="{6C6FBE82-F5F0-477D-928A-CAC807413E4E}"/>
                </a:ext>
              </a:extLst>
            </p:cNvPr>
            <p:cNvSpPr/>
            <p:nvPr/>
          </p:nvSpPr>
          <p:spPr>
            <a:xfrm>
              <a:off x="401653" y="1310560"/>
              <a:ext cx="3806792" cy="2882266"/>
            </a:xfrm>
            <a:prstGeom prst="roundRect">
              <a:avLst>
                <a:gd name="adj" fmla="val 35827"/>
              </a:avLst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00" b="1" dirty="0">
                  <a:ln w="19050">
                    <a:solidFill>
                      <a:schemeClr val="tx2">
                        <a:lumMod val="50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研究液体内部的压强</a:t>
              </a: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85763" y="3810000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实验一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：控制深度、液体密度相同、改变U形管压强计探头的方向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5575" y="2185988"/>
            <a:ext cx="357822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476250" y="1976438"/>
            <a:ext cx="4181475" cy="1736725"/>
            <a:chOff x="2363253" y="4016516"/>
            <a:chExt cx="4180245" cy="1736567"/>
          </a:xfrm>
        </p:grpSpPr>
        <p:sp>
          <p:nvSpPr>
            <p:cNvPr id="25" name="TextBox 2">
              <a:extLst>
                <a:ext uri="{FF2B5EF4-FFF2-40B4-BE49-F238E27FC236}">
                  <a16:creationId xmlns:a16="http://schemas.microsoft.com/office/drawing/2014/main" xmlns="" id="{7669F944-BDC9-4ACF-934C-3CC9E89BF6E5}"/>
                </a:ext>
              </a:extLst>
            </p:cNvPr>
            <p:cNvSpPr txBox="1"/>
            <p:nvPr/>
          </p:nvSpPr>
          <p:spPr>
            <a:xfrm>
              <a:off x="3469416" y="4016516"/>
              <a:ext cx="3074082" cy="173656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如何探究液体压强大小是否与方向有关？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doubtful-face_1653">
              <a:extLst>
                <a:ext uri="{FF2B5EF4-FFF2-40B4-BE49-F238E27FC236}">
                  <a16:creationId xmlns:a16="http://schemas.microsoft.com/office/drawing/2014/main" xmlns="" id="{09AD3A1C-1A97-46C1-BF56-EB488F0C0E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3253" y="4320241"/>
              <a:ext cx="1017524" cy="1282261"/>
            </a:xfrm>
            <a:custGeom>
              <a:avLst/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sp>
      </p:grp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55788"/>
            <a:ext cx="914400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6"/>
          <a:srcRect b="8479"/>
          <a:stretch>
            <a:fillRect/>
          </a:stretch>
        </p:blipFill>
        <p:spPr bwMode="auto">
          <a:xfrm>
            <a:off x="0" y="1816100"/>
            <a:ext cx="91440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对话气泡: 矩形 29">
            <a:extLst>
              <a:ext uri="{FF2B5EF4-FFF2-40B4-BE49-F238E27FC236}">
                <a16:creationId xmlns:a16="http://schemas.microsoft.com/office/drawing/2014/main" xmlns="" id="{5BB0BBED-1A03-41DF-9033-5435B0312B57}"/>
              </a:ext>
            </a:extLst>
          </p:cNvPr>
          <p:cNvSpPr/>
          <p:nvPr/>
        </p:nvSpPr>
        <p:spPr>
          <a:xfrm>
            <a:off x="4291119" y="1812162"/>
            <a:ext cx="4716356" cy="584775"/>
          </a:xfrm>
          <a:prstGeom prst="wedgeRectCallout">
            <a:avLst>
              <a:gd name="adj1" fmla="val -40221"/>
              <a:gd name="adj2" fmla="val 82046"/>
            </a:avLst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highlight>
                  <a:srgbClr val="EEEEEE"/>
                </a:highlight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液体内部压强与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方向无关</a:t>
            </a:r>
            <a:endParaRPr lang="zh-CN" altLang="en-US" sz="32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Scale>
                                      <p:cBhvr>
                                        <p:cTn id="8" dur="46" fill="hold">
                                          <p:stCondLst>
                                            <p:cond delay="28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46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  <p:animScale>
                                      <p:cBhvr>
                                        <p:cTn id="10" dur="46" fill="hold">
                                          <p:stCondLst>
                                            <p:cond delay="3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5000" y="105000"/>
                                    </p:animScale>
                                    <p:animScale>
                                      <p:cBhvr>
                                        <p:cTn id="11" dur="58" fill="hold">
                                          <p:stCondLst>
                                            <p:cond delay="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5000" y="10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EE21E4D-F03A-4F73-9E01-DB3429E2BC3E}"/>
              </a:ext>
            </a:extLst>
          </p:cNvPr>
          <p:cNvSpPr/>
          <p:nvPr/>
        </p:nvSpPr>
        <p:spPr>
          <a:xfrm>
            <a:off x="136525" y="1879600"/>
            <a:ext cx="8836025" cy="45815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9FEAC9-0896-4D14-95F1-DE9F14182565}"/>
              </a:ext>
            </a:extLst>
          </p:cNvPr>
          <p:cNvGrpSpPr>
            <a:grpSpLocks/>
          </p:cNvGrpSpPr>
          <p:nvPr/>
        </p:nvGrpSpPr>
        <p:grpSpPr bwMode="auto">
          <a:xfrm>
            <a:off x="418907" y="260919"/>
            <a:ext cx="2701365" cy="530849"/>
            <a:chOff x="1752567" y="402830"/>
            <a:chExt cx="4217586" cy="844742"/>
          </a:xfrm>
          <a:solidFill>
            <a:srgbClr val="4B5251"/>
          </a:solidFill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70A9C7A-EF57-4BF5-8E95-01ACD376C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567" y="402830"/>
              <a:ext cx="844470" cy="84474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  <p:sp>
          <p:nvSpPr>
            <p:cNvPr id="4" name="任意多边形: 形状 14">
              <a:extLst>
                <a:ext uri="{FF2B5EF4-FFF2-40B4-BE49-F238E27FC236}">
                  <a16:creationId xmlns:a16="http://schemas.microsoft.com/office/drawing/2014/main" xmlns="" id="{418611D5-5517-4514-A8DE-B2DAFAF2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055" y="402830"/>
              <a:ext cx="3827098" cy="844742"/>
            </a:xfrm>
            <a:custGeom>
              <a:avLst/>
              <a:gdLst>
                <a:gd name="T0" fmla="*/ 3535441 w 3096868"/>
                <a:gd name="T1" fmla="*/ 665844 h 683523"/>
                <a:gd name="T2" fmla="*/ 3620786 w 3096868"/>
                <a:gd name="T3" fmla="*/ 751190 h 683523"/>
                <a:gd name="T4" fmla="*/ 3535441 w 3096868"/>
                <a:gd name="T5" fmla="*/ 836535 h 683523"/>
                <a:gd name="T6" fmla="*/ 3450096 w 3096868"/>
                <a:gd name="T7" fmla="*/ 751190 h 683523"/>
                <a:gd name="T8" fmla="*/ 3535441 w 3096868"/>
                <a:gd name="T9" fmla="*/ 665844 h 683523"/>
                <a:gd name="T10" fmla="*/ 3575421 w 3096868"/>
                <a:gd name="T11" fmla="*/ 334148 h 683523"/>
                <a:gd name="T12" fmla="*/ 3740494 w 3096868"/>
                <a:gd name="T13" fmla="*/ 334148 h 683523"/>
                <a:gd name="T14" fmla="*/ 3827310 w 3096868"/>
                <a:gd name="T15" fmla="*/ 420964 h 683523"/>
                <a:gd name="T16" fmla="*/ 3740494 w 3096868"/>
                <a:gd name="T17" fmla="*/ 507780 h 683523"/>
                <a:gd name="T18" fmla="*/ 3575421 w 3096868"/>
                <a:gd name="T19" fmla="*/ 507780 h 683523"/>
                <a:gd name="T20" fmla="*/ 3488605 w 3096868"/>
                <a:gd name="T21" fmla="*/ 420964 h 683523"/>
                <a:gd name="T22" fmla="*/ 3575421 w 3096868"/>
                <a:gd name="T23" fmla="*/ 334148 h 683523"/>
                <a:gd name="T24" fmla="*/ 300585 w 3096868"/>
                <a:gd name="T25" fmla="*/ 260256 h 683523"/>
                <a:gd name="T26" fmla="*/ 300585 w 3096868"/>
                <a:gd name="T27" fmla="*/ 260256 h 683523"/>
                <a:gd name="T28" fmla="*/ 300585 w 3096868"/>
                <a:gd name="T29" fmla="*/ 260257 h 683523"/>
                <a:gd name="T30" fmla="*/ 3111437 w 3096868"/>
                <a:gd name="T31" fmla="*/ 8158 h 683523"/>
                <a:gd name="T32" fmla="*/ 3196782 w 3096868"/>
                <a:gd name="T33" fmla="*/ 93503 h 683523"/>
                <a:gd name="T34" fmla="*/ 3111437 w 3096868"/>
                <a:gd name="T35" fmla="*/ 178848 h 683523"/>
                <a:gd name="T36" fmla="*/ 3026091 w 3096868"/>
                <a:gd name="T37" fmla="*/ 93503 h 683523"/>
                <a:gd name="T38" fmla="*/ 3111437 w 3096868"/>
                <a:gd name="T39" fmla="*/ 8158 h 683523"/>
                <a:gd name="T40" fmla="*/ 86816 w 3096868"/>
                <a:gd name="T41" fmla="*/ 0 h 683523"/>
                <a:gd name="T42" fmla="*/ 2864929 w 3096868"/>
                <a:gd name="T43" fmla="*/ 0 h 683523"/>
                <a:gd name="T44" fmla="*/ 2951744 w 3096868"/>
                <a:gd name="T45" fmla="*/ 86816 h 683523"/>
                <a:gd name="T46" fmla="*/ 2864929 w 3096868"/>
                <a:gd name="T47" fmla="*/ 173632 h 683523"/>
                <a:gd name="T48" fmla="*/ 2734090 w 3096868"/>
                <a:gd name="T49" fmla="*/ 173632 h 683523"/>
                <a:gd name="T50" fmla="*/ 2723584 w 3096868"/>
                <a:gd name="T51" fmla="*/ 175729 h 683523"/>
                <a:gd name="T52" fmla="*/ 2670560 w 3096868"/>
                <a:gd name="T53" fmla="*/ 254801 h 683523"/>
                <a:gd name="T54" fmla="*/ 2723584 w 3096868"/>
                <a:gd name="T55" fmla="*/ 333871 h 683523"/>
                <a:gd name="T56" fmla="*/ 2724968 w 3096868"/>
                <a:gd name="T57" fmla="*/ 334148 h 683523"/>
                <a:gd name="T58" fmla="*/ 3156548 w 3096868"/>
                <a:gd name="T59" fmla="*/ 334148 h 683523"/>
                <a:gd name="T60" fmla="*/ 3243364 w 3096868"/>
                <a:gd name="T61" fmla="*/ 420964 h 683523"/>
                <a:gd name="T62" fmla="*/ 3156548 w 3096868"/>
                <a:gd name="T63" fmla="*/ 507780 h 683523"/>
                <a:gd name="T64" fmla="*/ 3030652 w 3096868"/>
                <a:gd name="T65" fmla="*/ 507780 h 683523"/>
                <a:gd name="T66" fmla="*/ 3002180 w 3096868"/>
                <a:gd name="T67" fmla="*/ 513462 h 683523"/>
                <a:gd name="T68" fmla="*/ 2949156 w 3096868"/>
                <a:gd name="T69" fmla="*/ 592534 h 683523"/>
                <a:gd name="T70" fmla="*/ 2974584 w 3096868"/>
                <a:gd name="T71" fmla="*/ 653214 h 683523"/>
                <a:gd name="T72" fmla="*/ 3001437 w 3096868"/>
                <a:gd name="T73" fmla="*/ 671110 h 683523"/>
                <a:gd name="T74" fmla="*/ 3287446 w 3096868"/>
                <a:gd name="T75" fmla="*/ 671110 h 683523"/>
                <a:gd name="T76" fmla="*/ 3374262 w 3096868"/>
                <a:gd name="T77" fmla="*/ 757926 h 683523"/>
                <a:gd name="T78" fmla="*/ 3287446 w 3096868"/>
                <a:gd name="T79" fmla="*/ 844742 h 683523"/>
                <a:gd name="T80" fmla="*/ 86816 w 3096868"/>
                <a:gd name="T81" fmla="*/ 844742 h 683523"/>
                <a:gd name="T82" fmla="*/ 0 w 3096868"/>
                <a:gd name="T83" fmla="*/ 757926 h 683523"/>
                <a:gd name="T84" fmla="*/ 86816 w 3096868"/>
                <a:gd name="T85" fmla="*/ 671110 h 683523"/>
                <a:gd name="T86" fmla="*/ 300585 w 3096868"/>
                <a:gd name="T87" fmla="*/ 671110 h 683523"/>
                <a:gd name="T88" fmla="*/ 300585 w 3096868"/>
                <a:gd name="T89" fmla="*/ 507780 h 683523"/>
                <a:gd name="T90" fmla="*/ 131059 w 3096868"/>
                <a:gd name="T91" fmla="*/ 507780 h 683523"/>
                <a:gd name="T92" fmla="*/ 44243 w 3096868"/>
                <a:gd name="T93" fmla="*/ 420964 h 683523"/>
                <a:gd name="T94" fmla="*/ 131059 w 3096868"/>
                <a:gd name="T95" fmla="*/ 334148 h 683523"/>
                <a:gd name="T96" fmla="*/ 340336 w 3096868"/>
                <a:gd name="T97" fmla="*/ 334148 h 683523"/>
                <a:gd name="T98" fmla="*/ 327649 w 3096868"/>
                <a:gd name="T99" fmla="*/ 325594 h 683523"/>
                <a:gd name="T100" fmla="*/ 307845 w 3096868"/>
                <a:gd name="T101" fmla="*/ 296223 h 683523"/>
                <a:gd name="T102" fmla="*/ 300585 w 3096868"/>
                <a:gd name="T103" fmla="*/ 260256 h 683523"/>
                <a:gd name="T104" fmla="*/ 307845 w 3096868"/>
                <a:gd name="T105" fmla="*/ 224290 h 683523"/>
                <a:gd name="T106" fmla="*/ 341324 w 3096868"/>
                <a:gd name="T107" fmla="*/ 183636 h 683523"/>
                <a:gd name="T108" fmla="*/ 374075 w 3096868"/>
                <a:gd name="T109" fmla="*/ 173632 h 683523"/>
                <a:gd name="T110" fmla="*/ 86816 w 3096868"/>
                <a:gd name="T111" fmla="*/ 173632 h 683523"/>
                <a:gd name="T112" fmla="*/ 0 w 3096868"/>
                <a:gd name="T113" fmla="*/ 86816 h 683523"/>
                <a:gd name="T114" fmla="*/ 86816 w 3096868"/>
                <a:gd name="T115" fmla="*/ 0 h 6835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96868"/>
                <a:gd name="T175" fmla="*/ 0 h 683523"/>
                <a:gd name="T176" fmla="*/ 3096868 w 3096868"/>
                <a:gd name="T177" fmla="*/ 683523 h 68352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96868" h="683523">
                  <a:moveTo>
                    <a:pt x="2860702" y="538768"/>
                  </a:moveTo>
                  <a:cubicBezTo>
                    <a:pt x="2898841" y="538768"/>
                    <a:pt x="2929759" y="569686"/>
                    <a:pt x="2929759" y="607825"/>
                  </a:cubicBezTo>
                  <a:cubicBezTo>
                    <a:pt x="2929759" y="645964"/>
                    <a:pt x="2898841" y="676882"/>
                    <a:pt x="2860702" y="676882"/>
                  </a:cubicBezTo>
                  <a:cubicBezTo>
                    <a:pt x="2822563" y="676882"/>
                    <a:pt x="2791645" y="645964"/>
                    <a:pt x="2791645" y="607825"/>
                  </a:cubicBezTo>
                  <a:cubicBezTo>
                    <a:pt x="2791645" y="569686"/>
                    <a:pt x="2822563" y="538768"/>
                    <a:pt x="2860702" y="538768"/>
                  </a:cubicBezTo>
                  <a:close/>
                  <a:moveTo>
                    <a:pt x="2893052" y="270376"/>
                  </a:moveTo>
                  <a:lnTo>
                    <a:pt x="3026621" y="270376"/>
                  </a:lnTo>
                  <a:cubicBezTo>
                    <a:pt x="3065417" y="270376"/>
                    <a:pt x="3096868" y="301827"/>
                    <a:pt x="3096868" y="340623"/>
                  </a:cubicBezTo>
                  <a:cubicBezTo>
                    <a:pt x="3096868" y="379419"/>
                    <a:pt x="3065417" y="410870"/>
                    <a:pt x="3026621" y="410870"/>
                  </a:cubicBezTo>
                  <a:lnTo>
                    <a:pt x="2893052" y="410870"/>
                  </a:lnTo>
                  <a:cubicBezTo>
                    <a:pt x="2854256" y="410870"/>
                    <a:pt x="2822805" y="379419"/>
                    <a:pt x="2822805" y="340623"/>
                  </a:cubicBezTo>
                  <a:cubicBezTo>
                    <a:pt x="2822805" y="301827"/>
                    <a:pt x="2854256" y="270376"/>
                    <a:pt x="2893052" y="270376"/>
                  </a:cubicBezTo>
                  <a:close/>
                  <a:moveTo>
                    <a:pt x="243218" y="210586"/>
                  </a:moveTo>
                  <a:lnTo>
                    <a:pt x="243218" y="210586"/>
                  </a:lnTo>
                  <a:lnTo>
                    <a:pt x="243218" y="210587"/>
                  </a:lnTo>
                  <a:lnTo>
                    <a:pt x="243218" y="210586"/>
                  </a:lnTo>
                  <a:close/>
                  <a:moveTo>
                    <a:pt x="2517619" y="6601"/>
                  </a:moveTo>
                  <a:cubicBezTo>
                    <a:pt x="2555758" y="6601"/>
                    <a:pt x="2586676" y="37519"/>
                    <a:pt x="2586676" y="75658"/>
                  </a:cubicBezTo>
                  <a:cubicBezTo>
                    <a:pt x="2586676" y="113797"/>
                    <a:pt x="2555758" y="144715"/>
                    <a:pt x="2517619" y="144715"/>
                  </a:cubicBezTo>
                  <a:cubicBezTo>
                    <a:pt x="2479480" y="144715"/>
                    <a:pt x="2448562" y="113797"/>
                    <a:pt x="2448562" y="75658"/>
                  </a:cubicBezTo>
                  <a:cubicBezTo>
                    <a:pt x="2448562" y="37519"/>
                    <a:pt x="2479480" y="6601"/>
                    <a:pt x="2517619" y="6601"/>
                  </a:cubicBezTo>
                  <a:close/>
                  <a:moveTo>
                    <a:pt x="70247" y="0"/>
                  </a:moveTo>
                  <a:lnTo>
                    <a:pt x="2318157" y="0"/>
                  </a:lnTo>
                  <a:cubicBezTo>
                    <a:pt x="2356953" y="0"/>
                    <a:pt x="2388404" y="31451"/>
                    <a:pt x="2388404" y="70247"/>
                  </a:cubicBezTo>
                  <a:cubicBezTo>
                    <a:pt x="2388404" y="109043"/>
                    <a:pt x="2356953" y="140494"/>
                    <a:pt x="2318157" y="140494"/>
                  </a:cubicBezTo>
                  <a:lnTo>
                    <a:pt x="2212289" y="140494"/>
                  </a:lnTo>
                  <a:lnTo>
                    <a:pt x="2203788" y="142191"/>
                  </a:lnTo>
                  <a:cubicBezTo>
                    <a:pt x="2178575" y="152732"/>
                    <a:pt x="2160884" y="177410"/>
                    <a:pt x="2160884" y="206172"/>
                  </a:cubicBezTo>
                  <a:cubicBezTo>
                    <a:pt x="2160884" y="234933"/>
                    <a:pt x="2178575" y="259611"/>
                    <a:pt x="2203788" y="270152"/>
                  </a:cubicBezTo>
                  <a:lnTo>
                    <a:pt x="2204908" y="270376"/>
                  </a:lnTo>
                  <a:lnTo>
                    <a:pt x="2554121" y="270376"/>
                  </a:lnTo>
                  <a:cubicBezTo>
                    <a:pt x="2592917" y="270376"/>
                    <a:pt x="2624368" y="301827"/>
                    <a:pt x="2624368" y="340623"/>
                  </a:cubicBezTo>
                  <a:cubicBezTo>
                    <a:pt x="2624368" y="379419"/>
                    <a:pt x="2592917" y="410870"/>
                    <a:pt x="2554121" y="410870"/>
                  </a:cubicBezTo>
                  <a:lnTo>
                    <a:pt x="2452252" y="410870"/>
                  </a:lnTo>
                  <a:lnTo>
                    <a:pt x="2429214" y="415468"/>
                  </a:lnTo>
                  <a:cubicBezTo>
                    <a:pt x="2404001" y="426009"/>
                    <a:pt x="2386310" y="450687"/>
                    <a:pt x="2386310" y="479449"/>
                  </a:cubicBezTo>
                  <a:cubicBezTo>
                    <a:pt x="2386310" y="498623"/>
                    <a:pt x="2394173" y="515982"/>
                    <a:pt x="2406885" y="528548"/>
                  </a:cubicBezTo>
                  <a:lnTo>
                    <a:pt x="2428613" y="543029"/>
                  </a:lnTo>
                  <a:lnTo>
                    <a:pt x="2660037" y="543029"/>
                  </a:lnTo>
                  <a:cubicBezTo>
                    <a:pt x="2698833" y="543029"/>
                    <a:pt x="2730284" y="574480"/>
                    <a:pt x="2730284" y="613276"/>
                  </a:cubicBezTo>
                  <a:cubicBezTo>
                    <a:pt x="2730284" y="652072"/>
                    <a:pt x="2698833" y="683523"/>
                    <a:pt x="2660037" y="683523"/>
                  </a:cubicBezTo>
                  <a:lnTo>
                    <a:pt x="70247" y="683523"/>
                  </a:lnTo>
                  <a:cubicBezTo>
                    <a:pt x="31451" y="683523"/>
                    <a:pt x="0" y="652072"/>
                    <a:pt x="0" y="613276"/>
                  </a:cubicBezTo>
                  <a:cubicBezTo>
                    <a:pt x="0" y="574480"/>
                    <a:pt x="31451" y="543029"/>
                    <a:pt x="70247" y="543029"/>
                  </a:cubicBezTo>
                  <a:lnTo>
                    <a:pt x="243218" y="543029"/>
                  </a:lnTo>
                  <a:lnTo>
                    <a:pt x="243218" y="410870"/>
                  </a:lnTo>
                  <a:lnTo>
                    <a:pt x="106046" y="410870"/>
                  </a:lnTo>
                  <a:cubicBezTo>
                    <a:pt x="67250" y="410870"/>
                    <a:pt x="35799" y="379419"/>
                    <a:pt x="35799" y="340623"/>
                  </a:cubicBezTo>
                  <a:cubicBezTo>
                    <a:pt x="35799" y="301827"/>
                    <a:pt x="67250" y="270376"/>
                    <a:pt x="106046" y="270376"/>
                  </a:cubicBezTo>
                  <a:lnTo>
                    <a:pt x="275383" y="270376"/>
                  </a:lnTo>
                  <a:lnTo>
                    <a:pt x="265117" y="263454"/>
                  </a:lnTo>
                  <a:cubicBezTo>
                    <a:pt x="258351" y="256689"/>
                    <a:pt x="252877" y="248634"/>
                    <a:pt x="249093" y="239689"/>
                  </a:cubicBezTo>
                  <a:lnTo>
                    <a:pt x="243218" y="210586"/>
                  </a:lnTo>
                  <a:lnTo>
                    <a:pt x="249093" y="181484"/>
                  </a:lnTo>
                  <a:cubicBezTo>
                    <a:pt x="254769" y="168067"/>
                    <a:pt x="264249" y="156651"/>
                    <a:pt x="276182" y="148589"/>
                  </a:cubicBezTo>
                  <a:lnTo>
                    <a:pt x="302683" y="140494"/>
                  </a:lnTo>
                  <a:lnTo>
                    <a:pt x="70247" y="140494"/>
                  </a:lnTo>
                  <a:cubicBezTo>
                    <a:pt x="31451" y="140494"/>
                    <a:pt x="0" y="109043"/>
                    <a:pt x="0" y="70247"/>
                  </a:cubicBezTo>
                  <a:cubicBezTo>
                    <a:pt x="0" y="31451"/>
                    <a:pt x="31451" y="0"/>
                    <a:pt x="7024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KaiTi"/>
                </a:rPr>
                <a:t>演示实验</a:t>
              </a:r>
              <a:endParaRPr lang="zh-CN" altLang="en-US" sz="3000" dirty="0">
                <a:solidFill>
                  <a:prstClr val="white"/>
                </a:solidFill>
                <a:latin typeface="等线" panose="02010600030101010101" pitchFamily="2" charset="-122"/>
                <a:ea typeface="KaiTi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 rot="586902">
            <a:off x="-284163" y="219075"/>
            <a:ext cx="1406526" cy="614363"/>
            <a:chOff x="8036364" y="3109913"/>
            <a:chExt cx="1163638" cy="508000"/>
          </a:xfrm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xmlns="" id="{DC9F4875-AF66-4328-B6E3-AD4CE4971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869" y="3085602"/>
              <a:ext cx="509584" cy="508000"/>
            </a:xfrm>
            <a:custGeom>
              <a:avLst/>
              <a:gdLst>
                <a:gd name="T0" fmla="*/ 2147483646 w 239"/>
                <a:gd name="T1" fmla="*/ 2147483646 h 239"/>
                <a:gd name="T2" fmla="*/ 2147483646 w 239"/>
                <a:gd name="T3" fmla="*/ 2147483646 h 239"/>
                <a:gd name="T4" fmla="*/ 2147483646 w 239"/>
                <a:gd name="T5" fmla="*/ 2147483646 h 239"/>
                <a:gd name="T6" fmla="*/ 2147483646 w 239"/>
                <a:gd name="T7" fmla="*/ 2147483646 h 239"/>
                <a:gd name="T8" fmla="*/ 2147483646 w 239"/>
                <a:gd name="T9" fmla="*/ 2147483646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239">
                  <a:moveTo>
                    <a:pt x="15" y="93"/>
                  </a:moveTo>
                  <a:cubicBezTo>
                    <a:pt x="0" y="150"/>
                    <a:pt x="35" y="209"/>
                    <a:pt x="92" y="224"/>
                  </a:cubicBezTo>
                  <a:cubicBezTo>
                    <a:pt x="150" y="239"/>
                    <a:pt x="209" y="205"/>
                    <a:pt x="224" y="147"/>
                  </a:cubicBezTo>
                  <a:cubicBezTo>
                    <a:pt x="239" y="89"/>
                    <a:pt x="205" y="30"/>
                    <a:pt x="147" y="15"/>
                  </a:cubicBezTo>
                  <a:cubicBezTo>
                    <a:pt x="89" y="0"/>
                    <a:pt x="30" y="35"/>
                    <a:pt x="15" y="93"/>
                  </a:cubicBezTo>
                </a:path>
              </a:pathLst>
            </a:custGeom>
            <a:solidFill>
              <a:srgbClr val="E7E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xmlns="" id="{99AADBD3-91C2-4104-BFC6-16A369AF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5489" y="3192618"/>
              <a:ext cx="395321" cy="129954"/>
            </a:xfrm>
            <a:custGeom>
              <a:avLst/>
              <a:gdLst>
                <a:gd name="T0" fmla="*/ 2147483646 w 186"/>
                <a:gd name="T1" fmla="*/ 0 h 61"/>
                <a:gd name="T2" fmla="*/ 0 w 186"/>
                <a:gd name="T3" fmla="*/ 2147483646 h 61"/>
                <a:gd name="T4" fmla="*/ 0 w 186"/>
                <a:gd name="T5" fmla="*/ 2147483646 h 61"/>
                <a:gd name="T6" fmla="*/ 0 w 186"/>
                <a:gd name="T7" fmla="*/ 2147483646 h 61"/>
                <a:gd name="T8" fmla="*/ 0 w 186"/>
                <a:gd name="T9" fmla="*/ 2147483646 h 61"/>
                <a:gd name="T10" fmla="*/ 2147483646 w 186"/>
                <a:gd name="T11" fmla="*/ 2147483646 h 61"/>
                <a:gd name="T12" fmla="*/ 2147483646 w 186"/>
                <a:gd name="T13" fmla="*/ 2147483646 h 61"/>
                <a:gd name="T14" fmla="*/ 2147483646 w 186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6" h="61">
                  <a:moveTo>
                    <a:pt x="8" y="0"/>
                  </a:moveTo>
                  <a:cubicBezTo>
                    <a:pt x="5" y="3"/>
                    <a:pt x="2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8" y="37"/>
                    <a:pt x="122" y="56"/>
                    <a:pt x="186" y="61"/>
                  </a:cubicBezTo>
                  <a:cubicBezTo>
                    <a:pt x="186" y="60"/>
                    <a:pt x="186" y="59"/>
                    <a:pt x="185" y="58"/>
                  </a:cubicBezTo>
                  <a:cubicBezTo>
                    <a:pt x="124" y="47"/>
                    <a:pt x="65" y="26"/>
                    <a:pt x="8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xmlns="" id="{3BD04C34-BBE0-4BB8-AC37-6F02912F6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779" y="3236587"/>
              <a:ext cx="439975" cy="137830"/>
            </a:xfrm>
            <a:custGeom>
              <a:avLst/>
              <a:gdLst>
                <a:gd name="T0" fmla="*/ 2147483646 w 206"/>
                <a:gd name="T1" fmla="*/ 2147483646 h 65"/>
                <a:gd name="T2" fmla="*/ 2147483646 w 206"/>
                <a:gd name="T3" fmla="*/ 2147483646 h 65"/>
                <a:gd name="T4" fmla="*/ 2147483646 w 206"/>
                <a:gd name="T5" fmla="*/ 2147483646 h 65"/>
                <a:gd name="T6" fmla="*/ 2147483646 w 206"/>
                <a:gd name="T7" fmla="*/ 2147483646 h 65"/>
                <a:gd name="T8" fmla="*/ 2147483646 w 206"/>
                <a:gd name="T9" fmla="*/ 2147483646 h 65"/>
                <a:gd name="T10" fmla="*/ 2147483646 w 206"/>
                <a:gd name="T11" fmla="*/ 0 h 65"/>
                <a:gd name="T12" fmla="*/ 0 w 206"/>
                <a:gd name="T13" fmla="*/ 2147483646 h 65"/>
                <a:gd name="T14" fmla="*/ 0 w 206"/>
                <a:gd name="T15" fmla="*/ 2147483646 h 65"/>
                <a:gd name="T16" fmla="*/ 2147483646 w 206"/>
                <a:gd name="T17" fmla="*/ 0 h 65"/>
                <a:gd name="T18" fmla="*/ 2147483646 w 206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6" h="65">
                  <a:moveTo>
                    <a:pt x="14" y="4"/>
                  </a:moveTo>
                  <a:cubicBezTo>
                    <a:pt x="14" y="9"/>
                    <a:pt x="13" y="13"/>
                    <a:pt x="13" y="17"/>
                  </a:cubicBezTo>
                  <a:cubicBezTo>
                    <a:pt x="73" y="45"/>
                    <a:pt x="140" y="61"/>
                    <a:pt x="206" y="65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139" y="51"/>
                    <a:pt x="75" y="32"/>
                    <a:pt x="14" y="4"/>
                  </a:cubicBezTo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3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69CF336E-2C30-4905-A212-7693C7A31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986" y="3369455"/>
              <a:ext cx="366428" cy="108950"/>
            </a:xfrm>
            <a:custGeom>
              <a:avLst/>
              <a:gdLst>
                <a:gd name="T0" fmla="*/ 0 w 172"/>
                <a:gd name="T1" fmla="*/ 0 h 51"/>
                <a:gd name="T2" fmla="*/ 2147483646 w 172"/>
                <a:gd name="T3" fmla="*/ 2147483646 h 51"/>
                <a:gd name="T4" fmla="*/ 2147483646 w 172"/>
                <a:gd name="T5" fmla="*/ 2147483646 h 51"/>
                <a:gd name="T6" fmla="*/ 2147483646 w 172"/>
                <a:gd name="T7" fmla="*/ 2147483646 h 51"/>
                <a:gd name="T8" fmla="*/ 0 w 172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1">
                  <a:moveTo>
                    <a:pt x="0" y="0"/>
                  </a:moveTo>
                  <a:cubicBezTo>
                    <a:pt x="1" y="3"/>
                    <a:pt x="2" y="6"/>
                    <a:pt x="3" y="9"/>
                  </a:cubicBezTo>
                  <a:cubicBezTo>
                    <a:pt x="56" y="31"/>
                    <a:pt x="112" y="46"/>
                    <a:pt x="170" y="51"/>
                  </a:cubicBezTo>
                  <a:cubicBezTo>
                    <a:pt x="170" y="50"/>
                    <a:pt x="171" y="49"/>
                    <a:pt x="172" y="48"/>
                  </a:cubicBezTo>
                  <a:cubicBezTo>
                    <a:pt x="113" y="41"/>
                    <a:pt x="55" y="23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xmlns="" id="{00D1802F-316D-4F15-88FA-323275E6A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6862" y="3501154"/>
              <a:ext cx="206198" cy="63008"/>
            </a:xfrm>
            <a:custGeom>
              <a:avLst/>
              <a:gdLst>
                <a:gd name="T0" fmla="*/ 0 w 97"/>
                <a:gd name="T1" fmla="*/ 0 h 30"/>
                <a:gd name="T2" fmla="*/ 2147483646 w 97"/>
                <a:gd name="T3" fmla="*/ 2147483646 h 30"/>
                <a:gd name="T4" fmla="*/ 2147483646 w 97"/>
                <a:gd name="T5" fmla="*/ 2147483646 h 30"/>
                <a:gd name="T6" fmla="*/ 2147483646 w 97"/>
                <a:gd name="T7" fmla="*/ 2147483646 h 30"/>
                <a:gd name="T8" fmla="*/ 2147483646 w 97"/>
                <a:gd name="T9" fmla="*/ 2147483646 h 30"/>
                <a:gd name="T10" fmla="*/ 0 w 9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30">
                  <a:moveTo>
                    <a:pt x="0" y="0"/>
                  </a:moveTo>
                  <a:cubicBezTo>
                    <a:pt x="10" y="9"/>
                    <a:pt x="21" y="16"/>
                    <a:pt x="33" y="21"/>
                  </a:cubicBezTo>
                  <a:cubicBezTo>
                    <a:pt x="50" y="25"/>
                    <a:pt x="68" y="29"/>
                    <a:pt x="85" y="30"/>
                  </a:cubicBezTo>
                  <a:cubicBezTo>
                    <a:pt x="89" y="28"/>
                    <a:pt x="93" y="26"/>
                    <a:pt x="97" y="24"/>
                  </a:cubicBezTo>
                  <a:cubicBezTo>
                    <a:pt x="65" y="21"/>
                    <a:pt x="34" y="12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BDB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1524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96726" y="3294063"/>
              <a:ext cx="25400" cy="7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E7CD881A-382C-411E-8874-023D2FD22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8346" y="3200579"/>
              <a:ext cx="324400" cy="384610"/>
            </a:xfrm>
            <a:custGeom>
              <a:avLst/>
              <a:gdLst>
                <a:gd name="T0" fmla="*/ 2147483646 w 152"/>
                <a:gd name="T1" fmla="*/ 2147483646 h 181"/>
                <a:gd name="T2" fmla="*/ 2147483646 w 152"/>
                <a:gd name="T3" fmla="*/ 2147483646 h 181"/>
                <a:gd name="T4" fmla="*/ 2147483646 w 152"/>
                <a:gd name="T5" fmla="*/ 2147483646 h 181"/>
                <a:gd name="T6" fmla="*/ 2147483646 w 152"/>
                <a:gd name="T7" fmla="*/ 2147483646 h 181"/>
                <a:gd name="T8" fmla="*/ 2147483646 w 152"/>
                <a:gd name="T9" fmla="*/ 2147483646 h 181"/>
                <a:gd name="T10" fmla="*/ 2147483646 w 152"/>
                <a:gd name="T11" fmla="*/ 2147483646 h 181"/>
                <a:gd name="T12" fmla="*/ 2147483646 w 152"/>
                <a:gd name="T13" fmla="*/ 2147483646 h 181"/>
                <a:gd name="T14" fmla="*/ 2147483646 w 152"/>
                <a:gd name="T15" fmla="*/ 2147483646 h 181"/>
                <a:gd name="T16" fmla="*/ 0 w 152"/>
                <a:gd name="T17" fmla="*/ 2147483646 h 181"/>
                <a:gd name="T18" fmla="*/ 2147483646 w 152"/>
                <a:gd name="T19" fmla="*/ 2147483646 h 181"/>
                <a:gd name="T20" fmla="*/ 2147483646 w 152"/>
                <a:gd name="T21" fmla="*/ 2147483646 h 181"/>
                <a:gd name="T22" fmla="*/ 2147483646 w 152"/>
                <a:gd name="T23" fmla="*/ 2147483646 h 181"/>
                <a:gd name="T24" fmla="*/ 0 w 152"/>
                <a:gd name="T25" fmla="*/ 2147483646 h 181"/>
                <a:gd name="T26" fmla="*/ 2147483646 w 152"/>
                <a:gd name="T27" fmla="*/ 2147483646 h 181"/>
                <a:gd name="T28" fmla="*/ 2147483646 w 152"/>
                <a:gd name="T29" fmla="*/ 2147483646 h 181"/>
                <a:gd name="T30" fmla="*/ 2147483646 w 152"/>
                <a:gd name="T31" fmla="*/ 2147483646 h 181"/>
                <a:gd name="T32" fmla="*/ 2147483646 w 152"/>
                <a:gd name="T33" fmla="*/ 2147483646 h 181"/>
                <a:gd name="T34" fmla="*/ 2147483646 w 152"/>
                <a:gd name="T35" fmla="*/ 2147483646 h 181"/>
                <a:gd name="T36" fmla="*/ 0 w 152"/>
                <a:gd name="T37" fmla="*/ 2147483646 h 181"/>
                <a:gd name="T38" fmla="*/ 2147483646 w 152"/>
                <a:gd name="T39" fmla="*/ 2147483646 h 181"/>
                <a:gd name="T40" fmla="*/ 2147483646 w 152"/>
                <a:gd name="T41" fmla="*/ 2147483646 h 181"/>
                <a:gd name="T42" fmla="*/ 2147483646 w 152"/>
                <a:gd name="T43" fmla="*/ 2147483646 h 181"/>
                <a:gd name="T44" fmla="*/ 2147483646 w 152"/>
                <a:gd name="T45" fmla="*/ 0 h 181"/>
                <a:gd name="T46" fmla="*/ 2147483646 w 152"/>
                <a:gd name="T47" fmla="*/ 2147483646 h 181"/>
                <a:gd name="T48" fmla="*/ 2147483646 w 152"/>
                <a:gd name="T49" fmla="*/ 2147483646 h 181"/>
                <a:gd name="T50" fmla="*/ 2147483646 w 152"/>
                <a:gd name="T51" fmla="*/ 2147483646 h 181"/>
                <a:gd name="T52" fmla="*/ 2147483646 w 152"/>
                <a:gd name="T53" fmla="*/ 0 h 181"/>
                <a:gd name="T54" fmla="*/ 2147483646 w 152"/>
                <a:gd name="T55" fmla="*/ 0 h 18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2" h="181">
                  <a:moveTo>
                    <a:pt x="16" y="131"/>
                  </a:moveTo>
                  <a:cubicBezTo>
                    <a:pt x="31" y="153"/>
                    <a:pt x="53" y="170"/>
                    <a:pt x="80" y="177"/>
                  </a:cubicBezTo>
                  <a:cubicBezTo>
                    <a:pt x="90" y="180"/>
                    <a:pt x="99" y="181"/>
                    <a:pt x="108" y="181"/>
                  </a:cubicBezTo>
                  <a:cubicBezTo>
                    <a:pt x="123" y="181"/>
                    <a:pt x="138" y="178"/>
                    <a:pt x="152" y="172"/>
                  </a:cubicBezTo>
                  <a:cubicBezTo>
                    <a:pt x="141" y="171"/>
                    <a:pt x="131" y="170"/>
                    <a:pt x="121" y="167"/>
                  </a:cubicBezTo>
                  <a:cubicBezTo>
                    <a:pt x="114" y="166"/>
                    <a:pt x="108" y="164"/>
                    <a:pt x="102" y="161"/>
                  </a:cubicBezTo>
                  <a:cubicBezTo>
                    <a:pt x="93" y="159"/>
                    <a:pt x="85" y="156"/>
                    <a:pt x="76" y="153"/>
                  </a:cubicBezTo>
                  <a:cubicBezTo>
                    <a:pt x="56" y="147"/>
                    <a:pt x="36" y="139"/>
                    <a:pt x="16" y="131"/>
                  </a:cubicBezTo>
                  <a:moveTo>
                    <a:pt x="0" y="75"/>
                  </a:moveTo>
                  <a:cubicBezTo>
                    <a:pt x="0" y="89"/>
                    <a:pt x="3" y="102"/>
                    <a:pt x="8" y="115"/>
                  </a:cubicBezTo>
                  <a:cubicBezTo>
                    <a:pt x="28" y="124"/>
                    <a:pt x="49" y="133"/>
                    <a:pt x="69" y="140"/>
                  </a:cubicBezTo>
                  <a:cubicBezTo>
                    <a:pt x="53" y="127"/>
                    <a:pt x="40" y="109"/>
                    <a:pt x="32" y="89"/>
                  </a:cubicBezTo>
                  <a:cubicBezTo>
                    <a:pt x="21" y="85"/>
                    <a:pt x="10" y="80"/>
                    <a:pt x="0" y="75"/>
                  </a:cubicBezTo>
                  <a:moveTo>
                    <a:pt x="9" y="30"/>
                  </a:moveTo>
                  <a:cubicBezTo>
                    <a:pt x="6" y="35"/>
                    <a:pt x="5" y="40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1" y="53"/>
                    <a:pt x="0" y="60"/>
                    <a:pt x="0" y="67"/>
                  </a:cubicBezTo>
                  <a:cubicBezTo>
                    <a:pt x="9" y="72"/>
                    <a:pt x="19" y="76"/>
                    <a:pt x="29" y="80"/>
                  </a:cubicBezTo>
                  <a:cubicBezTo>
                    <a:pt x="24" y="66"/>
                    <a:pt x="22" y="52"/>
                    <a:pt x="22" y="37"/>
                  </a:cubicBezTo>
                  <a:cubicBezTo>
                    <a:pt x="18" y="35"/>
                    <a:pt x="13" y="33"/>
                    <a:pt x="9" y="30"/>
                  </a:cubicBezTo>
                  <a:moveTo>
                    <a:pt x="28" y="0"/>
                  </a:moveTo>
                  <a:cubicBezTo>
                    <a:pt x="22" y="6"/>
                    <a:pt x="18" y="13"/>
                    <a:pt x="13" y="20"/>
                  </a:cubicBezTo>
                  <a:cubicBezTo>
                    <a:pt x="17" y="22"/>
                    <a:pt x="20" y="23"/>
                    <a:pt x="23" y="24"/>
                  </a:cubicBezTo>
                  <a:cubicBezTo>
                    <a:pt x="24" y="18"/>
                    <a:pt x="25" y="12"/>
                    <a:pt x="27" y="6"/>
                  </a:cubicBezTo>
                  <a:cubicBezTo>
                    <a:pt x="27" y="4"/>
                    <a:pt x="28" y="2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D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xmlns="" id="{CEB0D9B8-AD55-4BAD-881A-A365DEF0D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512" y="320509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74A071F5-21C8-4559-A112-AE3D6A5B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459" y="3228028"/>
              <a:ext cx="31521" cy="35442"/>
            </a:xfrm>
            <a:custGeom>
              <a:avLst/>
              <a:gdLst>
                <a:gd name="T0" fmla="*/ 2147483646 w 14"/>
                <a:gd name="T1" fmla="*/ 0 h 17"/>
                <a:gd name="T2" fmla="*/ 0 w 14"/>
                <a:gd name="T3" fmla="*/ 2147483646 h 17"/>
                <a:gd name="T4" fmla="*/ 2147483646 w 14"/>
                <a:gd name="T5" fmla="*/ 2147483646 h 17"/>
                <a:gd name="T6" fmla="*/ 2147483646 w 14"/>
                <a:gd name="T7" fmla="*/ 2147483646 h 17"/>
                <a:gd name="T8" fmla="*/ 2147483646 w 14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7">
                  <a:moveTo>
                    <a:pt x="4" y="0"/>
                  </a:moveTo>
                  <a:cubicBezTo>
                    <a:pt x="3" y="3"/>
                    <a:pt x="1" y="7"/>
                    <a:pt x="0" y="10"/>
                  </a:cubicBezTo>
                  <a:cubicBezTo>
                    <a:pt x="4" y="13"/>
                    <a:pt x="9" y="15"/>
                    <a:pt x="13" y="17"/>
                  </a:cubicBezTo>
                  <a:cubicBezTo>
                    <a:pt x="13" y="13"/>
                    <a:pt x="14" y="9"/>
                    <a:pt x="14" y="4"/>
                  </a:cubicBezTo>
                  <a:cubicBezTo>
                    <a:pt x="11" y="3"/>
                    <a:pt x="8" y="2"/>
                    <a:pt x="4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1750A9CE-E2B8-464F-BB0A-CCB1B1188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906" y="3341608"/>
              <a:ext cx="68295" cy="45943"/>
            </a:xfrm>
            <a:custGeom>
              <a:avLst/>
              <a:gdLst>
                <a:gd name="T0" fmla="*/ 0 w 32"/>
                <a:gd name="T1" fmla="*/ 0 h 22"/>
                <a:gd name="T2" fmla="*/ 0 w 32"/>
                <a:gd name="T3" fmla="*/ 2147483646 h 22"/>
                <a:gd name="T4" fmla="*/ 0 w 32"/>
                <a:gd name="T5" fmla="*/ 2147483646 h 22"/>
                <a:gd name="T6" fmla="*/ 2147483646 w 32"/>
                <a:gd name="T7" fmla="*/ 2147483646 h 22"/>
                <a:gd name="T8" fmla="*/ 2147483646 w 32"/>
                <a:gd name="T9" fmla="*/ 2147483646 h 22"/>
                <a:gd name="T10" fmla="*/ 0 w 32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2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0" y="13"/>
                    <a:pt x="21" y="18"/>
                    <a:pt x="32" y="22"/>
                  </a:cubicBezTo>
                  <a:cubicBezTo>
                    <a:pt x="31" y="19"/>
                    <a:pt x="30" y="16"/>
                    <a:pt x="29" y="13"/>
                  </a:cubicBezTo>
                  <a:cubicBezTo>
                    <a:pt x="19" y="9"/>
                    <a:pt x="9" y="5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xmlns="" id="{7C48B773-7CAE-41A6-84E5-C445EED3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402" y="3453657"/>
              <a:ext cx="200945" cy="98450"/>
            </a:xfrm>
            <a:custGeom>
              <a:avLst/>
              <a:gdLst>
                <a:gd name="T0" fmla="*/ 0 w 94"/>
                <a:gd name="T1" fmla="*/ 0 h 46"/>
                <a:gd name="T2" fmla="*/ 2147483646 w 94"/>
                <a:gd name="T3" fmla="*/ 2147483646 h 46"/>
                <a:gd name="T4" fmla="*/ 2147483646 w 94"/>
                <a:gd name="T5" fmla="*/ 2147483646 h 46"/>
                <a:gd name="T6" fmla="*/ 2147483646 w 94"/>
                <a:gd name="T7" fmla="*/ 2147483646 h 46"/>
                <a:gd name="T8" fmla="*/ 2147483646 w 94"/>
                <a:gd name="T9" fmla="*/ 2147483646 h 46"/>
                <a:gd name="T10" fmla="*/ 0 w 94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46">
                  <a:moveTo>
                    <a:pt x="0" y="0"/>
                  </a:moveTo>
                  <a:cubicBezTo>
                    <a:pt x="3" y="5"/>
                    <a:pt x="5" y="11"/>
                    <a:pt x="8" y="16"/>
                  </a:cubicBezTo>
                  <a:cubicBezTo>
                    <a:pt x="28" y="24"/>
                    <a:pt x="48" y="32"/>
                    <a:pt x="68" y="38"/>
                  </a:cubicBezTo>
                  <a:cubicBezTo>
                    <a:pt x="77" y="41"/>
                    <a:pt x="85" y="44"/>
                    <a:pt x="94" y="46"/>
                  </a:cubicBezTo>
                  <a:cubicBezTo>
                    <a:pt x="82" y="41"/>
                    <a:pt x="71" y="34"/>
                    <a:pt x="61" y="25"/>
                  </a:cubicBezTo>
                  <a:cubicBezTo>
                    <a:pt x="41" y="18"/>
                    <a:pt x="20" y="9"/>
                    <a:pt x="0" y="0"/>
                  </a:cubicBezTo>
                </a:path>
              </a:pathLst>
            </a:custGeom>
            <a:solidFill>
              <a:srgbClr val="B5A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xmlns="" id="{F4F05DD0-1E67-480F-9D33-C8D577C90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427" y="3174833"/>
              <a:ext cx="1163637" cy="413488"/>
            </a:xfrm>
            <a:custGeom>
              <a:avLst/>
              <a:gdLst>
                <a:gd name="T0" fmla="*/ 2147483646 w 546"/>
                <a:gd name="T1" fmla="*/ 2147483646 h 194"/>
                <a:gd name="T2" fmla="*/ 2147483646 w 546"/>
                <a:gd name="T3" fmla="*/ 2147483646 h 194"/>
                <a:gd name="T4" fmla="*/ 2147483646 w 546"/>
                <a:gd name="T5" fmla="*/ 2147483646 h 194"/>
                <a:gd name="T6" fmla="*/ 2147483646 w 546"/>
                <a:gd name="T7" fmla="*/ 2147483646 h 194"/>
                <a:gd name="T8" fmla="*/ 2147483646 w 546"/>
                <a:gd name="T9" fmla="*/ 2147483646 h 194"/>
                <a:gd name="T10" fmla="*/ 2147483646 w 546"/>
                <a:gd name="T11" fmla="*/ 2147483646 h 194"/>
                <a:gd name="T12" fmla="*/ 2147483646 w 546"/>
                <a:gd name="T13" fmla="*/ 2147483646 h 194"/>
                <a:gd name="T14" fmla="*/ 2147483646 w 546"/>
                <a:gd name="T15" fmla="*/ 2147483646 h 194"/>
                <a:gd name="T16" fmla="*/ 2147483646 w 546"/>
                <a:gd name="T17" fmla="*/ 2147483646 h 194"/>
                <a:gd name="T18" fmla="*/ 2147483646 w 546"/>
                <a:gd name="T19" fmla="*/ 2147483646 h 194"/>
                <a:gd name="T20" fmla="*/ 2147483646 w 546"/>
                <a:gd name="T21" fmla="*/ 2147483646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6" h="194">
                  <a:moveTo>
                    <a:pt x="184" y="32"/>
                  </a:moveTo>
                  <a:cubicBezTo>
                    <a:pt x="183" y="36"/>
                    <a:pt x="179" y="46"/>
                    <a:pt x="178" y="47"/>
                  </a:cubicBezTo>
                  <a:cubicBezTo>
                    <a:pt x="124" y="34"/>
                    <a:pt x="85" y="26"/>
                    <a:pt x="84" y="31"/>
                  </a:cubicBezTo>
                  <a:cubicBezTo>
                    <a:pt x="82" y="39"/>
                    <a:pt x="165" y="71"/>
                    <a:pt x="271" y="102"/>
                  </a:cubicBezTo>
                  <a:cubicBezTo>
                    <a:pt x="377" y="133"/>
                    <a:pt x="465" y="152"/>
                    <a:pt x="467" y="144"/>
                  </a:cubicBezTo>
                  <a:cubicBezTo>
                    <a:pt x="469" y="139"/>
                    <a:pt x="437" y="126"/>
                    <a:pt x="386" y="108"/>
                  </a:cubicBezTo>
                  <a:cubicBezTo>
                    <a:pt x="386" y="108"/>
                    <a:pt x="389" y="94"/>
                    <a:pt x="389" y="93"/>
                  </a:cubicBezTo>
                  <a:cubicBezTo>
                    <a:pt x="483" y="127"/>
                    <a:pt x="546" y="159"/>
                    <a:pt x="541" y="174"/>
                  </a:cubicBezTo>
                  <a:cubicBezTo>
                    <a:pt x="536" y="194"/>
                    <a:pt x="411" y="174"/>
                    <a:pt x="263" y="130"/>
                  </a:cubicBezTo>
                  <a:cubicBezTo>
                    <a:pt x="115" y="87"/>
                    <a:pt x="0" y="35"/>
                    <a:pt x="6" y="15"/>
                  </a:cubicBezTo>
                  <a:cubicBezTo>
                    <a:pt x="10" y="0"/>
                    <a:pt x="84" y="8"/>
                    <a:pt x="184" y="32"/>
                  </a:cubicBezTo>
                  <a:close/>
                </a:path>
              </a:pathLst>
            </a:custGeom>
            <a:solidFill>
              <a:srgbClr val="A18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PA-组合 4">
            <a:extLst>
              <a:ext uri="{FF2B5EF4-FFF2-40B4-BE49-F238E27FC236}">
                <a16:creationId xmlns:a16="http://schemas.microsoft.com/office/drawing/2014/main" xmlns="" id="{BCC4DFD9-C7D2-41E6-9356-364A1517ED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92300" y="916470"/>
            <a:ext cx="5359400" cy="669853"/>
            <a:chOff x="372001" y="1149542"/>
            <a:chExt cx="3866098" cy="315789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PA-同心圆 695">
              <a:extLst>
                <a:ext uri="{FF2B5EF4-FFF2-40B4-BE49-F238E27FC236}">
                  <a16:creationId xmlns:a16="http://schemas.microsoft.com/office/drawing/2014/main" xmlns="" id="{F0BF792A-2463-4C12-A08A-BB12AB26D948}"/>
                </a:ext>
              </a:extLst>
            </p:cNvPr>
            <p:cNvSpPr/>
            <p:nvPr/>
          </p:nvSpPr>
          <p:spPr>
            <a:xfrm>
              <a:off x="372001" y="1149542"/>
              <a:ext cx="3866098" cy="3157898"/>
            </a:xfrm>
            <a:prstGeom prst="roundRect">
              <a:avLst>
                <a:gd name="adj" fmla="val 34726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n w="19050">
                  <a:solidFill>
                    <a:schemeClr val="tx2">
                      <a:lumMod val="50000"/>
                    </a:schemeClr>
                  </a:solidFill>
                </a:ln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0" name="PA-椭圆 30">
              <a:extLst>
                <a:ext uri="{FF2B5EF4-FFF2-40B4-BE49-F238E27FC236}">
                  <a16:creationId xmlns:a16="http://schemas.microsoft.com/office/drawing/2014/main" xmlns="" id="{6C6FBE82-F5F0-477D-928A-CAC807413E4E}"/>
                </a:ext>
              </a:extLst>
            </p:cNvPr>
            <p:cNvSpPr/>
            <p:nvPr/>
          </p:nvSpPr>
          <p:spPr>
            <a:xfrm>
              <a:off x="401653" y="1310560"/>
              <a:ext cx="3806792" cy="2882266"/>
            </a:xfrm>
            <a:prstGeom prst="roundRect">
              <a:avLst>
                <a:gd name="adj" fmla="val 35827"/>
              </a:avLst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00" b="1" dirty="0">
                  <a:ln w="19050">
                    <a:solidFill>
                      <a:schemeClr val="tx2">
                        <a:lumMod val="50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研究液体内部的压强</a:t>
              </a: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85763" y="3810000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实验二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：控制压强方向、液体密度相同，改变探头深度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5575" y="2185988"/>
            <a:ext cx="357822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476250" y="1976438"/>
            <a:ext cx="4181475" cy="1736725"/>
            <a:chOff x="2363253" y="4016516"/>
            <a:chExt cx="4180245" cy="1736567"/>
          </a:xfrm>
        </p:grpSpPr>
        <p:sp>
          <p:nvSpPr>
            <p:cNvPr id="25" name="TextBox 2">
              <a:extLst>
                <a:ext uri="{FF2B5EF4-FFF2-40B4-BE49-F238E27FC236}">
                  <a16:creationId xmlns:a16="http://schemas.microsoft.com/office/drawing/2014/main" xmlns="" id="{7669F944-BDC9-4ACF-934C-3CC9E89BF6E5}"/>
                </a:ext>
              </a:extLst>
            </p:cNvPr>
            <p:cNvSpPr txBox="1"/>
            <p:nvPr/>
          </p:nvSpPr>
          <p:spPr>
            <a:xfrm>
              <a:off x="3469416" y="4016516"/>
              <a:ext cx="3074082" cy="173656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如何探究液体压强大小是否与深度有关？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doubtful-face_1653">
              <a:extLst>
                <a:ext uri="{FF2B5EF4-FFF2-40B4-BE49-F238E27FC236}">
                  <a16:creationId xmlns:a16="http://schemas.microsoft.com/office/drawing/2014/main" xmlns="" id="{09AD3A1C-1A97-46C1-BF56-EB488F0C0E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63253" y="4320241"/>
              <a:ext cx="1017524" cy="1282261"/>
            </a:xfrm>
            <a:custGeom>
              <a:avLst/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sp>
      </p:grpSp>
      <p:pic>
        <p:nvPicPr>
          <p:cNvPr id="31" name="图片 30" descr="图片包含 文字, 地图&#10;&#10;已生成极高可信度的说明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7463" y="1752600"/>
            <a:ext cx="9144001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6"/>
          <a:srcRect l="5902" t="9155" r="5902" b="9155"/>
          <a:stretch>
            <a:fillRect/>
          </a:stretch>
        </p:blipFill>
        <p:spPr bwMode="auto">
          <a:xfrm>
            <a:off x="-17463" y="1976438"/>
            <a:ext cx="9144001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Scale>
                                      <p:cBhvr>
                                        <p:cTn id="8" dur="46" fill="hold">
                                          <p:stCondLst>
                                            <p:cond delay="28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46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  <p:animScale>
                                      <p:cBhvr>
                                        <p:cTn id="10" dur="46" fill="hold">
                                          <p:stCondLst>
                                            <p:cond delay="3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5000" y="105000"/>
                                    </p:animScale>
                                    <p:animScale>
                                      <p:cBhvr>
                                        <p:cTn id="11" dur="58" fill="hold">
                                          <p:stCondLst>
                                            <p:cond delay="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5000" y="10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3695079-ddb1-4e4e-bdee-10a0eb8d2c4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AYOUT_SHAPETYPE" val="Picture"/>
  <p:tag name="SMARTLAYOUT_SHAPEPICTURE" val="2|KeepOriginal|False|False|PictureBox|None|ac12d51b3a5d4c70a858d7b00b41a157.jpeg"/>
  <p:tag name="PA" val="v5.2.4"/>
  <p:tag name="RESOURCELIBID_SMARTLAYOUT" val="5561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AYOUT_SHAPETYPE" val="Picture"/>
  <p:tag name="SMARTLAYOUT_SHAPEPICTURE" val="1|KeepOriginal|False|False|PictureBox|None|ea87bf065ecc4151ad39c553e2964df2.jpg"/>
  <p:tag name="PA" val="v5.2.4"/>
  <p:tag name="RESOURCELIBID_SMARTLAYOUT" val="55617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3695079-ddb1-4e4e-bdee-10a0eb8d2c4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546</Words>
  <PresentationFormat>全屏显示(4:3)</PresentationFormat>
  <Paragraphs>94</Paragraphs>
  <Slides>27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MathType 6.0 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</cp:revision>
  <dcterms:created xsi:type="dcterms:W3CDTF">2020-02-09T01:43:08Z</dcterms:created>
  <dcterms:modified xsi:type="dcterms:W3CDTF">2020-02-09T01:56:45Z</dcterms:modified>
</cp:coreProperties>
</file>