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81" r:id="rId3"/>
    <p:sldId id="257" r:id="rId4"/>
    <p:sldId id="282" r:id="rId5"/>
    <p:sldId id="286" r:id="rId6"/>
    <p:sldId id="310" r:id="rId7"/>
    <p:sldId id="287" r:id="rId8"/>
    <p:sldId id="289" r:id="rId9"/>
    <p:sldId id="290" r:id="rId10"/>
    <p:sldId id="291" r:id="rId11"/>
    <p:sldId id="311" r:id="rId12"/>
    <p:sldId id="312" r:id="rId13"/>
    <p:sldId id="313" r:id="rId14"/>
    <p:sldId id="314" r:id="rId15"/>
    <p:sldId id="315" r:id="rId16"/>
    <p:sldId id="317" r:id="rId17"/>
    <p:sldId id="318" r:id="rId18"/>
    <p:sldId id="319" r:id="rId19"/>
    <p:sldId id="320" r:id="rId20"/>
    <p:sldId id="321" r:id="rId21"/>
    <p:sldId id="322" r:id="rId22"/>
    <p:sldId id="293" r:id="rId23"/>
    <p:sldId id="294" r:id="rId24"/>
    <p:sldId id="324" r:id="rId25"/>
    <p:sldId id="323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40" r:id="rId50"/>
    <p:sldId id="346" r:id="rId51"/>
    <p:sldId id="345" r:id="rId52"/>
    <p:sldId id="344" r:id="rId53"/>
    <p:sldId id="343" r:id="rId54"/>
    <p:sldId id="342" r:id="rId5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02C6-2E90-400A-8CCE-40C8279D9185}" type="datetimeFigureOut">
              <a:rPr lang="zh-CN" altLang="en-US" smtClean="0"/>
              <a:pPr/>
              <a:t>2020/3/30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81812-A397-49C6-A704-3613FFABBE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9464" y="2492895"/>
            <a:ext cx="48245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人教版八年级物理</a:t>
            </a:r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40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7.2 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弹力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1109974"/>
            <a:ext cx="4427984" cy="486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39552" y="2924944"/>
            <a:ext cx="37444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桌子对杯子有支持力的作用，这个力的施力物体是桌子，从性质上属于弹力，是由桌子的弹性形变产生的。</a:t>
            </a:r>
            <a:endParaRPr lang="zh-CN" altLang="en-US" sz="3200" b="1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32289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60648"/>
            <a:ext cx="338229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932040" y="3284984"/>
            <a:ext cx="3707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杯子对桌子有压力的作用。这个力的施力物体是杯子，力的性质属于弹力，是由杯子的弹性形变产生的。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7667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﻿你知道哪些力属于弹力？举例并说出这个力的施力物体与受力物体。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4725144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蹦床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1638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3707904" y="4725144"/>
            <a:ext cx="10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蹦极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04248" y="4725144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射箭</a:t>
            </a:r>
            <a:endParaRPr lang="zh-CN" altLang="en-US" sz="3200" dirty="0"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3095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060848"/>
            <a:ext cx="1619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问题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76672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﻿你知道哪些力属于弹力？举例并说出这个力的施力物体与受力物体。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﻿关于弹力，下列说法中正确的是（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1556792"/>
            <a:ext cx="67687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相互接触的物体间一定有弹力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发生形变的物体一定会对与之接触的物体产生弹力作用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先有弹性形变，后有弹力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不接触的两物体之间不可能发生相互的弹力作用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4766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茶杯放在水平桌面上，下列关于弹力的叙述中，正确的是（     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278092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桌面受到向下的弹力就是茶杯的重力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茶杯受到向下的弹力是因为桌面发生了形变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桌面受到向下的弹力是因为茶杯发生了形变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茶杯受到向上的弹力是因为茶杯发生了形变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9807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3094" y="1196752"/>
            <a:ext cx="347090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76672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﻿当拉长弹簧时，你的手有什么感觉？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1340768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感觉有力在拉我们的手。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0152" y="3789040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用手拉弹簧，弹簧伸长。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48419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77281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①两物体直接接触；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3928" y="1772816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②弹性物体发生了弹性形变。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3786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弹力的产生条件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6952"/>
            <a:ext cx="91440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 flipV="1">
            <a:off x="467544" y="3717032"/>
            <a:ext cx="1152128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6228184" y="4221088"/>
            <a:ext cx="151216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0" y="357301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0" y="386104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314096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桌面对书：产生支持力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060848"/>
            <a:ext cx="40324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书对桌面：产生压力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573325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桌子发生形变了吗？为什么？支持力怎么产生的？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869160"/>
            <a:ext cx="8802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书发生形变了吗？为什么？压力是怎么产生的？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书放在桌面上静止时。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3819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2483768" y="3356992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483768" y="2348880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72000" y="2060848"/>
            <a:ext cx="42883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桌面对书：产生支持力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980728"/>
            <a:ext cx="403244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书对桌面：产生压力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19672" y="5661248"/>
            <a:ext cx="6156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弹力的方向与形变的方向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相反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3528" y="443711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桌子发生了形变，要恢复原状，要向上恢复，所以向上产生了弹力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支持力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3528" y="335699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书发生了形变，要恢复原状，要向下恢复，所以向下产生了弹力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压力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819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>
            <a:off x="2267744" y="2276872"/>
            <a:ext cx="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2267744" y="1268760"/>
            <a:ext cx="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56612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注意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6876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1268760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判断小球与墙面之间是否存在弹力。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88640"/>
            <a:ext cx="180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假设法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2" y="404664"/>
            <a:ext cx="6948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判断条件：①直接接触；②发生挤压。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996952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假设没有下面的墙；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249289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球会动吗？能否保持原状？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916832"/>
            <a:ext cx="43396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假设没有左面的墙；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3573016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球会动吗？能否保持原状？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2931" y="1844824"/>
            <a:ext cx="2801069" cy="237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直接箭头连接符 13"/>
          <p:cNvCxnSpPr/>
          <p:nvPr/>
        </p:nvCxnSpPr>
        <p:spPr>
          <a:xfrm flipV="1">
            <a:off x="7495059" y="2564904"/>
            <a:ext cx="0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711083" y="2708920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9552" y="5085184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如果没有下边的墙，小球无法保持静止，而是向下运动，说明下边的墙对小球存在向上的支持力。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23120" y="414908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如果没有左边的墙，小球依然可以保持静止，说明左边的墙与小球之间不存在弹力。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90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5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0872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31640" y="908720"/>
            <a:ext cx="7981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为什么撑杆跳比跳高的世界纪录高很多呢？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3100"/>
            <a:ext cx="9144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009" y="1628800"/>
            <a:ext cx="2681463" cy="253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9354" y="620688"/>
            <a:ext cx="8074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判断小球与斜面和绳子之间是否存在弹力。 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636912"/>
            <a:ext cx="3518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假设没有绳子；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2060848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球会动吗？能否保持原状？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340768"/>
            <a:ext cx="3518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假设没有斜面；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83568" y="335699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球会动吗？能否保持原状？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164288" y="1484784"/>
            <a:ext cx="0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236296" y="1340768"/>
            <a:ext cx="4026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59632" y="530120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如果没有绳子，小球无法保持静止，而是向下运动，说明绳子对小球存在向上的拉力。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23120" y="4149080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如果没有斜面，小球依然可以保持静止，说明斜面与小球之间不存在弹力。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149080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答案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9354" y="620688"/>
            <a:ext cx="7607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两小球相互间一定有弹力作用的图是（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11960" y="1124744"/>
            <a:ext cx="442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91440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512" y="188640"/>
            <a:ext cx="2736304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弹力的方向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1556792"/>
            <a:ext cx="7920880" cy="22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﻿弹力是由于物体发生弹性形变，趋于恢复原状而产生的，因而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弹力方向指向形变趋于恢复的方向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72000" y="422108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﻿形变趋于恢复的方向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4221088"/>
            <a:ext cx="1944216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﻿弹力方向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左右箭头 10"/>
          <p:cNvSpPr/>
          <p:nvPr/>
        </p:nvSpPr>
        <p:spPr>
          <a:xfrm flipV="1">
            <a:off x="3059832" y="4437112"/>
            <a:ext cx="1368152" cy="50405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2736304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弹力的方向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347864" y="620688"/>
            <a:ext cx="5796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﻿把木块放在桌面上，木块与桌面在两者的接触处都发生了的形变，木块要恢复原状产生向下的对桌面的弹力。同时桌面要恢复原状，产生向上的对木块的弹力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5085184"/>
            <a:ext cx="7884368" cy="148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压力和支持力的方向总是垂直于接触面指向被压或被支持的物体。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58112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22141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347864" y="620688"/>
            <a:ext cx="57961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球被悬线吊起，悬线和球都发生了微小的拉伸形变，悬线要恢复原状产生向上的对球的弹力。同时球也要恢复原状，产生向下的对悬线的弹力。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5085184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悬线对物体拉力的方向总是沿着悬线指向悬线收缩的方向。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458112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总结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23956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9354" y="620688"/>
            <a:ext cx="782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﻿如图所示，物体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静止在斜面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上，下列说法正确的是（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2132856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斜面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对物块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的弹力方向是竖直向上的</a:t>
            </a:r>
          </a:p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物块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对斜面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的弹力方向是竖直向下的</a:t>
            </a:r>
          </a:p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斜面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对物块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的弹力方向是垂直斜面向上的</a:t>
            </a:r>
          </a:p>
          <a:p>
            <a:pPr fontAlgn="ctr"/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物块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对斜面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的弹力方向跟物块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恢复形变的方向是相反的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11960" y="1196752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708920"/>
            <a:ext cx="2605483" cy="202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9354" y="620688"/>
            <a:ext cx="68870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﻿关于弹力的方向，以下说法不正确的是（ 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177281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压力的方向总是垂直于接触面，并指向被压物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支持力的方向总是垂直于支持面，并指向被支持物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绳对物体拉力的方向总是沿着绳，并指向绳收缩的方向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支持力的方向总是竖直的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483768" y="1124744"/>
            <a:ext cx="432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3528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/>
              <a:t>﻿</a:t>
            </a: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弹力的作用点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1340768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﻿弹力的作用点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：两物体间的弹力是发生在相互接触面上。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60486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80928"/>
            <a:ext cx="1907704" cy="324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直接箭头连接符 10"/>
          <p:cNvCxnSpPr/>
          <p:nvPr/>
        </p:nvCxnSpPr>
        <p:spPr>
          <a:xfrm flipV="1">
            <a:off x="1475656" y="4653136"/>
            <a:ext cx="0" cy="108012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3851920" y="4797152"/>
            <a:ext cx="108012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 flipV="1">
            <a:off x="4572000" y="4869160"/>
            <a:ext cx="288032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7020272" y="5013176"/>
            <a:ext cx="8640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7380312" y="3573016"/>
            <a:ext cx="360040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47664" y="4509120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414908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7944" y="479715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68344" y="429309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en-US" altLang="zh-CN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6336" y="3212976"/>
            <a:ext cx="864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</a:t>
            </a:r>
            <a:r>
              <a:rPr lang="zh-CN" altLang="en-US" sz="3200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拉</a:t>
            </a:r>
            <a:endParaRPr lang="zh-CN" altLang="en-US" sz="3200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9354" y="620688"/>
            <a:ext cx="7823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除了方向和作用点，力的大小也是三要素之一，弹力的大小与什么有关？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15616" y="5373216"/>
            <a:ext cx="5365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弹性形变越大，弹力越大？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373216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猜想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5101356" cy="289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探究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5616" y="332656"/>
            <a:ext cx="782312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黑板上一点按住弹簧上端，在下端逐渐挂钩码，并在黑板上分别标出弹簧下端对应位置。  用大小不同的力拉弹簧，观察弹簧伸长的大小。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15616" y="5517232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在弹性限度内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，弹簧受到的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拉力越大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，弹簧的伸长量就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越长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51723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结论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297" y="2420888"/>
            <a:ext cx="8092703" cy="29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直接连接符 8"/>
          <p:cNvCxnSpPr/>
          <p:nvPr/>
        </p:nvCxnSpPr>
        <p:spPr>
          <a:xfrm>
            <a:off x="1691680" y="4293096"/>
            <a:ext cx="676875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691680" y="4437112"/>
            <a:ext cx="676875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1691680" y="4725144"/>
            <a:ext cx="6768752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回顾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76672"/>
            <a:ext cx="5202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力是物体对物体的 </a:t>
            </a:r>
            <a:r>
              <a:rPr lang="en-US" altLang="zh-CN" sz="3200" dirty="0">
                <a:latin typeface="微软雅黑" pitchFamily="34" charset="-122"/>
                <a:ea typeface="微软雅黑" pitchFamily="34" charset="-122"/>
              </a:rPr>
              <a:t>______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1412776"/>
            <a:ext cx="3877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力有两个作用效果：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648" y="2276872"/>
            <a:ext cx="5705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①力可以改变物体的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648" y="3212976"/>
            <a:ext cx="6526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②力可以改变物体的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4365104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﻿改变物体的运动状态意味着物体速度的大小和方向发生变化，那形状的改变是否分类呢？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33265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作用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80" y="2132856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形状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0072" y="306896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运动状态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﻿﻿在弹性限度内，下列说法正确的是（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03648" y="1988840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弹簧的长度跟受到的拉力成正比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弹簧的伸长量跟受到的拉力成正比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弹簧受到的拉力跟它的长度成正比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弹簧的伸长跟受到的拉力成反比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8384" y="47667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273630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弹簧测力计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196752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 ﻿弹簧测力计的结构：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2132856"/>
            <a:ext cx="4968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工作原理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：在弹性限度内，弹簧受到的拉力越大，弹簧的伸长就越长。（弹簧伸长的长度与受到的拉力成正比）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641821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5544616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弹簧测力计的使用方法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052736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）“三看清”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①测力计的量程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②分度值</a:t>
            </a:r>
          </a:p>
          <a:p>
            <a:pPr fontAlgn="ctr"/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③指针是否对准零刻线，若不是，应调零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32129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）测量前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，用手轻轻地来回拉动几次，避免指针、弹簧和外壳之间的摩擦而影响测量的准确性。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"/>
            <a:ext cx="1259632" cy="3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0" y="429309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）测量时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，要使弹簧测力计受力方向沿弹簧的轴线方向。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44522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）读数时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，应保持测力计处于静止或匀速直线运动状态。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5544616" cy="90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弹簧测力计的使用方法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1052736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）读数时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，视线必须与刻度面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垂直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3273" y="1628800"/>
            <a:ext cx="263843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420888"/>
            <a:ext cx="271414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55446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读出弹簧测力计的示数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290616" cy="397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8902" y="1484784"/>
            <a:ext cx="4665098" cy="39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59632" y="314096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1.4N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285293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1.6N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573016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3.5N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554461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弹簧测力计的错误操作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7"/>
            <a:ext cx="9144000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58112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使用正确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9712" y="4581128"/>
            <a:ext cx="18722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弹簧测力计倒拉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9952" y="4653136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拉力方向与弹簧伸长方向不在同一直线上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20272" y="4653136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指针未指零就使用</a:t>
            </a:r>
            <a:endParaRPr lang="zh-CN" altLang="en-US" sz="32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512" y="188640"/>
            <a:ext cx="4392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其他种类的测力计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450912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GMS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型锚索测力计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4509120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华文楷体" pitchFamily="2" charset="-122"/>
                <a:ea typeface="华文楷体" pitchFamily="2" charset="-122"/>
              </a:rPr>
              <a:t>﻿</a:t>
            </a:r>
            <a:r>
              <a:rPr lang="en-US" altLang="zh-CN" sz="3200" dirty="0" smtClean="0">
                <a:latin typeface="华文楷体" pitchFamily="2" charset="-122"/>
                <a:ea typeface="华文楷体" pitchFamily="2" charset="-122"/>
              </a:rPr>
              <a:t>SKN </a:t>
            </a:r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系列测力计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4288" y="458112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华文楷体" pitchFamily="2" charset="-122"/>
                <a:ea typeface="华文楷体" pitchFamily="2" charset="-122"/>
              </a:rPr>
              <a:t>握力计</a:t>
            </a:r>
            <a:endParaRPr lang="zh-CN" altLang="en-US" sz="32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4888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如图所示：手拉弹簧的力越大，弹簧的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越大，根据此原理制成了测量力的工具弹簧测力计，即用弹簧的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大小，间接反映力的大小，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_______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（填写：刻度尺或量筒或温度计）也运用了此研究方法。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83671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伸长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1340768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伸长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1916832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华文楷体" pitchFamily="2" charset="-122"/>
                <a:ea typeface="华文楷体" pitchFamily="2" charset="-122"/>
              </a:rPr>
              <a:t>温度计</a:t>
            </a:r>
            <a:endParaRPr lang="zh-CN" altLang="en-US" sz="3200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613674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smtClean="0">
                <a:latin typeface="微软雅黑" pitchFamily="34" charset="-122"/>
                <a:ea typeface="微软雅黑" pitchFamily="34" charset="-122"/>
              </a:rPr>
              <a:t>在使用弹簧测力计时，下列说法中错误的是（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98884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使用前必须观察它的测量范围和分度值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使用前要检查指针是否指在零刻线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使用时指针、弹簧不能与外壳摩擦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测量力的大小时，弹簧测力计必须竖直放置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9807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一根弹簧受到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50 N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拉力时，伸长了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 cm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，若在弹性限度内弹簧伸长了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 cm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，受到的拉力为（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2348880"/>
            <a:ext cx="2448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A. 80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B. 100 N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C. 125 N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/>
              <a:t>D. 250 N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99695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类似于弹簧，物体受力时会发生形变，不受力又恢复到原来的形状，这种特性叫做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47656" y="1268760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恢复到原来形状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23526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764704"/>
            <a:ext cx="2324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95536" y="4653136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具有弹性的物体在受力时发生形变，在不受力时又能自动恢复原状的形变，叫做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弹性形变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220072" y="1340768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60648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0"/>
            <a:ext cx="788436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材料的力学性能，是指材料受力时的变形行为及其抵抗破坏的能力，通常包括弹性与塑性、脆性与韧性等。无论是何种材料，一般受力时都要发生形变。有的会发生 弹性形变，有的会发生塑性形变。不同材料发生弹性形变、塑性形变的难易程度不同</a:t>
            </a:r>
            <a:r>
              <a:rPr lang="zh-CN" altLang="en-US" sz="3200" dirty="0" smtClean="0"/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9104" y="4365104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有些材料当受力达到一定值时，会发生突然断裂，且无明显的塑性形变，这种性质叫做脆性。例如，轻轻一掰，饼干就会变成碎片。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3" y="0"/>
            <a:ext cx="78843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﻿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随着科技的发展，人们逐渐发明了很多具有特殊力学性能的新材料。有的材料不但很轻，而且强度很高，例如铝合金、碳纤维等。有的合金材料还具有形状记忆功能， 用这种材料制作的产品，经过冷却，可以揉作一团，等到受热后，形状会自动恢复。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905250"/>
            <a:ext cx="9144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707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高效课堂底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关于弹力产生条件的说法中，正确的是（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988840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物体间不相互接触，也能产生弹力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只要两物体接触就一定会产生弹力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只有弹簧才能产生弹力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两个物体直接接触且互相挤压发生形变时才会产生弹力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9807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412776"/>
            <a:ext cx="878497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具有弹性的物体的弹性有一定的限度，超过这个限度后不能完全复原，这个限度称为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弹性限度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某同学用弹簧测力计测一个物体重力时，手持挂钩，将物体挂在提环上，测力计的读数为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 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，则物体的实际重力为（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31640" y="2276872"/>
            <a:ext cx="41764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大于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 N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等于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 N 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小于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 N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以上都有可能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4368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关于弹簧测力计的使用，下列几种说法中错误的是（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988840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弹簧测力计必须竖直放置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使用前必须检查指针是否在“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0”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刻度处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使用时弹簧、指针、挂钩不能与外壳摩擦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使用时必须注意所测的力不能超过弹簧测力计的量程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9807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使用弹簧测力计时，下面注意的事项中不正确的是（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1988840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使用前应先检查指针是否指在零刻度线上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读数时视线应平视刻度盘刻度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被测力的大小不能超出测力计的量程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使用时测力计必须竖直放置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980728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﻿一根弹簧原长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10 cm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，若挂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5 N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物体时，弹簧长为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12 cm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，那么挂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10 N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物体时，则（  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2564904"/>
            <a:ext cx="44644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弹簧伸长了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弹簧伸长了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cm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弹簧的长为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24 cm 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弹簧伸长了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4 cm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484784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练习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78843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如图所示，弹簧测力计的量程为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_______ N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，鱼对弹簧测力计挂钩的拉力是 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______ N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476672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0~5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119675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2.2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6925"/>
            <a:ext cx="1533525" cy="43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996952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类似橡皮泥，物体受力变形后不能自动恢复到原来的形状的特性叫做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塑性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12160" y="1052736"/>
            <a:ext cx="2843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没有恢复到原来形状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653136"/>
            <a:ext cx="85689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物体在受力时发生形变，在不受力时不能自动恢复原状的形变，叫做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塑性形变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292080" y="141277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362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548680"/>
            <a:ext cx="2381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例题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3" y="47667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﻿下列现象中发生的不是弹性形变的是（    ）。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5656" y="2132856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﻿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A.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跳板被跳水运动员压弯 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B.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橡皮泥上留下指印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C.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弹簧拉力器被拉开  </a:t>
            </a:r>
          </a:p>
          <a:p>
            <a:pPr fontAlgn="ctr">
              <a:lnSpc>
                <a:spcPct val="150000"/>
              </a:lnSpc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D. 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撑杆跳运动员将杆压弯</a:t>
            </a:r>
          </a:p>
          <a:p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8424" y="47667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9592" y="2780928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产生弹力的条件：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556792"/>
            <a:ext cx="856895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物体由于发生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弹性形变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而产生的力叫做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弹力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55776" y="5229200"/>
            <a:ext cx="34708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②物体间有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挤压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27784" y="4077072"/>
            <a:ext cx="38843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①两物体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直接接触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；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55576" y="476672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弹力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6672"/>
            <a:ext cx="1043608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思考</a:t>
            </a:r>
            <a:endParaRPr lang="zh-CN" altLang="en-US" sz="3200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76672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茶杯静止在桌面上，这时有弹力吗？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2724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707904" y="1772816"/>
            <a:ext cx="4968552" cy="443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由于有些形变程度过小，人眼无法直接观察到，这时可以用弹力的产生条件判断两个物体是否有弹力的作用，就知道是否有形变产生。</a:t>
            </a:r>
            <a:endParaRPr lang="zh-CN" altLang="en-US" sz="32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1642</Words>
  <Application>Microsoft Office PowerPoint</Application>
  <PresentationFormat>全屏显示(4:3)</PresentationFormat>
  <Paragraphs>240</Paragraphs>
  <Slides>54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5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2020-02-20T12:36:55Z</dcterms:created>
  <dcterms:modified xsi:type="dcterms:W3CDTF">2020-03-30T03:59:23Z</dcterms:modified>
</cp:coreProperties>
</file>