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7CA50-4576-47FC-8BA5-1F39884223AD}" type="datetimeFigureOut">
              <a:rPr lang="zh-CN" altLang="en-US" smtClean="0"/>
              <a:t>2020/3/27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730E3-0B2A-473C-933C-4CF5CCBE92A8}" type="slidenum">
              <a:rPr lang="zh-CN" altLang="en-US" smtClean="0"/>
              <a:t>‹#›</a:t>
            </a:fld>
            <a:endParaRPr lang="zh-CN" altLang="en-US"/>
          </a:p>
        </p:txBody>
      </p:sp>
    </p:spTree>
    <p:extLst>
      <p:ext uri="{BB962C8B-B14F-4D97-AF65-F5344CB8AC3E}">
        <p14:creationId xmlns:p14="http://schemas.microsoft.com/office/powerpoint/2010/main" val="403060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6145"/>
          <p:cNvSpPr>
            <a:spLocks noGrp="1" noRot="1" noChangeAspect="1" noTextEdit="1"/>
          </p:cNvSpPr>
          <p:nvPr>
            <p:ph type="sldImg"/>
          </p:nvPr>
        </p:nvSpPr>
        <p:spPr/>
      </p:sp>
      <p:sp>
        <p:nvSpPr>
          <p:cNvPr id="6147" name="文本占位符 6146"/>
          <p:cNvSpPr>
            <a:spLocks noGrp="1"/>
          </p:cNvSpPr>
          <p:nvPr>
            <p:ph type="body" idx="1"/>
          </p:nvPr>
        </p:nvSpPr>
        <p:spPr>
          <a:xfrm>
            <a:off x="914400" y="4343400"/>
            <a:ext cx="5029200" cy="4114800"/>
          </a:xfrm>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t>3</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p:sp>
      <p:sp>
        <p:nvSpPr>
          <p:cNvPr id="28675" name="文本占位符 28674"/>
          <p:cNvSpPr>
            <a:spLocks noGrp="1"/>
          </p:cNvSpPr>
          <p:nvPr>
            <p:ph type="body" idx="1"/>
          </p:nvPr>
        </p:nvSpPr>
        <p:spPr>
          <a:xfrm>
            <a:off x="914400" y="4343400"/>
            <a:ext cx="5029200" cy="4114800"/>
          </a:xfrm>
        </p:spPr>
        <p:txBody>
          <a:bodyPr/>
          <a:lstStyle/>
          <a:p>
            <a:pPr lvl="0"/>
            <a:r>
              <a:rPr lang="zh-CN" altLang="en-US" sz="1800" dirty="0"/>
              <a:t>海水虽然不能直接利用，但在地球为人类提供良好的生活环境起着十分重要的作用，广阔的表面积海水蒸发，为川流不息达到海的淡水不断更新提供了水汽。</a:t>
            </a:r>
          </a:p>
        </p:txBody>
      </p:sp>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t>4</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p:sp>
      <p:sp>
        <p:nvSpPr>
          <p:cNvPr id="30723" name="文本占位符 30722"/>
          <p:cNvSpPr>
            <a:spLocks noGrp="1"/>
          </p:cNvSpPr>
          <p:nvPr>
            <p:ph type="body" idx="1"/>
          </p:nvPr>
        </p:nvSpPr>
        <p:spPr>
          <a:xfrm>
            <a:off x="914400" y="4343400"/>
            <a:ext cx="5029200" cy="4114800"/>
          </a:xfrm>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t>5</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t>9</a:t>
            </a:fld>
            <a:endParaRPr lang="zh-CN" altLang="en-US" sz="1200" dirty="0"/>
          </a:p>
        </p:txBody>
      </p:sp>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r>
              <a:rPr lang="zh-CN" altLang="en-US" dirty="0"/>
              <a:t>云：白天气温较高，地表水大量蒸发，因此空气中含有大量的水蒸汽。这时候水蒸汽上升到冷的高空以后，一部分液化成为小水滴，一部分凝华成小冰晶，天空中的云就是由大量的小水滴和小冰晶组成的。（液化以及凝华）</a:t>
            </a:r>
          </a:p>
          <a:p>
            <a:pPr lvl="0"/>
            <a:r>
              <a:rPr lang="zh-CN" altLang="en-US" dirty="0"/>
              <a:t>雨：当云越聚越多，越聚越厚的时候，就要开始下落，在下落过程当中随着温度升高，云中的小冰晶熔化成小水滴，与云中原有的小水滴一起降落到地面上，这就是雨。（液化）</a:t>
            </a:r>
          </a:p>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457200"/>
            <a:ext cx="77724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85800" y="4686300"/>
            <a:ext cx="1905000" cy="342900"/>
          </a:xfrm>
        </p:spPr>
        <p:txBody>
          <a:bodyPr/>
          <a:lstStyle/>
          <a:p>
            <a:pPr lvl="0"/>
            <a:fld id="{BB962C8B-B14F-4D97-AF65-F5344CB8AC3E}" type="datetime1">
              <a:rPr lang="zh-CN" altLang="en-US" dirty="0"/>
              <a:t>2020/3/27</a:t>
            </a:fld>
            <a:endParaRPr lang="zh-CN" altLang="en-US" dirty="0">
              <a:latin typeface="Arial" panose="020B0604020202020204" pitchFamily="34" charset="0"/>
            </a:endParaRPr>
          </a:p>
        </p:txBody>
      </p:sp>
      <p:sp>
        <p:nvSpPr>
          <p:cNvPr id="4" name="页脚占位符 3"/>
          <p:cNvSpPr>
            <a:spLocks noGrp="1"/>
          </p:cNvSpPr>
          <p:nvPr>
            <p:ph type="ftr" sz="quarter" idx="11"/>
          </p:nvPr>
        </p:nvSpPr>
        <p:spPr>
          <a:xfrm>
            <a:off x="3124200" y="4686300"/>
            <a:ext cx="2895600" cy="342900"/>
          </a:xfrm>
        </p:spPr>
        <p:txBody>
          <a:bodyPr/>
          <a:lstStyle/>
          <a:p>
            <a:pPr lvl="0"/>
            <a:endParaRPr lang="zh-CN" altLang="en-US" dirty="0"/>
          </a:p>
        </p:txBody>
      </p:sp>
      <p:sp>
        <p:nvSpPr>
          <p:cNvPr id="5" name="灯片编号占位符 4"/>
          <p:cNvSpPr>
            <a:spLocks noGrp="1"/>
          </p:cNvSpPr>
          <p:nvPr>
            <p:ph type="sldNum" sz="quarter" idx="12"/>
          </p:nvPr>
        </p:nvSpPr>
        <p:spPr>
          <a:xfrm>
            <a:off x="6553200" y="4686300"/>
            <a:ext cx="1905000" cy="342900"/>
          </a:xfrm>
        </p:spPr>
        <p:txBody>
          <a:bodyPr/>
          <a:lstStyle/>
          <a:p>
            <a:pPr lvl="0"/>
            <a:fld id="{9A0DB2DC-4C9A-4742-B13C-FB6460FD3503}" type="slidenum">
              <a:rPr lang="zh-CN" altLang="en-US" dirty="0"/>
              <a:t>‹#›</a:t>
            </a:fld>
            <a:endParaRPr lang="zh-CN" altLang="en-US" dirty="0">
              <a:latin typeface="Arial" panose="020B0604020202020204" pitchFamily="34" charset="0"/>
            </a:endParaRPr>
          </a:p>
        </p:txBody>
      </p:sp>
    </p:spTree>
    <p:extLst>
      <p:ext uri="{BB962C8B-B14F-4D97-AF65-F5344CB8AC3E}">
        <p14:creationId xmlns:p14="http://schemas.microsoft.com/office/powerpoint/2010/main" val="24201553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8.xml"/><Relationship Id="rId7"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1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Layout" Target="../slideLayouts/slideLayout7.xml"/><Relationship Id="rId3" Type="http://schemas.openxmlformats.org/officeDocument/2006/relationships/tags" Target="../tags/tag34.xml"/><Relationship Id="rId21" Type="http://schemas.openxmlformats.org/officeDocument/2006/relationships/image" Target="../media/image25.jpe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image" Target="../media/image24.jpe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image" Target="../media/image23.jpe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18.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s/_rels/slide21.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s>
</file>

<file path=ppt/slides/_rels/slide22.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s>
</file>

<file path=ppt/slides/_rels/slide23.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s>
</file>

<file path=ppt/slides/_rels/slide24.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image" Target="../media/image8.jpeg"/><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10.xml"/><Relationship Id="rId7"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tags" Target="../tags/tag16.xml"/><Relationship Id="rId7"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32748" y="1939184"/>
            <a:ext cx="1829733" cy="46280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400" b="1" dirty="0" smtClean="0">
                <a:solidFill>
                  <a:schemeClr val="bg1"/>
                </a:solidFill>
                <a:latin typeface="微软雅黑" panose="020B0503020204020204" charset="-122"/>
                <a:ea typeface="微软雅黑" panose="020B0503020204020204" charset="-122"/>
              </a:rPr>
              <a:t>中</a:t>
            </a:r>
            <a:r>
              <a:rPr lang="zh-CN" altLang="en-US" sz="2400" b="1" dirty="0">
                <a:solidFill>
                  <a:schemeClr val="bg1"/>
                </a:solidFill>
                <a:latin typeface="微软雅黑" panose="020B0503020204020204" charset="-122"/>
                <a:ea typeface="微软雅黑" panose="020B0503020204020204" charset="-122"/>
              </a:rPr>
              <a:t>物理</a:t>
            </a:r>
            <a:endParaRPr kumimoji="0" lang="zh-CN" altLang="en-US" sz="2400" b="1" i="0" u="none" strike="noStrike" cap="none" spc="0" normalizeH="0" dirty="0">
              <a:ln>
                <a:noFill/>
              </a:ln>
              <a:solidFill>
                <a:schemeClr val="bg1"/>
              </a:solidFill>
              <a:effectLst/>
              <a:uFillTx/>
              <a:latin typeface="微软雅黑" panose="020B0503020204020204" charset="-122"/>
              <a:ea typeface="微软雅黑" panose="020B0503020204020204" charset="-122"/>
              <a:sym typeface="Arial" panose="020B0604020202020204"/>
            </a:endParaRPr>
          </a:p>
        </p:txBody>
      </p:sp>
      <p:sp>
        <p:nvSpPr>
          <p:cNvPr id="40" name="Shape 40"/>
          <p:cNvSpPr/>
          <p:nvPr/>
        </p:nvSpPr>
        <p:spPr>
          <a:xfrm>
            <a:off x="5030615" y="2234969"/>
            <a:ext cx="3606165" cy="995144"/>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en-US" sz="4800" b="1" baseline="-25000" dirty="0" smtClean="0">
                <a:solidFill>
                  <a:schemeClr val="tx1"/>
                </a:solidFill>
                <a:latin typeface="等线" panose="02010600030101010101" pitchFamily="2" charset="-122"/>
                <a:ea typeface="等线" panose="02010600030101010101" pitchFamily="2" charset="-122"/>
              </a:rPr>
              <a:t>第</a:t>
            </a:r>
            <a:r>
              <a:rPr lang="en-US" altLang="zh-CN" sz="4800" b="1" baseline="-25000" dirty="0" smtClean="0">
                <a:solidFill>
                  <a:schemeClr val="tx1"/>
                </a:solidFill>
                <a:latin typeface="等线" panose="02010600030101010101" pitchFamily="2" charset="-122"/>
                <a:ea typeface="等线" panose="02010600030101010101" pitchFamily="2" charset="-122"/>
              </a:rPr>
              <a:t>4</a:t>
            </a:r>
            <a:r>
              <a:rPr lang="zh-CN" altLang="en-US" sz="4800" b="1" baseline="-25000" dirty="0" smtClean="0">
                <a:solidFill>
                  <a:schemeClr val="tx1"/>
                </a:solidFill>
                <a:latin typeface="等线" panose="02010600030101010101" pitchFamily="2" charset="-122"/>
                <a:ea typeface="等线" panose="02010600030101010101" pitchFamily="2" charset="-122"/>
              </a:rPr>
              <a:t>章  </a:t>
            </a:r>
            <a:r>
              <a:rPr lang="zh-CN" altLang="en-US" sz="4800" b="1" baseline="-25000" dirty="0" smtClean="0">
                <a:solidFill>
                  <a:schemeClr val="tx1"/>
                </a:solidFill>
                <a:latin typeface="等线" panose="02010600030101010101" pitchFamily="2" charset="-122"/>
                <a:ea typeface="等线" panose="02010600030101010101" pitchFamily="2" charset="-122"/>
              </a:rPr>
              <a:t>第</a:t>
            </a:r>
            <a:r>
              <a:rPr lang="en-US" altLang="zh-CN" sz="4800" b="1" baseline="-25000" dirty="0" smtClean="0">
                <a:solidFill>
                  <a:schemeClr val="tx1"/>
                </a:solidFill>
                <a:latin typeface="等线" panose="02010600030101010101" pitchFamily="2" charset="-122"/>
                <a:ea typeface="等线" panose="02010600030101010101" pitchFamily="2" charset="-122"/>
              </a:rPr>
              <a:t>5</a:t>
            </a:r>
            <a:r>
              <a:rPr lang="zh-CN" altLang="en-US" sz="4800" b="1" baseline="-25000" dirty="0" smtClean="0">
                <a:solidFill>
                  <a:schemeClr val="tx1"/>
                </a:solidFill>
                <a:latin typeface="等线" panose="02010600030101010101" pitchFamily="2" charset="-122"/>
                <a:ea typeface="等线" panose="02010600030101010101" pitchFamily="2" charset="-122"/>
              </a:rPr>
              <a:t>节</a:t>
            </a:r>
            <a:endParaRPr lang="zh-CN" altLang="en-US" sz="4000" baseline="-25000" dirty="0" smtClean="0">
              <a:solidFill>
                <a:schemeClr val="tx1"/>
              </a:solidFill>
              <a:latin typeface="等线" panose="02010600030101010101" pitchFamily="2" charset="-122"/>
              <a:ea typeface="等线" panose="02010600030101010101" pitchFamily="2" charset="-122"/>
            </a:endParaRPr>
          </a:p>
          <a:p>
            <a:pPr lvl="0">
              <a:defRPr sz="1800">
                <a:solidFill>
                  <a:srgbClr val="000000"/>
                </a:solidFill>
              </a:defRPr>
            </a:pPr>
            <a:r>
              <a:rPr lang="zh-CN" altLang="en-US" sz="4000" baseline="-25000" dirty="0" smtClean="0">
                <a:solidFill>
                  <a:schemeClr val="tx1"/>
                </a:solidFill>
                <a:latin typeface="等线" panose="02010600030101010101" pitchFamily="2" charset="-122"/>
                <a:ea typeface="等线" panose="02010600030101010101" pitchFamily="2" charset="-122"/>
              </a:rPr>
              <a:t>  </a:t>
            </a:r>
          </a:p>
        </p:txBody>
      </p:sp>
      <p:sp>
        <p:nvSpPr>
          <p:cNvPr id="5" name="Shape 40"/>
          <p:cNvSpPr/>
          <p:nvPr/>
        </p:nvSpPr>
        <p:spPr>
          <a:xfrm>
            <a:off x="4489918" y="987574"/>
            <a:ext cx="3781372" cy="830997"/>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en-US" sz="7200" b="1" baseline="-25000" dirty="0" smtClean="0">
                <a:solidFill>
                  <a:srgbClr val="0070C0"/>
                </a:solidFill>
                <a:latin typeface="方正姚体" panose="02010601030101010101" pitchFamily="2" charset="-122"/>
                <a:ea typeface="方正姚体" panose="02010601030101010101" pitchFamily="2" charset="-122"/>
              </a:rPr>
              <a:t>沪粤版物理</a:t>
            </a:r>
            <a:r>
              <a:rPr lang="zh-CN" altLang="en-US" sz="2400" b="1" baseline="-25000" dirty="0" smtClean="0">
                <a:solidFill>
                  <a:srgbClr val="0070C0"/>
                </a:solidFill>
                <a:latin typeface="方正姚体" panose="02010601030101010101" pitchFamily="2" charset="-122"/>
                <a:ea typeface="方正姚体" panose="02010601030101010101" pitchFamily="2" charset="-122"/>
              </a:rPr>
              <a:t>（初中）</a:t>
            </a:r>
            <a:endParaRPr lang="zh-CN" sz="2400" b="1" baseline="-25000" dirty="0">
              <a:solidFill>
                <a:srgbClr val="0070C0"/>
              </a:solidFill>
              <a:latin typeface="方正姚体" panose="02010601030101010101" pitchFamily="2" charset="-122"/>
              <a:ea typeface="方正姚体" panose="02010601030101010101" pitchFamily="2" charset="-122"/>
            </a:endParaRPr>
          </a:p>
        </p:txBody>
      </p:sp>
      <p:sp>
        <p:nvSpPr>
          <p:cNvPr id="4" name="矩形 3"/>
          <p:cNvSpPr/>
          <p:nvPr/>
        </p:nvSpPr>
        <p:spPr>
          <a:xfrm>
            <a:off x="217314" y="204344"/>
            <a:ext cx="1530566" cy="308537"/>
          </a:xfrm>
          <a:prstGeom prst="rect">
            <a:avLst/>
          </a:prstGeom>
          <a:solidFill>
            <a:schemeClr val="tx2"/>
          </a:solidFill>
          <a:ln w="12700" cap="flat">
            <a:solidFill>
              <a:srgbClr val="C00000"/>
            </a:solidFill>
            <a:prstDash val="solid"/>
            <a:miter lim="800000"/>
          </a:ln>
          <a:effectLst>
            <a:outerShdw blurRad="76200" dir="18900000" sy="23000" kx="-1200000" algn="bl" rotWithShape="0">
              <a:prstClr val="black">
                <a:alpha val="20000"/>
              </a:prstClr>
            </a:outerShdw>
            <a:softEdge rad="1905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dist" defTabSz="914400" rtl="0" fontAlgn="auto" latinLnBrk="1" hangingPunct="0">
              <a:lnSpc>
                <a:spcPct val="100000"/>
              </a:lnSpc>
              <a:spcBef>
                <a:spcPts val="0"/>
              </a:spcBef>
              <a:spcAft>
                <a:spcPts val="0"/>
              </a:spcAft>
              <a:buClrTx/>
              <a:buSzTx/>
              <a:buFontTx/>
              <a:buNone/>
            </a:pPr>
            <a:r>
              <a:rPr kumimoji="0" lang="zh-CN" altLang="en-US" sz="1400" b="1" u="none" strike="noStrike" cap="none" spc="0" normalizeH="0" baseline="0" dirty="0" smtClean="0">
                <a:ln>
                  <a:noFill/>
                </a:ln>
                <a:solidFill>
                  <a:schemeClr val="bg1"/>
                </a:solidFill>
                <a:effectLst/>
                <a:uFillTx/>
                <a:latin typeface="腾祥范笑歌楷书简繁合集" panose="01010104010101010101" pitchFamily="2" charset="-122"/>
                <a:ea typeface="腾祥范笑歌楷书简繁合集" panose="01010104010101010101" pitchFamily="2" charset="-122"/>
                <a:cs typeface="微软雅黑" panose="020B0503020204020204" charset="-122"/>
                <a:sym typeface="微软雅黑" panose="020B0503020204020204" charset="-122"/>
              </a:rPr>
              <a:t>同步精品课堂</a:t>
            </a:r>
            <a:endParaRPr kumimoji="0" lang="zh-CN" altLang="en-US" sz="1400" b="1" u="none" strike="noStrike" cap="none" spc="0" normalizeH="0" baseline="0" dirty="0">
              <a:ln>
                <a:noFill/>
              </a:ln>
              <a:solidFill>
                <a:schemeClr val="bg1"/>
              </a:solidFill>
              <a:effectLst/>
              <a:uFillTx/>
              <a:latin typeface="腾祥范笑歌楷书简繁合集" panose="01010104010101010101" pitchFamily="2" charset="-122"/>
              <a:ea typeface="腾祥范笑歌楷书简繁合集" panose="01010104010101010101" pitchFamily="2" charset="-122"/>
              <a:cs typeface="微软雅黑" panose="020B0503020204020204" charset="-122"/>
              <a:sym typeface="微软雅黑" panose="020B050302020402020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43558"/>
            <a:ext cx="3240360" cy="3240360"/>
          </a:xfrm>
          <a:prstGeom prst="rect">
            <a:avLst/>
          </a:prstGeom>
        </p:spPr>
      </p:pic>
      <p:sp>
        <p:nvSpPr>
          <p:cNvPr id="10" name="Shape 40"/>
          <p:cNvSpPr/>
          <p:nvPr/>
        </p:nvSpPr>
        <p:spPr>
          <a:xfrm>
            <a:off x="4139952" y="3121732"/>
            <a:ext cx="4663886"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zh-CN" sz="5400" b="1" baseline="-25000" dirty="0">
                <a:solidFill>
                  <a:srgbClr val="FF0000"/>
                </a:solidFill>
                <a:latin typeface="华文楷体" panose="02010600040101010101" pitchFamily="2" charset="-122"/>
                <a:ea typeface="华文楷体" panose="02010600040101010101" pitchFamily="2" charset="-122"/>
              </a:rPr>
              <a:t>水循环和水资源</a:t>
            </a:r>
            <a:endParaRPr lang="zh-CN" altLang="zh-CN" sz="5400" b="1" baseline="-25000"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04633821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图片 164865" descr="pic025[1]"/>
          <p:cNvPicPr>
            <a:picLocks noChangeAspect="1"/>
          </p:cNvPicPr>
          <p:nvPr/>
        </p:nvPicPr>
        <p:blipFill>
          <a:blip r:embed="rId2"/>
          <a:stretch>
            <a:fillRect/>
          </a:stretch>
        </p:blipFill>
        <p:spPr>
          <a:xfrm>
            <a:off x="485775" y="580554"/>
            <a:ext cx="8014970" cy="4200737"/>
          </a:xfrm>
          <a:prstGeom prst="rect">
            <a:avLst/>
          </a:prstGeom>
          <a:noFill/>
          <a:ln w="9525">
            <a:noFill/>
          </a:ln>
        </p:spPr>
      </p:pic>
      <p:sp>
        <p:nvSpPr>
          <p:cNvPr id="164867" name="矩形 164866"/>
          <p:cNvSpPr/>
          <p:nvPr/>
        </p:nvSpPr>
        <p:spPr>
          <a:xfrm>
            <a:off x="2369892" y="1457420"/>
            <a:ext cx="4525081" cy="2683150"/>
          </a:xfrm>
          <a:prstGeom prst="rect">
            <a:avLst/>
          </a:prstGeom>
          <a:noFill/>
          <a:ln w="9525">
            <a:noFill/>
          </a:ln>
        </p:spPr>
        <p:txBody>
          <a:bodyPr>
            <a:spAutoFit/>
          </a:bodyPr>
          <a:lstStyle/>
          <a:p>
            <a:r>
              <a:rPr lang="zh-CN" altLang="en-US" sz="2800" b="1" dirty="0">
                <a:latin typeface="楷体" panose="02010609060101010101" pitchFamily="49" charset="-122"/>
                <a:ea typeface="楷体" panose="02010609060101010101" pitchFamily="49" charset="-122"/>
              </a:rPr>
              <a:t>利用这张物质状态的转变图我们可以来分析一下生活当中非常常见的自然现象，云、雨、雪、雾、露、霜，他们都是水发生物态变化而形成的。</a:t>
            </a:r>
          </a:p>
        </p:txBody>
      </p:sp>
    </p:spTree>
    <p:extLst>
      <p:ext uri="{BB962C8B-B14F-4D97-AF65-F5344CB8AC3E}">
        <p14:creationId xmlns:p14="http://schemas.microsoft.com/office/powerpoint/2010/main" val="989030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72706"/>
          <p:cNvSpPr>
            <a:spLocks noGrp="1"/>
          </p:cNvSpPr>
          <p:nvPr>
            <p:ph type="ctrTitle"/>
          </p:nvPr>
        </p:nvSpPr>
        <p:spPr>
          <a:xfrm>
            <a:off x="1393754" y="4407694"/>
            <a:ext cx="3886106" cy="529828"/>
          </a:xfrm>
        </p:spPr>
        <p:txBody>
          <a:bodyPr anchor="ctr"/>
          <a:lstStyle/>
          <a:p>
            <a:pPr algn="l" defTabSz="914400"/>
            <a:r>
              <a:rPr lang="zh-CN" altLang="en-US" sz="2695" b="1" i="1" kern="1200" baseline="0" dirty="0">
                <a:latin typeface="+mj-lt"/>
                <a:ea typeface="+mj-ea"/>
                <a:cs typeface="+mj-cs"/>
              </a:rPr>
              <a:t>地球上水的分布</a:t>
            </a:r>
          </a:p>
        </p:txBody>
      </p:sp>
      <p:sp>
        <p:nvSpPr>
          <p:cNvPr id="35843" name="任意多边形 72707"/>
          <p:cNvSpPr/>
          <p:nvPr/>
        </p:nvSpPr>
        <p:spPr>
          <a:xfrm>
            <a:off x="1769064" y="1394223"/>
            <a:ext cx="3036911" cy="2947988"/>
          </a:xfrm>
          <a:custGeom>
            <a:avLst/>
            <a:gdLst/>
            <a:ahLst/>
            <a:cxnLst/>
            <a:rect l="0" t="0" r="0" b="0"/>
            <a:pathLst>
              <a:path w="275" h="275">
                <a:moveTo>
                  <a:pt x="273" y="156"/>
                </a:moveTo>
                <a:cubicBezTo>
                  <a:pt x="274" y="149"/>
                  <a:pt x="275" y="143"/>
                  <a:pt x="275" y="137"/>
                </a:cubicBezTo>
                <a:cubicBezTo>
                  <a:pt x="275" y="61"/>
                  <a:pt x="213" y="0"/>
                  <a:pt x="137" y="0"/>
                </a:cubicBezTo>
                <a:cubicBezTo>
                  <a:pt x="61" y="0"/>
                  <a:pt x="0" y="61"/>
                  <a:pt x="0" y="137"/>
                </a:cubicBezTo>
                <a:cubicBezTo>
                  <a:pt x="0" y="213"/>
                  <a:pt x="61" y="275"/>
                  <a:pt x="137" y="275"/>
                </a:cubicBezTo>
                <a:cubicBezTo>
                  <a:pt x="195" y="274"/>
                  <a:pt x="247" y="238"/>
                  <a:pt x="266" y="184"/>
                </a:cubicBezTo>
                <a:lnTo>
                  <a:pt x="137" y="137"/>
                </a:lnTo>
                <a:lnTo>
                  <a:pt x="273" y="156"/>
                </a:lnTo>
                <a:close/>
              </a:path>
            </a:pathLst>
          </a:custGeom>
          <a:solidFill>
            <a:srgbClr val="CCECFF"/>
          </a:solidFill>
          <a:ln w="14351" cap="flat" cmpd="sng">
            <a:solidFill>
              <a:schemeClr val="accent1"/>
            </a:solidFill>
            <a:prstDash val="solid"/>
            <a:round/>
            <a:headEnd type="none" w="med" len="med"/>
            <a:tailEnd type="none" w="med" len="med"/>
          </a:ln>
        </p:spPr>
        <p:txBody>
          <a:bodyPr/>
          <a:lstStyle/>
          <a:p>
            <a:endParaRPr lang="zh-CN" altLang="en-US" sz="100"/>
          </a:p>
        </p:txBody>
      </p:sp>
      <p:sp>
        <p:nvSpPr>
          <p:cNvPr id="35844" name="任意多边形 72708"/>
          <p:cNvSpPr/>
          <p:nvPr/>
        </p:nvSpPr>
        <p:spPr>
          <a:xfrm>
            <a:off x="3282174" y="2863453"/>
            <a:ext cx="1501234" cy="278606"/>
          </a:xfrm>
          <a:custGeom>
            <a:avLst/>
            <a:gdLst/>
            <a:ahLst/>
            <a:cxnLst/>
            <a:rect l="0" t="0" r="0" b="0"/>
            <a:pathLst>
              <a:path w="136" h="26">
                <a:moveTo>
                  <a:pt x="135" y="26"/>
                </a:moveTo>
                <a:cubicBezTo>
                  <a:pt x="136" y="23"/>
                  <a:pt x="136" y="21"/>
                  <a:pt x="136" y="19"/>
                </a:cubicBezTo>
                <a:lnTo>
                  <a:pt x="0" y="0"/>
                </a:lnTo>
                <a:lnTo>
                  <a:pt x="135" y="26"/>
                </a:lnTo>
                <a:close/>
              </a:path>
            </a:pathLst>
          </a:custGeom>
          <a:solidFill>
            <a:schemeClr val="accent1"/>
          </a:solidFill>
          <a:ln w="14351">
            <a:noFill/>
          </a:ln>
        </p:spPr>
        <p:txBody>
          <a:bodyPr/>
          <a:lstStyle/>
          <a:p>
            <a:endParaRPr lang="zh-CN" altLang="en-US" sz="100"/>
          </a:p>
        </p:txBody>
      </p:sp>
      <p:sp>
        <p:nvSpPr>
          <p:cNvPr id="35845" name="任意多边形 72709"/>
          <p:cNvSpPr/>
          <p:nvPr/>
        </p:nvSpPr>
        <p:spPr>
          <a:xfrm>
            <a:off x="3282175" y="2863453"/>
            <a:ext cx="1490545" cy="503634"/>
          </a:xfrm>
          <a:custGeom>
            <a:avLst/>
            <a:gdLst/>
            <a:ahLst/>
            <a:cxnLst/>
            <a:rect l="0" t="0" r="0" b="0"/>
            <a:pathLst>
              <a:path w="135" h="47">
                <a:moveTo>
                  <a:pt x="129" y="47"/>
                </a:moveTo>
                <a:cubicBezTo>
                  <a:pt x="132" y="40"/>
                  <a:pt x="134" y="33"/>
                  <a:pt x="135" y="26"/>
                </a:cubicBezTo>
                <a:lnTo>
                  <a:pt x="0" y="0"/>
                </a:lnTo>
                <a:lnTo>
                  <a:pt x="129" y="47"/>
                </a:lnTo>
                <a:close/>
              </a:path>
            </a:pathLst>
          </a:custGeom>
          <a:solidFill>
            <a:srgbClr val="0000FF"/>
          </a:solidFill>
          <a:ln w="14351">
            <a:noFill/>
          </a:ln>
        </p:spPr>
        <p:txBody>
          <a:bodyPr/>
          <a:lstStyle/>
          <a:p>
            <a:endParaRPr lang="zh-CN" altLang="en-US" sz="100"/>
          </a:p>
        </p:txBody>
      </p:sp>
      <p:sp>
        <p:nvSpPr>
          <p:cNvPr id="35846" name="矩形 72710"/>
          <p:cNvSpPr/>
          <p:nvPr/>
        </p:nvSpPr>
        <p:spPr>
          <a:xfrm>
            <a:off x="2687144" y="1924050"/>
            <a:ext cx="1184122" cy="668400"/>
          </a:xfrm>
          <a:prstGeom prst="rect">
            <a:avLst/>
          </a:prstGeom>
          <a:noFill/>
          <a:ln w="9525">
            <a:noFill/>
          </a:ln>
        </p:spPr>
        <p:txBody>
          <a:bodyPr lIns="0" tIns="0" rIns="0" bIns="0">
            <a:spAutoFit/>
          </a:bodyPr>
          <a:lstStyle/>
          <a:p>
            <a:pPr algn="ctr"/>
            <a:r>
              <a:rPr lang="zh-CN" altLang="en-US" sz="2170" b="1" dirty="0">
                <a:solidFill>
                  <a:srgbClr val="0033CC"/>
                </a:solidFill>
                <a:latin typeface="宋体" panose="02010600030101010101" pitchFamily="2" charset="-122"/>
              </a:rPr>
              <a:t>海洋咸水</a:t>
            </a:r>
            <a:r>
              <a:rPr lang="en-US" altLang="zh-CN" sz="2170" b="1">
                <a:solidFill>
                  <a:srgbClr val="0033CC"/>
                </a:solidFill>
                <a:latin typeface="宋体" panose="02010600030101010101" pitchFamily="2" charset="-122"/>
              </a:rPr>
              <a:t>97.2%</a:t>
            </a:r>
            <a:endParaRPr lang="en-US" altLang="zh-CN" sz="2695">
              <a:latin typeface="Arial" panose="020B0604020202020204" pitchFamily="34" charset="0"/>
              <a:ea typeface="华文行楷" pitchFamily="2" charset="-122"/>
            </a:endParaRPr>
          </a:p>
        </p:txBody>
      </p:sp>
      <p:sp>
        <p:nvSpPr>
          <p:cNvPr id="35847" name="任意多边形 72711"/>
          <p:cNvSpPr/>
          <p:nvPr/>
        </p:nvSpPr>
        <p:spPr>
          <a:xfrm rot="624394">
            <a:off x="3244168" y="2984897"/>
            <a:ext cx="1501234" cy="278606"/>
          </a:xfrm>
          <a:custGeom>
            <a:avLst/>
            <a:gdLst/>
            <a:ahLst/>
            <a:cxnLst/>
            <a:rect l="0" t="0" r="0" b="0"/>
            <a:pathLst>
              <a:path w="136" h="26">
                <a:moveTo>
                  <a:pt x="135" y="26"/>
                </a:moveTo>
                <a:cubicBezTo>
                  <a:pt x="136" y="23"/>
                  <a:pt x="136" y="21"/>
                  <a:pt x="136" y="19"/>
                </a:cubicBezTo>
                <a:lnTo>
                  <a:pt x="0" y="0"/>
                </a:lnTo>
                <a:lnTo>
                  <a:pt x="135" y="26"/>
                </a:lnTo>
                <a:close/>
              </a:path>
            </a:pathLst>
          </a:custGeom>
          <a:solidFill>
            <a:srgbClr val="FF00FF"/>
          </a:solidFill>
          <a:ln w="14351" cap="flat" cmpd="sng">
            <a:solidFill>
              <a:schemeClr val="accent1"/>
            </a:solidFill>
            <a:prstDash val="solid"/>
            <a:round/>
            <a:headEnd type="none" w="med" len="med"/>
            <a:tailEnd type="none" w="med" len="med"/>
          </a:ln>
        </p:spPr>
        <p:txBody>
          <a:bodyPr/>
          <a:lstStyle/>
          <a:p>
            <a:endParaRPr lang="zh-CN" altLang="en-US" sz="100"/>
          </a:p>
        </p:txBody>
      </p:sp>
      <p:sp>
        <p:nvSpPr>
          <p:cNvPr id="35848" name="圆角矩形标注 72712"/>
          <p:cNvSpPr/>
          <p:nvPr/>
        </p:nvSpPr>
        <p:spPr>
          <a:xfrm>
            <a:off x="5434259" y="1924050"/>
            <a:ext cx="1939490" cy="485775"/>
          </a:xfrm>
          <a:prstGeom prst="wedgeRoundRectCallout">
            <a:avLst>
              <a:gd name="adj1" fmla="val -87537"/>
              <a:gd name="adj2" fmla="val 212745"/>
              <a:gd name="adj3" fmla="val 16667"/>
            </a:avLst>
          </a:prstGeom>
          <a:solidFill>
            <a:srgbClr val="FFEFFF"/>
          </a:solidFill>
          <a:ln w="9525" cap="flat" cmpd="sng">
            <a:solidFill>
              <a:srgbClr val="FF00FF"/>
            </a:solidFill>
            <a:prstDash val="solid"/>
            <a:miter/>
            <a:headEnd type="none" w="med" len="med"/>
            <a:tailEnd type="none" w="med" len="med"/>
          </a:ln>
        </p:spPr>
        <p:txBody>
          <a:bodyPr/>
          <a:lstStyle/>
          <a:p>
            <a:pPr algn="ctr"/>
            <a:r>
              <a:rPr lang="zh-CN" altLang="en-US" sz="2095" dirty="0">
                <a:latin typeface="Arial" panose="020B0604020202020204" pitchFamily="34" charset="0"/>
                <a:ea typeface="华文行楷" pitchFamily="2" charset="-122"/>
              </a:rPr>
              <a:t>淡水</a:t>
            </a:r>
            <a:r>
              <a:rPr lang="en-US" altLang="zh-CN" sz="2095">
                <a:latin typeface="Arial" panose="020B0604020202020204" pitchFamily="34" charset="0"/>
                <a:ea typeface="华文行楷" pitchFamily="2" charset="-122"/>
              </a:rPr>
              <a:t>2.8%</a:t>
            </a:r>
          </a:p>
        </p:txBody>
      </p:sp>
      <p:sp>
        <p:nvSpPr>
          <p:cNvPr id="35849" name="圆角矩形标注 72713"/>
          <p:cNvSpPr/>
          <p:nvPr/>
        </p:nvSpPr>
        <p:spPr>
          <a:xfrm>
            <a:off x="5379626" y="3813572"/>
            <a:ext cx="1939490" cy="756047"/>
          </a:xfrm>
          <a:prstGeom prst="wedgeRoundRectCallout">
            <a:avLst>
              <a:gd name="adj1" fmla="val -88153"/>
              <a:gd name="adj2" fmla="val -112519"/>
              <a:gd name="adj3" fmla="val 16667"/>
            </a:avLst>
          </a:prstGeom>
          <a:solidFill>
            <a:srgbClr val="FFEFFF"/>
          </a:solidFill>
          <a:ln w="9525" cap="flat" cmpd="sng">
            <a:solidFill>
              <a:srgbClr val="FF00FF"/>
            </a:solidFill>
            <a:prstDash val="solid"/>
            <a:miter/>
            <a:headEnd type="none" w="med" len="med"/>
            <a:tailEnd type="none" w="med" len="med"/>
          </a:ln>
        </p:spPr>
        <p:txBody>
          <a:bodyPr/>
          <a:lstStyle/>
          <a:p>
            <a:pPr algn="ctr"/>
            <a:r>
              <a:rPr lang="zh-CN" altLang="en-US" sz="2095" dirty="0">
                <a:latin typeface="Arial" panose="020B0604020202020204" pitchFamily="34" charset="0"/>
                <a:ea typeface="华文行楷" pitchFamily="2" charset="-122"/>
              </a:rPr>
              <a:t>人类可利用</a:t>
            </a:r>
            <a:r>
              <a:rPr lang="en-US" altLang="zh-CN" sz="2095">
                <a:latin typeface="Arial" panose="020B0604020202020204" pitchFamily="34" charset="0"/>
                <a:ea typeface="华文行楷" pitchFamily="2" charset="-122"/>
              </a:rPr>
              <a:t>0.03%</a:t>
            </a:r>
          </a:p>
        </p:txBody>
      </p:sp>
      <p:sp>
        <p:nvSpPr>
          <p:cNvPr id="35851" name="矩形 72715"/>
          <p:cNvSpPr/>
          <p:nvPr/>
        </p:nvSpPr>
        <p:spPr>
          <a:xfrm>
            <a:off x="1339121" y="671512"/>
            <a:ext cx="6519204" cy="739060"/>
          </a:xfrm>
          <a:prstGeom prst="rect">
            <a:avLst/>
          </a:prstGeom>
          <a:noFill/>
          <a:ln w="9525">
            <a:noFill/>
          </a:ln>
        </p:spPr>
        <p:txBody>
          <a:bodyPr>
            <a:spAutoFit/>
          </a:bodyPr>
          <a:lstStyle/>
          <a:p>
            <a:pPr>
              <a:spcBef>
                <a:spcPct val="50000"/>
              </a:spcBef>
            </a:pPr>
            <a:r>
              <a:rPr lang="zh-CN" altLang="en-US" sz="2095" b="1" dirty="0">
                <a:solidFill>
                  <a:schemeClr val="tx1"/>
                </a:solidFill>
                <a:latin typeface="Arial" panose="020B0604020202020204" pitchFamily="34" charset="0"/>
              </a:rPr>
              <a:t>地球上，</a:t>
            </a:r>
            <a:r>
              <a:rPr lang="en-US" altLang="zh-CN" sz="2095" b="1">
                <a:solidFill>
                  <a:schemeClr val="tx1"/>
                </a:solidFill>
                <a:latin typeface="Arial" panose="020B0604020202020204" pitchFamily="34" charset="0"/>
              </a:rPr>
              <a:t>97.2%</a:t>
            </a:r>
            <a:r>
              <a:rPr lang="zh-CN" altLang="en-US" sz="2095" b="1" dirty="0">
                <a:solidFill>
                  <a:schemeClr val="tx1"/>
                </a:solidFill>
                <a:latin typeface="Arial" panose="020B0604020202020204" pitchFamily="34" charset="0"/>
              </a:rPr>
              <a:t>以上是人类无法直接利用的海洋咸水，淡水只有</a:t>
            </a:r>
            <a:r>
              <a:rPr lang="en-US" altLang="zh-CN" sz="2095" b="1">
                <a:solidFill>
                  <a:schemeClr val="tx1"/>
                </a:solidFill>
                <a:latin typeface="Arial" panose="020B0604020202020204" pitchFamily="34" charset="0"/>
              </a:rPr>
              <a:t>2.8%</a:t>
            </a:r>
            <a:r>
              <a:rPr lang="zh-CN" altLang="en-US" sz="2095" b="1" dirty="0">
                <a:solidFill>
                  <a:schemeClr val="tx1"/>
                </a:solidFill>
                <a:latin typeface="Arial" panose="020B0604020202020204" pitchFamily="34" charset="0"/>
              </a:rPr>
              <a:t>，</a:t>
            </a:r>
            <a:r>
              <a:rPr lang="zh-CN" altLang="en-US" sz="2095" b="1" dirty="0">
                <a:solidFill>
                  <a:srgbClr val="FF0000"/>
                </a:solidFill>
                <a:latin typeface="Arial" panose="020B0604020202020204" pitchFamily="34" charset="0"/>
              </a:rPr>
              <a:t>人类可以直接利用的水不到</a:t>
            </a:r>
            <a:r>
              <a:rPr lang="en-US" altLang="zh-CN" sz="2095" b="1">
                <a:solidFill>
                  <a:srgbClr val="FF0000"/>
                </a:solidFill>
                <a:latin typeface="Arial" panose="020B0604020202020204" pitchFamily="34" charset="0"/>
              </a:rPr>
              <a:t>0.03%</a:t>
            </a:r>
            <a:r>
              <a:rPr lang="zh-CN" altLang="en-US" sz="2095" b="1" dirty="0">
                <a:solidFill>
                  <a:srgbClr val="FF0000"/>
                </a:solidFill>
                <a:latin typeface="Arial" panose="020B0604020202020204" pitchFamily="34" charset="0"/>
              </a:rPr>
              <a:t>。</a:t>
            </a:r>
          </a:p>
        </p:txBody>
      </p:sp>
      <p:sp>
        <p:nvSpPr>
          <p:cNvPr id="35850" name="矩形 72714"/>
          <p:cNvSpPr/>
          <p:nvPr/>
        </p:nvSpPr>
        <p:spPr>
          <a:xfrm>
            <a:off x="1312993" y="33337"/>
            <a:ext cx="5090419" cy="583407"/>
          </a:xfrm>
          <a:prstGeom prst="rect">
            <a:avLst/>
          </a:prstGeom>
          <a:noFill/>
          <a:ln w="9525">
            <a:noFill/>
          </a:ln>
        </p:spPr>
        <p:txBody>
          <a:bodyPr anchor="ctr"/>
          <a:lstStyle/>
          <a:p>
            <a:r>
              <a:rPr lang="en-US" altLang="zh-CN" sz="2995" b="1" dirty="0">
                <a:solidFill>
                  <a:schemeClr val="tx1"/>
                </a:solidFill>
                <a:latin typeface="Arial" panose="020B0604020202020204" pitchFamily="34" charset="0"/>
              </a:rPr>
              <a:t>            </a:t>
            </a:r>
            <a:r>
              <a:rPr lang="zh-CN" altLang="en-US" sz="2995" b="1" dirty="0">
                <a:solidFill>
                  <a:schemeClr val="tx1"/>
                </a:solidFill>
                <a:latin typeface="Arial" panose="020B0604020202020204" pitchFamily="34" charset="0"/>
              </a:rPr>
              <a:t>水是珍贵的资源</a:t>
            </a:r>
          </a:p>
        </p:txBody>
      </p:sp>
    </p:spTree>
    <p:extLst>
      <p:ext uri="{BB962C8B-B14F-4D97-AF65-F5344CB8AC3E}">
        <p14:creationId xmlns:p14="http://schemas.microsoft.com/office/powerpoint/2010/main" val="923071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1"/>
          <p:cNvSpPr/>
          <p:nvPr>
            <p:custDataLst>
              <p:tags r:id="rId2"/>
            </p:custDataLst>
          </p:nvPr>
        </p:nvSpPr>
        <p:spPr>
          <a:xfrm rot="10800000" flipH="1">
            <a:off x="6375794" y="3083201"/>
            <a:ext cx="2756916" cy="2060298"/>
          </a:xfrm>
          <a:custGeom>
            <a:avLst/>
            <a:gdLst>
              <a:gd name="connsiteX0" fmla="*/ 4137948 w 4137948"/>
              <a:gd name="connsiteY0" fmla="*/ 3084735 h 3084735"/>
              <a:gd name="connsiteX1" fmla="*/ 4062570 w 4137948"/>
              <a:gd name="connsiteY1" fmla="*/ 3082829 h 3084735"/>
              <a:gd name="connsiteX2" fmla="*/ 22788 w 4137948"/>
              <a:gd name="connsiteY2" fmla="*/ 69643 h 3084735"/>
              <a:gd name="connsiteX3" fmla="*/ 0 w 4137948"/>
              <a:gd name="connsiteY3" fmla="*/ 0 h 3084735"/>
              <a:gd name="connsiteX4" fmla="*/ 1736389 w 4137948"/>
              <a:gd name="connsiteY4" fmla="*/ 0 h 3084735"/>
              <a:gd name="connsiteX5" fmla="*/ 1799539 w 4137948"/>
              <a:gd name="connsiteY5" fmla="*/ 112186 h 3084735"/>
              <a:gd name="connsiteX6" fmla="*/ 3995109 w 4137948"/>
              <a:gd name="connsiteY6" fmla="*/ 1482568 h 3084735"/>
              <a:gd name="connsiteX7" fmla="*/ 4137948 w 4137948"/>
              <a:gd name="connsiteY7" fmla="*/ 1493430 h 308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948" h="3084735">
                <a:moveTo>
                  <a:pt x="4137948" y="3084735"/>
                </a:moveTo>
                <a:lnTo>
                  <a:pt x="4062570" y="3082829"/>
                </a:lnTo>
                <a:cubicBezTo>
                  <a:pt x="2192016" y="2988010"/>
                  <a:pt x="620720" y="1758914"/>
                  <a:pt x="22788" y="69643"/>
                </a:cubicBezTo>
                <a:lnTo>
                  <a:pt x="0" y="0"/>
                </a:lnTo>
                <a:lnTo>
                  <a:pt x="1736389" y="0"/>
                </a:lnTo>
                <a:lnTo>
                  <a:pt x="1799539" y="112186"/>
                </a:lnTo>
                <a:cubicBezTo>
                  <a:pt x="2268855" y="863998"/>
                  <a:pt x="3068372" y="1388453"/>
                  <a:pt x="3995109" y="1482568"/>
                </a:cubicBezTo>
                <a:lnTo>
                  <a:pt x="4137948" y="1493430"/>
                </a:lnTo>
                <a:close/>
              </a:path>
            </a:pathLst>
          </a:custGeom>
          <a:solidFill>
            <a:srgbClr val="1EAAE3">
              <a:lumMod val="20000"/>
              <a:lumOff val="80000"/>
            </a:srgbClr>
          </a:solidFill>
          <a:ln w="12700" cap="flat" cmpd="sng" algn="ctr">
            <a:noFill/>
            <a:prstDash val="solid"/>
            <a:miter lim="800000"/>
          </a:ln>
          <a:effectLst/>
        </p:spPr>
        <p:txBody>
          <a:bodyPr wrap="square" rtlCol="0" anchor="ctr">
            <a:noAutofit/>
          </a:bodyPr>
          <a:lstStyle/>
          <a:p>
            <a:pPr algn="ctr"/>
            <a:endParaRPr kumimoji="1" lang="zh-CN" altLang="en-US" sz="1195" b="1">
              <a:solidFill>
                <a:srgbClr val="FFFFFF"/>
              </a:solidFill>
              <a:latin typeface="微软雅黑" panose="020B0503020204020204" charset="-122"/>
            </a:endParaRPr>
          </a:p>
        </p:txBody>
      </p:sp>
      <p:sp>
        <p:nvSpPr>
          <p:cNvPr id="7" name="任意多边形: 形状 2"/>
          <p:cNvSpPr/>
          <p:nvPr>
            <p:custDataLst>
              <p:tags r:id="rId3"/>
            </p:custDataLst>
          </p:nvPr>
        </p:nvSpPr>
        <p:spPr>
          <a:xfrm>
            <a:off x="11290" y="0"/>
            <a:ext cx="4560711" cy="4776544"/>
          </a:xfrm>
          <a:custGeom>
            <a:avLst/>
            <a:gdLst>
              <a:gd name="connsiteX0" fmla="*/ 0 w 6096000"/>
              <a:gd name="connsiteY0" fmla="*/ 0 h 6368725"/>
              <a:gd name="connsiteX1" fmla="*/ 5145564 w 6096000"/>
              <a:gd name="connsiteY1" fmla="*/ 0 h 6368725"/>
              <a:gd name="connsiteX2" fmla="*/ 5218276 w 6096000"/>
              <a:gd name="connsiteY2" fmla="*/ 80004 h 6368725"/>
              <a:gd name="connsiteX3" fmla="*/ 6096000 w 6096000"/>
              <a:gd name="connsiteY3" fmla="*/ 2524982 h 6368725"/>
              <a:gd name="connsiteX4" fmla="*/ 2252257 w 6096000"/>
              <a:gd name="connsiteY4" fmla="*/ 6368725 h 6368725"/>
              <a:gd name="connsiteX5" fmla="*/ 103184 w 6096000"/>
              <a:gd name="connsiteY5" fmla="*/ 5712274 h 6368725"/>
              <a:gd name="connsiteX6" fmla="*/ 0 w 6096000"/>
              <a:gd name="connsiteY6" fmla="*/ 5635115 h 63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368725">
                <a:moveTo>
                  <a:pt x="0" y="0"/>
                </a:moveTo>
                <a:lnTo>
                  <a:pt x="5145564" y="0"/>
                </a:lnTo>
                <a:lnTo>
                  <a:pt x="5218276" y="80004"/>
                </a:lnTo>
                <a:cubicBezTo>
                  <a:pt x="5766609" y="744430"/>
                  <a:pt x="6096000" y="1596239"/>
                  <a:pt x="6096000" y="2524982"/>
                </a:cubicBezTo>
                <a:cubicBezTo>
                  <a:pt x="6096000" y="4647823"/>
                  <a:pt x="4375098" y="6368725"/>
                  <a:pt x="2252257" y="6368725"/>
                </a:cubicBezTo>
                <a:cubicBezTo>
                  <a:pt x="1456192" y="6368725"/>
                  <a:pt x="716649" y="6126723"/>
                  <a:pt x="103184" y="5712274"/>
                </a:cubicBezTo>
                <a:lnTo>
                  <a:pt x="0" y="5635115"/>
                </a:lnTo>
                <a:close/>
              </a:path>
            </a:pathLst>
          </a:custGeom>
          <a:solidFill>
            <a:srgbClr val="1EAAE3">
              <a:lumMod val="20000"/>
              <a:lumOff val="80000"/>
            </a:srgbClr>
          </a:solidFill>
          <a:ln w="12700" cap="flat" cmpd="sng" algn="ctr">
            <a:noFill/>
            <a:prstDash val="solid"/>
            <a:miter lim="800000"/>
          </a:ln>
          <a:effectLst/>
        </p:spPr>
        <p:txBody>
          <a:bodyPr wrap="square" rtlCol="0" anchor="ctr">
            <a:noAutofit/>
          </a:bodyPr>
          <a:lstStyle/>
          <a:p>
            <a:pPr algn="ctr"/>
            <a:endParaRPr kumimoji="1" lang="zh-CN" altLang="en-US" sz="1195" b="1">
              <a:solidFill>
                <a:srgbClr val="FFFFFF"/>
              </a:solidFill>
              <a:latin typeface="微软雅黑" panose="020B0503020204020204" charset="-122"/>
            </a:endParaRPr>
          </a:p>
        </p:txBody>
      </p:sp>
      <p:pic>
        <p:nvPicPr>
          <p:cNvPr id="13" name="图片 12"/>
          <p:cNvPicPr>
            <a:picLocks noChangeAspect="1"/>
          </p:cNvPicPr>
          <p:nvPr>
            <p:custDataLst>
              <p:tags r:id="rId4"/>
            </p:custDataLst>
          </p:nvPr>
        </p:nvPicPr>
        <p:blipFill rotWithShape="1">
          <a:blip r:embed="rId8"/>
          <a:srcRect l="14502" r="14502"/>
          <a:stretch>
            <a:fillRect/>
          </a:stretch>
        </p:blipFill>
        <p:spPr>
          <a:xfrm>
            <a:off x="4539615" y="648667"/>
            <a:ext cx="4159250" cy="3919372"/>
          </a:xfrm>
          <a:prstGeom prst="rect">
            <a:avLst/>
          </a:prstGeom>
        </p:spPr>
      </p:pic>
      <p:sp>
        <p:nvSpPr>
          <p:cNvPr id="14" name="文本框 13"/>
          <p:cNvSpPr txBox="1"/>
          <p:nvPr>
            <p:custDataLst>
              <p:tags r:id="rId5"/>
            </p:custDataLst>
          </p:nvPr>
        </p:nvSpPr>
        <p:spPr>
          <a:xfrm>
            <a:off x="512968" y="2131696"/>
            <a:ext cx="3829097" cy="880110"/>
          </a:xfrm>
          <a:prstGeom prst="rect">
            <a:avLst/>
          </a:prstGeom>
          <a:noFill/>
        </p:spPr>
        <p:txBody>
          <a:bodyPr wrap="square" lIns="76011" tIns="28504" rIns="47507" bIns="28504" rtlCol="0" anchor="b" anchorCtr="0">
            <a:noAutofit/>
          </a:bodyPr>
          <a:lstStyle/>
          <a:p>
            <a:pPr marL="0" indent="0" algn="l" fontAlgn="auto">
              <a:lnSpc>
                <a:spcPct val="100000"/>
              </a:lnSpc>
              <a:spcBef>
                <a:spcPts val="0"/>
              </a:spcBef>
              <a:spcAft>
                <a:spcPts val="0"/>
              </a:spcAft>
              <a:buSzPct val="100000"/>
            </a:pPr>
            <a:r>
              <a:rPr lang="zh-CN" altLang="en-US" sz="2695" b="1" spc="300" dirty="0">
                <a:solidFill>
                  <a:srgbClr val="000000">
                    <a:lumMod val="75000"/>
                    <a:lumOff val="25000"/>
                  </a:srgbClr>
                </a:solidFill>
                <a:latin typeface="Arial" panose="020B0604020202020204" pitchFamily="34" charset="0"/>
                <a:ea typeface="微软雅黑" panose="020B0503020204020204" charset="-122"/>
              </a:rPr>
              <a:t>缺水的原因：水污染和人类过量使用水。</a:t>
            </a:r>
          </a:p>
        </p:txBody>
      </p:sp>
      <p:sp>
        <p:nvSpPr>
          <p:cNvPr id="15" name="矩形 14"/>
          <p:cNvSpPr/>
          <p:nvPr>
            <p:custDataLst>
              <p:tags r:id="rId6"/>
            </p:custDataLst>
          </p:nvPr>
        </p:nvSpPr>
        <p:spPr>
          <a:xfrm>
            <a:off x="11289" y="2185095"/>
            <a:ext cx="119718" cy="773311"/>
          </a:xfrm>
          <a:prstGeom prst="rect">
            <a:avLst/>
          </a:prstGeom>
          <a:solidFill>
            <a:srgbClr val="1EAAE3">
              <a:lumMod val="60000"/>
              <a:lumOff val="40000"/>
            </a:srgbClr>
          </a:solidFill>
          <a:ln w="12700" cap="flat" cmpd="sng" algn="ctr">
            <a:noFill/>
            <a:prstDash val="solid"/>
            <a:miter lim="800000"/>
          </a:ln>
          <a:effectLst/>
        </p:spPr>
        <p:txBody>
          <a:bodyPr rtlCol="0" anchor="ctr"/>
          <a:lstStyle/>
          <a:p>
            <a:pPr algn="ctr"/>
            <a:endParaRPr lang="zh-CN" altLang="en-US" sz="1345"/>
          </a:p>
        </p:txBody>
      </p:sp>
    </p:spTree>
    <p:custDataLst>
      <p:tags r:id="rId1"/>
    </p:custDataLst>
    <p:extLst>
      <p:ext uri="{BB962C8B-B14F-4D97-AF65-F5344CB8AC3E}">
        <p14:creationId xmlns:p14="http://schemas.microsoft.com/office/powerpoint/2010/main" val="1897371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custDataLst>
              <p:tags r:id="rId2"/>
            </p:custDataLst>
          </p:nvPr>
        </p:nvSpPr>
        <p:spPr>
          <a:xfrm rot="10800000" flipH="1">
            <a:off x="6375794" y="3083201"/>
            <a:ext cx="2756916" cy="2060298"/>
          </a:xfrm>
          <a:custGeom>
            <a:avLst/>
            <a:gdLst>
              <a:gd name="connsiteX0" fmla="*/ 4137948 w 4137948"/>
              <a:gd name="connsiteY0" fmla="*/ 3084735 h 3084735"/>
              <a:gd name="connsiteX1" fmla="*/ 4062570 w 4137948"/>
              <a:gd name="connsiteY1" fmla="*/ 3082829 h 3084735"/>
              <a:gd name="connsiteX2" fmla="*/ 22788 w 4137948"/>
              <a:gd name="connsiteY2" fmla="*/ 69643 h 3084735"/>
              <a:gd name="connsiteX3" fmla="*/ 0 w 4137948"/>
              <a:gd name="connsiteY3" fmla="*/ 0 h 3084735"/>
              <a:gd name="connsiteX4" fmla="*/ 1736389 w 4137948"/>
              <a:gd name="connsiteY4" fmla="*/ 0 h 3084735"/>
              <a:gd name="connsiteX5" fmla="*/ 1799539 w 4137948"/>
              <a:gd name="connsiteY5" fmla="*/ 112186 h 3084735"/>
              <a:gd name="connsiteX6" fmla="*/ 3995109 w 4137948"/>
              <a:gd name="connsiteY6" fmla="*/ 1482568 h 3084735"/>
              <a:gd name="connsiteX7" fmla="*/ 4137948 w 4137948"/>
              <a:gd name="connsiteY7" fmla="*/ 1493430 h 308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948" h="3084735">
                <a:moveTo>
                  <a:pt x="4137948" y="3084735"/>
                </a:moveTo>
                <a:lnTo>
                  <a:pt x="4062570" y="3082829"/>
                </a:lnTo>
                <a:cubicBezTo>
                  <a:pt x="2192016" y="2988010"/>
                  <a:pt x="620720" y="1758914"/>
                  <a:pt x="22788" y="69643"/>
                </a:cubicBezTo>
                <a:lnTo>
                  <a:pt x="0" y="0"/>
                </a:lnTo>
                <a:lnTo>
                  <a:pt x="1736389" y="0"/>
                </a:lnTo>
                <a:lnTo>
                  <a:pt x="1799539" y="112186"/>
                </a:lnTo>
                <a:cubicBezTo>
                  <a:pt x="2268855" y="863998"/>
                  <a:pt x="3068372" y="1388453"/>
                  <a:pt x="3995109" y="1482568"/>
                </a:cubicBezTo>
                <a:lnTo>
                  <a:pt x="4137948" y="1493430"/>
                </a:lnTo>
                <a:close/>
              </a:path>
            </a:pathLst>
          </a:custGeom>
          <a:solidFill>
            <a:srgbClr val="1EAAE3">
              <a:lumMod val="20000"/>
              <a:lumOff val="80000"/>
            </a:srgbClr>
          </a:solidFill>
          <a:ln w="12700" cap="flat" cmpd="sng" algn="ctr">
            <a:noFill/>
            <a:prstDash val="solid"/>
            <a:miter lim="800000"/>
          </a:ln>
          <a:effectLst/>
        </p:spPr>
        <p:txBody>
          <a:bodyPr wrap="square" rtlCol="0" anchor="ctr">
            <a:noAutofit/>
          </a:bodyPr>
          <a:lstStyle/>
          <a:p>
            <a:pPr algn="ctr"/>
            <a:endParaRPr kumimoji="1" lang="zh-CN" altLang="en-US" sz="1195" b="1">
              <a:solidFill>
                <a:srgbClr val="FFFFFF"/>
              </a:solidFill>
              <a:latin typeface="微软雅黑" panose="020B0503020204020204" charset="-122"/>
            </a:endParaRPr>
          </a:p>
        </p:txBody>
      </p:sp>
      <p:sp>
        <p:nvSpPr>
          <p:cNvPr id="3" name="任意多边形: 形状 2"/>
          <p:cNvSpPr/>
          <p:nvPr>
            <p:custDataLst>
              <p:tags r:id="rId3"/>
            </p:custDataLst>
          </p:nvPr>
        </p:nvSpPr>
        <p:spPr>
          <a:xfrm>
            <a:off x="11290" y="0"/>
            <a:ext cx="4560711" cy="4776544"/>
          </a:xfrm>
          <a:custGeom>
            <a:avLst/>
            <a:gdLst>
              <a:gd name="connsiteX0" fmla="*/ 0 w 6096000"/>
              <a:gd name="connsiteY0" fmla="*/ 0 h 6368725"/>
              <a:gd name="connsiteX1" fmla="*/ 5145564 w 6096000"/>
              <a:gd name="connsiteY1" fmla="*/ 0 h 6368725"/>
              <a:gd name="connsiteX2" fmla="*/ 5218276 w 6096000"/>
              <a:gd name="connsiteY2" fmla="*/ 80004 h 6368725"/>
              <a:gd name="connsiteX3" fmla="*/ 6096000 w 6096000"/>
              <a:gd name="connsiteY3" fmla="*/ 2524982 h 6368725"/>
              <a:gd name="connsiteX4" fmla="*/ 2252257 w 6096000"/>
              <a:gd name="connsiteY4" fmla="*/ 6368725 h 6368725"/>
              <a:gd name="connsiteX5" fmla="*/ 103184 w 6096000"/>
              <a:gd name="connsiteY5" fmla="*/ 5712274 h 6368725"/>
              <a:gd name="connsiteX6" fmla="*/ 0 w 6096000"/>
              <a:gd name="connsiteY6" fmla="*/ 5635115 h 63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368725">
                <a:moveTo>
                  <a:pt x="0" y="0"/>
                </a:moveTo>
                <a:lnTo>
                  <a:pt x="5145564" y="0"/>
                </a:lnTo>
                <a:lnTo>
                  <a:pt x="5218276" y="80004"/>
                </a:lnTo>
                <a:cubicBezTo>
                  <a:pt x="5766609" y="744430"/>
                  <a:pt x="6096000" y="1596239"/>
                  <a:pt x="6096000" y="2524982"/>
                </a:cubicBezTo>
                <a:cubicBezTo>
                  <a:pt x="6096000" y="4647823"/>
                  <a:pt x="4375098" y="6368725"/>
                  <a:pt x="2252257" y="6368725"/>
                </a:cubicBezTo>
                <a:cubicBezTo>
                  <a:pt x="1456192" y="6368725"/>
                  <a:pt x="716649" y="6126723"/>
                  <a:pt x="103184" y="5712274"/>
                </a:cubicBezTo>
                <a:lnTo>
                  <a:pt x="0" y="5635115"/>
                </a:lnTo>
                <a:close/>
              </a:path>
            </a:pathLst>
          </a:custGeom>
          <a:solidFill>
            <a:srgbClr val="1EAAE3">
              <a:lumMod val="20000"/>
              <a:lumOff val="80000"/>
            </a:srgbClr>
          </a:solidFill>
          <a:ln w="12700" cap="flat" cmpd="sng" algn="ctr">
            <a:noFill/>
            <a:prstDash val="solid"/>
            <a:miter lim="800000"/>
          </a:ln>
          <a:effectLst/>
        </p:spPr>
        <p:txBody>
          <a:bodyPr wrap="square" rtlCol="0" anchor="ctr">
            <a:noAutofit/>
          </a:bodyPr>
          <a:lstStyle/>
          <a:p>
            <a:pPr algn="ctr"/>
            <a:endParaRPr kumimoji="1" lang="zh-CN" altLang="en-US" sz="1195" b="1">
              <a:solidFill>
                <a:srgbClr val="FFFFFF"/>
              </a:solidFill>
              <a:latin typeface="微软雅黑" panose="020B0503020204020204" charset="-122"/>
            </a:endParaRPr>
          </a:p>
        </p:txBody>
      </p:sp>
      <p:pic>
        <p:nvPicPr>
          <p:cNvPr id="6" name="图片 5"/>
          <p:cNvPicPr>
            <a:picLocks noChangeAspect="1"/>
          </p:cNvPicPr>
          <p:nvPr>
            <p:custDataLst>
              <p:tags r:id="rId4"/>
            </p:custDataLst>
          </p:nvPr>
        </p:nvPicPr>
        <p:blipFill rotWithShape="1">
          <a:blip r:embed="rId8"/>
          <a:srcRect l="12500" r="12500"/>
          <a:stretch>
            <a:fillRect/>
          </a:stretch>
        </p:blipFill>
        <p:spPr>
          <a:xfrm>
            <a:off x="4539615" y="486978"/>
            <a:ext cx="4159250" cy="4169545"/>
          </a:xfrm>
          <a:prstGeom prst="rect">
            <a:avLst/>
          </a:prstGeom>
        </p:spPr>
      </p:pic>
      <p:sp>
        <p:nvSpPr>
          <p:cNvPr id="8" name="文本框 7"/>
          <p:cNvSpPr txBox="1"/>
          <p:nvPr>
            <p:custDataLst>
              <p:tags r:id="rId5"/>
            </p:custDataLst>
          </p:nvPr>
        </p:nvSpPr>
        <p:spPr>
          <a:xfrm>
            <a:off x="512968" y="2131696"/>
            <a:ext cx="3829097" cy="880110"/>
          </a:xfrm>
          <a:prstGeom prst="rect">
            <a:avLst/>
          </a:prstGeom>
          <a:noFill/>
        </p:spPr>
        <p:txBody>
          <a:bodyPr wrap="square" lIns="76011" tIns="28504" rIns="47507" bIns="28504" rtlCol="0" anchor="b" anchorCtr="0">
            <a:noAutofit/>
          </a:bodyPr>
          <a:lstStyle/>
          <a:p>
            <a:pPr marL="0" indent="0" algn="l" fontAlgn="auto">
              <a:lnSpc>
                <a:spcPct val="100000"/>
              </a:lnSpc>
              <a:spcBef>
                <a:spcPts val="0"/>
              </a:spcBef>
              <a:spcAft>
                <a:spcPts val="0"/>
              </a:spcAft>
              <a:buSzPct val="100000"/>
            </a:pPr>
            <a:r>
              <a:rPr lang="zh-CN" altLang="en-US" sz="2695" b="1" spc="300" dirty="0">
                <a:solidFill>
                  <a:srgbClr val="000000">
                    <a:lumMod val="75000"/>
                    <a:lumOff val="25000"/>
                  </a:srgbClr>
                </a:solidFill>
                <a:latin typeface="Arial" panose="020B0604020202020204" pitchFamily="34" charset="0"/>
                <a:ea typeface="微软雅黑" panose="020B0503020204020204" charset="-122"/>
              </a:rPr>
              <a:t>缺水的原因：水污染和人类过量使用水。</a:t>
            </a:r>
          </a:p>
        </p:txBody>
      </p:sp>
      <p:sp>
        <p:nvSpPr>
          <p:cNvPr id="5" name="矩形 4"/>
          <p:cNvSpPr/>
          <p:nvPr>
            <p:custDataLst>
              <p:tags r:id="rId6"/>
            </p:custDataLst>
          </p:nvPr>
        </p:nvSpPr>
        <p:spPr>
          <a:xfrm>
            <a:off x="11289" y="2185095"/>
            <a:ext cx="119718" cy="773311"/>
          </a:xfrm>
          <a:prstGeom prst="rect">
            <a:avLst/>
          </a:prstGeom>
          <a:solidFill>
            <a:srgbClr val="1EAAE3">
              <a:lumMod val="60000"/>
              <a:lumOff val="40000"/>
            </a:srgbClr>
          </a:solidFill>
          <a:ln w="12700" cap="flat" cmpd="sng" algn="ctr">
            <a:noFill/>
            <a:prstDash val="solid"/>
            <a:miter lim="800000"/>
          </a:ln>
          <a:effectLst/>
        </p:spPr>
        <p:txBody>
          <a:bodyPr rtlCol="0" anchor="ctr"/>
          <a:lstStyle/>
          <a:p>
            <a:pPr algn="ctr"/>
            <a:endParaRPr lang="zh-CN" altLang="en-US" sz="1345"/>
          </a:p>
        </p:txBody>
      </p:sp>
    </p:spTree>
    <p:custDataLst>
      <p:tags r:id="rId1"/>
    </p:custDataLst>
    <p:extLst>
      <p:ext uri="{BB962C8B-B14F-4D97-AF65-F5344CB8AC3E}">
        <p14:creationId xmlns:p14="http://schemas.microsoft.com/office/powerpoint/2010/main" val="13479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custDataLst>
              <p:tags r:id="rId2"/>
            </p:custDataLst>
          </p:nvPr>
        </p:nvSpPr>
        <p:spPr>
          <a:xfrm>
            <a:off x="3539384" y="293040"/>
            <a:ext cx="2442863" cy="2448910"/>
          </a:xfrm>
          <a:prstGeom prst="rect">
            <a:avLst/>
          </a:prstGeom>
          <a:blipFill rotWithShape="1">
            <a:blip r:embed="rId19"/>
            <a:srcRect/>
            <a:stretch>
              <a:fillRect l="-1533" t="-2899" r="-52282" b="-716"/>
            </a:stretch>
          </a:blip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31" name="矩形 30"/>
          <p:cNvSpPr/>
          <p:nvPr>
            <p:custDataLst>
              <p:tags r:id="rId3"/>
            </p:custDataLst>
          </p:nvPr>
        </p:nvSpPr>
        <p:spPr>
          <a:xfrm>
            <a:off x="6017350" y="2776922"/>
            <a:ext cx="2113151" cy="1991217"/>
          </a:xfrm>
          <a:prstGeom prst="rect">
            <a:avLst/>
          </a:prstGeom>
          <a:blipFill rotWithShape="1">
            <a:blip r:embed="rId20"/>
            <a:srcRect/>
            <a:stretch>
              <a:fillRect l="-16312" t="-1137" r="-16919" b="-8022"/>
            </a:stretch>
          </a:blip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32" name="矩形 31"/>
          <p:cNvSpPr/>
          <p:nvPr>
            <p:custDataLst>
              <p:tags r:id="rId4"/>
            </p:custDataLst>
          </p:nvPr>
        </p:nvSpPr>
        <p:spPr>
          <a:xfrm>
            <a:off x="3540126" y="2761448"/>
            <a:ext cx="2439035" cy="1517587"/>
          </a:xfrm>
          <a:prstGeom prst="rect">
            <a:avLst/>
          </a:prstGeom>
          <a:blipFill rotWithShape="1">
            <a:blip r:embed="rId21"/>
            <a:srcRect/>
            <a:stretch>
              <a:fillRect l="-32942" t="-825" r="-25690" b="-2145"/>
            </a:stretch>
          </a:blip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33" name="矩形 32"/>
          <p:cNvSpPr/>
          <p:nvPr>
            <p:custDataLst>
              <p:tags r:id="rId5"/>
            </p:custDataLst>
          </p:nvPr>
        </p:nvSpPr>
        <p:spPr>
          <a:xfrm>
            <a:off x="6010896" y="758784"/>
            <a:ext cx="1978269" cy="1983166"/>
          </a:xfrm>
          <a:prstGeom prst="rect">
            <a:avLst/>
          </a:prstGeom>
          <a:blipFill rotWithShape="1">
            <a:blip r:embed="rId22"/>
            <a:srcRect/>
            <a:stretch>
              <a:fillRect l="-27117" t="-1390" r="-26359" b="-884"/>
            </a:stretch>
          </a:blip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4" name="矩形 3"/>
          <p:cNvSpPr/>
          <p:nvPr>
            <p:custDataLst>
              <p:tags r:id="rId6"/>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7"/>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8"/>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9"/>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10"/>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11"/>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12"/>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13"/>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4"/>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5"/>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34" name="文本框 33"/>
          <p:cNvSpPr txBox="1"/>
          <p:nvPr>
            <p:custDataLst>
              <p:tags r:id="rId16"/>
            </p:custDataLst>
          </p:nvPr>
        </p:nvSpPr>
        <p:spPr>
          <a:xfrm flipH="1">
            <a:off x="1355726" y="133044"/>
            <a:ext cx="841375" cy="3883724"/>
          </a:xfrm>
          <a:prstGeom prst="rect">
            <a:avLst/>
          </a:prstGeom>
          <a:noFill/>
        </p:spPr>
        <p:txBody>
          <a:bodyPr vert="eaVert" wrap="square" rtlCol="0" anchor="ctr">
            <a:noAutofit/>
          </a:bodyPr>
          <a:lstStyle/>
          <a:p>
            <a:pPr marL="0" indent="0" algn="r">
              <a:lnSpc>
                <a:spcPct val="100000"/>
              </a:lnSpc>
              <a:spcBef>
                <a:spcPts val="0"/>
              </a:spcBef>
              <a:spcAft>
                <a:spcPts val="0"/>
              </a:spcAft>
              <a:buSzPct val="100000"/>
            </a:pPr>
            <a:r>
              <a:rPr lang="zh-CN" altLang="en-US" sz="3200" b="1" kern="0" dirty="0">
                <a:solidFill>
                  <a:schemeClr val="tx1"/>
                </a:solidFill>
                <a:latin typeface="楷体" panose="02010609060101010101" pitchFamily="49" charset="-122"/>
                <a:ea typeface="楷体" panose="02010609060101010101" pitchFamily="49" charset="-122"/>
                <a:cs typeface="+mn-ea"/>
              </a:rPr>
              <a:t>污水排放，污染水源</a:t>
            </a:r>
          </a:p>
        </p:txBody>
      </p:sp>
      <p:sp>
        <p:nvSpPr>
          <p:cNvPr id="35" name="矩形 34"/>
          <p:cNvSpPr/>
          <p:nvPr>
            <p:custDataLst>
              <p:tags r:id="rId17"/>
            </p:custDataLst>
          </p:nvPr>
        </p:nvSpPr>
        <p:spPr>
          <a:xfrm>
            <a:off x="324286" y="4016223"/>
            <a:ext cx="2947252" cy="903439"/>
          </a:xfrm>
          <a:prstGeom prst="rect">
            <a:avLst/>
          </a:prstGeom>
        </p:spPr>
        <p:txBody>
          <a:bodyPr wrap="square" anchor="ctr">
            <a:normAutofit/>
          </a:bodyPr>
          <a:lstStyle>
            <a:defPPr>
              <a:defRPr lang="zh-CN"/>
            </a:defPPr>
            <a:lvl1pPr marL="0" algn="l" defTabSz="914400" rtl="0" eaLnBrk="1" latinLnBrk="0" hangingPunct="1">
              <a:defRPr sz="1800" kern="1200">
                <a:solidFill>
                  <a:srgbClr val="3F4143"/>
                </a:solidFill>
                <a:latin typeface="Calibri" panose="020F0502020204030204"/>
                <a:ea typeface="+mn-ea"/>
                <a:cs typeface="+mn-ea"/>
              </a:defRPr>
            </a:lvl1pPr>
            <a:lvl2pPr marL="457200" algn="l" defTabSz="914400" rtl="0" eaLnBrk="1" latinLnBrk="0" hangingPunct="1">
              <a:defRPr sz="1800" kern="1200">
                <a:solidFill>
                  <a:srgbClr val="3F4143"/>
                </a:solidFill>
                <a:latin typeface="Calibri" panose="020F0502020204030204"/>
                <a:ea typeface="+mn-ea"/>
                <a:cs typeface="+mn-ea"/>
              </a:defRPr>
            </a:lvl2pPr>
            <a:lvl3pPr marL="914400" algn="l" defTabSz="914400" rtl="0" eaLnBrk="1" latinLnBrk="0" hangingPunct="1">
              <a:defRPr sz="1800" kern="1200">
                <a:solidFill>
                  <a:srgbClr val="3F4143"/>
                </a:solidFill>
                <a:latin typeface="Calibri" panose="020F0502020204030204"/>
                <a:ea typeface="+mn-ea"/>
                <a:cs typeface="+mn-ea"/>
              </a:defRPr>
            </a:lvl3pPr>
            <a:lvl4pPr marL="1371600" algn="l" defTabSz="914400" rtl="0" eaLnBrk="1" latinLnBrk="0" hangingPunct="1">
              <a:defRPr sz="1800" kern="1200">
                <a:solidFill>
                  <a:srgbClr val="3F4143"/>
                </a:solidFill>
                <a:latin typeface="Calibri" panose="020F0502020204030204"/>
                <a:ea typeface="+mn-ea"/>
                <a:cs typeface="+mn-ea"/>
              </a:defRPr>
            </a:lvl4pPr>
            <a:lvl5pPr marL="1828800" algn="l" defTabSz="914400" rtl="0" eaLnBrk="1" latinLnBrk="0" hangingPunct="1">
              <a:defRPr sz="1800" kern="1200">
                <a:solidFill>
                  <a:srgbClr val="3F4143"/>
                </a:solidFill>
                <a:latin typeface="Calibri" panose="020F0502020204030204"/>
                <a:ea typeface="+mn-ea"/>
                <a:cs typeface="+mn-ea"/>
              </a:defRPr>
            </a:lvl5pPr>
            <a:lvl6pPr marL="2286000" algn="l" defTabSz="914400" rtl="0" eaLnBrk="1" latinLnBrk="0" hangingPunct="1">
              <a:defRPr sz="1800" kern="1200">
                <a:solidFill>
                  <a:srgbClr val="3F4143"/>
                </a:solidFill>
                <a:latin typeface="Calibri" panose="020F0502020204030204"/>
                <a:ea typeface="+mn-ea"/>
                <a:cs typeface="+mn-ea"/>
              </a:defRPr>
            </a:lvl6pPr>
            <a:lvl7pPr marL="2743200" algn="l" defTabSz="914400" rtl="0" eaLnBrk="1" latinLnBrk="0" hangingPunct="1">
              <a:defRPr sz="1800" kern="1200">
                <a:solidFill>
                  <a:srgbClr val="3F4143"/>
                </a:solidFill>
                <a:latin typeface="Calibri" panose="020F0502020204030204"/>
                <a:ea typeface="+mn-ea"/>
                <a:cs typeface="+mn-ea"/>
              </a:defRPr>
            </a:lvl7pPr>
            <a:lvl8pPr marL="3200400" algn="l" defTabSz="914400" rtl="0" eaLnBrk="1" latinLnBrk="0" hangingPunct="1">
              <a:defRPr sz="1800" kern="1200">
                <a:solidFill>
                  <a:srgbClr val="3F4143"/>
                </a:solidFill>
                <a:latin typeface="Calibri" panose="020F0502020204030204"/>
                <a:ea typeface="+mn-ea"/>
                <a:cs typeface="+mn-ea"/>
              </a:defRPr>
            </a:lvl8pPr>
            <a:lvl9pPr marL="3657600" algn="l" defTabSz="914400" rtl="0" eaLnBrk="1" latinLnBrk="0" hangingPunct="1">
              <a:defRPr sz="1800" kern="1200">
                <a:solidFill>
                  <a:srgbClr val="3F4143"/>
                </a:solidFill>
                <a:latin typeface="Calibri" panose="020F0502020204030204"/>
                <a:ea typeface="+mn-ea"/>
                <a:cs typeface="+mn-ea"/>
              </a:defRPr>
            </a:lvl9pPr>
          </a:lstStyle>
          <a:p>
            <a:pPr algn="just">
              <a:lnSpc>
                <a:spcPct val="130000"/>
              </a:lnSpc>
            </a:pPr>
            <a:r>
              <a:rPr lang="en-US" altLang="zh-CN" sz="1345" kern="0" dirty="0"/>
              <a:t>LOREM IPSUM DOLOR LOREM IPSUM DOLOR LOREM IPSUM DOLOR LOREM </a:t>
            </a:r>
          </a:p>
        </p:txBody>
      </p:sp>
    </p:spTree>
    <p:custDataLst>
      <p:tags r:id="rId1"/>
    </p:custDataLst>
    <p:extLst>
      <p:ext uri="{BB962C8B-B14F-4D97-AF65-F5344CB8AC3E}">
        <p14:creationId xmlns:p14="http://schemas.microsoft.com/office/powerpoint/2010/main" val="2336979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76803" name="矩形 76802"/>
          <p:cNvSpPr/>
          <p:nvPr/>
        </p:nvSpPr>
        <p:spPr>
          <a:xfrm>
            <a:off x="1339851" y="1338075"/>
            <a:ext cx="6463665" cy="2312665"/>
          </a:xfrm>
          <a:prstGeom prst="rect">
            <a:avLst/>
          </a:prstGeom>
          <a:noFill/>
          <a:ln w="9525">
            <a:noFill/>
          </a:ln>
        </p:spPr>
        <p:txBody>
          <a:bodyPr wrap="square">
            <a:spAutoFit/>
          </a:bodyPr>
          <a:lstStyle/>
          <a:p>
            <a:pPr algn="ctr">
              <a:spcBef>
                <a:spcPct val="50000"/>
              </a:spcBef>
            </a:pPr>
            <a:r>
              <a:rPr lang="en-US" altLang="zh-CN" sz="36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3600" b="1" dirty="0">
                <a:solidFill>
                  <a:schemeClr val="tx1"/>
                </a:solidFill>
                <a:latin typeface="楷体" panose="02010609060101010101" pitchFamily="49" charset="-122"/>
                <a:ea typeface="楷体" panose="02010609060101010101" pitchFamily="49" charset="-122"/>
                <a:cs typeface="楷体" panose="02010609060101010101" pitchFamily="49" charset="-122"/>
              </a:rPr>
              <a:t>世界淡水资源严重告缺，如果我们不珍惜宝贵的水资源，那么地球上的最后一滴水很可能就是我们的眼泪”。</a:t>
            </a:r>
          </a:p>
        </p:txBody>
      </p:sp>
    </p:spTree>
    <p:custDataLst>
      <p:tags r:id="rId1"/>
    </p:custDataLst>
    <p:extLst>
      <p:ext uri="{BB962C8B-B14F-4D97-AF65-F5344CB8AC3E}">
        <p14:creationId xmlns:p14="http://schemas.microsoft.com/office/powerpoint/2010/main" val="35128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500" fill="hold"/>
                                        <p:tgtEl>
                                          <p:spTgt spid="76803"/>
                                        </p:tgtEl>
                                        <p:attrNameLst>
                                          <p:attrName>ppt_w</p:attrName>
                                        </p:attrNameLst>
                                      </p:cBhvr>
                                      <p:tavLst>
                                        <p:tav tm="0">
                                          <p:val>
                                            <p:fltVal val="0"/>
                                          </p:val>
                                        </p:tav>
                                        <p:tav tm="100000">
                                          <p:val>
                                            <p:strVal val="#ppt_w"/>
                                          </p:val>
                                        </p:tav>
                                      </p:tavLst>
                                    </p:anim>
                                    <p:anim calcmode="lin" valueType="num">
                                      <p:cBhvr>
                                        <p:cTn id="8" dur="500" fill="hold"/>
                                        <p:tgtEl>
                                          <p:spTgt spid="76803"/>
                                        </p:tgtEl>
                                        <p:attrNameLst>
                                          <p:attrName>ppt_h</p:attrName>
                                        </p:attrNameLst>
                                      </p:cBhvr>
                                      <p:tavLst>
                                        <p:tav tm="0">
                                          <p:val>
                                            <p:fltVal val="0"/>
                                          </p:val>
                                        </p:tav>
                                        <p:tav tm="100000">
                                          <p:val>
                                            <p:strVal val="#ppt_h"/>
                                          </p:val>
                                        </p:tav>
                                      </p:tavLst>
                                    </p:anim>
                                    <p:animEffect transition="in" filter="fade">
                                      <p:cBhvr>
                                        <p:cTn id="9"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文本框 48131"/>
          <p:cNvSpPr txBox="1"/>
          <p:nvPr/>
        </p:nvSpPr>
        <p:spPr>
          <a:xfrm>
            <a:off x="466725" y="3219780"/>
            <a:ext cx="8293100" cy="1439289"/>
          </a:xfrm>
          <a:prstGeom prst="rect">
            <a:avLst/>
          </a:prstGeom>
          <a:noFill/>
          <a:ln w="9525">
            <a:noFill/>
            <a:miter/>
          </a:ln>
        </p:spPr>
        <p:txBody>
          <a:bodyPr wrap="square" lIns="51307" tIns="25653" rIns="51307" bIns="25653">
            <a:spAutoFit/>
          </a:bodyPr>
          <a:lstStyle/>
          <a:p>
            <a:pPr lvl="0" algn="l" eaLnBrk="1" latinLnBrk="0" hangingPunct="1">
              <a:lnSpc>
                <a:spcPct val="150000"/>
              </a:lnSpc>
            </a:pPr>
            <a:r>
              <a:rPr lang="zh-CN" altLang="en-US" sz="2000" dirty="0">
                <a:latin typeface="微软雅黑" panose="020B0503020204020204" charset="-122"/>
                <a:ea typeface="微软雅黑" panose="020B0503020204020204" charset="-122"/>
                <a:sym typeface="+mn-ea"/>
              </a:rPr>
              <a:t>    国务院发布</a:t>
            </a:r>
            <a:r>
              <a:rPr lang="zh-CN" altLang="en-US" sz="2000" dirty="0">
                <a:solidFill>
                  <a:srgbClr val="FF0000"/>
                </a:solidFill>
                <a:latin typeface="微软雅黑" panose="020B0503020204020204" charset="-122"/>
                <a:ea typeface="微软雅黑" panose="020B0503020204020204" charset="-122"/>
                <a:sym typeface="+mn-ea"/>
              </a:rPr>
              <a:t>《水污染防治行动计划》</a:t>
            </a:r>
            <a:r>
              <a:rPr lang="zh-CN" altLang="en-US" sz="2000" dirty="0">
                <a:latin typeface="微软雅黑" panose="020B0503020204020204" charset="-122"/>
                <a:ea typeface="微软雅黑" panose="020B0503020204020204" charset="-122"/>
                <a:sym typeface="+mn-ea"/>
              </a:rPr>
              <a:t>，严格措施，加大水污染防治力度。</a:t>
            </a:r>
            <a:endParaRPr lang="en-US" altLang="zh-CN" sz="2000" dirty="0">
              <a:latin typeface="微软雅黑" panose="020B0503020204020204" charset="-122"/>
              <a:ea typeface="微软雅黑" panose="020B0503020204020204" charset="-122"/>
              <a:sym typeface="+mn-ea"/>
            </a:endParaRPr>
          </a:p>
          <a:p>
            <a:pPr lvl="0" algn="l" eaLnBrk="1" latinLnBrk="0" hangingPunct="1">
              <a:lnSpc>
                <a:spcPct val="150000"/>
              </a:lnSpc>
            </a:pPr>
            <a:r>
              <a:rPr lang="zh-CN" altLang="en-US" sz="2000" dirty="0">
                <a:latin typeface="微软雅黑" panose="020B0503020204020204" charset="-122"/>
                <a:ea typeface="微软雅黑" panose="020B0503020204020204" charset="-122"/>
                <a:sym typeface="+mn-ea"/>
              </a:rPr>
              <a:t>    到2020年，全国水环境质量阶段性改善；</a:t>
            </a:r>
            <a:endParaRPr lang="en-US" altLang="zh-CN" sz="2000" dirty="0">
              <a:latin typeface="微软雅黑" panose="020B0503020204020204" charset="-122"/>
              <a:ea typeface="微软雅黑" panose="020B0503020204020204" charset="-122"/>
              <a:sym typeface="+mn-ea"/>
            </a:endParaRPr>
          </a:p>
          <a:p>
            <a:pPr lvl="0" algn="l" eaLnBrk="1" latinLnBrk="0" hangingPunct="1">
              <a:lnSpc>
                <a:spcPct val="150000"/>
              </a:lnSpc>
            </a:pPr>
            <a:r>
              <a:rPr lang="zh-CN" altLang="en-US" sz="2000" dirty="0">
                <a:latin typeface="微软雅黑" panose="020B0503020204020204" charset="-122"/>
                <a:ea typeface="微软雅黑" panose="020B0503020204020204" charset="-122"/>
                <a:sym typeface="+mn-ea"/>
              </a:rPr>
              <a:t>    到2030年力争全国水环境质量总体改善，水生态系统功能初步恢复。</a:t>
            </a:r>
            <a:endParaRPr lang="zh-CN" altLang="en-US" sz="2000" dirty="0">
              <a:solidFill>
                <a:schemeClr val="accent2"/>
              </a:solidFill>
              <a:latin typeface="微软雅黑" panose="020B0503020204020204" charset="-122"/>
              <a:ea typeface="微软雅黑" panose="020B0503020204020204" charset="-122"/>
              <a:sym typeface="+mn-ea"/>
            </a:endParaRPr>
          </a:p>
        </p:txBody>
      </p:sp>
      <p:pic>
        <p:nvPicPr>
          <p:cNvPr id="5" name="Picture 3" descr="01300000860204127114813937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46" y="1577425"/>
            <a:ext cx="1819275" cy="160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450075" y="867168"/>
            <a:ext cx="6179185" cy="482521"/>
          </a:xfrm>
          <a:prstGeom prst="rect">
            <a:avLst/>
          </a:prstGeom>
        </p:spPr>
        <p:txBody>
          <a:bodyPr wrap="none" lIns="51307" tIns="25653" rIns="51307" bIns="25653">
            <a:spAutoFit/>
          </a:bodyPr>
          <a:lstStyle/>
          <a:p>
            <a:pPr lvl="0"/>
            <a:r>
              <a:rPr lang="zh-CN" altLang="en-US" sz="2800" b="1" dirty="0">
                <a:solidFill>
                  <a:srgbClr val="0070C0"/>
                </a:solidFill>
                <a:latin typeface="楷体" panose="02010609060101010101" pitchFamily="49" charset="-122"/>
                <a:ea typeface="楷体" panose="02010609060101010101" pitchFamily="49" charset="-122"/>
                <a:cs typeface="+mj-cs"/>
                <a:sym typeface="Calibri" panose="020F0502020204030204" charset="0"/>
              </a:rPr>
              <a:t>国家积极治理水污染，改善水环境质量</a:t>
            </a:r>
          </a:p>
        </p:txBody>
      </p:sp>
    </p:spTree>
    <p:extLst>
      <p:ext uri="{BB962C8B-B14F-4D97-AF65-F5344CB8AC3E}">
        <p14:creationId xmlns:p14="http://schemas.microsoft.com/office/powerpoint/2010/main" val="1599530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p:cTn id="13" dur="500" fill="hold"/>
                                        <p:tgtEl>
                                          <p:spTgt spid="48132"/>
                                        </p:tgtEl>
                                        <p:attrNameLst>
                                          <p:attrName>ppt_w</p:attrName>
                                        </p:attrNameLst>
                                      </p:cBhvr>
                                      <p:tavLst>
                                        <p:tav tm="0">
                                          <p:val>
                                            <p:fltVal val="0"/>
                                          </p:val>
                                        </p:tav>
                                        <p:tav tm="100000">
                                          <p:val>
                                            <p:strVal val="#ppt_w"/>
                                          </p:val>
                                        </p:tav>
                                      </p:tavLst>
                                    </p:anim>
                                    <p:anim calcmode="lin" valueType="num">
                                      <p:cBhvr>
                                        <p:cTn id="14" dur="500" fill="hold"/>
                                        <p:tgtEl>
                                          <p:spTgt spid="48132"/>
                                        </p:tgtEl>
                                        <p:attrNameLst>
                                          <p:attrName>ppt_h</p:attrName>
                                        </p:attrNameLst>
                                      </p:cBhvr>
                                      <p:tavLst>
                                        <p:tav tm="0">
                                          <p:val>
                                            <p:fltVal val="0"/>
                                          </p:val>
                                        </p:tav>
                                        <p:tav tm="100000">
                                          <p:val>
                                            <p:strVal val="#ppt_h"/>
                                          </p:val>
                                        </p:tav>
                                      </p:tavLst>
                                    </p:anim>
                                    <p:animEffect transition="in" filter="fade">
                                      <p:cBhvr>
                                        <p:cTn id="15"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45057" name="矩形 78850"/>
          <p:cNvSpPr/>
          <p:nvPr/>
        </p:nvSpPr>
        <p:spPr>
          <a:xfrm>
            <a:off x="1151468" y="2518873"/>
            <a:ext cx="6841067" cy="106944"/>
          </a:xfrm>
          <a:prstGeom prst="rect">
            <a:avLst/>
          </a:prstGeom>
          <a:noFill/>
          <a:ln w="9525">
            <a:noFill/>
          </a:ln>
        </p:spPr>
        <p:txBody>
          <a:bodyPr anchor="ctr">
            <a:spAutoFit/>
          </a:bodyPr>
          <a:lstStyle/>
          <a:p>
            <a:endParaRPr lang="zh-CN" altLang="en-US" sz="100" dirty="0">
              <a:latin typeface="Arial" panose="020B0604020202020204" pitchFamily="34" charset="0"/>
            </a:endParaRPr>
          </a:p>
        </p:txBody>
      </p:sp>
      <p:sp>
        <p:nvSpPr>
          <p:cNvPr id="45058" name="矩形 78854"/>
          <p:cNvSpPr/>
          <p:nvPr/>
        </p:nvSpPr>
        <p:spPr>
          <a:xfrm>
            <a:off x="1339121" y="844153"/>
            <a:ext cx="6437254" cy="583407"/>
          </a:xfrm>
          <a:prstGeom prst="rect">
            <a:avLst/>
          </a:prstGeom>
          <a:noFill/>
          <a:ln w="9525">
            <a:noFill/>
          </a:ln>
        </p:spPr>
        <p:txBody>
          <a:bodyPr anchor="ctr"/>
          <a:lstStyle/>
          <a:p>
            <a:r>
              <a:rPr lang="en-US" altLang="zh-CN" sz="3290" b="1" dirty="0">
                <a:solidFill>
                  <a:srgbClr val="0000CC"/>
                </a:solidFill>
                <a:latin typeface="Arial" panose="020B0604020202020204" pitchFamily="34" charset="0"/>
              </a:rPr>
              <a:t>   </a:t>
            </a:r>
            <a:r>
              <a:rPr lang="zh-CN" altLang="en-US" sz="3290" b="1" dirty="0">
                <a:solidFill>
                  <a:srgbClr val="0000CC"/>
                </a:solidFill>
                <a:latin typeface="Arial" panose="020B0604020202020204" pitchFamily="34" charset="0"/>
              </a:rPr>
              <a:t>如何有效、合理利用水资源</a:t>
            </a:r>
          </a:p>
        </p:txBody>
      </p:sp>
      <p:sp>
        <p:nvSpPr>
          <p:cNvPr id="45059" name="矩形 78855"/>
          <p:cNvSpPr/>
          <p:nvPr/>
        </p:nvSpPr>
        <p:spPr>
          <a:xfrm>
            <a:off x="468630" y="1707286"/>
            <a:ext cx="8251190" cy="2467352"/>
          </a:xfrm>
          <a:prstGeom prst="rect">
            <a:avLst/>
          </a:prstGeom>
          <a:noFill/>
          <a:ln w="9525">
            <a:noFill/>
          </a:ln>
        </p:spPr>
        <p:txBody>
          <a:bodyPr wrap="square">
            <a:spAutoFit/>
          </a:bodyPr>
          <a:lstStyle/>
          <a:p>
            <a:pPr>
              <a:spcBef>
                <a:spcPct val="50000"/>
              </a:spcBef>
            </a:pPr>
            <a:r>
              <a:rPr lang="en-US" altLang="zh-CN" sz="2800" b="1">
                <a:solidFill>
                  <a:srgbClr val="FF0000"/>
                </a:solidFill>
                <a:latin typeface="Arial" panose="020B0604020202020204" pitchFamily="34" charset="0"/>
              </a:rPr>
              <a:t>①</a:t>
            </a:r>
            <a:r>
              <a:rPr lang="zh-CN" altLang="en-US" sz="2800" b="1" dirty="0">
                <a:solidFill>
                  <a:srgbClr val="FF0000"/>
                </a:solidFill>
                <a:latin typeface="Arial" panose="020B0604020202020204" pitchFamily="34" charset="0"/>
              </a:rPr>
              <a:t>、防治水污染，污水及时处理，循环使用水资源。</a:t>
            </a:r>
          </a:p>
          <a:p>
            <a:pPr>
              <a:spcBef>
                <a:spcPct val="50000"/>
              </a:spcBef>
            </a:pPr>
            <a:r>
              <a:rPr lang="en-US" altLang="zh-CN" sz="2800" b="1">
                <a:solidFill>
                  <a:srgbClr val="FF0000"/>
                </a:solidFill>
                <a:latin typeface="Arial" panose="020B0604020202020204" pitchFamily="34" charset="0"/>
              </a:rPr>
              <a:t>②</a:t>
            </a:r>
            <a:r>
              <a:rPr lang="zh-CN" altLang="en-US" sz="2800" b="1" dirty="0">
                <a:solidFill>
                  <a:srgbClr val="FF0000"/>
                </a:solidFill>
                <a:latin typeface="Arial" panose="020B0604020202020204" pitchFamily="34" charset="0"/>
              </a:rPr>
              <a:t>、提高水的使用效率和节约用水。</a:t>
            </a:r>
          </a:p>
          <a:p>
            <a:pPr>
              <a:spcBef>
                <a:spcPct val="50000"/>
              </a:spcBef>
            </a:pPr>
            <a:r>
              <a:rPr lang="en-US" altLang="zh-CN" sz="2800" b="1">
                <a:solidFill>
                  <a:srgbClr val="FF0000"/>
                </a:solidFill>
                <a:latin typeface="Arial" panose="020B0604020202020204" pitchFamily="34" charset="0"/>
              </a:rPr>
              <a:t>③</a:t>
            </a:r>
            <a:r>
              <a:rPr lang="zh-CN" altLang="en-US" sz="2800" b="1" dirty="0">
                <a:solidFill>
                  <a:srgbClr val="FF0000"/>
                </a:solidFill>
                <a:latin typeface="Arial" panose="020B0604020202020204" pitchFamily="34" charset="0"/>
              </a:rPr>
              <a:t>、制定有关节水的法规，有效地使用水资源。</a:t>
            </a:r>
          </a:p>
          <a:p>
            <a:pPr>
              <a:spcBef>
                <a:spcPct val="50000"/>
              </a:spcBef>
            </a:pPr>
            <a:r>
              <a:rPr lang="en-US" altLang="zh-CN" sz="2800" b="1">
                <a:solidFill>
                  <a:srgbClr val="FF0000"/>
                </a:solidFill>
                <a:latin typeface="Arial" panose="020B0604020202020204" pitchFamily="34" charset="0"/>
              </a:rPr>
              <a:t>④</a:t>
            </a:r>
            <a:r>
              <a:rPr lang="zh-CN" altLang="en-US" sz="2800" b="1" dirty="0">
                <a:solidFill>
                  <a:srgbClr val="FF0000"/>
                </a:solidFill>
                <a:latin typeface="Arial" panose="020B0604020202020204" pitchFamily="34" charset="0"/>
              </a:rPr>
              <a:t>、植树造林，保护植被、防止水土流失。</a:t>
            </a:r>
          </a:p>
        </p:txBody>
      </p:sp>
    </p:spTree>
    <p:custDataLst>
      <p:tags r:id="rId1"/>
    </p:custDataLst>
    <p:extLst>
      <p:ext uri="{BB962C8B-B14F-4D97-AF65-F5344CB8AC3E}">
        <p14:creationId xmlns:p14="http://schemas.microsoft.com/office/powerpoint/2010/main" val="4094096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0179" name="副标题 50178"/>
          <p:cNvSpPr>
            <a:spLocks noGrp="1"/>
          </p:cNvSpPr>
          <p:nvPr/>
        </p:nvSpPr>
        <p:spPr>
          <a:xfrm>
            <a:off x="1501834" y="1006078"/>
            <a:ext cx="6156960" cy="3394471"/>
          </a:xfrm>
          <a:prstGeom prst="rect">
            <a:avLst/>
          </a:prstGeom>
          <a:ln w="12700">
            <a:miter lim="400000"/>
          </a:ln>
        </p:spPr>
        <p:txBody>
          <a:bodyPr lIns="45719" rIns="45719" anchor="t"/>
          <a:lstStyle>
            <a:lvl1pPr marL="0" indent="0" algn="ctr">
              <a:spcBef>
                <a:spcPts val="500"/>
              </a:spcBef>
              <a:buSzTx/>
              <a:buNone/>
              <a:defRPr sz="2400">
                <a:latin typeface="Arial" panose="020B0604020202020204"/>
                <a:ea typeface="Arial" panose="020B0604020202020204"/>
                <a:cs typeface="Arial" panose="020B0604020202020204"/>
                <a:sym typeface="Arial" panose="020B0604020202020204"/>
              </a:defRPr>
            </a:lvl1pPr>
            <a:lvl2pPr marL="0" indent="457200" algn="ctr">
              <a:spcBef>
                <a:spcPts val="500"/>
              </a:spcBef>
              <a:buSzTx/>
              <a:buNone/>
              <a:defRPr sz="2400">
                <a:latin typeface="Arial" panose="020B0604020202020204"/>
                <a:ea typeface="Arial" panose="020B0604020202020204"/>
                <a:cs typeface="Arial" panose="020B0604020202020204"/>
                <a:sym typeface="Arial" panose="020B0604020202020204"/>
              </a:defRPr>
            </a:lvl2pPr>
            <a:lvl3pPr marL="0" indent="914400" algn="ctr">
              <a:spcBef>
                <a:spcPts val="500"/>
              </a:spcBef>
              <a:buSzTx/>
              <a:buNone/>
              <a:defRPr sz="2400">
                <a:latin typeface="Arial" panose="020B0604020202020204"/>
                <a:ea typeface="Arial" panose="020B0604020202020204"/>
                <a:cs typeface="Arial" panose="020B0604020202020204"/>
                <a:sym typeface="Arial" panose="020B0604020202020204"/>
              </a:defRPr>
            </a:lvl3pPr>
            <a:lvl4pPr marL="0" indent="1371600" algn="ctr">
              <a:spcBef>
                <a:spcPts val="500"/>
              </a:spcBef>
              <a:buSzTx/>
              <a:buNone/>
              <a:defRPr sz="2400">
                <a:latin typeface="Arial" panose="020B0604020202020204"/>
                <a:ea typeface="Arial" panose="020B0604020202020204"/>
                <a:cs typeface="Arial" panose="020B0604020202020204"/>
                <a:sym typeface="Arial" panose="020B0604020202020204"/>
              </a:defRPr>
            </a:lvl4pPr>
            <a:lvl5pPr marL="0" indent="1828800" algn="ctr">
              <a:spcBef>
                <a:spcPts val="500"/>
              </a:spcBef>
              <a:buSzTx/>
              <a:buNone/>
              <a:defRPr sz="2400">
                <a:latin typeface="Arial" panose="020B0604020202020204"/>
                <a:ea typeface="Arial" panose="020B0604020202020204"/>
                <a:cs typeface="Arial" panose="020B0604020202020204"/>
                <a:sym typeface="Arial" panose="020B0604020202020204"/>
              </a:defRPr>
            </a:lvl5pPr>
            <a:lvl6pPr marL="26924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6pPr>
            <a:lvl7pPr marL="31496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7pPr>
            <a:lvl8pPr marL="36068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8pPr>
            <a:lvl9pPr marL="40640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9pPr>
          </a:lstStyle>
          <a:p>
            <a:pPr marL="342900" indent="-342900" algn="l" defTabSz="914400">
              <a:buChar char="•"/>
            </a:pP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1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污水处理</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循环使用</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a:t>
            </a:r>
          </a:p>
          <a:p>
            <a:pPr marL="342900" indent="-342900" algn="l" defTabSz="914400">
              <a:buChar char="•"/>
            </a:pP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2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农业灌溉</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节约用水</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a:t>
            </a:r>
          </a:p>
          <a:p>
            <a:pPr marL="342900" indent="-342900" algn="l" defTabSz="914400">
              <a:buChar char="•"/>
            </a:pP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3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科技处理</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海水淡化</a:t>
            </a:r>
          </a:p>
          <a:p>
            <a:pPr marL="342900" indent="-342900" algn="l" defTabSz="914400">
              <a:buChar char="•"/>
            </a:pP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4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节约用水</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杜绝长流水</a:t>
            </a: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a:t>
            </a:r>
          </a:p>
          <a:p>
            <a:pPr marL="342900" indent="-342900" algn="l" defTabSz="914400">
              <a:buChar char="•"/>
            </a:pP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5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一水多用</a:t>
            </a:r>
          </a:p>
          <a:p>
            <a:pPr marL="342900" indent="-342900" algn="l" defTabSz="914400">
              <a:buChar char="•"/>
            </a:pPr>
            <a:r>
              <a:rPr lang="en-US" altLang="zh-CN" sz="3200" b="1" kern="1200" baseline="0">
                <a:solidFill>
                  <a:srgbClr val="0000FF"/>
                </a:solidFill>
                <a:latin typeface="楷体" panose="02010609060101010101" pitchFamily="49" charset="-122"/>
                <a:ea typeface="楷体" panose="02010609060101010101" pitchFamily="49" charset="-122"/>
                <a:cs typeface="楷体" panose="02010609060101010101" pitchFamily="49" charset="-122"/>
              </a:rPr>
              <a:t>6     </a:t>
            </a:r>
            <a:r>
              <a:rPr lang="zh-CN" altLang="en-US" sz="3200" b="1" kern="1200" baseline="0" dirty="0">
                <a:solidFill>
                  <a:srgbClr val="0000FF"/>
                </a:solidFill>
                <a:latin typeface="楷体" panose="02010609060101010101" pitchFamily="49" charset="-122"/>
                <a:ea typeface="楷体" panose="02010609060101010101" pitchFamily="49" charset="-122"/>
                <a:cs typeface="楷体" panose="02010609060101010101" pitchFamily="49" charset="-122"/>
              </a:rPr>
              <a:t>植树造林</a:t>
            </a:r>
          </a:p>
        </p:txBody>
      </p:sp>
      <p:sp>
        <p:nvSpPr>
          <p:cNvPr id="46082" name="矩形 50179"/>
          <p:cNvSpPr/>
          <p:nvPr/>
        </p:nvSpPr>
        <p:spPr>
          <a:xfrm>
            <a:off x="469171" y="60439"/>
            <a:ext cx="6465758" cy="523262"/>
          </a:xfrm>
          <a:prstGeom prst="rect">
            <a:avLst/>
          </a:prstGeom>
          <a:noFill/>
          <a:ln w="9525">
            <a:noFill/>
          </a:ln>
        </p:spPr>
        <p:txBody>
          <a:bodyPr>
            <a:spAutoFit/>
          </a:bodyPr>
          <a:lstStyle/>
          <a:p>
            <a:pPr>
              <a:spcBef>
                <a:spcPct val="50000"/>
              </a:spcBef>
            </a:pPr>
            <a:r>
              <a:rPr lang="zh-CN" altLang="en-US" sz="2800" b="1" dirty="0">
                <a:solidFill>
                  <a:schemeClr val="tx1"/>
                </a:solidFill>
                <a:latin typeface="Arial" panose="020B0604020202020204" pitchFamily="34" charset="0"/>
              </a:rPr>
              <a:t>讨论</a:t>
            </a:r>
            <a:r>
              <a:rPr lang="en-US" altLang="zh-CN" sz="2800" b="1">
                <a:solidFill>
                  <a:schemeClr val="tx1"/>
                </a:solidFill>
                <a:latin typeface="Arial" panose="020B0604020202020204" pitchFamily="34" charset="0"/>
              </a:rPr>
              <a:t>:</a:t>
            </a:r>
            <a:r>
              <a:rPr lang="zh-CN" altLang="en-US" sz="2800" b="1" dirty="0">
                <a:solidFill>
                  <a:schemeClr val="tx1"/>
                </a:solidFill>
                <a:latin typeface="Arial" panose="020B0604020202020204" pitchFamily="34" charset="0"/>
              </a:rPr>
              <a:t>如何合理利用水资源？</a:t>
            </a:r>
          </a:p>
        </p:txBody>
      </p:sp>
    </p:spTree>
    <p:custDataLst>
      <p:tags r:id="rId1"/>
    </p:custDataLst>
    <p:extLst>
      <p:ext uri="{BB962C8B-B14F-4D97-AF65-F5344CB8AC3E}">
        <p14:creationId xmlns:p14="http://schemas.microsoft.com/office/powerpoint/2010/main" val="3193896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circle(in)">
                                      <p:cBhvr>
                                        <p:cTn id="7" dur="2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 calcmode="lin" valueType="num">
                                      <p:cBhvr additive="base">
                                        <p:cTn id="1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0179">
                                            <p:txEl>
                                              <p:pRg st="2" end="2"/>
                                            </p:txEl>
                                          </p:spTgt>
                                        </p:tgtEl>
                                        <p:attrNameLst>
                                          <p:attrName>style.visibility</p:attrName>
                                        </p:attrNameLst>
                                      </p:cBhvr>
                                      <p:to>
                                        <p:strVal val="visible"/>
                                      </p:to>
                                    </p:set>
                                    <p:animEffect transition="in" filter="diamond(in)">
                                      <p:cBhvr>
                                        <p:cTn id="18" dur="2000"/>
                                        <p:tgtEl>
                                          <p:spTgt spid="501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0179">
                                            <p:txEl>
                                              <p:pRg st="3" end="3"/>
                                            </p:txEl>
                                          </p:spTgt>
                                        </p:tgtEl>
                                        <p:attrNameLst>
                                          <p:attrName>style.visibility</p:attrName>
                                        </p:attrNameLst>
                                      </p:cBhvr>
                                      <p:to>
                                        <p:strVal val="visible"/>
                                      </p:to>
                                    </p:set>
                                    <p:anim calcmode="lin" valueType="num">
                                      <p:cBhvr additive="base">
                                        <p:cTn id="23" dur="5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0179">
                                            <p:txEl>
                                              <p:pRg st="4" end="4"/>
                                            </p:txEl>
                                          </p:spTgt>
                                        </p:tgtEl>
                                        <p:attrNameLst>
                                          <p:attrName>style.visibility</p:attrName>
                                        </p:attrNameLst>
                                      </p:cBhvr>
                                      <p:to>
                                        <p:strVal val="visible"/>
                                      </p:to>
                                    </p:set>
                                    <p:anim calcmode="lin" valueType="num">
                                      <p:cBhvr additive="base">
                                        <p:cTn id="29" dur="5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35"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3</a:t>
            </a: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9" name="文本框 8"/>
          <p:cNvSpPr txBox="1"/>
          <p:nvPr/>
        </p:nvSpPr>
        <p:spPr>
          <a:xfrm>
            <a:off x="1204089" y="342042"/>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课后练习</a:t>
            </a:r>
          </a:p>
        </p:txBody>
      </p:sp>
      <p:sp>
        <p:nvSpPr>
          <p:cNvPr id="48129" name="文本框 11265"/>
          <p:cNvSpPr txBox="1"/>
          <p:nvPr/>
        </p:nvSpPr>
        <p:spPr>
          <a:xfrm>
            <a:off x="1093470" y="1000691"/>
            <a:ext cx="6865620" cy="461515"/>
          </a:xfrm>
          <a:prstGeom prst="rect">
            <a:avLst/>
          </a:prstGeom>
          <a:noFill/>
          <a:ln w="9525">
            <a:noFill/>
          </a:ln>
        </p:spPr>
        <p:txBody>
          <a:bodyPr wrap="square">
            <a:spAutoFit/>
          </a:bodyPr>
          <a:lstStyle/>
          <a:p>
            <a:pPr>
              <a:spcBef>
                <a:spcPct val="50000"/>
              </a:spcBef>
            </a:pPr>
            <a:r>
              <a:rPr lang="en-US" altLang="zh-CN" sz="2395" b="1" dirty="0">
                <a:latin typeface="Arial" panose="020B0604020202020204" pitchFamily="34" charset="0"/>
              </a:rPr>
              <a:t>1</a:t>
            </a:r>
            <a:r>
              <a:rPr lang="zh-CN" altLang="en-US" sz="2395" b="1" dirty="0">
                <a:latin typeface="Arial" panose="020B0604020202020204" pitchFamily="34" charset="0"/>
                <a:ea typeface="宋体" panose="02010600030101010101" pitchFamily="2" charset="-122"/>
              </a:rPr>
              <a:t>、</a:t>
            </a:r>
            <a:r>
              <a:rPr lang="zh-CN" altLang="en-US" sz="2395" b="1" dirty="0">
                <a:latin typeface="Arial" panose="020B0604020202020204" pitchFamily="34" charset="0"/>
              </a:rPr>
              <a:t>将下列现象与相应的物态变化用线连接起来</a:t>
            </a:r>
          </a:p>
        </p:txBody>
      </p:sp>
      <p:sp>
        <p:nvSpPr>
          <p:cNvPr id="48130" name="文本框 11266"/>
          <p:cNvSpPr txBox="1"/>
          <p:nvPr/>
        </p:nvSpPr>
        <p:spPr>
          <a:xfrm>
            <a:off x="1368331" y="1780150"/>
            <a:ext cx="3071354" cy="3238241"/>
          </a:xfrm>
          <a:prstGeom prst="rect">
            <a:avLst/>
          </a:prstGeom>
          <a:noFill/>
          <a:ln w="9525">
            <a:noFill/>
          </a:ln>
        </p:spPr>
        <p:txBody>
          <a:bodyPr>
            <a:spAutoFit/>
          </a:bodyPr>
          <a:lstStyle/>
          <a:p>
            <a:pPr algn="r">
              <a:spcBef>
                <a:spcPct val="50000"/>
              </a:spcBef>
            </a:pPr>
            <a:r>
              <a:rPr lang="zh-CN" altLang="en-US" sz="2395" b="1" dirty="0">
                <a:latin typeface="Arial" panose="020B0604020202020204" pitchFamily="34" charset="0"/>
              </a:rPr>
              <a:t>雪糕 化了</a:t>
            </a:r>
          </a:p>
          <a:p>
            <a:pPr algn="r">
              <a:spcBef>
                <a:spcPct val="50000"/>
              </a:spcBef>
            </a:pPr>
            <a:r>
              <a:rPr lang="zh-CN" altLang="en-US" sz="2395" b="1" dirty="0">
                <a:latin typeface="Arial" panose="020B0604020202020204" pitchFamily="34" charset="0"/>
              </a:rPr>
              <a:t>洒水的地面变干了</a:t>
            </a:r>
          </a:p>
          <a:p>
            <a:pPr algn="r">
              <a:spcBef>
                <a:spcPct val="50000"/>
              </a:spcBef>
            </a:pPr>
            <a:r>
              <a:rPr lang="zh-CN" altLang="en-US" sz="2395" b="1" dirty="0">
                <a:latin typeface="Arial" panose="020B0604020202020204" pitchFamily="34" charset="0"/>
              </a:rPr>
              <a:t>樟脑丸越放越小</a:t>
            </a:r>
          </a:p>
          <a:p>
            <a:pPr algn="r">
              <a:spcBef>
                <a:spcPct val="50000"/>
              </a:spcBef>
            </a:pPr>
            <a:r>
              <a:rPr lang="zh-CN" altLang="en-US" sz="2395" b="1" dirty="0">
                <a:latin typeface="Arial" panose="020B0604020202020204" pitchFamily="34" charset="0"/>
              </a:rPr>
              <a:t>树枝上生成霜</a:t>
            </a:r>
          </a:p>
          <a:p>
            <a:pPr algn="r">
              <a:spcBef>
                <a:spcPct val="50000"/>
              </a:spcBef>
            </a:pPr>
            <a:r>
              <a:rPr lang="zh-CN" altLang="en-US" sz="2395" b="1" dirty="0">
                <a:latin typeface="Arial" panose="020B0604020202020204" pitchFamily="34" charset="0"/>
              </a:rPr>
              <a:t>用铁水浇铸工件</a:t>
            </a:r>
          </a:p>
          <a:p>
            <a:pPr algn="r">
              <a:spcBef>
                <a:spcPct val="50000"/>
              </a:spcBef>
            </a:pPr>
            <a:r>
              <a:rPr lang="zh-CN" altLang="en-US" sz="2395" b="1" dirty="0">
                <a:latin typeface="Arial" panose="020B0604020202020204" pitchFamily="34" charset="0"/>
              </a:rPr>
              <a:t>蒸锅上方生成“白气”</a:t>
            </a:r>
          </a:p>
        </p:txBody>
      </p:sp>
      <p:sp>
        <p:nvSpPr>
          <p:cNvPr id="48131" name="文本框 11267"/>
          <p:cNvSpPr txBox="1"/>
          <p:nvPr/>
        </p:nvSpPr>
        <p:spPr>
          <a:xfrm>
            <a:off x="6001491" y="1678947"/>
            <a:ext cx="1077230" cy="3238241"/>
          </a:xfrm>
          <a:prstGeom prst="rect">
            <a:avLst/>
          </a:prstGeom>
          <a:noFill/>
          <a:ln w="9525">
            <a:noFill/>
          </a:ln>
        </p:spPr>
        <p:txBody>
          <a:bodyPr>
            <a:spAutoFit/>
          </a:bodyPr>
          <a:lstStyle/>
          <a:p>
            <a:pPr>
              <a:spcBef>
                <a:spcPct val="50000"/>
              </a:spcBef>
            </a:pPr>
            <a:r>
              <a:rPr lang="zh-CN" altLang="en-US" sz="2395" b="1" dirty="0">
                <a:latin typeface="Arial" panose="020B0604020202020204" pitchFamily="34" charset="0"/>
              </a:rPr>
              <a:t>熔化</a:t>
            </a:r>
          </a:p>
          <a:p>
            <a:pPr>
              <a:spcBef>
                <a:spcPct val="50000"/>
              </a:spcBef>
            </a:pPr>
            <a:r>
              <a:rPr lang="zh-CN" altLang="en-US" sz="2395" b="1" dirty="0">
                <a:latin typeface="Arial" panose="020B0604020202020204" pitchFamily="34" charset="0"/>
              </a:rPr>
              <a:t>凝固</a:t>
            </a:r>
          </a:p>
          <a:p>
            <a:pPr>
              <a:spcBef>
                <a:spcPct val="50000"/>
              </a:spcBef>
            </a:pPr>
            <a:r>
              <a:rPr lang="zh-CN" altLang="en-US" sz="2395" b="1" dirty="0">
                <a:latin typeface="Arial" panose="020B0604020202020204" pitchFamily="34" charset="0"/>
              </a:rPr>
              <a:t>汽化</a:t>
            </a:r>
          </a:p>
          <a:p>
            <a:pPr>
              <a:spcBef>
                <a:spcPct val="50000"/>
              </a:spcBef>
            </a:pPr>
            <a:r>
              <a:rPr lang="zh-CN" altLang="en-US" sz="2395" b="1" dirty="0">
                <a:latin typeface="Arial" panose="020B0604020202020204" pitchFamily="34" charset="0"/>
              </a:rPr>
              <a:t>液化</a:t>
            </a:r>
          </a:p>
          <a:p>
            <a:pPr>
              <a:spcBef>
                <a:spcPct val="50000"/>
              </a:spcBef>
            </a:pPr>
            <a:r>
              <a:rPr lang="zh-CN" altLang="en-US" sz="2395" b="1" dirty="0">
                <a:latin typeface="Arial" panose="020B0604020202020204" pitchFamily="34" charset="0"/>
              </a:rPr>
              <a:t>升华</a:t>
            </a:r>
          </a:p>
          <a:p>
            <a:pPr>
              <a:spcBef>
                <a:spcPct val="50000"/>
              </a:spcBef>
            </a:pPr>
            <a:r>
              <a:rPr lang="zh-CN" altLang="en-US" sz="2395" b="1" dirty="0">
                <a:latin typeface="Arial" panose="020B0604020202020204" pitchFamily="34" charset="0"/>
              </a:rPr>
              <a:t>凝华</a:t>
            </a:r>
          </a:p>
        </p:txBody>
      </p:sp>
      <p:sp>
        <p:nvSpPr>
          <p:cNvPr id="11269" name="直接连接符 11268"/>
          <p:cNvSpPr/>
          <p:nvPr/>
        </p:nvSpPr>
        <p:spPr>
          <a:xfrm>
            <a:off x="4439685" y="1942075"/>
            <a:ext cx="1508360" cy="0"/>
          </a:xfrm>
          <a:prstGeom prst="line">
            <a:avLst/>
          </a:prstGeom>
          <a:ln w="57150" cap="flat" cmpd="sng">
            <a:solidFill>
              <a:srgbClr val="FF3300"/>
            </a:solidFill>
            <a:prstDash val="solid"/>
            <a:headEnd type="none" w="med" len="med"/>
            <a:tailEnd type="none" w="med" len="med"/>
          </a:ln>
        </p:spPr>
      </p:sp>
      <p:sp>
        <p:nvSpPr>
          <p:cNvPr id="11270" name="直接连接符 11269"/>
          <p:cNvSpPr/>
          <p:nvPr/>
        </p:nvSpPr>
        <p:spPr>
          <a:xfrm>
            <a:off x="4439685" y="2589774"/>
            <a:ext cx="1508360" cy="377428"/>
          </a:xfrm>
          <a:prstGeom prst="line">
            <a:avLst/>
          </a:prstGeom>
          <a:ln w="57150" cap="flat" cmpd="sng">
            <a:solidFill>
              <a:srgbClr val="FF3300"/>
            </a:solidFill>
            <a:prstDash val="solid"/>
            <a:headEnd type="none" w="med" len="med"/>
            <a:tailEnd type="none" w="med" len="med"/>
          </a:ln>
        </p:spPr>
      </p:sp>
      <p:sp>
        <p:nvSpPr>
          <p:cNvPr id="11271" name="直接连接符 11270"/>
          <p:cNvSpPr/>
          <p:nvPr/>
        </p:nvSpPr>
        <p:spPr>
          <a:xfrm>
            <a:off x="4493132" y="3130319"/>
            <a:ext cx="1401469" cy="971550"/>
          </a:xfrm>
          <a:prstGeom prst="line">
            <a:avLst/>
          </a:prstGeom>
          <a:ln w="57150" cap="flat" cmpd="sng">
            <a:solidFill>
              <a:srgbClr val="FF3300"/>
            </a:solidFill>
            <a:prstDash val="solid"/>
            <a:headEnd type="none" w="med" len="med"/>
            <a:tailEnd type="none" w="med" len="med"/>
          </a:ln>
        </p:spPr>
      </p:sp>
      <p:sp>
        <p:nvSpPr>
          <p:cNvPr id="11272" name="直接连接符 11271"/>
          <p:cNvSpPr/>
          <p:nvPr/>
        </p:nvSpPr>
        <p:spPr>
          <a:xfrm>
            <a:off x="4493131" y="3724440"/>
            <a:ext cx="1508360" cy="917973"/>
          </a:xfrm>
          <a:prstGeom prst="line">
            <a:avLst/>
          </a:prstGeom>
          <a:ln w="57150" cap="flat" cmpd="sng">
            <a:solidFill>
              <a:srgbClr val="FF3300"/>
            </a:solidFill>
            <a:prstDash val="solid"/>
            <a:headEnd type="none" w="med" len="med"/>
            <a:tailEnd type="none" w="med" len="med"/>
          </a:ln>
        </p:spPr>
      </p:sp>
      <p:sp>
        <p:nvSpPr>
          <p:cNvPr id="11273" name="直接连接符 11272"/>
          <p:cNvSpPr/>
          <p:nvPr/>
        </p:nvSpPr>
        <p:spPr>
          <a:xfrm flipV="1">
            <a:off x="4439685" y="3724441"/>
            <a:ext cx="1561806" cy="1079897"/>
          </a:xfrm>
          <a:prstGeom prst="line">
            <a:avLst/>
          </a:prstGeom>
          <a:ln w="57150" cap="flat" cmpd="sng">
            <a:solidFill>
              <a:srgbClr val="FF3300"/>
            </a:solidFill>
            <a:prstDash val="solid"/>
            <a:headEnd type="none" w="med" len="med"/>
            <a:tailEnd type="none" w="med" len="med"/>
          </a:ln>
        </p:spPr>
      </p:sp>
      <p:sp>
        <p:nvSpPr>
          <p:cNvPr id="11274" name="直接连接符 11273"/>
          <p:cNvSpPr/>
          <p:nvPr/>
        </p:nvSpPr>
        <p:spPr>
          <a:xfrm flipV="1">
            <a:off x="4439685" y="2481428"/>
            <a:ext cx="1561806" cy="1782366"/>
          </a:xfrm>
          <a:prstGeom prst="line">
            <a:avLst/>
          </a:prstGeom>
          <a:ln w="57150" cap="flat" cmpd="sng">
            <a:solidFill>
              <a:srgbClr val="FF3300"/>
            </a:solidFill>
            <a:prstDash val="solid"/>
            <a:headEnd type="none" w="med" len="med"/>
            <a:tailEnd type="none" w="med" len="med"/>
          </a:ln>
        </p:spPr>
      </p:sp>
    </p:spTree>
    <p:extLst>
      <p:ext uri="{BB962C8B-B14F-4D97-AF65-F5344CB8AC3E}">
        <p14:creationId xmlns:p14="http://schemas.microsoft.com/office/powerpoint/2010/main" val="1340068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1270"/>
                                        </p:tgtEl>
                                        <p:attrNameLst>
                                          <p:attrName>style.visibility</p:attrName>
                                        </p:attrNameLst>
                                      </p:cBhvr>
                                      <p:to>
                                        <p:strVal val="visible"/>
                                      </p:to>
                                    </p:set>
                                    <p:anim calcmode="lin" valueType="num">
                                      <p:cBhvr>
                                        <p:cTn id="14" dur="1000" fill="hold"/>
                                        <p:tgtEl>
                                          <p:spTgt spid="11270"/>
                                        </p:tgtEl>
                                        <p:attrNameLst>
                                          <p:attrName>ppt_w</p:attrName>
                                        </p:attrNameLst>
                                      </p:cBhvr>
                                      <p:tavLst>
                                        <p:tav tm="0">
                                          <p:val>
                                            <p:strVal val="#ppt_w+.3"/>
                                          </p:val>
                                        </p:tav>
                                        <p:tav tm="100000">
                                          <p:val>
                                            <p:strVal val="#ppt_w"/>
                                          </p:val>
                                        </p:tav>
                                      </p:tavLst>
                                    </p:anim>
                                    <p:anim calcmode="lin" valueType="num">
                                      <p:cBhvr>
                                        <p:cTn id="15" dur="1000" fill="hold"/>
                                        <p:tgtEl>
                                          <p:spTgt spid="11270"/>
                                        </p:tgtEl>
                                        <p:attrNameLst>
                                          <p:attrName>ppt_h</p:attrName>
                                        </p:attrNameLst>
                                      </p:cBhvr>
                                      <p:tavLst>
                                        <p:tav tm="0">
                                          <p:val>
                                            <p:strVal val="#ppt_h"/>
                                          </p:val>
                                        </p:tav>
                                        <p:tav tm="100000">
                                          <p:val>
                                            <p:strVal val="#ppt_h"/>
                                          </p:val>
                                        </p:tav>
                                      </p:tavLst>
                                    </p:anim>
                                    <p:animEffect transition="in" filter="fade">
                                      <p:cBhvr>
                                        <p:cTn id="16" dur="1000"/>
                                        <p:tgtEl>
                                          <p:spTgt spid="1127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1271"/>
                                        </p:tgtEl>
                                        <p:attrNameLst>
                                          <p:attrName>style.visibility</p:attrName>
                                        </p:attrNameLst>
                                      </p:cBhvr>
                                      <p:to>
                                        <p:strVal val="visible"/>
                                      </p:to>
                                    </p:set>
                                    <p:anim calcmode="lin" valueType="num">
                                      <p:cBhvr>
                                        <p:cTn id="21" dur="1000" fill="hold"/>
                                        <p:tgtEl>
                                          <p:spTgt spid="11271"/>
                                        </p:tgtEl>
                                        <p:attrNameLst>
                                          <p:attrName>ppt_w</p:attrName>
                                        </p:attrNameLst>
                                      </p:cBhvr>
                                      <p:tavLst>
                                        <p:tav tm="0">
                                          <p:val>
                                            <p:strVal val="#ppt_w+.3"/>
                                          </p:val>
                                        </p:tav>
                                        <p:tav tm="100000">
                                          <p:val>
                                            <p:strVal val="#ppt_w"/>
                                          </p:val>
                                        </p:tav>
                                      </p:tavLst>
                                    </p:anim>
                                    <p:anim calcmode="lin" valueType="num">
                                      <p:cBhvr>
                                        <p:cTn id="22" dur="1000" fill="hold"/>
                                        <p:tgtEl>
                                          <p:spTgt spid="11271"/>
                                        </p:tgtEl>
                                        <p:attrNameLst>
                                          <p:attrName>ppt_h</p:attrName>
                                        </p:attrNameLst>
                                      </p:cBhvr>
                                      <p:tavLst>
                                        <p:tav tm="0">
                                          <p:val>
                                            <p:strVal val="#ppt_h"/>
                                          </p:val>
                                        </p:tav>
                                        <p:tav tm="100000">
                                          <p:val>
                                            <p:strVal val="#ppt_h"/>
                                          </p:val>
                                        </p:tav>
                                      </p:tavLst>
                                    </p:anim>
                                    <p:animEffect transition="in" filter="fade">
                                      <p:cBhvr>
                                        <p:cTn id="23" dur="1000"/>
                                        <p:tgtEl>
                                          <p:spTgt spid="1127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1272"/>
                                        </p:tgtEl>
                                        <p:attrNameLst>
                                          <p:attrName>style.visibility</p:attrName>
                                        </p:attrNameLst>
                                      </p:cBhvr>
                                      <p:to>
                                        <p:strVal val="visible"/>
                                      </p:to>
                                    </p:set>
                                    <p:anim calcmode="lin" valueType="num">
                                      <p:cBhvr>
                                        <p:cTn id="28" dur="1000" fill="hold"/>
                                        <p:tgtEl>
                                          <p:spTgt spid="11272"/>
                                        </p:tgtEl>
                                        <p:attrNameLst>
                                          <p:attrName>ppt_w</p:attrName>
                                        </p:attrNameLst>
                                      </p:cBhvr>
                                      <p:tavLst>
                                        <p:tav tm="0">
                                          <p:val>
                                            <p:strVal val="#ppt_w+.3"/>
                                          </p:val>
                                        </p:tav>
                                        <p:tav tm="100000">
                                          <p:val>
                                            <p:strVal val="#ppt_w"/>
                                          </p:val>
                                        </p:tav>
                                      </p:tavLst>
                                    </p:anim>
                                    <p:anim calcmode="lin" valueType="num">
                                      <p:cBhvr>
                                        <p:cTn id="29" dur="1000" fill="hold"/>
                                        <p:tgtEl>
                                          <p:spTgt spid="11272"/>
                                        </p:tgtEl>
                                        <p:attrNameLst>
                                          <p:attrName>ppt_h</p:attrName>
                                        </p:attrNameLst>
                                      </p:cBhvr>
                                      <p:tavLst>
                                        <p:tav tm="0">
                                          <p:val>
                                            <p:strVal val="#ppt_h"/>
                                          </p:val>
                                        </p:tav>
                                        <p:tav tm="100000">
                                          <p:val>
                                            <p:strVal val="#ppt_h"/>
                                          </p:val>
                                        </p:tav>
                                      </p:tavLst>
                                    </p:anim>
                                    <p:animEffect transition="in" filter="fade">
                                      <p:cBhvr>
                                        <p:cTn id="30" dur="1000"/>
                                        <p:tgtEl>
                                          <p:spTgt spid="11272"/>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1274"/>
                                        </p:tgtEl>
                                        <p:attrNameLst>
                                          <p:attrName>style.visibility</p:attrName>
                                        </p:attrNameLst>
                                      </p:cBhvr>
                                      <p:to>
                                        <p:strVal val="visible"/>
                                      </p:to>
                                    </p:set>
                                    <p:anim calcmode="lin" valueType="num">
                                      <p:cBhvr>
                                        <p:cTn id="35" dur="1000" fill="hold"/>
                                        <p:tgtEl>
                                          <p:spTgt spid="11274"/>
                                        </p:tgtEl>
                                        <p:attrNameLst>
                                          <p:attrName>ppt_w</p:attrName>
                                        </p:attrNameLst>
                                      </p:cBhvr>
                                      <p:tavLst>
                                        <p:tav tm="0">
                                          <p:val>
                                            <p:strVal val="#ppt_w+.3"/>
                                          </p:val>
                                        </p:tav>
                                        <p:tav tm="100000">
                                          <p:val>
                                            <p:strVal val="#ppt_w"/>
                                          </p:val>
                                        </p:tav>
                                      </p:tavLst>
                                    </p:anim>
                                    <p:anim calcmode="lin" valueType="num">
                                      <p:cBhvr>
                                        <p:cTn id="36" dur="1000" fill="hold"/>
                                        <p:tgtEl>
                                          <p:spTgt spid="11274"/>
                                        </p:tgtEl>
                                        <p:attrNameLst>
                                          <p:attrName>ppt_h</p:attrName>
                                        </p:attrNameLst>
                                      </p:cBhvr>
                                      <p:tavLst>
                                        <p:tav tm="0">
                                          <p:val>
                                            <p:strVal val="#ppt_h"/>
                                          </p:val>
                                        </p:tav>
                                        <p:tav tm="100000">
                                          <p:val>
                                            <p:strVal val="#ppt_h"/>
                                          </p:val>
                                        </p:tav>
                                      </p:tavLst>
                                    </p:anim>
                                    <p:animEffect transition="in" filter="fade">
                                      <p:cBhvr>
                                        <p:cTn id="37" dur="1000"/>
                                        <p:tgtEl>
                                          <p:spTgt spid="11274"/>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11273"/>
                                        </p:tgtEl>
                                        <p:attrNameLst>
                                          <p:attrName>style.visibility</p:attrName>
                                        </p:attrNameLst>
                                      </p:cBhvr>
                                      <p:to>
                                        <p:strVal val="visible"/>
                                      </p:to>
                                    </p:set>
                                    <p:anim calcmode="lin" valueType="num">
                                      <p:cBhvr>
                                        <p:cTn id="42" dur="1000" fill="hold"/>
                                        <p:tgtEl>
                                          <p:spTgt spid="11273"/>
                                        </p:tgtEl>
                                        <p:attrNameLst>
                                          <p:attrName>ppt_w</p:attrName>
                                        </p:attrNameLst>
                                      </p:cBhvr>
                                      <p:tavLst>
                                        <p:tav tm="0">
                                          <p:val>
                                            <p:strVal val="#ppt_w+.3"/>
                                          </p:val>
                                        </p:tav>
                                        <p:tav tm="100000">
                                          <p:val>
                                            <p:strVal val="#ppt_w"/>
                                          </p:val>
                                        </p:tav>
                                      </p:tavLst>
                                    </p:anim>
                                    <p:anim calcmode="lin" valueType="num">
                                      <p:cBhvr>
                                        <p:cTn id="43" dur="1000" fill="hold"/>
                                        <p:tgtEl>
                                          <p:spTgt spid="11273"/>
                                        </p:tgtEl>
                                        <p:attrNameLst>
                                          <p:attrName>ppt_h</p:attrName>
                                        </p:attrNameLst>
                                      </p:cBhvr>
                                      <p:tavLst>
                                        <p:tav tm="0">
                                          <p:val>
                                            <p:strVal val="#ppt_h"/>
                                          </p:val>
                                        </p:tav>
                                        <p:tav tm="100000">
                                          <p:val>
                                            <p:strVal val="#ppt_h"/>
                                          </p:val>
                                        </p:tav>
                                      </p:tavLst>
                                    </p:anim>
                                    <p:animEffect transition="in" filter="fade">
                                      <p:cBhvr>
                                        <p:cTn id="44"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椭圆 4112"/>
          <p:cNvSpPr/>
          <p:nvPr/>
        </p:nvSpPr>
        <p:spPr>
          <a:xfrm>
            <a:off x="2848669" y="3381376"/>
            <a:ext cx="323050" cy="216694"/>
          </a:xfrm>
          <a:prstGeom prst="ellipse">
            <a:avLst/>
          </a:prstGeom>
          <a:gradFill rotWithShape="1">
            <a:gsLst>
              <a:gs pos="0">
                <a:srgbClr val="25627D"/>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pic>
        <p:nvPicPr>
          <p:cNvPr id="4113" name="图片 4121" descr="珍2"/>
          <p:cNvPicPr>
            <a:picLocks noChangeAspect="1"/>
          </p:cNvPicPr>
          <p:nvPr/>
        </p:nvPicPr>
        <p:blipFill>
          <a:blip r:embed="rId3"/>
          <a:stretch>
            <a:fillRect/>
          </a:stretch>
        </p:blipFill>
        <p:spPr>
          <a:xfrm>
            <a:off x="2875445" y="3327797"/>
            <a:ext cx="323050" cy="323850"/>
          </a:xfrm>
          <a:prstGeom prst="rect">
            <a:avLst/>
          </a:prstGeom>
          <a:noFill/>
          <a:ln w="9525">
            <a:noFill/>
          </a:ln>
        </p:spPr>
      </p:pic>
      <p:sp>
        <p:nvSpPr>
          <p:cNvPr id="4106" name="椭圆 4109"/>
          <p:cNvSpPr/>
          <p:nvPr/>
        </p:nvSpPr>
        <p:spPr>
          <a:xfrm>
            <a:off x="6356750" y="2682113"/>
            <a:ext cx="377684" cy="413147"/>
          </a:xfrm>
          <a:prstGeom prst="ellipse">
            <a:avLst/>
          </a:prstGeom>
          <a:gradFill rotWithShape="1">
            <a:gsLst>
              <a:gs pos="0">
                <a:srgbClr val="1D7775"/>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pic>
        <p:nvPicPr>
          <p:cNvPr id="4114" name="图片 4123" descr="珍4"/>
          <p:cNvPicPr>
            <a:picLocks noChangeAspect="1"/>
          </p:cNvPicPr>
          <p:nvPr/>
        </p:nvPicPr>
        <p:blipFill>
          <a:blip r:embed="rId4"/>
          <a:stretch>
            <a:fillRect/>
          </a:stretch>
        </p:blipFill>
        <p:spPr>
          <a:xfrm rot="671123">
            <a:off x="6331880" y="2629148"/>
            <a:ext cx="427567" cy="428625"/>
          </a:xfrm>
          <a:prstGeom prst="rect">
            <a:avLst/>
          </a:prstGeom>
          <a:noFill/>
          <a:ln w="9525">
            <a:noFill/>
          </a:ln>
        </p:spPr>
      </p:pic>
      <p:sp>
        <p:nvSpPr>
          <p:cNvPr id="4101" name="椭圆 4106"/>
          <p:cNvSpPr/>
          <p:nvPr/>
        </p:nvSpPr>
        <p:spPr>
          <a:xfrm>
            <a:off x="2955561" y="2195513"/>
            <a:ext cx="162712" cy="214312"/>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pic>
        <p:nvPicPr>
          <p:cNvPr id="4112" name="图片 4120" descr="珍"/>
          <p:cNvPicPr>
            <a:picLocks noChangeAspect="1"/>
          </p:cNvPicPr>
          <p:nvPr/>
        </p:nvPicPr>
        <p:blipFill>
          <a:blip r:embed="rId5"/>
          <a:stretch>
            <a:fillRect/>
          </a:stretch>
        </p:blipFill>
        <p:spPr>
          <a:xfrm>
            <a:off x="2902222" y="2053487"/>
            <a:ext cx="427567" cy="428625"/>
          </a:xfrm>
          <a:prstGeom prst="rect">
            <a:avLst/>
          </a:prstGeom>
          <a:noFill/>
          <a:ln w="9525">
            <a:noFill/>
          </a:ln>
        </p:spPr>
      </p:pic>
      <p:sp>
        <p:nvSpPr>
          <p:cNvPr id="4097" name="标题 4097"/>
          <p:cNvSpPr>
            <a:spLocks noGrp="1"/>
          </p:cNvSpPr>
          <p:nvPr>
            <p:ph type="title"/>
          </p:nvPr>
        </p:nvSpPr>
        <p:spPr>
          <a:xfrm>
            <a:off x="445136" y="324015"/>
            <a:ext cx="4337685" cy="622567"/>
          </a:xfrm>
        </p:spPr>
        <p:txBody>
          <a:bodyPr wrap="square" lIns="68410" tIns="34205" rIns="68410" bIns="34205" anchor="t">
            <a:spAutoFit/>
          </a:bodyPr>
          <a:lstStyle/>
          <a:p>
            <a:pPr>
              <a:spcBef>
                <a:spcPct val="50000"/>
              </a:spcBef>
            </a:pPr>
            <a:r>
              <a:rPr lang="zh-CN" altLang="en-US" sz="3600" b="1" dirty="0">
                <a:solidFill>
                  <a:srgbClr val="FF9900"/>
                </a:solidFill>
                <a:latin typeface="楷体" panose="02010609060101010101" pitchFamily="49" charset="-122"/>
                <a:ea typeface="楷体" panose="02010609060101010101" pitchFamily="49" charset="-122"/>
                <a:cs typeface="楷体" panose="02010609060101010101" pitchFamily="49" charset="-122"/>
              </a:rPr>
              <a:t>学习目标</a:t>
            </a:r>
          </a:p>
        </p:txBody>
      </p:sp>
      <p:sp>
        <p:nvSpPr>
          <p:cNvPr id="4098" name="椭圆 4099"/>
          <p:cNvSpPr/>
          <p:nvPr/>
        </p:nvSpPr>
        <p:spPr>
          <a:xfrm>
            <a:off x="4121316" y="841783"/>
            <a:ext cx="269605" cy="323850"/>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099" name="文本框 4101"/>
          <p:cNvSpPr txBox="1"/>
          <p:nvPr/>
        </p:nvSpPr>
        <p:spPr>
          <a:xfrm>
            <a:off x="1838325" y="1832690"/>
            <a:ext cx="5787390" cy="523262"/>
          </a:xfrm>
          <a:prstGeom prst="rect">
            <a:avLst/>
          </a:prstGeom>
          <a:noFill/>
          <a:ln w="9525">
            <a:noFill/>
          </a:ln>
        </p:spPr>
        <p:txBody>
          <a:bodyPr wrap="square" anchor="t">
            <a:spAutoFit/>
          </a:bodyPr>
          <a:lstStyle/>
          <a:p>
            <a:pPr algn="ctr">
              <a:spcBef>
                <a:spcPct val="50000"/>
              </a:spcBef>
            </a:pPr>
            <a:r>
              <a:rPr lang="zh-CN" altLang="en-US" sz="2800" b="1" dirty="0">
                <a:solidFill>
                  <a:srgbClr val="FF00FF"/>
                </a:solidFill>
                <a:latin typeface="楷体" panose="02010609060101010101" pitchFamily="49" charset="-122"/>
                <a:ea typeface="楷体" panose="02010609060101010101" pitchFamily="49" charset="-122"/>
              </a:rPr>
              <a:t>一、解释自然界水循环现象</a:t>
            </a:r>
          </a:p>
        </p:txBody>
      </p:sp>
      <p:sp>
        <p:nvSpPr>
          <p:cNvPr id="4100" name="椭圆 4105"/>
          <p:cNvSpPr/>
          <p:nvPr/>
        </p:nvSpPr>
        <p:spPr>
          <a:xfrm flipV="1">
            <a:off x="1051832" y="1000502"/>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102" name="文本框 4107"/>
          <p:cNvSpPr txBox="1"/>
          <p:nvPr/>
        </p:nvSpPr>
        <p:spPr>
          <a:xfrm>
            <a:off x="2484120" y="2481993"/>
            <a:ext cx="4842510" cy="523262"/>
          </a:xfrm>
          <a:prstGeom prst="rect">
            <a:avLst/>
          </a:prstGeom>
          <a:noFill/>
          <a:ln w="9525">
            <a:noFill/>
          </a:ln>
        </p:spPr>
        <p:txBody>
          <a:bodyPr wrap="square" anchor="t">
            <a:spAutoFit/>
          </a:bodyPr>
          <a:lstStyle/>
          <a:p>
            <a:pPr algn="ctr">
              <a:spcBef>
                <a:spcPct val="50000"/>
              </a:spcBef>
            </a:pPr>
            <a:r>
              <a:rPr lang="zh-CN" altLang="en-US" sz="2800" b="1" dirty="0">
                <a:solidFill>
                  <a:srgbClr val="0066FF"/>
                </a:solidFill>
                <a:latin typeface="楷体" panose="02010609060101010101" pitchFamily="49" charset="-122"/>
                <a:ea typeface="楷体" panose="02010609060101010101" pitchFamily="49" charset="-122"/>
              </a:rPr>
              <a:t>二、了解水对人类生存的意义</a:t>
            </a:r>
          </a:p>
        </p:txBody>
      </p:sp>
      <p:sp>
        <p:nvSpPr>
          <p:cNvPr id="4103" name="椭圆 4108"/>
          <p:cNvSpPr/>
          <p:nvPr/>
        </p:nvSpPr>
        <p:spPr>
          <a:xfrm flipV="1">
            <a:off x="2740590" y="2356247"/>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104" name="文本框 4110">
            <a:hlinkClick r:id="" action="ppaction://noaction"/>
          </p:cNvPr>
          <p:cNvSpPr txBox="1"/>
          <p:nvPr/>
        </p:nvSpPr>
        <p:spPr>
          <a:xfrm>
            <a:off x="2399030" y="3228056"/>
            <a:ext cx="4335780" cy="523262"/>
          </a:xfrm>
          <a:prstGeom prst="rect">
            <a:avLst/>
          </a:prstGeom>
          <a:noFill/>
          <a:ln w="9525">
            <a:noFill/>
          </a:ln>
        </p:spPr>
        <p:txBody>
          <a:bodyPr wrap="square" anchor="t">
            <a:spAutoFit/>
          </a:bodyPr>
          <a:lstStyle/>
          <a:p>
            <a:pPr algn="ctr">
              <a:spcBef>
                <a:spcPct val="50000"/>
              </a:spcBef>
            </a:pPr>
            <a:r>
              <a:rPr lang="zh-CN" altLang="en-US" sz="2800" b="1" dirty="0">
                <a:solidFill>
                  <a:srgbClr val="FF3300"/>
                </a:solidFill>
                <a:latin typeface="楷体" panose="02010609060101010101" pitchFamily="49" charset="-122"/>
                <a:ea typeface="楷体" panose="02010609060101010101" pitchFamily="49" charset="-122"/>
              </a:rPr>
              <a:t>三、知道水是珍贵的资源</a:t>
            </a:r>
          </a:p>
        </p:txBody>
      </p:sp>
      <p:sp>
        <p:nvSpPr>
          <p:cNvPr id="4105" name="椭圆 4111"/>
          <p:cNvSpPr/>
          <p:nvPr/>
        </p:nvSpPr>
        <p:spPr>
          <a:xfrm flipV="1">
            <a:off x="2955562" y="2895600"/>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107" name="椭圆 4114"/>
          <p:cNvSpPr/>
          <p:nvPr/>
        </p:nvSpPr>
        <p:spPr>
          <a:xfrm flipV="1">
            <a:off x="2955562" y="3652178"/>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grpSp>
        <p:nvGrpSpPr>
          <p:cNvPr id="4109" name="组合 4117"/>
          <p:cNvGrpSpPr/>
          <p:nvPr/>
        </p:nvGrpSpPr>
        <p:grpSpPr>
          <a:xfrm>
            <a:off x="6458045" y="4245769"/>
            <a:ext cx="1534489" cy="897732"/>
            <a:chOff x="3561" y="2840"/>
            <a:chExt cx="2199" cy="1480"/>
          </a:xfrm>
        </p:grpSpPr>
        <p:pic>
          <p:nvPicPr>
            <p:cNvPr id="4110" name="图片 4118" descr="OOOPIC_vipvip4_2008090402070895c4408333f526ce20"/>
            <p:cNvPicPr>
              <a:picLocks noChangeAspect="1"/>
            </p:cNvPicPr>
            <p:nvPr/>
          </p:nvPicPr>
          <p:blipFill>
            <a:blip r:embed="rId6">
              <a:lum bright="17999" contrast="6000"/>
            </a:blip>
            <a:srcRect l="55013" t="16063" b="54062"/>
            <a:stretch>
              <a:fillRect/>
            </a:stretch>
          </p:blipFill>
          <p:spPr>
            <a:xfrm>
              <a:off x="3606" y="2886"/>
              <a:ext cx="2154" cy="1434"/>
            </a:xfrm>
            <a:prstGeom prst="rect">
              <a:avLst/>
            </a:prstGeom>
            <a:noFill/>
            <a:ln w="9525">
              <a:noFill/>
            </a:ln>
          </p:spPr>
        </p:pic>
        <p:sp>
          <p:nvSpPr>
            <p:cNvPr id="4111" name="矩形 4119"/>
            <p:cNvSpPr/>
            <p:nvPr/>
          </p:nvSpPr>
          <p:spPr>
            <a:xfrm flipH="1">
              <a:off x="3561" y="2840"/>
              <a:ext cx="498" cy="1480"/>
            </a:xfrm>
            <a:prstGeom prst="rect">
              <a:avLst/>
            </a:prstGeom>
            <a:gradFill rotWithShape="1">
              <a:gsLst>
                <a:gs pos="0">
                  <a:schemeClr val="bg1">
                    <a:alpha val="0"/>
                  </a:schemeClr>
                </a:gs>
                <a:gs pos="100000">
                  <a:schemeClr val="bg1"/>
                </a:gs>
              </a:gsLst>
              <a:lin ang="0" scaled="1"/>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grpSp>
      <p:pic>
        <p:nvPicPr>
          <p:cNvPr id="4115" name="图片 4124" descr="珍3"/>
          <p:cNvPicPr>
            <a:picLocks noChangeAspect="1"/>
          </p:cNvPicPr>
          <p:nvPr/>
        </p:nvPicPr>
        <p:blipFill>
          <a:blip r:embed="rId7"/>
          <a:stretch>
            <a:fillRect/>
          </a:stretch>
        </p:blipFill>
        <p:spPr>
          <a:xfrm>
            <a:off x="4042470" y="737257"/>
            <a:ext cx="427567" cy="428625"/>
          </a:xfrm>
          <a:prstGeom prst="rect">
            <a:avLst/>
          </a:prstGeom>
          <a:noFill/>
          <a:ln w="9525">
            <a:noFill/>
          </a:ln>
        </p:spPr>
      </p:pic>
      <p:sp>
        <p:nvSpPr>
          <p:cNvPr id="2"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spTree>
    <p:extLst>
      <p:ext uri="{BB962C8B-B14F-4D97-AF65-F5344CB8AC3E}">
        <p14:creationId xmlns:p14="http://schemas.microsoft.com/office/powerpoint/2010/main" val="965314772"/>
      </p:ext>
    </p:extLst>
  </p:cSld>
  <p:clrMapOvr>
    <a:masterClrMapping/>
  </p:clrMapOvr>
  <p:transition spd="med">
    <p:fade/>
    <p:sndAc>
      <p:stSnd>
        <p:snd r:embed="rId2" name="coin.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49153" name="文本占位符 12289"/>
          <p:cNvSpPr>
            <a:spLocks noGrp="1"/>
          </p:cNvSpPr>
          <p:nvPr/>
        </p:nvSpPr>
        <p:spPr>
          <a:xfrm>
            <a:off x="1664548" y="1168005"/>
            <a:ext cx="5814907" cy="3143250"/>
          </a:xfrm>
          <a:prstGeom prst="rect">
            <a:avLst/>
          </a:prstGeom>
          <a:ln w="12700">
            <a:miter lim="400000"/>
          </a:ln>
        </p:spPr>
        <p:txBody>
          <a:bodyPr lIns="45719" rIns="45719" anchor="t"/>
          <a:lstStyle>
            <a:lvl1pPr marL="0" indent="0" algn="ctr">
              <a:spcBef>
                <a:spcPts val="500"/>
              </a:spcBef>
              <a:buSzTx/>
              <a:buNone/>
              <a:defRPr sz="2400">
                <a:latin typeface="Arial" panose="020B0604020202020204"/>
                <a:ea typeface="Arial" panose="020B0604020202020204"/>
                <a:cs typeface="Arial" panose="020B0604020202020204"/>
                <a:sym typeface="Arial" panose="020B0604020202020204"/>
              </a:defRPr>
            </a:lvl1pPr>
            <a:lvl2pPr marL="0" indent="457200" algn="ctr">
              <a:spcBef>
                <a:spcPts val="500"/>
              </a:spcBef>
              <a:buSzTx/>
              <a:buNone/>
              <a:defRPr sz="2400">
                <a:latin typeface="Arial" panose="020B0604020202020204"/>
                <a:ea typeface="Arial" panose="020B0604020202020204"/>
                <a:cs typeface="Arial" panose="020B0604020202020204"/>
                <a:sym typeface="Arial" panose="020B0604020202020204"/>
              </a:defRPr>
            </a:lvl2pPr>
            <a:lvl3pPr marL="0" indent="914400" algn="ctr">
              <a:spcBef>
                <a:spcPts val="500"/>
              </a:spcBef>
              <a:buSzTx/>
              <a:buNone/>
              <a:defRPr sz="2400">
                <a:latin typeface="Arial" panose="020B0604020202020204"/>
                <a:ea typeface="Arial" panose="020B0604020202020204"/>
                <a:cs typeface="Arial" panose="020B0604020202020204"/>
                <a:sym typeface="Arial" panose="020B0604020202020204"/>
              </a:defRPr>
            </a:lvl3pPr>
            <a:lvl4pPr marL="0" indent="1371600" algn="ctr">
              <a:spcBef>
                <a:spcPts val="500"/>
              </a:spcBef>
              <a:buSzTx/>
              <a:buNone/>
              <a:defRPr sz="2400">
                <a:latin typeface="Arial" panose="020B0604020202020204"/>
                <a:ea typeface="Arial" panose="020B0604020202020204"/>
                <a:cs typeface="Arial" panose="020B0604020202020204"/>
                <a:sym typeface="Arial" panose="020B0604020202020204"/>
              </a:defRPr>
            </a:lvl4pPr>
            <a:lvl5pPr marL="0" indent="1828800" algn="ctr">
              <a:spcBef>
                <a:spcPts val="500"/>
              </a:spcBef>
              <a:buSzTx/>
              <a:buNone/>
              <a:defRPr sz="2400">
                <a:latin typeface="Arial" panose="020B0604020202020204"/>
                <a:ea typeface="Arial" panose="020B0604020202020204"/>
                <a:cs typeface="Arial" panose="020B0604020202020204"/>
                <a:sym typeface="Arial" panose="020B0604020202020204"/>
              </a:defRPr>
            </a:lvl5pPr>
            <a:lvl6pPr marL="26924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6pPr>
            <a:lvl7pPr marL="31496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7pPr>
            <a:lvl8pPr marL="36068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8pPr>
            <a:lvl9pPr marL="40640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9pPr>
          </a:lstStyle>
          <a:p>
            <a:pPr marL="342900" indent="-342900" algn="l" defTabSz="914400"/>
            <a:r>
              <a:rPr lang="en-US" altLang="zh-CN" sz="2395" b="1" kern="1200" baseline="0">
                <a:latin typeface="+mn-lt"/>
                <a:ea typeface="+mn-ea"/>
                <a:cs typeface="+mn-cs"/>
              </a:rPr>
              <a:t>2</a:t>
            </a:r>
            <a:r>
              <a:rPr lang="zh-CN" altLang="en-US" sz="2395" b="1" kern="1200" baseline="0" dirty="0">
                <a:latin typeface="+mn-lt"/>
                <a:ea typeface="+mn-ea"/>
                <a:cs typeface="+mn-cs"/>
              </a:rPr>
              <a:t>、将物态变化的名称填在相应的现象后面的横线上。 </a:t>
            </a:r>
          </a:p>
          <a:p>
            <a:pPr marL="342900" indent="-342900" algn="l" defTabSz="914400"/>
            <a:r>
              <a:rPr lang="zh-CN" altLang="en-US" sz="2395" b="1" kern="1200" baseline="0" dirty="0">
                <a:latin typeface="+mn-lt"/>
                <a:ea typeface="+mn-ea"/>
                <a:cs typeface="+mn-cs"/>
              </a:rPr>
              <a:t>衣柜里的樟脑丸变小消失：</a:t>
            </a:r>
            <a:r>
              <a:rPr lang="zh-CN" altLang="en-US" sz="2395" b="1" u="sng" kern="1200" baseline="0" dirty="0">
                <a:latin typeface="+mn-lt"/>
                <a:ea typeface="+mn-ea"/>
                <a:cs typeface="+mn-cs"/>
              </a:rPr>
              <a:t>            </a:t>
            </a:r>
            <a:r>
              <a:rPr lang="zh-CN" altLang="en-US" sz="2395" b="1" kern="1200" baseline="0" dirty="0">
                <a:latin typeface="+mn-lt"/>
                <a:ea typeface="+mn-ea"/>
                <a:cs typeface="+mn-cs"/>
              </a:rPr>
              <a:t>；</a:t>
            </a:r>
          </a:p>
          <a:p>
            <a:pPr marL="342900" indent="-342900" algn="l" defTabSz="914400"/>
            <a:r>
              <a:rPr lang="zh-CN" altLang="en-US" sz="2395" b="1" kern="1200" baseline="0" dirty="0">
                <a:latin typeface="+mn-lt"/>
                <a:ea typeface="+mn-ea"/>
                <a:cs typeface="+mn-cs"/>
              </a:rPr>
              <a:t>冬天空气中的水蒸气遇冷后，在铁丝网上结成针状的霜：</a:t>
            </a:r>
            <a:r>
              <a:rPr lang="zh-CN" altLang="en-US" sz="2395" b="1" u="sng" kern="1200" baseline="0" dirty="0">
                <a:latin typeface="+mn-lt"/>
                <a:ea typeface="+mn-ea"/>
                <a:cs typeface="+mn-cs"/>
              </a:rPr>
              <a:t>                 </a:t>
            </a:r>
            <a:r>
              <a:rPr lang="zh-CN" altLang="en-US" sz="2395" b="1" kern="1200" baseline="0" dirty="0">
                <a:latin typeface="+mn-lt"/>
                <a:ea typeface="+mn-ea"/>
                <a:cs typeface="+mn-cs"/>
              </a:rPr>
              <a:t> ；</a:t>
            </a:r>
          </a:p>
          <a:p>
            <a:pPr marL="342900" indent="-342900" algn="l" defTabSz="914400"/>
            <a:r>
              <a:rPr lang="zh-CN" altLang="en-US" sz="2395" b="1" kern="1200" baseline="0" dirty="0">
                <a:latin typeface="+mn-lt"/>
                <a:ea typeface="+mn-ea"/>
                <a:cs typeface="+mn-cs"/>
              </a:rPr>
              <a:t>   夏天冰棒冒着“白气”：</a:t>
            </a:r>
            <a:r>
              <a:rPr lang="zh-CN" altLang="en-US" sz="2395" b="1" u="sng" kern="1200" baseline="0" dirty="0">
                <a:latin typeface="+mn-lt"/>
                <a:ea typeface="+mn-ea"/>
                <a:cs typeface="+mn-cs"/>
              </a:rPr>
              <a:t>                     </a:t>
            </a:r>
            <a:r>
              <a:rPr lang="zh-CN" altLang="en-US" sz="2395" b="1" kern="1200" baseline="0" dirty="0">
                <a:latin typeface="+mn-lt"/>
                <a:ea typeface="+mn-ea"/>
                <a:cs typeface="+mn-cs"/>
              </a:rPr>
              <a:t>；</a:t>
            </a:r>
          </a:p>
          <a:p>
            <a:pPr marL="342900" indent="-342900" algn="l" defTabSz="914400"/>
            <a:r>
              <a:rPr lang="zh-CN" altLang="en-US" sz="2395" b="1" kern="1200" baseline="0" dirty="0">
                <a:latin typeface="+mn-lt"/>
                <a:ea typeface="+mn-ea"/>
                <a:cs typeface="+mn-cs"/>
              </a:rPr>
              <a:t>   冬天冰冻的衣服自然凉干：</a:t>
            </a:r>
            <a:r>
              <a:rPr lang="zh-CN" altLang="en-US" sz="2395" u="sng" kern="1200" baseline="0" dirty="0">
                <a:latin typeface="+mn-lt"/>
                <a:ea typeface="+mn-ea"/>
                <a:cs typeface="+mn-cs"/>
              </a:rPr>
              <a:t>                  </a:t>
            </a:r>
          </a:p>
        </p:txBody>
      </p:sp>
      <p:sp>
        <p:nvSpPr>
          <p:cNvPr id="12291" name="文本框 12290"/>
          <p:cNvSpPr txBox="1"/>
          <p:nvPr/>
        </p:nvSpPr>
        <p:spPr>
          <a:xfrm>
            <a:off x="5164655" y="1869282"/>
            <a:ext cx="1130676" cy="507984"/>
          </a:xfrm>
          <a:prstGeom prst="rect">
            <a:avLst/>
          </a:prstGeom>
          <a:noFill/>
          <a:ln w="9525">
            <a:noFill/>
          </a:ln>
        </p:spPr>
        <p:txBody>
          <a:bodyPr>
            <a:spAutoFit/>
          </a:bodyPr>
          <a:lstStyle/>
          <a:p>
            <a:pPr>
              <a:spcBef>
                <a:spcPct val="50000"/>
              </a:spcBef>
            </a:pPr>
            <a:r>
              <a:rPr lang="zh-CN" altLang="en-US" sz="2695" b="1" dirty="0">
                <a:solidFill>
                  <a:srgbClr val="FF0000"/>
                </a:solidFill>
                <a:latin typeface="Times New Roman" panose="02020603050405020304" pitchFamily="18" charset="0"/>
              </a:rPr>
              <a:t>升华</a:t>
            </a:r>
          </a:p>
        </p:txBody>
      </p:sp>
      <p:sp>
        <p:nvSpPr>
          <p:cNvPr id="12292" name="矩形 12291"/>
          <p:cNvSpPr/>
          <p:nvPr/>
        </p:nvSpPr>
        <p:spPr>
          <a:xfrm>
            <a:off x="4302290" y="2761555"/>
            <a:ext cx="1293390" cy="507984"/>
          </a:xfrm>
          <a:prstGeom prst="rect">
            <a:avLst/>
          </a:prstGeom>
          <a:noFill/>
          <a:ln w="9525">
            <a:noFill/>
          </a:ln>
        </p:spPr>
        <p:txBody>
          <a:bodyPr>
            <a:spAutoFit/>
          </a:bodyPr>
          <a:lstStyle/>
          <a:p>
            <a:pPr>
              <a:spcBef>
                <a:spcPct val="50000"/>
              </a:spcBef>
            </a:pPr>
            <a:r>
              <a:rPr lang="zh-CN" altLang="en-US" sz="2695" b="1" dirty="0">
                <a:solidFill>
                  <a:srgbClr val="FF0000"/>
                </a:solidFill>
                <a:latin typeface="Times New Roman" panose="02020603050405020304" pitchFamily="18" charset="0"/>
              </a:rPr>
              <a:t>凝华</a:t>
            </a:r>
          </a:p>
        </p:txBody>
      </p:sp>
      <p:sp>
        <p:nvSpPr>
          <p:cNvPr id="12293" name="矩形 12292"/>
          <p:cNvSpPr/>
          <p:nvPr/>
        </p:nvSpPr>
        <p:spPr>
          <a:xfrm>
            <a:off x="5379627" y="3112294"/>
            <a:ext cx="1453727" cy="507984"/>
          </a:xfrm>
          <a:prstGeom prst="rect">
            <a:avLst/>
          </a:prstGeom>
          <a:noFill/>
          <a:ln w="9525">
            <a:noFill/>
          </a:ln>
        </p:spPr>
        <p:txBody>
          <a:bodyPr>
            <a:spAutoFit/>
          </a:bodyPr>
          <a:lstStyle/>
          <a:p>
            <a:pPr>
              <a:spcBef>
                <a:spcPct val="50000"/>
              </a:spcBef>
            </a:pPr>
            <a:r>
              <a:rPr lang="zh-CN" altLang="en-US" sz="2695" b="1" dirty="0">
                <a:solidFill>
                  <a:srgbClr val="FF0000"/>
                </a:solidFill>
                <a:latin typeface="Times New Roman" panose="02020603050405020304" pitchFamily="18" charset="0"/>
              </a:rPr>
              <a:t>液化</a:t>
            </a:r>
          </a:p>
        </p:txBody>
      </p:sp>
      <p:sp>
        <p:nvSpPr>
          <p:cNvPr id="12294" name="矩形 12293"/>
          <p:cNvSpPr/>
          <p:nvPr/>
        </p:nvSpPr>
        <p:spPr>
          <a:xfrm>
            <a:off x="5595785" y="3598069"/>
            <a:ext cx="1130676" cy="507984"/>
          </a:xfrm>
          <a:prstGeom prst="rect">
            <a:avLst/>
          </a:prstGeom>
          <a:noFill/>
          <a:ln w="9525">
            <a:noFill/>
          </a:ln>
        </p:spPr>
        <p:txBody>
          <a:bodyPr>
            <a:spAutoFit/>
          </a:bodyPr>
          <a:lstStyle/>
          <a:p>
            <a:pPr>
              <a:spcBef>
                <a:spcPct val="50000"/>
              </a:spcBef>
            </a:pPr>
            <a:r>
              <a:rPr lang="zh-CN" altLang="en-US" sz="2695" b="1" dirty="0">
                <a:solidFill>
                  <a:srgbClr val="FF0000"/>
                </a:solidFill>
                <a:latin typeface="Times New Roman" panose="02020603050405020304" pitchFamily="18" charset="0"/>
              </a:rPr>
              <a:t>升华</a:t>
            </a:r>
          </a:p>
        </p:txBody>
      </p:sp>
    </p:spTree>
    <p:custDataLst>
      <p:tags r:id="rId1"/>
    </p:custDataLst>
    <p:extLst>
      <p:ext uri="{BB962C8B-B14F-4D97-AF65-F5344CB8AC3E}">
        <p14:creationId xmlns:p14="http://schemas.microsoft.com/office/powerpoint/2010/main" val="1388422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box(in)">
                                      <p:cBhvr>
                                        <p:cTn id="11" dur="500"/>
                                        <p:tgtEl>
                                          <p:spTgt spid="1229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293"/>
                                        </p:tgtEl>
                                        <p:attrNameLst>
                                          <p:attrName>style.visibility</p:attrName>
                                        </p:attrNameLst>
                                      </p:cBhvr>
                                      <p:to>
                                        <p:strVal val="visible"/>
                                      </p:to>
                                    </p:set>
                                    <p:animEffect transition="in" filter="checkerboard(across)">
                                      <p:cBhvr>
                                        <p:cTn id="16" dur="500"/>
                                        <p:tgtEl>
                                          <p:spTgt spid="1229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checkerboard(across)">
                                      <p:cBhvr>
                                        <p:cTn id="2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0177" name="矩形 13313"/>
          <p:cNvSpPr/>
          <p:nvPr/>
        </p:nvSpPr>
        <p:spPr>
          <a:xfrm>
            <a:off x="1001184" y="1129279"/>
            <a:ext cx="6841067" cy="3143250"/>
          </a:xfrm>
          <a:prstGeom prst="rect">
            <a:avLst/>
          </a:prstGeom>
          <a:noFill/>
          <a:ln w="9525">
            <a:noFill/>
          </a:ln>
        </p:spPr>
        <p:txBody>
          <a:bodyPr/>
          <a:lstStyle/>
          <a:p>
            <a:pPr marL="342900" indent="-342900">
              <a:spcBef>
                <a:spcPct val="20000"/>
              </a:spcBef>
            </a:pPr>
            <a:r>
              <a:rPr lang="en-US" altLang="zh-CN" sz="2095">
                <a:latin typeface="Arial" panose="020B0604020202020204" pitchFamily="34" charset="0"/>
              </a:rPr>
              <a:t> </a:t>
            </a:r>
            <a:r>
              <a:rPr lang="en-US" altLang="zh-CN" sz="2395" b="1">
                <a:latin typeface="Arial" panose="020B0604020202020204" pitchFamily="34" charset="0"/>
              </a:rPr>
              <a:t>3</a:t>
            </a:r>
            <a:r>
              <a:rPr lang="zh-CN" altLang="en-US" sz="2395" b="1" dirty="0">
                <a:latin typeface="Arial" panose="020B0604020202020204" pitchFamily="34" charset="0"/>
              </a:rPr>
              <a:t>、冬天的早晨，在有人居住的室内窗户上往往会出现冰花，下面说法正确的是</a:t>
            </a:r>
            <a:r>
              <a:rPr lang="en-US" altLang="zh-CN" sz="2395" b="1">
                <a:latin typeface="Arial" panose="020B0604020202020204" pitchFamily="34" charset="0"/>
              </a:rPr>
              <a:t>(       )</a:t>
            </a:r>
          </a:p>
          <a:p>
            <a:pPr marL="342900" indent="-342900">
              <a:spcBef>
                <a:spcPct val="20000"/>
              </a:spcBef>
            </a:pPr>
            <a:r>
              <a:rPr lang="en-US" altLang="zh-CN" sz="2395" b="1">
                <a:latin typeface="Arial" panose="020B0604020202020204" pitchFamily="34" charset="0"/>
              </a:rPr>
              <a:t>  A</a:t>
            </a:r>
            <a:r>
              <a:rPr lang="zh-CN" altLang="en-US" sz="2395" b="1" dirty="0">
                <a:latin typeface="Arial" panose="020B0604020202020204" pitchFamily="34" charset="0"/>
              </a:rPr>
              <a:t>、出现在窗户的内侧，由大量水蒸气凝华而成</a:t>
            </a:r>
          </a:p>
          <a:p>
            <a:pPr marL="342900" indent="-342900">
              <a:spcBef>
                <a:spcPct val="20000"/>
              </a:spcBef>
            </a:pPr>
            <a:r>
              <a:rPr lang="zh-CN" altLang="en-US" sz="2395" b="1" dirty="0">
                <a:latin typeface="Arial" panose="020B0604020202020204" pitchFamily="34" charset="0"/>
              </a:rPr>
              <a:t>  </a:t>
            </a:r>
            <a:r>
              <a:rPr lang="en-US" altLang="zh-CN" sz="2395" b="1">
                <a:latin typeface="Arial" panose="020B0604020202020204" pitchFamily="34" charset="0"/>
              </a:rPr>
              <a:t>B</a:t>
            </a:r>
            <a:r>
              <a:rPr lang="zh-CN" altLang="en-US" sz="2395" b="1" dirty="0">
                <a:latin typeface="Arial" panose="020B0604020202020204" pitchFamily="34" charset="0"/>
              </a:rPr>
              <a:t>、出现在窗户的内侧，由水凝华而成</a:t>
            </a:r>
          </a:p>
          <a:p>
            <a:pPr marL="342900" indent="-342900">
              <a:spcBef>
                <a:spcPct val="20000"/>
              </a:spcBef>
            </a:pPr>
            <a:r>
              <a:rPr lang="zh-CN" altLang="en-US" sz="2395" b="1" dirty="0">
                <a:latin typeface="Arial" panose="020B0604020202020204" pitchFamily="34" charset="0"/>
              </a:rPr>
              <a:t>  </a:t>
            </a:r>
            <a:r>
              <a:rPr lang="en-US" altLang="zh-CN" sz="2395" b="1">
                <a:latin typeface="Arial" panose="020B0604020202020204" pitchFamily="34" charset="0"/>
              </a:rPr>
              <a:t>C</a:t>
            </a:r>
            <a:r>
              <a:rPr lang="zh-CN" altLang="en-US" sz="2395" b="1" dirty="0">
                <a:latin typeface="Arial" panose="020B0604020202020204" pitchFamily="34" charset="0"/>
              </a:rPr>
              <a:t>、出现在窗的外侧，由大量水蒸气凝华而成</a:t>
            </a:r>
          </a:p>
          <a:p>
            <a:pPr marL="342900" indent="-342900">
              <a:spcBef>
                <a:spcPct val="20000"/>
              </a:spcBef>
            </a:pPr>
            <a:r>
              <a:rPr lang="zh-CN" altLang="en-US" sz="2395" b="1" dirty="0">
                <a:latin typeface="Arial" panose="020B0604020202020204" pitchFamily="34" charset="0"/>
              </a:rPr>
              <a:t>   </a:t>
            </a:r>
            <a:r>
              <a:rPr lang="en-US" altLang="zh-CN" sz="2395" b="1">
                <a:latin typeface="Arial" panose="020B0604020202020204" pitchFamily="34" charset="0"/>
              </a:rPr>
              <a:t>D</a:t>
            </a:r>
            <a:r>
              <a:rPr lang="zh-CN" altLang="en-US" sz="2395" b="1" dirty="0">
                <a:latin typeface="Arial" panose="020B0604020202020204" pitchFamily="34" charset="0"/>
              </a:rPr>
              <a:t>、出现在窗户外侧，由水凝华而成</a:t>
            </a:r>
          </a:p>
        </p:txBody>
      </p:sp>
      <p:sp>
        <p:nvSpPr>
          <p:cNvPr id="50178" name="文本框 13314"/>
          <p:cNvSpPr txBox="1"/>
          <p:nvPr/>
        </p:nvSpPr>
        <p:spPr>
          <a:xfrm>
            <a:off x="5901056" y="1517587"/>
            <a:ext cx="889635" cy="461515"/>
          </a:xfrm>
          <a:prstGeom prst="rect">
            <a:avLst/>
          </a:prstGeom>
          <a:noFill/>
          <a:ln w="9525">
            <a:noFill/>
          </a:ln>
        </p:spPr>
        <p:txBody>
          <a:bodyPr wrap="square">
            <a:spAutoFit/>
          </a:bodyPr>
          <a:lstStyle/>
          <a:p>
            <a:pPr eaLnBrk="0" hangingPunct="0"/>
            <a:r>
              <a:rPr lang="en-US" altLang="zh-CN" sz="2395">
                <a:solidFill>
                  <a:srgbClr val="FF0000"/>
                </a:solidFill>
                <a:latin typeface="Arial Black" panose="020B0A04020102020204" pitchFamily="34" charset="0"/>
                <a:ea typeface="黑体" panose="02010609060101010101" pitchFamily="2" charset="-122"/>
              </a:rPr>
              <a:t>A</a:t>
            </a:r>
          </a:p>
        </p:txBody>
      </p:sp>
    </p:spTree>
    <p:custDataLst>
      <p:tags r:id="rId1"/>
    </p:custDataLst>
    <p:extLst>
      <p:ext uri="{BB962C8B-B14F-4D97-AF65-F5344CB8AC3E}">
        <p14:creationId xmlns:p14="http://schemas.microsoft.com/office/powerpoint/2010/main" val="766098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1201" name="文本占位符 14337"/>
          <p:cNvSpPr>
            <a:spLocks noGrp="1"/>
          </p:cNvSpPr>
          <p:nvPr/>
        </p:nvSpPr>
        <p:spPr>
          <a:xfrm>
            <a:off x="1640205" y="1172141"/>
            <a:ext cx="6156960" cy="3371850"/>
          </a:xfrm>
          <a:prstGeom prst="rect">
            <a:avLst/>
          </a:prstGeom>
          <a:ln w="12700">
            <a:miter lim="400000"/>
          </a:ln>
        </p:spPr>
        <p:txBody>
          <a:bodyPr lIns="45719" rIns="45719" anchor="t"/>
          <a:lstStyle>
            <a:lvl1pPr marL="0" indent="0" algn="ctr">
              <a:spcBef>
                <a:spcPts val="500"/>
              </a:spcBef>
              <a:buSzTx/>
              <a:buNone/>
              <a:defRPr sz="2400">
                <a:latin typeface="Arial" panose="020B0604020202020204"/>
                <a:ea typeface="Arial" panose="020B0604020202020204"/>
                <a:cs typeface="Arial" panose="020B0604020202020204"/>
                <a:sym typeface="Arial" panose="020B0604020202020204"/>
              </a:defRPr>
            </a:lvl1pPr>
            <a:lvl2pPr marL="0" indent="457200" algn="ctr">
              <a:spcBef>
                <a:spcPts val="500"/>
              </a:spcBef>
              <a:buSzTx/>
              <a:buNone/>
              <a:defRPr sz="2400">
                <a:latin typeface="Arial" panose="020B0604020202020204"/>
                <a:ea typeface="Arial" panose="020B0604020202020204"/>
                <a:cs typeface="Arial" panose="020B0604020202020204"/>
                <a:sym typeface="Arial" panose="020B0604020202020204"/>
              </a:defRPr>
            </a:lvl2pPr>
            <a:lvl3pPr marL="0" indent="914400" algn="ctr">
              <a:spcBef>
                <a:spcPts val="500"/>
              </a:spcBef>
              <a:buSzTx/>
              <a:buNone/>
              <a:defRPr sz="2400">
                <a:latin typeface="Arial" panose="020B0604020202020204"/>
                <a:ea typeface="Arial" panose="020B0604020202020204"/>
                <a:cs typeface="Arial" panose="020B0604020202020204"/>
                <a:sym typeface="Arial" panose="020B0604020202020204"/>
              </a:defRPr>
            </a:lvl3pPr>
            <a:lvl4pPr marL="0" indent="1371600" algn="ctr">
              <a:spcBef>
                <a:spcPts val="500"/>
              </a:spcBef>
              <a:buSzTx/>
              <a:buNone/>
              <a:defRPr sz="2400">
                <a:latin typeface="Arial" panose="020B0604020202020204"/>
                <a:ea typeface="Arial" panose="020B0604020202020204"/>
                <a:cs typeface="Arial" panose="020B0604020202020204"/>
                <a:sym typeface="Arial" panose="020B0604020202020204"/>
              </a:defRPr>
            </a:lvl4pPr>
            <a:lvl5pPr marL="0" indent="1828800" algn="ctr">
              <a:spcBef>
                <a:spcPts val="500"/>
              </a:spcBef>
              <a:buSzTx/>
              <a:buNone/>
              <a:defRPr sz="2400">
                <a:latin typeface="Arial" panose="020B0604020202020204"/>
                <a:ea typeface="Arial" panose="020B0604020202020204"/>
                <a:cs typeface="Arial" panose="020B0604020202020204"/>
                <a:sym typeface="Arial" panose="020B0604020202020204"/>
              </a:defRPr>
            </a:lvl5pPr>
            <a:lvl6pPr marL="26924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6pPr>
            <a:lvl7pPr marL="31496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7pPr>
            <a:lvl8pPr marL="36068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8pPr>
            <a:lvl9pPr marL="40640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9pPr>
          </a:lstStyle>
          <a:p>
            <a:pPr marL="342900" indent="-342900" algn="l" defTabSz="914400"/>
            <a:r>
              <a:rPr lang="en-US" altLang="zh-CN" sz="2395" kern="1200" baseline="0">
                <a:latin typeface="+mn-lt"/>
                <a:ea typeface="+mn-ea"/>
                <a:cs typeface="+mn-cs"/>
              </a:rPr>
              <a:t> </a:t>
            </a:r>
            <a:r>
              <a:rPr lang="en-US" altLang="zh-CN" sz="2695" b="1" kern="1200" baseline="0">
                <a:latin typeface="+mn-lt"/>
                <a:ea typeface="+mn-ea"/>
                <a:cs typeface="+mn-cs"/>
              </a:rPr>
              <a:t>4</a:t>
            </a:r>
            <a:r>
              <a:rPr lang="zh-CN" altLang="en-US" sz="2695" b="1" kern="1200" baseline="0" dirty="0">
                <a:latin typeface="+mn-lt"/>
                <a:ea typeface="+mn-ea"/>
                <a:cs typeface="+mn-cs"/>
              </a:rPr>
              <a:t>、实验室要制造一个低温而又干燥的环境，可以用下列措施中</a:t>
            </a:r>
            <a:r>
              <a:rPr lang="en-US" altLang="zh-CN" sz="2695" b="1" kern="1200" baseline="0">
                <a:latin typeface="+mn-lt"/>
                <a:ea typeface="+mn-ea"/>
                <a:cs typeface="+mn-cs"/>
              </a:rPr>
              <a:t>(      )</a:t>
            </a:r>
          </a:p>
          <a:p>
            <a:pPr marL="342900" indent="-342900" algn="l" defTabSz="914400"/>
            <a:r>
              <a:rPr lang="en-US" altLang="zh-CN" sz="2695" b="1" kern="1200" baseline="0">
                <a:latin typeface="+mn-lt"/>
                <a:ea typeface="+mn-ea"/>
                <a:cs typeface="+mn-cs"/>
              </a:rPr>
              <a:t> A</a:t>
            </a:r>
            <a:r>
              <a:rPr lang="zh-CN" altLang="en-US" sz="2695" b="1" kern="1200" baseline="0" dirty="0">
                <a:latin typeface="+mn-lt"/>
                <a:ea typeface="+mn-ea"/>
                <a:cs typeface="+mn-cs"/>
              </a:rPr>
              <a:t>、大量冰块熔化吸热   </a:t>
            </a:r>
          </a:p>
          <a:p>
            <a:pPr marL="342900" indent="-342900" algn="l" defTabSz="914400"/>
            <a:r>
              <a:rPr lang="zh-CN" altLang="en-US" sz="2695" b="1" kern="1200" baseline="0" dirty="0">
                <a:latin typeface="+mn-lt"/>
                <a:ea typeface="+mn-ea"/>
                <a:cs typeface="+mn-cs"/>
              </a:rPr>
              <a:t> </a:t>
            </a:r>
            <a:r>
              <a:rPr lang="en-US" altLang="zh-CN" sz="2695" b="1" kern="1200" baseline="0">
                <a:latin typeface="+mn-lt"/>
                <a:ea typeface="+mn-ea"/>
                <a:cs typeface="+mn-cs"/>
              </a:rPr>
              <a:t>B</a:t>
            </a:r>
            <a:r>
              <a:rPr lang="zh-CN" altLang="en-US" sz="2695" b="1" kern="1200" baseline="0" dirty="0">
                <a:latin typeface="+mn-lt"/>
                <a:ea typeface="+mn-ea"/>
                <a:cs typeface="+mn-cs"/>
              </a:rPr>
              <a:t>、用喷雾方法来加速蒸发吸热</a:t>
            </a:r>
          </a:p>
          <a:p>
            <a:pPr marL="342900" indent="-342900" algn="l" defTabSz="914400"/>
            <a:r>
              <a:rPr lang="zh-CN" altLang="en-US" sz="2695" b="1" kern="1200" baseline="0" dirty="0">
                <a:latin typeface="+mn-lt"/>
                <a:ea typeface="+mn-ea"/>
                <a:cs typeface="+mn-cs"/>
              </a:rPr>
              <a:t> </a:t>
            </a:r>
            <a:r>
              <a:rPr lang="en-US" altLang="zh-CN" sz="2695" b="1" kern="1200" baseline="0">
                <a:latin typeface="+mn-lt"/>
                <a:ea typeface="+mn-ea"/>
                <a:cs typeface="+mn-cs"/>
              </a:rPr>
              <a:t>C</a:t>
            </a:r>
            <a:r>
              <a:rPr lang="zh-CN" altLang="en-US" sz="2695" b="1" kern="1200" baseline="0" dirty="0">
                <a:latin typeface="+mn-lt"/>
                <a:ea typeface="+mn-ea"/>
                <a:cs typeface="+mn-cs"/>
              </a:rPr>
              <a:t>、用电风扇吹风散热   </a:t>
            </a:r>
          </a:p>
          <a:p>
            <a:pPr marL="342900" indent="-342900" algn="l" defTabSz="914400"/>
            <a:r>
              <a:rPr lang="zh-CN" altLang="en-US" sz="2695" b="1" kern="1200" baseline="0" dirty="0">
                <a:latin typeface="+mn-lt"/>
                <a:ea typeface="+mn-ea"/>
                <a:cs typeface="+mn-cs"/>
              </a:rPr>
              <a:t> </a:t>
            </a:r>
            <a:r>
              <a:rPr lang="en-US" altLang="zh-CN" sz="2695" b="1" kern="1200" baseline="0">
                <a:latin typeface="+mn-lt"/>
                <a:ea typeface="+mn-ea"/>
                <a:cs typeface="+mn-cs"/>
              </a:rPr>
              <a:t>D</a:t>
            </a:r>
            <a:r>
              <a:rPr lang="zh-CN" altLang="en-US" sz="2695" b="1" kern="1200" baseline="0" dirty="0">
                <a:latin typeface="+mn-lt"/>
                <a:ea typeface="+mn-ea"/>
                <a:cs typeface="+mn-cs"/>
              </a:rPr>
              <a:t>、用“干冰”升华吸热</a:t>
            </a:r>
          </a:p>
        </p:txBody>
      </p:sp>
      <p:sp>
        <p:nvSpPr>
          <p:cNvPr id="14339" name="文本框 14338"/>
          <p:cNvSpPr txBox="1"/>
          <p:nvPr/>
        </p:nvSpPr>
        <p:spPr>
          <a:xfrm>
            <a:off x="5850549" y="1517422"/>
            <a:ext cx="970338" cy="644847"/>
          </a:xfrm>
          <a:prstGeom prst="rect">
            <a:avLst/>
          </a:prstGeom>
          <a:noFill/>
          <a:ln w="9525">
            <a:noFill/>
          </a:ln>
        </p:spPr>
        <p:txBody>
          <a:bodyPr>
            <a:spAutoFit/>
          </a:bodyPr>
          <a:lstStyle/>
          <a:p>
            <a:pPr>
              <a:spcBef>
                <a:spcPct val="50000"/>
              </a:spcBef>
            </a:pPr>
            <a:r>
              <a:rPr lang="en-US" altLang="zh-CN" sz="3590" b="1">
                <a:solidFill>
                  <a:srgbClr val="FF0000"/>
                </a:solidFill>
                <a:latin typeface="Times New Roman" panose="02020603050405020304" pitchFamily="18" charset="0"/>
              </a:rPr>
              <a:t>D</a:t>
            </a:r>
          </a:p>
        </p:txBody>
      </p:sp>
    </p:spTree>
    <p:custDataLst>
      <p:tags r:id="rId1"/>
    </p:custDataLst>
    <p:extLst>
      <p:ext uri="{BB962C8B-B14F-4D97-AF65-F5344CB8AC3E}">
        <p14:creationId xmlns:p14="http://schemas.microsoft.com/office/powerpoint/2010/main" val="293967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2225" name="文本占位符 15361"/>
          <p:cNvSpPr>
            <a:spLocks noGrp="1"/>
          </p:cNvSpPr>
          <p:nvPr/>
        </p:nvSpPr>
        <p:spPr>
          <a:xfrm>
            <a:off x="1444262" y="955695"/>
            <a:ext cx="5814907" cy="3726657"/>
          </a:xfrm>
          <a:prstGeom prst="rect">
            <a:avLst/>
          </a:prstGeom>
          <a:ln w="12700">
            <a:miter lim="400000"/>
          </a:ln>
        </p:spPr>
        <p:txBody>
          <a:bodyPr lIns="45719" rIns="45719" anchor="t"/>
          <a:lstStyle>
            <a:lvl1pPr marL="0" indent="0" algn="ctr">
              <a:spcBef>
                <a:spcPts val="500"/>
              </a:spcBef>
              <a:buSzTx/>
              <a:buNone/>
              <a:defRPr sz="2400">
                <a:latin typeface="Arial" panose="020B0604020202020204"/>
                <a:ea typeface="Arial" panose="020B0604020202020204"/>
                <a:cs typeface="Arial" panose="020B0604020202020204"/>
                <a:sym typeface="Arial" panose="020B0604020202020204"/>
              </a:defRPr>
            </a:lvl1pPr>
            <a:lvl2pPr marL="0" indent="457200" algn="ctr">
              <a:spcBef>
                <a:spcPts val="500"/>
              </a:spcBef>
              <a:buSzTx/>
              <a:buNone/>
              <a:defRPr sz="2400">
                <a:latin typeface="Arial" panose="020B0604020202020204"/>
                <a:ea typeface="Arial" panose="020B0604020202020204"/>
                <a:cs typeface="Arial" panose="020B0604020202020204"/>
                <a:sym typeface="Arial" panose="020B0604020202020204"/>
              </a:defRPr>
            </a:lvl2pPr>
            <a:lvl3pPr marL="0" indent="914400" algn="ctr">
              <a:spcBef>
                <a:spcPts val="500"/>
              </a:spcBef>
              <a:buSzTx/>
              <a:buNone/>
              <a:defRPr sz="2400">
                <a:latin typeface="Arial" panose="020B0604020202020204"/>
                <a:ea typeface="Arial" panose="020B0604020202020204"/>
                <a:cs typeface="Arial" panose="020B0604020202020204"/>
                <a:sym typeface="Arial" panose="020B0604020202020204"/>
              </a:defRPr>
            </a:lvl3pPr>
            <a:lvl4pPr marL="0" indent="1371600" algn="ctr">
              <a:spcBef>
                <a:spcPts val="500"/>
              </a:spcBef>
              <a:buSzTx/>
              <a:buNone/>
              <a:defRPr sz="2400">
                <a:latin typeface="Arial" panose="020B0604020202020204"/>
                <a:ea typeface="Arial" panose="020B0604020202020204"/>
                <a:cs typeface="Arial" panose="020B0604020202020204"/>
                <a:sym typeface="Arial" panose="020B0604020202020204"/>
              </a:defRPr>
            </a:lvl4pPr>
            <a:lvl5pPr marL="0" indent="1828800" algn="ctr">
              <a:spcBef>
                <a:spcPts val="500"/>
              </a:spcBef>
              <a:buSzTx/>
              <a:buNone/>
              <a:defRPr sz="2400">
                <a:latin typeface="Arial" panose="020B0604020202020204"/>
                <a:ea typeface="Arial" panose="020B0604020202020204"/>
                <a:cs typeface="Arial" panose="020B0604020202020204"/>
                <a:sym typeface="Arial" panose="020B0604020202020204"/>
              </a:defRPr>
            </a:lvl5pPr>
            <a:lvl6pPr marL="26924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6pPr>
            <a:lvl7pPr marL="31496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7pPr>
            <a:lvl8pPr marL="36068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8pPr>
            <a:lvl9pPr marL="40640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9pPr>
          </a:lstStyle>
          <a:p>
            <a:pPr marL="342900" indent="-342900" algn="l" defTabSz="914400"/>
            <a:r>
              <a:rPr lang="en-US" altLang="zh-CN" sz="2395" kern="1200" baseline="0">
                <a:latin typeface="+mn-lt"/>
                <a:ea typeface="+mn-ea"/>
                <a:cs typeface="+mn-cs"/>
              </a:rPr>
              <a:t> </a:t>
            </a:r>
            <a:r>
              <a:rPr lang="en-US" altLang="zh-CN" sz="2395" b="1" kern="1200" baseline="0">
                <a:latin typeface="+mn-lt"/>
                <a:ea typeface="+mn-ea"/>
                <a:cs typeface="+mn-cs"/>
              </a:rPr>
              <a:t>5</a:t>
            </a:r>
            <a:r>
              <a:rPr lang="zh-CN" altLang="en-US" sz="2395" b="1" kern="1200" baseline="0" dirty="0">
                <a:latin typeface="+mn-lt"/>
                <a:ea typeface="+mn-ea"/>
                <a:cs typeface="+mn-cs"/>
              </a:rPr>
              <a:t>、装有少量碘的烧瓶，在酒精灯上微微加热后，瓶内固态的碘消失，而充满了紫色的碘蒸气；停止加热，碘蒸气慢慢消失，烧瓶里出现碘粉末颗粒，这个现象说明</a:t>
            </a:r>
            <a:r>
              <a:rPr lang="en-US" altLang="zh-CN" sz="2395" b="1" kern="1200" baseline="0">
                <a:latin typeface="+mn-lt"/>
                <a:ea typeface="+mn-ea"/>
                <a:cs typeface="+mn-cs"/>
              </a:rPr>
              <a:t>(        )</a:t>
            </a:r>
          </a:p>
          <a:p>
            <a:pPr marL="342900" indent="-342900" algn="l" defTabSz="914400"/>
            <a:r>
              <a:rPr lang="en-US" altLang="zh-CN" sz="2395" b="1" kern="1200" baseline="0">
                <a:latin typeface="+mn-lt"/>
                <a:ea typeface="+mn-ea"/>
                <a:cs typeface="+mn-cs"/>
              </a:rPr>
              <a:t>    A</a:t>
            </a:r>
            <a:r>
              <a:rPr lang="zh-CN" altLang="en-US" sz="2395" b="1" kern="1200" baseline="0" dirty="0">
                <a:latin typeface="+mn-lt"/>
                <a:ea typeface="+mn-ea"/>
                <a:cs typeface="+mn-cs"/>
              </a:rPr>
              <a:t>、升华、凝华都要吸热</a:t>
            </a:r>
          </a:p>
          <a:p>
            <a:pPr marL="342900" indent="-342900" algn="l" defTabSz="914400"/>
            <a:r>
              <a:rPr lang="zh-CN" altLang="en-US" sz="2395" b="1" kern="1200" baseline="0" dirty="0">
                <a:latin typeface="+mn-lt"/>
                <a:ea typeface="+mn-ea"/>
                <a:cs typeface="+mn-cs"/>
              </a:rPr>
              <a:t>    </a:t>
            </a:r>
            <a:r>
              <a:rPr lang="en-US" altLang="zh-CN" sz="2395" b="1" kern="1200" baseline="0">
                <a:latin typeface="+mn-lt"/>
                <a:ea typeface="+mn-ea"/>
                <a:cs typeface="+mn-cs"/>
              </a:rPr>
              <a:t>B</a:t>
            </a:r>
            <a:r>
              <a:rPr lang="zh-CN" altLang="en-US" sz="2395" b="1" kern="1200" baseline="0" dirty="0">
                <a:latin typeface="+mn-lt"/>
                <a:ea typeface="+mn-ea"/>
                <a:cs typeface="+mn-cs"/>
              </a:rPr>
              <a:t>、升华、凝华都要放热</a:t>
            </a:r>
          </a:p>
          <a:p>
            <a:pPr marL="342900" indent="-342900" algn="l" defTabSz="914400"/>
            <a:r>
              <a:rPr lang="zh-CN" altLang="en-US" sz="2395" b="1" kern="1200" baseline="0" dirty="0">
                <a:latin typeface="+mn-lt"/>
                <a:ea typeface="+mn-ea"/>
                <a:cs typeface="+mn-cs"/>
              </a:rPr>
              <a:t>    </a:t>
            </a:r>
            <a:r>
              <a:rPr lang="en-US" altLang="zh-CN" sz="2395" b="1" kern="1200" baseline="0">
                <a:latin typeface="+mn-lt"/>
                <a:ea typeface="+mn-ea"/>
                <a:cs typeface="+mn-cs"/>
              </a:rPr>
              <a:t>C</a:t>
            </a:r>
            <a:r>
              <a:rPr lang="zh-CN" altLang="en-US" sz="2395" b="1" kern="1200" baseline="0" dirty="0">
                <a:latin typeface="+mn-lt"/>
                <a:ea typeface="+mn-ea"/>
                <a:cs typeface="+mn-cs"/>
              </a:rPr>
              <a:t>、升华要吸热，凝华要放热</a:t>
            </a:r>
          </a:p>
          <a:p>
            <a:pPr marL="342900" indent="-342900" algn="l" defTabSz="914400"/>
            <a:r>
              <a:rPr lang="zh-CN" altLang="en-US" sz="2395" b="1" kern="1200" baseline="0" dirty="0">
                <a:latin typeface="+mn-lt"/>
                <a:ea typeface="+mn-ea"/>
                <a:cs typeface="+mn-cs"/>
              </a:rPr>
              <a:t>    </a:t>
            </a:r>
            <a:r>
              <a:rPr lang="en-US" altLang="zh-CN" sz="2395" b="1" kern="1200" baseline="0">
                <a:latin typeface="+mn-lt"/>
                <a:ea typeface="+mn-ea"/>
                <a:cs typeface="+mn-cs"/>
              </a:rPr>
              <a:t>D</a:t>
            </a:r>
            <a:r>
              <a:rPr lang="zh-CN" altLang="en-US" sz="2395" b="1" kern="1200" baseline="0" dirty="0">
                <a:latin typeface="+mn-lt"/>
                <a:ea typeface="+mn-ea"/>
                <a:cs typeface="+mn-cs"/>
              </a:rPr>
              <a:t>、升华要放热，凝华要吸热</a:t>
            </a:r>
          </a:p>
        </p:txBody>
      </p:sp>
      <p:sp>
        <p:nvSpPr>
          <p:cNvPr id="15363" name="文本框 15362"/>
          <p:cNvSpPr txBox="1"/>
          <p:nvPr/>
        </p:nvSpPr>
        <p:spPr>
          <a:xfrm>
            <a:off x="2899176" y="2359442"/>
            <a:ext cx="970339" cy="644847"/>
          </a:xfrm>
          <a:prstGeom prst="rect">
            <a:avLst/>
          </a:prstGeom>
          <a:noFill/>
          <a:ln w="9525">
            <a:noFill/>
          </a:ln>
        </p:spPr>
        <p:txBody>
          <a:bodyPr>
            <a:spAutoFit/>
          </a:bodyPr>
          <a:lstStyle/>
          <a:p>
            <a:pPr>
              <a:spcBef>
                <a:spcPct val="50000"/>
              </a:spcBef>
            </a:pPr>
            <a:r>
              <a:rPr lang="en-US" altLang="zh-CN" sz="3590" b="1">
                <a:solidFill>
                  <a:srgbClr val="FF0000"/>
                </a:solidFill>
                <a:latin typeface="Times New Roman" panose="02020603050405020304" pitchFamily="18" charset="0"/>
              </a:rPr>
              <a:t>C</a:t>
            </a:r>
          </a:p>
        </p:txBody>
      </p:sp>
    </p:spTree>
    <p:custDataLst>
      <p:tags r:id="rId1"/>
    </p:custDataLst>
    <p:extLst>
      <p:ext uri="{BB962C8B-B14F-4D97-AF65-F5344CB8AC3E}">
        <p14:creationId xmlns:p14="http://schemas.microsoft.com/office/powerpoint/2010/main" val="2939208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162588" y="2761667"/>
            <a:ext cx="314131" cy="314909"/>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1" name="矩形 10"/>
          <p:cNvSpPr/>
          <p:nvPr>
            <p:custDataLst>
              <p:tags r:id="rId3"/>
            </p:custDataLst>
          </p:nvPr>
        </p:nvSpPr>
        <p:spPr>
          <a:xfrm>
            <a:off x="3075520" y="2964660"/>
            <a:ext cx="384809" cy="385761"/>
          </a:xfrm>
          <a:prstGeom prst="rect">
            <a:avLst/>
          </a:prstGeom>
          <a:solidFill>
            <a:srgbClr val="72C5EA">
              <a:alpha val="1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 name="矩形 4"/>
          <p:cNvSpPr/>
          <p:nvPr>
            <p:custDataLst>
              <p:tags r:id="rId4"/>
            </p:custDataLst>
          </p:nvPr>
        </p:nvSpPr>
        <p:spPr>
          <a:xfrm>
            <a:off x="3773876" y="4488658"/>
            <a:ext cx="306422" cy="307180"/>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3" name="矩形 12"/>
          <p:cNvSpPr/>
          <p:nvPr>
            <p:custDataLst>
              <p:tags r:id="rId5"/>
            </p:custDataLst>
          </p:nvPr>
        </p:nvSpPr>
        <p:spPr>
          <a:xfrm>
            <a:off x="7110154" y="132703"/>
            <a:ext cx="367145" cy="368054"/>
          </a:xfrm>
          <a:prstGeom prst="rect">
            <a:avLst/>
          </a:prstGeom>
          <a:solidFill>
            <a:srgbClr val="72C5EA">
              <a:alpha val="2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4" name="矩形 13"/>
          <p:cNvSpPr/>
          <p:nvPr>
            <p:custDataLst>
              <p:tags r:id="rId6"/>
            </p:custDataLst>
          </p:nvPr>
        </p:nvSpPr>
        <p:spPr>
          <a:xfrm>
            <a:off x="8487865" y="35213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5" name="矩形 14"/>
          <p:cNvSpPr/>
          <p:nvPr>
            <p:custDataLst>
              <p:tags r:id="rId7"/>
            </p:custDataLst>
          </p:nvPr>
        </p:nvSpPr>
        <p:spPr>
          <a:xfrm>
            <a:off x="1001331" y="685857"/>
            <a:ext cx="442792" cy="443888"/>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16" name="矩形 15"/>
          <p:cNvSpPr/>
          <p:nvPr>
            <p:custDataLst>
              <p:tags r:id="rId8"/>
            </p:custDataLst>
          </p:nvPr>
        </p:nvSpPr>
        <p:spPr>
          <a:xfrm>
            <a:off x="469047" y="1517495"/>
            <a:ext cx="806436" cy="808432"/>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6" name="矩形 5"/>
          <p:cNvSpPr/>
          <p:nvPr>
            <p:custDataLst>
              <p:tags r:id="rId9"/>
            </p:custDataLst>
          </p:nvPr>
        </p:nvSpPr>
        <p:spPr>
          <a:xfrm>
            <a:off x="4962358" y="4791075"/>
            <a:ext cx="256540" cy="257175"/>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1" name="矩形 20"/>
          <p:cNvSpPr/>
          <p:nvPr>
            <p:custDataLst>
              <p:tags r:id="rId10"/>
            </p:custDataLst>
          </p:nvPr>
        </p:nvSpPr>
        <p:spPr>
          <a:xfrm>
            <a:off x="8487866" y="332724"/>
            <a:ext cx="231129" cy="231701"/>
          </a:xfrm>
          <a:prstGeom prst="rect">
            <a:avLst/>
          </a:prstGeom>
          <a:solidFill>
            <a:srgbClr val="72C5EA">
              <a:alpha val="10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25" name="矩形 24"/>
          <p:cNvSpPr/>
          <p:nvPr>
            <p:custDataLst>
              <p:tags r:id="rId11"/>
            </p:custDataLst>
          </p:nvPr>
        </p:nvSpPr>
        <p:spPr>
          <a:xfrm>
            <a:off x="1506203" y="4681942"/>
            <a:ext cx="407761" cy="408770"/>
          </a:xfrm>
          <a:prstGeom prst="rect">
            <a:avLst/>
          </a:prstGeom>
          <a:solidFill>
            <a:srgbClr val="72C5EA">
              <a:alpha val="5000"/>
            </a:srgbClr>
          </a:solidFill>
        </p:spPr>
        <p:txBody>
          <a:bodyPr rot="0" spcFirstLastPara="0" vertOverflow="overflow" horzOverflow="overflow" vert="horz" wrap="square" lIns="68410" tIns="34205" rIns="68410" bIns="34205" numCol="1" spcCol="0" rtlCol="0" fromWordArt="0" anchor="ctr" anchorCtr="0" forceAA="0" compatLnSpc="1">
            <a:noAutofit/>
          </a:bodyPr>
          <a:lstStyle/>
          <a:p>
            <a:pPr algn="just">
              <a:lnSpc>
                <a:spcPct val="130000"/>
              </a:lnSpc>
            </a:pPr>
            <a:endParaRPr lang="zh-CN" altLang="en-US" sz="1345" dirty="0" err="1">
              <a:solidFill>
                <a:srgbClr val="FFFFFF"/>
              </a:solidFill>
            </a:endParaRPr>
          </a:p>
        </p:txBody>
      </p:sp>
      <p:sp>
        <p:nvSpPr>
          <p:cNvPr id="53253" name="文本框 16389"/>
          <p:cNvSpPr txBox="1"/>
          <p:nvPr/>
        </p:nvSpPr>
        <p:spPr>
          <a:xfrm>
            <a:off x="1133757" y="243371"/>
            <a:ext cx="5586871" cy="739060"/>
          </a:xfrm>
          <a:prstGeom prst="rect">
            <a:avLst/>
          </a:prstGeom>
          <a:noFill/>
          <a:ln w="9525">
            <a:noFill/>
          </a:ln>
        </p:spPr>
        <p:txBody>
          <a:bodyPr>
            <a:spAutoFit/>
          </a:bodyPr>
          <a:lstStyle/>
          <a:p>
            <a:pPr algn="just">
              <a:spcBef>
                <a:spcPct val="50000"/>
              </a:spcBef>
            </a:pPr>
            <a:r>
              <a:rPr lang="en-US" altLang="zh-CN" sz="2095" b="1">
                <a:latin typeface="Times New Roman" panose="02020603050405020304" pitchFamily="18" charset="0"/>
              </a:rPr>
              <a:t>6. </a:t>
            </a:r>
            <a:r>
              <a:rPr lang="zh-CN" altLang="en-US" sz="2095" b="1" dirty="0">
                <a:latin typeface="Times New Roman" panose="02020603050405020304" pitchFamily="18" charset="0"/>
              </a:rPr>
              <a:t>说说下列各现象中物质状态的变化并说明吸放热情况。    </a:t>
            </a:r>
            <a:endParaRPr lang="zh-CN" altLang="en-US" sz="2095">
              <a:solidFill>
                <a:schemeClr val="accent2"/>
              </a:solidFill>
              <a:latin typeface="Arial" panose="020B0604020202020204" pitchFamily="34" charset="0"/>
            </a:endParaRPr>
          </a:p>
        </p:txBody>
      </p:sp>
      <p:sp>
        <p:nvSpPr>
          <p:cNvPr id="16391" name="文本框 16390"/>
          <p:cNvSpPr txBox="1"/>
          <p:nvPr/>
        </p:nvSpPr>
        <p:spPr>
          <a:xfrm>
            <a:off x="1849826" y="4229100"/>
            <a:ext cx="4218658" cy="415045"/>
          </a:xfrm>
          <a:prstGeom prst="rect">
            <a:avLst/>
          </a:prstGeom>
          <a:noFill/>
          <a:ln w="9525">
            <a:noFill/>
          </a:ln>
        </p:spPr>
        <p:txBody>
          <a:bodyPr>
            <a:spAutoFit/>
          </a:bodyPr>
          <a:lstStyle/>
          <a:p>
            <a:pPr algn="just">
              <a:spcBef>
                <a:spcPct val="50000"/>
              </a:spcBef>
            </a:pPr>
            <a:r>
              <a:rPr lang="en-US" altLang="zh-CN" sz="2095" b="1">
                <a:latin typeface="Times New Roman" panose="02020603050405020304" pitchFamily="18" charset="0"/>
              </a:rPr>
              <a:t>I. </a:t>
            </a:r>
            <a:r>
              <a:rPr lang="zh-CN" altLang="en-US" sz="2095" b="1" dirty="0">
                <a:latin typeface="Times New Roman" panose="02020603050405020304" pitchFamily="18" charset="0"/>
              </a:rPr>
              <a:t>冬天玻璃窗内表面结一层冰花</a:t>
            </a:r>
            <a:endParaRPr lang="zh-CN" altLang="en-US" sz="2095" b="1">
              <a:latin typeface="Times New Roman" panose="02020603050405020304" pitchFamily="18" charset="0"/>
            </a:endParaRPr>
          </a:p>
        </p:txBody>
      </p:sp>
      <p:sp>
        <p:nvSpPr>
          <p:cNvPr id="16392" name="文本框 16391"/>
          <p:cNvSpPr txBox="1"/>
          <p:nvPr/>
        </p:nvSpPr>
        <p:spPr>
          <a:xfrm>
            <a:off x="1778564" y="1143000"/>
            <a:ext cx="2793436"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A. </a:t>
            </a:r>
            <a:r>
              <a:rPr lang="zh-CN" altLang="en-US" sz="2095" b="1" dirty="0">
                <a:latin typeface="Times New Roman" panose="02020603050405020304" pitchFamily="18" charset="0"/>
              </a:rPr>
              <a:t>碘变成紫色的气体</a:t>
            </a:r>
            <a:endParaRPr lang="zh-CN" altLang="en-US" sz="2095" b="1">
              <a:latin typeface="Times New Roman" panose="02020603050405020304" pitchFamily="18" charset="0"/>
            </a:endParaRPr>
          </a:p>
        </p:txBody>
      </p:sp>
      <p:sp>
        <p:nvSpPr>
          <p:cNvPr id="16393" name="文本框 16392"/>
          <p:cNvSpPr txBox="1"/>
          <p:nvPr/>
        </p:nvSpPr>
        <p:spPr>
          <a:xfrm>
            <a:off x="1778564" y="1543050"/>
            <a:ext cx="2337364"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B. </a:t>
            </a:r>
            <a:r>
              <a:rPr lang="zh-CN" altLang="en-US" sz="2095" b="1" dirty="0">
                <a:latin typeface="Times New Roman" panose="02020603050405020304" pitchFamily="18" charset="0"/>
              </a:rPr>
              <a:t>卫生球变小了</a:t>
            </a:r>
            <a:endParaRPr lang="zh-CN" altLang="en-US" sz="2095" b="1">
              <a:latin typeface="Times New Roman" panose="02020603050405020304" pitchFamily="18" charset="0"/>
            </a:endParaRPr>
          </a:p>
        </p:txBody>
      </p:sp>
      <p:sp>
        <p:nvSpPr>
          <p:cNvPr id="16394" name="文本框 16393"/>
          <p:cNvSpPr txBox="1"/>
          <p:nvPr/>
        </p:nvSpPr>
        <p:spPr>
          <a:xfrm>
            <a:off x="1778564" y="1885950"/>
            <a:ext cx="1824284"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C. </a:t>
            </a:r>
            <a:r>
              <a:rPr lang="zh-CN" altLang="en-US" sz="2095" b="1" dirty="0">
                <a:latin typeface="Times New Roman" panose="02020603050405020304" pitchFamily="18" charset="0"/>
              </a:rPr>
              <a:t>霜的形成</a:t>
            </a:r>
            <a:endParaRPr lang="zh-CN" altLang="en-US" sz="2095" b="1">
              <a:latin typeface="Times New Roman" panose="02020603050405020304" pitchFamily="18" charset="0"/>
            </a:endParaRPr>
          </a:p>
        </p:txBody>
      </p:sp>
      <p:sp>
        <p:nvSpPr>
          <p:cNvPr id="16395" name="文本框 16394"/>
          <p:cNvSpPr txBox="1"/>
          <p:nvPr/>
        </p:nvSpPr>
        <p:spPr>
          <a:xfrm>
            <a:off x="1778564" y="2228850"/>
            <a:ext cx="2451382"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D. </a:t>
            </a:r>
            <a:r>
              <a:rPr lang="zh-CN" altLang="en-US" sz="2095" b="1" dirty="0">
                <a:latin typeface="Times New Roman" panose="02020603050405020304" pitchFamily="18" charset="0"/>
              </a:rPr>
              <a:t>雾、露的形成</a:t>
            </a:r>
            <a:endParaRPr lang="zh-CN" altLang="en-US" sz="2095" b="1">
              <a:latin typeface="Times New Roman" panose="02020603050405020304" pitchFamily="18" charset="0"/>
            </a:endParaRPr>
          </a:p>
        </p:txBody>
      </p:sp>
      <p:sp>
        <p:nvSpPr>
          <p:cNvPr id="16396" name="文本框 16395"/>
          <p:cNvSpPr txBox="1"/>
          <p:nvPr/>
        </p:nvSpPr>
        <p:spPr>
          <a:xfrm>
            <a:off x="1778564" y="2571750"/>
            <a:ext cx="2166338"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E.</a:t>
            </a:r>
            <a:r>
              <a:rPr lang="zh-CN" altLang="en-US" sz="2095" b="1" dirty="0">
                <a:latin typeface="Times New Roman" panose="02020603050405020304" pitchFamily="18" charset="0"/>
              </a:rPr>
              <a:t>水结冰</a:t>
            </a:r>
            <a:endParaRPr lang="zh-CN" altLang="en-US" sz="2095" b="1">
              <a:latin typeface="Times New Roman" panose="02020603050405020304" pitchFamily="18" charset="0"/>
            </a:endParaRPr>
          </a:p>
        </p:txBody>
      </p:sp>
      <p:sp>
        <p:nvSpPr>
          <p:cNvPr id="16397" name="文本框 16396"/>
          <p:cNvSpPr txBox="1"/>
          <p:nvPr/>
        </p:nvSpPr>
        <p:spPr>
          <a:xfrm>
            <a:off x="1790442" y="2971800"/>
            <a:ext cx="2622409"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F.</a:t>
            </a:r>
            <a:r>
              <a:rPr lang="zh-CN" altLang="en-US" sz="2095" b="1" dirty="0">
                <a:latin typeface="Times New Roman" panose="02020603050405020304" pitchFamily="18" charset="0"/>
              </a:rPr>
              <a:t>夏天衣服被晒干</a:t>
            </a:r>
            <a:endParaRPr lang="zh-CN" altLang="en-US" sz="2095" b="1">
              <a:latin typeface="Times New Roman" panose="02020603050405020304" pitchFamily="18" charset="0"/>
            </a:endParaRPr>
          </a:p>
        </p:txBody>
      </p:sp>
      <p:sp>
        <p:nvSpPr>
          <p:cNvPr id="16398" name="文本框 16397"/>
          <p:cNvSpPr txBox="1"/>
          <p:nvPr/>
        </p:nvSpPr>
        <p:spPr>
          <a:xfrm>
            <a:off x="1797568" y="3393281"/>
            <a:ext cx="2109329"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G.</a:t>
            </a:r>
            <a:r>
              <a:rPr lang="zh-CN" altLang="en-US" sz="2095" b="1" dirty="0">
                <a:latin typeface="Times New Roman" panose="02020603050405020304" pitchFamily="18" charset="0"/>
              </a:rPr>
              <a:t>冰化成水</a:t>
            </a:r>
            <a:endParaRPr lang="zh-CN" altLang="en-US" sz="2095" b="1">
              <a:latin typeface="Times New Roman" panose="02020603050405020304" pitchFamily="18" charset="0"/>
            </a:endParaRPr>
          </a:p>
        </p:txBody>
      </p:sp>
      <p:sp>
        <p:nvSpPr>
          <p:cNvPr id="16399" name="文本框 16398"/>
          <p:cNvSpPr txBox="1"/>
          <p:nvPr/>
        </p:nvSpPr>
        <p:spPr>
          <a:xfrm>
            <a:off x="1788066" y="3805238"/>
            <a:ext cx="2964462" cy="415045"/>
          </a:xfrm>
          <a:prstGeom prst="rect">
            <a:avLst/>
          </a:prstGeom>
          <a:noFill/>
          <a:ln w="9525">
            <a:noFill/>
          </a:ln>
        </p:spPr>
        <p:txBody>
          <a:bodyPr>
            <a:spAutoFit/>
          </a:bodyPr>
          <a:lstStyle/>
          <a:p>
            <a:pPr>
              <a:spcBef>
                <a:spcPct val="50000"/>
              </a:spcBef>
            </a:pPr>
            <a:r>
              <a:rPr lang="en-US" altLang="zh-CN" sz="2095" b="1">
                <a:latin typeface="Times New Roman" panose="02020603050405020304" pitchFamily="18" charset="0"/>
              </a:rPr>
              <a:t>H.</a:t>
            </a:r>
            <a:r>
              <a:rPr lang="zh-CN" altLang="en-US" sz="2095" b="1" dirty="0">
                <a:latin typeface="Times New Roman" panose="02020603050405020304" pitchFamily="18" charset="0"/>
              </a:rPr>
              <a:t>冬天嘴里呼出的白气</a:t>
            </a:r>
            <a:endParaRPr lang="zh-CN" altLang="en-US" sz="2095" b="1">
              <a:latin typeface="Times New Roman" panose="02020603050405020304" pitchFamily="18" charset="0"/>
            </a:endParaRPr>
          </a:p>
        </p:txBody>
      </p:sp>
      <p:sp>
        <p:nvSpPr>
          <p:cNvPr id="16400" name="文本框 16399"/>
          <p:cNvSpPr txBox="1"/>
          <p:nvPr/>
        </p:nvSpPr>
        <p:spPr>
          <a:xfrm>
            <a:off x="4286957" y="1143000"/>
            <a:ext cx="1881293" cy="415045"/>
          </a:xfrm>
          <a:prstGeom prst="rect">
            <a:avLst/>
          </a:prstGeom>
          <a:noFill/>
          <a:ln w="9525">
            <a:noFill/>
          </a:ln>
        </p:spPr>
        <p:txBody>
          <a:bodyPr>
            <a:spAutoFit/>
          </a:bodyPr>
          <a:lstStyle/>
          <a:p>
            <a:pPr>
              <a:spcBef>
                <a:spcPct val="50000"/>
              </a:spcBef>
            </a:pPr>
            <a:r>
              <a:rPr lang="zh-CN" altLang="en-US" sz="2095" b="1" dirty="0">
                <a:solidFill>
                  <a:srgbClr val="CC0000"/>
                </a:solidFill>
                <a:latin typeface="Times New Roman" panose="02020603050405020304" pitchFamily="18" charset="0"/>
              </a:rPr>
              <a:t>（升华吸热）</a:t>
            </a:r>
            <a:endParaRPr lang="zh-CN" altLang="en-US" sz="2095" b="1">
              <a:solidFill>
                <a:srgbClr val="CC0000"/>
              </a:solidFill>
              <a:latin typeface="Times New Roman" panose="02020603050405020304" pitchFamily="18" charset="0"/>
            </a:endParaRPr>
          </a:p>
        </p:txBody>
      </p:sp>
      <p:sp>
        <p:nvSpPr>
          <p:cNvPr id="16401" name="文本框 16400"/>
          <p:cNvSpPr txBox="1"/>
          <p:nvPr/>
        </p:nvSpPr>
        <p:spPr>
          <a:xfrm>
            <a:off x="3431822" y="1828799"/>
            <a:ext cx="1767276" cy="415045"/>
          </a:xfrm>
          <a:prstGeom prst="rect">
            <a:avLst/>
          </a:prstGeom>
          <a:noFill/>
          <a:ln w="9525">
            <a:noFill/>
          </a:ln>
        </p:spPr>
        <p:txBody>
          <a:bodyPr>
            <a:spAutoFit/>
          </a:bodyPr>
          <a:lstStyle/>
          <a:p>
            <a:pPr>
              <a:spcBef>
                <a:spcPct val="50000"/>
              </a:spcBef>
            </a:pPr>
            <a:r>
              <a:rPr lang="zh-CN" altLang="en-US" sz="2095" b="1" dirty="0">
                <a:solidFill>
                  <a:schemeClr val="accent2"/>
                </a:solidFill>
                <a:latin typeface="Times New Roman" panose="02020603050405020304" pitchFamily="18" charset="0"/>
              </a:rPr>
              <a:t>（凝华放热）</a:t>
            </a:r>
            <a:endParaRPr lang="zh-CN" altLang="en-US" sz="2095" b="1">
              <a:solidFill>
                <a:schemeClr val="accent2"/>
              </a:solidFill>
              <a:latin typeface="Times New Roman" panose="02020603050405020304" pitchFamily="18" charset="0"/>
            </a:endParaRPr>
          </a:p>
        </p:txBody>
      </p:sp>
      <p:sp>
        <p:nvSpPr>
          <p:cNvPr id="16402" name="文本框 16401"/>
          <p:cNvSpPr txBox="1"/>
          <p:nvPr/>
        </p:nvSpPr>
        <p:spPr>
          <a:xfrm>
            <a:off x="3830884" y="2228850"/>
            <a:ext cx="1938302" cy="415045"/>
          </a:xfrm>
          <a:prstGeom prst="rect">
            <a:avLst/>
          </a:prstGeom>
          <a:noFill/>
          <a:ln w="9525">
            <a:noFill/>
          </a:ln>
        </p:spPr>
        <p:txBody>
          <a:bodyPr>
            <a:spAutoFit/>
          </a:bodyPr>
          <a:lstStyle/>
          <a:p>
            <a:pPr>
              <a:spcBef>
                <a:spcPct val="50000"/>
              </a:spcBef>
            </a:pPr>
            <a:r>
              <a:rPr lang="zh-CN" altLang="en-US" sz="2095" b="1" dirty="0">
                <a:solidFill>
                  <a:schemeClr val="accent2"/>
                </a:solidFill>
                <a:latin typeface="Times New Roman" panose="02020603050405020304" pitchFamily="18" charset="0"/>
              </a:rPr>
              <a:t>（液化放热）</a:t>
            </a:r>
            <a:endParaRPr lang="zh-CN" altLang="en-US" sz="2095" b="1">
              <a:solidFill>
                <a:schemeClr val="accent2"/>
              </a:solidFill>
              <a:latin typeface="Times New Roman" panose="02020603050405020304" pitchFamily="18" charset="0"/>
            </a:endParaRPr>
          </a:p>
        </p:txBody>
      </p:sp>
      <p:sp>
        <p:nvSpPr>
          <p:cNvPr id="16403" name="文本框 16402"/>
          <p:cNvSpPr txBox="1"/>
          <p:nvPr/>
        </p:nvSpPr>
        <p:spPr>
          <a:xfrm>
            <a:off x="3317804" y="3381375"/>
            <a:ext cx="1824284" cy="415045"/>
          </a:xfrm>
          <a:prstGeom prst="rect">
            <a:avLst/>
          </a:prstGeom>
          <a:noFill/>
          <a:ln w="9525">
            <a:noFill/>
          </a:ln>
        </p:spPr>
        <p:txBody>
          <a:bodyPr>
            <a:spAutoFit/>
          </a:bodyPr>
          <a:lstStyle/>
          <a:p>
            <a:pPr>
              <a:spcBef>
                <a:spcPct val="50000"/>
              </a:spcBef>
            </a:pPr>
            <a:r>
              <a:rPr lang="zh-CN" altLang="en-US" sz="2095" b="1" dirty="0">
                <a:solidFill>
                  <a:srgbClr val="CC0000"/>
                </a:solidFill>
                <a:latin typeface="Times New Roman" panose="02020603050405020304" pitchFamily="18" charset="0"/>
              </a:rPr>
              <a:t>（熔化吸热）</a:t>
            </a:r>
            <a:endParaRPr lang="zh-CN" altLang="en-US" sz="2095" b="1">
              <a:solidFill>
                <a:srgbClr val="CC0000"/>
              </a:solidFill>
              <a:latin typeface="Times New Roman" panose="02020603050405020304" pitchFamily="18" charset="0"/>
            </a:endParaRPr>
          </a:p>
        </p:txBody>
      </p:sp>
      <p:sp>
        <p:nvSpPr>
          <p:cNvPr id="16404" name="文本框 16403"/>
          <p:cNvSpPr txBox="1"/>
          <p:nvPr/>
        </p:nvSpPr>
        <p:spPr>
          <a:xfrm>
            <a:off x="3887894" y="2971800"/>
            <a:ext cx="1995311" cy="415045"/>
          </a:xfrm>
          <a:prstGeom prst="rect">
            <a:avLst/>
          </a:prstGeom>
          <a:noFill/>
          <a:ln w="9525">
            <a:noFill/>
          </a:ln>
        </p:spPr>
        <p:txBody>
          <a:bodyPr>
            <a:spAutoFit/>
          </a:bodyPr>
          <a:lstStyle/>
          <a:p>
            <a:pPr>
              <a:spcBef>
                <a:spcPct val="50000"/>
              </a:spcBef>
            </a:pPr>
            <a:r>
              <a:rPr lang="zh-CN" altLang="en-US" sz="2095" b="1" dirty="0">
                <a:solidFill>
                  <a:srgbClr val="CC0000"/>
                </a:solidFill>
                <a:latin typeface="Times New Roman" panose="02020603050405020304" pitchFamily="18" charset="0"/>
              </a:rPr>
              <a:t>（汽化吸热）</a:t>
            </a:r>
            <a:endParaRPr lang="zh-CN" altLang="en-US" sz="2095" b="1">
              <a:solidFill>
                <a:srgbClr val="CC0000"/>
              </a:solidFill>
              <a:latin typeface="Times New Roman" panose="02020603050405020304" pitchFamily="18" charset="0"/>
            </a:endParaRPr>
          </a:p>
        </p:txBody>
      </p:sp>
      <p:sp>
        <p:nvSpPr>
          <p:cNvPr id="16405" name="文本框 16404"/>
          <p:cNvSpPr txBox="1"/>
          <p:nvPr/>
        </p:nvSpPr>
        <p:spPr>
          <a:xfrm>
            <a:off x="3146778" y="2571750"/>
            <a:ext cx="1938302" cy="415045"/>
          </a:xfrm>
          <a:prstGeom prst="rect">
            <a:avLst/>
          </a:prstGeom>
          <a:noFill/>
          <a:ln w="9525">
            <a:noFill/>
          </a:ln>
        </p:spPr>
        <p:txBody>
          <a:bodyPr>
            <a:spAutoFit/>
          </a:bodyPr>
          <a:lstStyle/>
          <a:p>
            <a:pPr>
              <a:spcBef>
                <a:spcPct val="50000"/>
              </a:spcBef>
            </a:pPr>
            <a:r>
              <a:rPr lang="zh-CN" altLang="en-US" sz="2095" b="1" dirty="0">
                <a:solidFill>
                  <a:schemeClr val="accent2"/>
                </a:solidFill>
                <a:latin typeface="Times New Roman" panose="02020603050405020304" pitchFamily="18" charset="0"/>
              </a:rPr>
              <a:t>（凝固放热）</a:t>
            </a:r>
            <a:endParaRPr lang="zh-CN" altLang="en-US" sz="2095" b="1">
              <a:solidFill>
                <a:schemeClr val="accent2"/>
              </a:solidFill>
              <a:latin typeface="Times New Roman" panose="02020603050405020304" pitchFamily="18" charset="0"/>
            </a:endParaRPr>
          </a:p>
        </p:txBody>
      </p:sp>
      <p:sp>
        <p:nvSpPr>
          <p:cNvPr id="16406" name="文本框 16405"/>
          <p:cNvSpPr txBox="1"/>
          <p:nvPr/>
        </p:nvSpPr>
        <p:spPr>
          <a:xfrm>
            <a:off x="3773877" y="1543050"/>
            <a:ext cx="1881293" cy="415045"/>
          </a:xfrm>
          <a:prstGeom prst="rect">
            <a:avLst/>
          </a:prstGeom>
          <a:noFill/>
          <a:ln w="9525">
            <a:noFill/>
          </a:ln>
        </p:spPr>
        <p:txBody>
          <a:bodyPr>
            <a:spAutoFit/>
          </a:bodyPr>
          <a:lstStyle/>
          <a:p>
            <a:pPr>
              <a:spcBef>
                <a:spcPct val="50000"/>
              </a:spcBef>
            </a:pPr>
            <a:r>
              <a:rPr lang="zh-CN" altLang="en-US" sz="2095" b="1" dirty="0">
                <a:solidFill>
                  <a:srgbClr val="CC0000"/>
                </a:solidFill>
                <a:latin typeface="Times New Roman" panose="02020603050405020304" pitchFamily="18" charset="0"/>
              </a:rPr>
              <a:t>（升华吸热）</a:t>
            </a:r>
            <a:endParaRPr lang="zh-CN" altLang="en-US" sz="2095" b="1">
              <a:solidFill>
                <a:srgbClr val="CC0000"/>
              </a:solidFill>
              <a:latin typeface="Times New Roman" panose="02020603050405020304" pitchFamily="18" charset="0"/>
            </a:endParaRPr>
          </a:p>
        </p:txBody>
      </p:sp>
      <p:sp>
        <p:nvSpPr>
          <p:cNvPr id="16407" name="文本框 16406"/>
          <p:cNvSpPr txBox="1"/>
          <p:nvPr/>
        </p:nvSpPr>
        <p:spPr>
          <a:xfrm>
            <a:off x="4629009" y="3769518"/>
            <a:ext cx="1938302" cy="415045"/>
          </a:xfrm>
          <a:prstGeom prst="rect">
            <a:avLst/>
          </a:prstGeom>
          <a:noFill/>
          <a:ln w="9525">
            <a:noFill/>
          </a:ln>
        </p:spPr>
        <p:txBody>
          <a:bodyPr>
            <a:spAutoFit/>
          </a:bodyPr>
          <a:lstStyle/>
          <a:p>
            <a:pPr>
              <a:spcBef>
                <a:spcPct val="50000"/>
              </a:spcBef>
            </a:pPr>
            <a:r>
              <a:rPr lang="zh-CN" altLang="en-US" sz="2095" b="1" dirty="0">
                <a:solidFill>
                  <a:schemeClr val="accent2"/>
                </a:solidFill>
                <a:latin typeface="Times New Roman" panose="02020603050405020304" pitchFamily="18" charset="0"/>
              </a:rPr>
              <a:t>（液化放热）</a:t>
            </a:r>
            <a:endParaRPr lang="zh-CN" altLang="en-US" sz="2095" b="1">
              <a:solidFill>
                <a:schemeClr val="accent2"/>
              </a:solidFill>
              <a:latin typeface="Times New Roman" panose="02020603050405020304" pitchFamily="18" charset="0"/>
            </a:endParaRPr>
          </a:p>
        </p:txBody>
      </p:sp>
      <p:sp>
        <p:nvSpPr>
          <p:cNvPr id="16408" name="文本框 16407"/>
          <p:cNvSpPr txBox="1"/>
          <p:nvPr/>
        </p:nvSpPr>
        <p:spPr>
          <a:xfrm>
            <a:off x="5598160" y="4229100"/>
            <a:ext cx="1767276" cy="415045"/>
          </a:xfrm>
          <a:prstGeom prst="rect">
            <a:avLst/>
          </a:prstGeom>
          <a:noFill/>
          <a:ln w="9525">
            <a:noFill/>
          </a:ln>
        </p:spPr>
        <p:txBody>
          <a:bodyPr>
            <a:spAutoFit/>
          </a:bodyPr>
          <a:lstStyle/>
          <a:p>
            <a:pPr>
              <a:spcBef>
                <a:spcPct val="50000"/>
              </a:spcBef>
            </a:pPr>
            <a:r>
              <a:rPr lang="zh-CN" altLang="en-US" sz="2095" b="1" dirty="0">
                <a:solidFill>
                  <a:schemeClr val="accent2"/>
                </a:solidFill>
                <a:latin typeface="Times New Roman" panose="02020603050405020304" pitchFamily="18" charset="0"/>
              </a:rPr>
              <a:t>（凝华放热）</a:t>
            </a:r>
            <a:endParaRPr lang="zh-CN" altLang="en-US" sz="2095" b="1">
              <a:solidFill>
                <a:schemeClr val="accent2"/>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626642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00"/>
                                        </p:tgtEl>
                                        <p:attrNameLst>
                                          <p:attrName>style.visibility</p:attrName>
                                        </p:attrNameLst>
                                      </p:cBhvr>
                                      <p:to>
                                        <p:strVal val="visible"/>
                                      </p:to>
                                    </p:set>
                                    <p:animEffect transition="in" filter="blinds(horizontal)">
                                      <p:cBhvr>
                                        <p:cTn id="12" dur="500"/>
                                        <p:tgtEl>
                                          <p:spTgt spid="164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blinds(horizontal)">
                                      <p:cBhvr>
                                        <p:cTn id="17" dur="500"/>
                                        <p:tgtEl>
                                          <p:spTgt spid="163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06"/>
                                        </p:tgtEl>
                                        <p:attrNameLst>
                                          <p:attrName>style.visibility</p:attrName>
                                        </p:attrNameLst>
                                      </p:cBhvr>
                                      <p:to>
                                        <p:strVal val="visible"/>
                                      </p:to>
                                    </p:set>
                                    <p:animEffect transition="in" filter="blinds(horizontal)">
                                      <p:cBhvr>
                                        <p:cTn id="22" dur="500"/>
                                        <p:tgtEl>
                                          <p:spTgt spid="164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4"/>
                                        </p:tgtEl>
                                        <p:attrNameLst>
                                          <p:attrName>style.visibility</p:attrName>
                                        </p:attrNameLst>
                                      </p:cBhvr>
                                      <p:to>
                                        <p:strVal val="visible"/>
                                      </p:to>
                                    </p:set>
                                    <p:animEffect transition="in" filter="blinds(horizontal)">
                                      <p:cBhvr>
                                        <p:cTn id="27" dur="500"/>
                                        <p:tgtEl>
                                          <p:spTgt spid="1639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401"/>
                                        </p:tgtEl>
                                        <p:attrNameLst>
                                          <p:attrName>style.visibility</p:attrName>
                                        </p:attrNameLst>
                                      </p:cBhvr>
                                      <p:to>
                                        <p:strVal val="visible"/>
                                      </p:to>
                                    </p:set>
                                    <p:animEffect transition="in" filter="blinds(horizontal)">
                                      <p:cBhvr>
                                        <p:cTn id="32" dur="500"/>
                                        <p:tgtEl>
                                          <p:spTgt spid="1640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395"/>
                                        </p:tgtEl>
                                        <p:attrNameLst>
                                          <p:attrName>style.visibility</p:attrName>
                                        </p:attrNameLst>
                                      </p:cBhvr>
                                      <p:to>
                                        <p:strVal val="visible"/>
                                      </p:to>
                                    </p:set>
                                    <p:animEffect transition="in" filter="blinds(horizontal)">
                                      <p:cBhvr>
                                        <p:cTn id="37" dur="500"/>
                                        <p:tgtEl>
                                          <p:spTgt spid="1639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02"/>
                                        </p:tgtEl>
                                        <p:attrNameLst>
                                          <p:attrName>style.visibility</p:attrName>
                                        </p:attrNameLst>
                                      </p:cBhvr>
                                      <p:to>
                                        <p:strVal val="visible"/>
                                      </p:to>
                                    </p:set>
                                    <p:animEffect transition="in" filter="blinds(horizontal)">
                                      <p:cBhvr>
                                        <p:cTn id="42" dur="500"/>
                                        <p:tgtEl>
                                          <p:spTgt spid="1640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396"/>
                                        </p:tgtEl>
                                        <p:attrNameLst>
                                          <p:attrName>style.visibility</p:attrName>
                                        </p:attrNameLst>
                                      </p:cBhvr>
                                      <p:to>
                                        <p:strVal val="visible"/>
                                      </p:to>
                                    </p:set>
                                    <p:animEffect transition="in" filter="blinds(horizontal)">
                                      <p:cBhvr>
                                        <p:cTn id="47" dur="500"/>
                                        <p:tgtEl>
                                          <p:spTgt spid="1639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05"/>
                                        </p:tgtEl>
                                        <p:attrNameLst>
                                          <p:attrName>style.visibility</p:attrName>
                                        </p:attrNameLst>
                                      </p:cBhvr>
                                      <p:to>
                                        <p:strVal val="visible"/>
                                      </p:to>
                                    </p:set>
                                    <p:animEffect transition="in" filter="blinds(horizontal)">
                                      <p:cBhvr>
                                        <p:cTn id="52" dur="500"/>
                                        <p:tgtEl>
                                          <p:spTgt spid="1640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397"/>
                                        </p:tgtEl>
                                        <p:attrNameLst>
                                          <p:attrName>style.visibility</p:attrName>
                                        </p:attrNameLst>
                                      </p:cBhvr>
                                      <p:to>
                                        <p:strVal val="visible"/>
                                      </p:to>
                                    </p:set>
                                    <p:animEffect transition="in" filter="blinds(horizontal)">
                                      <p:cBhvr>
                                        <p:cTn id="57" dur="500"/>
                                        <p:tgtEl>
                                          <p:spTgt spid="1639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404"/>
                                        </p:tgtEl>
                                        <p:attrNameLst>
                                          <p:attrName>style.visibility</p:attrName>
                                        </p:attrNameLst>
                                      </p:cBhvr>
                                      <p:to>
                                        <p:strVal val="visible"/>
                                      </p:to>
                                    </p:set>
                                    <p:animEffect transition="in" filter="blinds(horizontal)">
                                      <p:cBhvr>
                                        <p:cTn id="62" dur="500"/>
                                        <p:tgtEl>
                                          <p:spTgt spid="1640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398"/>
                                        </p:tgtEl>
                                        <p:attrNameLst>
                                          <p:attrName>style.visibility</p:attrName>
                                        </p:attrNameLst>
                                      </p:cBhvr>
                                      <p:to>
                                        <p:strVal val="visible"/>
                                      </p:to>
                                    </p:set>
                                    <p:animEffect transition="in" filter="blinds(horizontal)">
                                      <p:cBhvr>
                                        <p:cTn id="67" dur="500"/>
                                        <p:tgtEl>
                                          <p:spTgt spid="1639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403"/>
                                        </p:tgtEl>
                                        <p:attrNameLst>
                                          <p:attrName>style.visibility</p:attrName>
                                        </p:attrNameLst>
                                      </p:cBhvr>
                                      <p:to>
                                        <p:strVal val="visible"/>
                                      </p:to>
                                    </p:set>
                                    <p:animEffect transition="in" filter="blinds(horizontal)">
                                      <p:cBhvr>
                                        <p:cTn id="72" dur="500"/>
                                        <p:tgtEl>
                                          <p:spTgt spid="1640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399"/>
                                        </p:tgtEl>
                                        <p:attrNameLst>
                                          <p:attrName>style.visibility</p:attrName>
                                        </p:attrNameLst>
                                      </p:cBhvr>
                                      <p:to>
                                        <p:strVal val="visible"/>
                                      </p:to>
                                    </p:set>
                                    <p:animEffect transition="in" filter="blinds(horizontal)">
                                      <p:cBhvr>
                                        <p:cTn id="77" dur="500"/>
                                        <p:tgtEl>
                                          <p:spTgt spid="1639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407"/>
                                        </p:tgtEl>
                                        <p:attrNameLst>
                                          <p:attrName>style.visibility</p:attrName>
                                        </p:attrNameLst>
                                      </p:cBhvr>
                                      <p:to>
                                        <p:strVal val="visible"/>
                                      </p:to>
                                    </p:set>
                                    <p:animEffect transition="in" filter="blinds(horizontal)">
                                      <p:cBhvr>
                                        <p:cTn id="82" dur="500"/>
                                        <p:tgtEl>
                                          <p:spTgt spid="1640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6391"/>
                                        </p:tgtEl>
                                        <p:attrNameLst>
                                          <p:attrName>style.visibility</p:attrName>
                                        </p:attrNameLst>
                                      </p:cBhvr>
                                      <p:to>
                                        <p:strVal val="visible"/>
                                      </p:to>
                                    </p:set>
                                    <p:animEffect transition="in" filter="blinds(horizontal)">
                                      <p:cBhvr>
                                        <p:cTn id="87" dur="500"/>
                                        <p:tgtEl>
                                          <p:spTgt spid="1639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408"/>
                                        </p:tgtEl>
                                        <p:attrNameLst>
                                          <p:attrName>style.visibility</p:attrName>
                                        </p:attrNameLst>
                                      </p:cBhvr>
                                      <p:to>
                                        <p:strVal val="visible"/>
                                      </p:to>
                                    </p:set>
                                    <p:animEffect transition="in" filter="blinds(horizontal)">
                                      <p:cBhvr>
                                        <p:cTn id="92" dur="5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P spid="16395" grpId="0"/>
      <p:bldP spid="16396" grpId="0"/>
      <p:bldP spid="16397" grpId="0"/>
      <p:bldP spid="16398" grpId="0"/>
      <p:bldP spid="16399" grpId="0"/>
      <p:bldP spid="16400" grpId="0"/>
      <p:bldP spid="16401" grpId="0"/>
      <p:bldP spid="16402" grpId="0"/>
      <p:bldP spid="16403" grpId="0"/>
      <p:bldP spid="16404" grpId="0"/>
      <p:bldP spid="16405" grpId="0"/>
      <p:bldP spid="16406" grpId="0"/>
      <p:bldP spid="16407" grpId="0"/>
      <p:bldP spid="164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11290" y="850448"/>
            <a:ext cx="2974111" cy="3959267"/>
          </a:xfrm>
          <a:prstGeom prst="rect">
            <a:avLst/>
          </a:prstGeom>
          <a:blipFill dpi="0" rotWithShape="1">
            <a:blip r:embed="rId10" cstate="print">
              <a:extLst>
                <a:ext uri="{28A0092B-C50C-407E-A947-70E740481C1C}">
                  <a14:useLocalDpi xmlns:a14="http://schemas.microsoft.com/office/drawing/2010/main" val="0"/>
                </a:ext>
              </a:extLst>
            </a:blip>
            <a:srcRect/>
            <a:stretch>
              <a:fillRect l="-7492" t="-39748" r="-102541" b="-8328"/>
            </a:stretch>
          </a:blipFill>
          <a:ln w="12700" cap="flat" cmpd="sng" algn="ctr">
            <a:noFill/>
            <a:prstDash val="solid"/>
            <a:miter lim="800000"/>
          </a:ln>
          <a:effectLst/>
        </p:spPr>
        <p:txBody>
          <a:bodyPr rtlCol="0" anchor="ctr"/>
          <a:lstStyle/>
          <a:p>
            <a:pPr algn="ctr"/>
            <a:endParaRPr lang="zh-CN" altLang="en-US" sz="1345"/>
          </a:p>
        </p:txBody>
      </p:sp>
      <p:sp>
        <p:nvSpPr>
          <p:cNvPr id="5" name="矩形 4"/>
          <p:cNvSpPr/>
          <p:nvPr>
            <p:custDataLst>
              <p:tags r:id="rId3"/>
            </p:custDataLst>
          </p:nvPr>
        </p:nvSpPr>
        <p:spPr>
          <a:xfrm>
            <a:off x="3165428" y="850447"/>
            <a:ext cx="3314328" cy="2022500"/>
          </a:xfrm>
          <a:prstGeom prst="rect">
            <a:avLst/>
          </a:prstGeom>
          <a:blipFill dpi="0" rotWithShape="1">
            <a:blip r:embed="rId11">
              <a:extLst>
                <a:ext uri="{28A0092B-C50C-407E-A947-70E740481C1C}">
                  <a14:useLocalDpi xmlns:a14="http://schemas.microsoft.com/office/drawing/2010/main" val="0"/>
                </a:ext>
              </a:extLst>
            </a:blip>
            <a:srcRect/>
            <a:stretch>
              <a:fillRect l="1" t="-6295" r="-26815" b="-76643"/>
            </a:stretch>
          </a:blipFill>
          <a:ln w="12700" cap="flat" cmpd="sng" algn="ctr">
            <a:noFill/>
            <a:prstDash val="solid"/>
            <a:miter lim="800000"/>
          </a:ln>
          <a:effectLst/>
        </p:spPr>
        <p:txBody>
          <a:bodyPr rtlCol="0" anchor="ctr"/>
          <a:lstStyle/>
          <a:p>
            <a:pPr algn="ctr"/>
            <a:endParaRPr lang="zh-CN" altLang="en-US" sz="1345"/>
          </a:p>
        </p:txBody>
      </p:sp>
      <p:sp>
        <p:nvSpPr>
          <p:cNvPr id="6" name="矩形 5"/>
          <p:cNvSpPr/>
          <p:nvPr>
            <p:custDataLst>
              <p:tags r:id="rId4"/>
            </p:custDataLst>
          </p:nvPr>
        </p:nvSpPr>
        <p:spPr>
          <a:xfrm>
            <a:off x="6649021" y="850447"/>
            <a:ext cx="2496390" cy="2022500"/>
          </a:xfrm>
          <a:prstGeom prst="rect">
            <a:avLst/>
          </a:prstGeom>
          <a:blipFill dpi="0" rotWithShape="1">
            <a:blip r:embed="rId12" cstate="print">
              <a:extLst>
                <a:ext uri="{28A0092B-C50C-407E-A947-70E740481C1C}">
                  <a14:useLocalDpi xmlns:a14="http://schemas.microsoft.com/office/drawing/2010/main" val="0"/>
                </a:ext>
              </a:extLst>
            </a:blip>
            <a:srcRect/>
            <a:stretch>
              <a:fillRect l="-16585" t="-44602" r="-103" b="-21280"/>
            </a:stretch>
          </a:blipFill>
          <a:ln w="12700" cap="flat" cmpd="sng" algn="ctr">
            <a:noFill/>
            <a:prstDash val="solid"/>
            <a:miter lim="800000"/>
          </a:ln>
          <a:effectLst/>
        </p:spPr>
        <p:txBody>
          <a:bodyPr rtlCol="0" anchor="ctr"/>
          <a:lstStyle/>
          <a:p>
            <a:pPr algn="ctr"/>
            <a:endParaRPr lang="zh-CN" altLang="en-US" sz="1345"/>
          </a:p>
        </p:txBody>
      </p:sp>
      <p:sp>
        <p:nvSpPr>
          <p:cNvPr id="7" name="矩形 6"/>
          <p:cNvSpPr/>
          <p:nvPr>
            <p:custDataLst>
              <p:tags r:id="rId5"/>
            </p:custDataLst>
          </p:nvPr>
        </p:nvSpPr>
        <p:spPr>
          <a:xfrm>
            <a:off x="5601970" y="3000799"/>
            <a:ext cx="3543300" cy="1818049"/>
          </a:xfrm>
          <a:prstGeom prst="rect">
            <a:avLst/>
          </a:prstGeom>
          <a:blipFill dpi="0" rotWithShape="1">
            <a:blip r:embed="rId13">
              <a:extLst>
                <a:ext uri="{28A0092B-C50C-407E-A947-70E740481C1C}">
                  <a14:useLocalDpi xmlns:a14="http://schemas.microsoft.com/office/drawing/2010/main" val="0"/>
                </a:ext>
              </a:extLst>
            </a:blip>
            <a:srcRect/>
            <a:stretch>
              <a:fillRect l="-29566" t="-48101" r="384" b="-82795"/>
            </a:stretch>
          </a:blipFill>
          <a:ln w="12700" cap="flat" cmpd="sng" algn="ctr">
            <a:noFill/>
            <a:prstDash val="solid"/>
            <a:miter lim="800000"/>
          </a:ln>
          <a:effectLst/>
        </p:spPr>
        <p:txBody>
          <a:bodyPr rtlCol="0" anchor="ctr"/>
          <a:lstStyle/>
          <a:p>
            <a:pPr algn="ctr"/>
            <a:endParaRPr lang="zh-CN" altLang="en-US" sz="1345"/>
          </a:p>
        </p:txBody>
      </p:sp>
      <p:sp>
        <p:nvSpPr>
          <p:cNvPr id="8" name="矩形 7"/>
          <p:cNvSpPr/>
          <p:nvPr>
            <p:custDataLst>
              <p:tags r:id="rId6"/>
            </p:custDataLst>
          </p:nvPr>
        </p:nvSpPr>
        <p:spPr>
          <a:xfrm>
            <a:off x="3165475" y="3000800"/>
            <a:ext cx="2256790" cy="1805954"/>
          </a:xfrm>
          <a:prstGeom prst="rect">
            <a:avLst/>
          </a:prstGeom>
          <a:blipFill dpi="0" rotWithShape="1">
            <a:blip r:embed="rId14" cstate="print">
              <a:extLst>
                <a:ext uri="{28A0092B-C50C-407E-A947-70E740481C1C}">
                  <a14:useLocalDpi xmlns:a14="http://schemas.microsoft.com/office/drawing/2010/main" val="0"/>
                </a:ext>
              </a:extLst>
            </a:blip>
            <a:srcRect/>
            <a:stretch>
              <a:fillRect l="-1" t="-33044" r="-236" b="-84148"/>
            </a:stretch>
          </a:blipFill>
          <a:ln w="12700" cap="flat" cmpd="sng" algn="ctr">
            <a:noFill/>
            <a:prstDash val="solid"/>
            <a:miter lim="800000"/>
          </a:ln>
          <a:effectLst/>
        </p:spPr>
        <p:txBody>
          <a:bodyPr rtlCol="0" anchor="ctr"/>
          <a:lstStyle/>
          <a:p>
            <a:pPr algn="ctr"/>
            <a:endParaRPr lang="zh-CN" altLang="en-US" sz="1345"/>
          </a:p>
        </p:txBody>
      </p:sp>
      <p:sp>
        <p:nvSpPr>
          <p:cNvPr id="9" name="矩形 8"/>
          <p:cNvSpPr/>
          <p:nvPr>
            <p:custDataLst>
              <p:tags r:id="rId7"/>
            </p:custDataLst>
          </p:nvPr>
        </p:nvSpPr>
        <p:spPr>
          <a:xfrm>
            <a:off x="2849246" y="183333"/>
            <a:ext cx="3946525" cy="522625"/>
          </a:xfrm>
          <a:prstGeom prst="rect">
            <a:avLst/>
          </a:prstGeom>
        </p:spPr>
        <p:txBody>
          <a:bodyPr wrap="square" anchor="ctr" anchorCtr="0"/>
          <a:lstStyle/>
          <a:p>
            <a:pPr marL="0" indent="0" algn="ctr">
              <a:lnSpc>
                <a:spcPct val="100000"/>
              </a:lnSpc>
              <a:spcBef>
                <a:spcPts val="0"/>
              </a:spcBef>
              <a:spcAft>
                <a:spcPts val="0"/>
              </a:spcAft>
              <a:buSzPct val="100000"/>
            </a:pPr>
            <a:r>
              <a:rPr lang="zh-CN" altLang="en-US" sz="2400" b="1" dirty="0">
                <a:solidFill>
                  <a:sysClr val="windowText" lastClr="000000">
                    <a:lumMod val="75000"/>
                    <a:lumOff val="25000"/>
                  </a:sysClr>
                </a:solidFill>
                <a:latin typeface="Calibri Light" panose="020F0302020204030204" charset="0"/>
                <a:ea typeface="+mn-ea"/>
                <a:cs typeface="+mn-ea"/>
              </a:rPr>
              <a:t>水在自然界有各种存在方式</a:t>
            </a:r>
          </a:p>
        </p:txBody>
      </p:sp>
      <p:sp>
        <p:nvSpPr>
          <p:cNvPr id="3" name="Shape 108"/>
          <p:cNvSpPr/>
          <p:nvPr/>
        </p:nvSpPr>
        <p:spPr>
          <a:xfrm>
            <a:off x="341412" y="111129"/>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Shape 112"/>
          <p:cNvSpPr/>
          <p:nvPr/>
        </p:nvSpPr>
        <p:spPr>
          <a:xfrm>
            <a:off x="298724" y="152345"/>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2</a:t>
            </a:r>
          </a:p>
        </p:txBody>
      </p:sp>
      <p:cxnSp>
        <p:nvCxnSpPr>
          <p:cNvPr id="11" name="直接连接符 10"/>
          <p:cNvCxnSpPr/>
          <p:nvPr/>
        </p:nvCxnSpPr>
        <p:spPr>
          <a:xfrm flipV="1">
            <a:off x="1074420" y="637845"/>
            <a:ext cx="5758180" cy="6366"/>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2" name="文本框 11"/>
          <p:cNvSpPr txBox="1"/>
          <p:nvPr/>
        </p:nvSpPr>
        <p:spPr>
          <a:xfrm>
            <a:off x="1218694" y="152344"/>
            <a:ext cx="1887694"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课堂导入：</a:t>
            </a:r>
          </a:p>
        </p:txBody>
      </p:sp>
    </p:spTree>
    <p:custDataLst>
      <p:tags r:id="rId1"/>
    </p:custDataLst>
    <p:extLst>
      <p:ext uri="{BB962C8B-B14F-4D97-AF65-F5344CB8AC3E}">
        <p14:creationId xmlns:p14="http://schemas.microsoft.com/office/powerpoint/2010/main" val="2743748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par>
                          <p:cTn id="8" fill="hold">
                            <p:stCondLst>
                              <p:cond delay="0"/>
                            </p:stCondLst>
                            <p:childTnLst>
                              <p:par>
                                <p:cTn id="9" presetID="6"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2000"/>
                                        <p:tgtEl>
                                          <p:spTgt spid="8"/>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任意多边形 27649"/>
          <p:cNvSpPr/>
          <p:nvPr/>
        </p:nvSpPr>
        <p:spPr>
          <a:xfrm>
            <a:off x="1151467" y="2089548"/>
            <a:ext cx="6021564" cy="910828"/>
          </a:xfrm>
          <a:custGeom>
            <a:avLst/>
            <a:gdLst/>
            <a:ahLst/>
            <a:cxnLst/>
            <a:rect l="0" t="0" r="0" b="0"/>
            <a:pathLst>
              <a:path w="5070" h="765">
                <a:moveTo>
                  <a:pt x="5046" y="763"/>
                </a:moveTo>
                <a:cubicBezTo>
                  <a:pt x="4203" y="765"/>
                  <a:pt x="4511" y="763"/>
                  <a:pt x="12" y="763"/>
                </a:cubicBezTo>
                <a:cubicBezTo>
                  <a:pt x="0" y="142"/>
                  <a:pt x="12" y="587"/>
                  <a:pt x="12" y="72"/>
                </a:cubicBezTo>
                <a:cubicBezTo>
                  <a:pt x="417" y="142"/>
                  <a:pt x="424" y="165"/>
                  <a:pt x="545" y="204"/>
                </a:cubicBezTo>
                <a:cubicBezTo>
                  <a:pt x="669" y="246"/>
                  <a:pt x="675" y="318"/>
                  <a:pt x="754" y="322"/>
                </a:cubicBezTo>
                <a:cubicBezTo>
                  <a:pt x="833" y="326"/>
                  <a:pt x="930" y="255"/>
                  <a:pt x="1018" y="231"/>
                </a:cubicBezTo>
                <a:cubicBezTo>
                  <a:pt x="1106" y="207"/>
                  <a:pt x="1148" y="214"/>
                  <a:pt x="1282" y="176"/>
                </a:cubicBezTo>
                <a:cubicBezTo>
                  <a:pt x="1416" y="138"/>
                  <a:pt x="1472" y="4"/>
                  <a:pt x="1821" y="2"/>
                </a:cubicBezTo>
                <a:cubicBezTo>
                  <a:pt x="2170" y="0"/>
                  <a:pt x="3016" y="90"/>
                  <a:pt x="3379" y="166"/>
                </a:cubicBezTo>
                <a:cubicBezTo>
                  <a:pt x="3742" y="242"/>
                  <a:pt x="3717" y="362"/>
                  <a:pt x="3998" y="459"/>
                </a:cubicBezTo>
                <a:cubicBezTo>
                  <a:pt x="4280" y="556"/>
                  <a:pt x="4847" y="690"/>
                  <a:pt x="5070" y="751"/>
                </a:cubicBezTo>
                <a:lnTo>
                  <a:pt x="5046" y="763"/>
                </a:lnTo>
                <a:close/>
              </a:path>
            </a:pathLst>
          </a:custGeom>
          <a:pattFill prst="pct10">
            <a:fgClr>
              <a:srgbClr val="CC6600"/>
            </a:fgClr>
            <a:bgClr>
              <a:schemeClr val="bg1"/>
            </a:bgClr>
          </a:pattFill>
          <a:ln w="12700">
            <a:noFill/>
          </a:ln>
        </p:spPr>
        <p:txBody>
          <a:bodyPr/>
          <a:lstStyle/>
          <a:p>
            <a:endParaRPr lang="zh-CN" altLang="en-US" sz="100"/>
          </a:p>
        </p:txBody>
      </p:sp>
      <p:sp>
        <p:nvSpPr>
          <p:cNvPr id="27651" name="任意多边形 27650"/>
          <p:cNvSpPr/>
          <p:nvPr/>
        </p:nvSpPr>
        <p:spPr>
          <a:xfrm>
            <a:off x="1151468" y="2108598"/>
            <a:ext cx="6027503" cy="882252"/>
          </a:xfrm>
          <a:custGeom>
            <a:avLst/>
            <a:gdLst/>
            <a:ahLst/>
            <a:cxnLst/>
            <a:rect l="0" t="0" r="0" b="0"/>
            <a:pathLst>
              <a:path w="5075" h="741">
                <a:moveTo>
                  <a:pt x="0" y="69"/>
                </a:moveTo>
                <a:cubicBezTo>
                  <a:pt x="89" y="86"/>
                  <a:pt x="407" y="132"/>
                  <a:pt x="532" y="172"/>
                </a:cubicBezTo>
                <a:cubicBezTo>
                  <a:pt x="657" y="212"/>
                  <a:pt x="668" y="303"/>
                  <a:pt x="751" y="309"/>
                </a:cubicBezTo>
                <a:cubicBezTo>
                  <a:pt x="834" y="315"/>
                  <a:pt x="940" y="233"/>
                  <a:pt x="1032" y="209"/>
                </a:cubicBezTo>
                <a:cubicBezTo>
                  <a:pt x="1124" y="185"/>
                  <a:pt x="1176" y="198"/>
                  <a:pt x="1305" y="163"/>
                </a:cubicBezTo>
                <a:cubicBezTo>
                  <a:pt x="1434" y="128"/>
                  <a:pt x="1465" y="0"/>
                  <a:pt x="1808" y="0"/>
                </a:cubicBezTo>
                <a:cubicBezTo>
                  <a:pt x="2151" y="0"/>
                  <a:pt x="3003" y="88"/>
                  <a:pt x="3366" y="164"/>
                </a:cubicBezTo>
                <a:cubicBezTo>
                  <a:pt x="3729" y="240"/>
                  <a:pt x="3701" y="361"/>
                  <a:pt x="3985" y="457"/>
                </a:cubicBezTo>
                <a:cubicBezTo>
                  <a:pt x="4270" y="553"/>
                  <a:pt x="4848" y="682"/>
                  <a:pt x="5075" y="741"/>
                </a:cubicBezTo>
              </a:path>
            </a:pathLst>
          </a:custGeom>
          <a:noFill/>
          <a:ln w="57150" cap="flat" cmpd="sng">
            <a:solidFill>
              <a:srgbClr val="CC3300"/>
            </a:solidFill>
            <a:prstDash val="solid"/>
            <a:headEnd type="none" w="med" len="med"/>
            <a:tailEnd type="none" w="med" len="med"/>
          </a:ln>
        </p:spPr>
        <p:txBody>
          <a:bodyPr/>
          <a:lstStyle/>
          <a:p>
            <a:endParaRPr lang="zh-CN" altLang="en-US" sz="100"/>
          </a:p>
        </p:txBody>
      </p:sp>
      <p:sp>
        <p:nvSpPr>
          <p:cNvPr id="27652" name="任意多边形 27651"/>
          <p:cNvSpPr/>
          <p:nvPr/>
        </p:nvSpPr>
        <p:spPr>
          <a:xfrm>
            <a:off x="5563718" y="2400300"/>
            <a:ext cx="2428816" cy="616744"/>
          </a:xfrm>
          <a:custGeom>
            <a:avLst/>
            <a:gdLst/>
            <a:ahLst/>
            <a:cxnLst/>
            <a:rect l="0" t="0" r="0" b="0"/>
            <a:pathLst>
              <a:path w="2045" h="518">
                <a:moveTo>
                  <a:pt x="0" y="34"/>
                </a:moveTo>
                <a:lnTo>
                  <a:pt x="192" y="10"/>
                </a:lnTo>
                <a:lnTo>
                  <a:pt x="331" y="5"/>
                </a:lnTo>
                <a:lnTo>
                  <a:pt x="495" y="34"/>
                </a:lnTo>
                <a:lnTo>
                  <a:pt x="639" y="34"/>
                </a:lnTo>
                <a:lnTo>
                  <a:pt x="831" y="5"/>
                </a:lnTo>
                <a:lnTo>
                  <a:pt x="965" y="5"/>
                </a:lnTo>
                <a:lnTo>
                  <a:pt x="1143" y="38"/>
                </a:lnTo>
                <a:lnTo>
                  <a:pt x="1267" y="43"/>
                </a:lnTo>
                <a:lnTo>
                  <a:pt x="1440" y="0"/>
                </a:lnTo>
                <a:lnTo>
                  <a:pt x="1560" y="0"/>
                </a:lnTo>
                <a:lnTo>
                  <a:pt x="1714" y="34"/>
                </a:lnTo>
                <a:lnTo>
                  <a:pt x="1867" y="34"/>
                </a:lnTo>
                <a:lnTo>
                  <a:pt x="1987" y="0"/>
                </a:lnTo>
                <a:lnTo>
                  <a:pt x="2045" y="0"/>
                </a:lnTo>
                <a:lnTo>
                  <a:pt x="2040" y="518"/>
                </a:lnTo>
                <a:lnTo>
                  <a:pt x="1450" y="514"/>
                </a:lnTo>
                <a:lnTo>
                  <a:pt x="1392" y="514"/>
                </a:lnTo>
                <a:lnTo>
                  <a:pt x="1383" y="480"/>
                </a:lnTo>
                <a:lnTo>
                  <a:pt x="533" y="264"/>
                </a:lnTo>
                <a:lnTo>
                  <a:pt x="163" y="149"/>
                </a:lnTo>
                <a:lnTo>
                  <a:pt x="0" y="34"/>
                </a:lnTo>
                <a:close/>
              </a:path>
            </a:pathLst>
          </a:custGeom>
          <a:solidFill>
            <a:srgbClr val="00FFFF"/>
          </a:solidFill>
          <a:ln w="9525" cap="flat" cmpd="sng">
            <a:solidFill>
              <a:srgbClr val="00FFFF"/>
            </a:solidFill>
            <a:prstDash val="solid"/>
            <a:headEnd type="none" w="med" len="med"/>
            <a:tailEnd type="none" w="med" len="med"/>
          </a:ln>
        </p:spPr>
        <p:txBody>
          <a:bodyPr/>
          <a:lstStyle/>
          <a:p>
            <a:endParaRPr lang="zh-CN" altLang="en-US" sz="100"/>
          </a:p>
        </p:txBody>
      </p:sp>
      <p:sp>
        <p:nvSpPr>
          <p:cNvPr id="27654" name="文本占位符 27653"/>
          <p:cNvSpPr>
            <a:spLocks noGrp="1"/>
          </p:cNvSpPr>
          <p:nvPr>
            <p:ph type="body" idx="1"/>
          </p:nvPr>
        </p:nvSpPr>
        <p:spPr>
          <a:xfrm>
            <a:off x="1322493" y="3143250"/>
            <a:ext cx="2052320" cy="514350"/>
          </a:xfrm>
        </p:spPr>
        <p:txBody>
          <a:bodyPr>
            <a:normAutofit lnSpcReduction="10000"/>
          </a:bodyPr>
          <a:lstStyle/>
          <a:p>
            <a:pPr marL="0" indent="0">
              <a:buNone/>
            </a:pPr>
            <a:r>
              <a:rPr lang="zh-CN" altLang="en-US" sz="2800" b="1" dirty="0">
                <a:effectLst>
                  <a:outerShdw blurRad="38100" dist="38100" dir="2700000">
                    <a:srgbClr val="C0C0C0"/>
                  </a:outerShdw>
                </a:effectLst>
              </a:rPr>
              <a:t>陆地水循环</a:t>
            </a:r>
          </a:p>
        </p:txBody>
      </p:sp>
      <p:grpSp>
        <p:nvGrpSpPr>
          <p:cNvPr id="27655" name="组合 27654"/>
          <p:cNvGrpSpPr/>
          <p:nvPr/>
        </p:nvGrpSpPr>
        <p:grpSpPr>
          <a:xfrm>
            <a:off x="5541152" y="2400300"/>
            <a:ext cx="2466823" cy="291703"/>
            <a:chOff x="3682" y="2011"/>
            <a:chExt cx="2077" cy="245"/>
          </a:xfrm>
        </p:grpSpPr>
        <p:sp>
          <p:nvSpPr>
            <p:cNvPr id="27656" name="任意多边形 27655"/>
            <p:cNvSpPr/>
            <p:nvPr/>
          </p:nvSpPr>
          <p:spPr>
            <a:xfrm>
              <a:off x="3682" y="2011"/>
              <a:ext cx="2077" cy="49"/>
            </a:xfrm>
            <a:custGeom>
              <a:avLst/>
              <a:gdLst/>
              <a:ahLst/>
              <a:cxnLst/>
              <a:rect l="0" t="0" r="0" b="0"/>
              <a:pathLst>
                <a:path w="2077" h="49">
                  <a:moveTo>
                    <a:pt x="0" y="10"/>
                  </a:moveTo>
                  <a:cubicBezTo>
                    <a:pt x="14" y="14"/>
                    <a:pt x="34" y="35"/>
                    <a:pt x="86" y="34"/>
                  </a:cubicBezTo>
                  <a:cubicBezTo>
                    <a:pt x="138" y="33"/>
                    <a:pt x="226" y="5"/>
                    <a:pt x="312" y="5"/>
                  </a:cubicBezTo>
                  <a:cubicBezTo>
                    <a:pt x="398" y="5"/>
                    <a:pt x="500" y="37"/>
                    <a:pt x="602" y="37"/>
                  </a:cubicBezTo>
                  <a:cubicBezTo>
                    <a:pt x="704" y="37"/>
                    <a:pt x="819" y="3"/>
                    <a:pt x="926" y="5"/>
                  </a:cubicBezTo>
                  <a:cubicBezTo>
                    <a:pt x="1033" y="7"/>
                    <a:pt x="1144" y="49"/>
                    <a:pt x="1246" y="49"/>
                  </a:cubicBezTo>
                  <a:cubicBezTo>
                    <a:pt x="1348" y="49"/>
                    <a:pt x="1445" y="4"/>
                    <a:pt x="1539" y="2"/>
                  </a:cubicBezTo>
                  <a:cubicBezTo>
                    <a:pt x="1633" y="0"/>
                    <a:pt x="1718" y="37"/>
                    <a:pt x="1808" y="37"/>
                  </a:cubicBezTo>
                  <a:cubicBezTo>
                    <a:pt x="1898" y="37"/>
                    <a:pt x="2021" y="9"/>
                    <a:pt x="2077" y="2"/>
                  </a:cubicBezTo>
                </a:path>
              </a:pathLst>
            </a:custGeom>
            <a:noFill/>
            <a:ln w="28575" cap="flat" cmpd="sng">
              <a:solidFill>
                <a:schemeClr val="accent2"/>
              </a:solidFill>
              <a:prstDash val="solid"/>
              <a:headEnd type="none" w="med" len="med"/>
              <a:tailEnd type="none" w="med" len="med"/>
            </a:ln>
          </p:spPr>
          <p:txBody>
            <a:bodyPr/>
            <a:lstStyle/>
            <a:p>
              <a:endParaRPr lang="zh-CN" altLang="en-US" sz="100"/>
            </a:p>
          </p:txBody>
        </p:sp>
        <p:sp>
          <p:nvSpPr>
            <p:cNvPr id="27657" name="任意多边形 27656"/>
            <p:cNvSpPr/>
            <p:nvPr/>
          </p:nvSpPr>
          <p:spPr>
            <a:xfrm>
              <a:off x="3898" y="2102"/>
              <a:ext cx="1861" cy="54"/>
            </a:xfrm>
            <a:custGeom>
              <a:avLst/>
              <a:gdLst/>
              <a:ahLst/>
              <a:cxnLst/>
              <a:rect l="0" t="0" r="0" b="0"/>
              <a:pathLst>
                <a:path w="1861" h="54">
                  <a:moveTo>
                    <a:pt x="0" y="10"/>
                  </a:moveTo>
                  <a:cubicBezTo>
                    <a:pt x="24" y="9"/>
                    <a:pt x="80" y="0"/>
                    <a:pt x="144" y="5"/>
                  </a:cubicBezTo>
                  <a:cubicBezTo>
                    <a:pt x="208" y="10"/>
                    <a:pt x="292" y="41"/>
                    <a:pt x="386" y="42"/>
                  </a:cubicBezTo>
                  <a:cubicBezTo>
                    <a:pt x="480" y="43"/>
                    <a:pt x="603" y="8"/>
                    <a:pt x="710" y="10"/>
                  </a:cubicBezTo>
                  <a:cubicBezTo>
                    <a:pt x="817" y="12"/>
                    <a:pt x="928" y="54"/>
                    <a:pt x="1030" y="54"/>
                  </a:cubicBezTo>
                  <a:cubicBezTo>
                    <a:pt x="1132" y="54"/>
                    <a:pt x="1229" y="9"/>
                    <a:pt x="1323" y="7"/>
                  </a:cubicBezTo>
                  <a:cubicBezTo>
                    <a:pt x="1417" y="5"/>
                    <a:pt x="1502" y="42"/>
                    <a:pt x="1592" y="42"/>
                  </a:cubicBezTo>
                  <a:cubicBezTo>
                    <a:pt x="1682" y="42"/>
                    <a:pt x="1805" y="14"/>
                    <a:pt x="1861" y="7"/>
                  </a:cubicBezTo>
                </a:path>
              </a:pathLst>
            </a:custGeom>
            <a:noFill/>
            <a:ln w="28575" cap="flat" cmpd="sng">
              <a:solidFill>
                <a:schemeClr val="accent2"/>
              </a:solidFill>
              <a:prstDash val="solid"/>
              <a:headEnd type="none" w="med" len="med"/>
              <a:tailEnd type="none" w="med" len="med"/>
            </a:ln>
          </p:spPr>
          <p:txBody>
            <a:bodyPr/>
            <a:lstStyle/>
            <a:p>
              <a:endParaRPr lang="zh-CN" altLang="en-US" sz="100"/>
            </a:p>
          </p:txBody>
        </p:sp>
        <p:sp>
          <p:nvSpPr>
            <p:cNvPr id="27658" name="任意多边形 27657"/>
            <p:cNvSpPr/>
            <p:nvPr/>
          </p:nvSpPr>
          <p:spPr>
            <a:xfrm>
              <a:off x="3840" y="2061"/>
              <a:ext cx="1919" cy="53"/>
            </a:xfrm>
            <a:custGeom>
              <a:avLst/>
              <a:gdLst/>
              <a:ahLst/>
              <a:cxnLst/>
              <a:rect l="0" t="0" r="0" b="0"/>
              <a:pathLst>
                <a:path w="1919" h="53">
                  <a:moveTo>
                    <a:pt x="0" y="22"/>
                  </a:moveTo>
                  <a:cubicBezTo>
                    <a:pt x="28" y="19"/>
                    <a:pt x="94" y="0"/>
                    <a:pt x="168" y="3"/>
                  </a:cubicBezTo>
                  <a:cubicBezTo>
                    <a:pt x="242" y="6"/>
                    <a:pt x="344" y="40"/>
                    <a:pt x="444" y="41"/>
                  </a:cubicBezTo>
                  <a:cubicBezTo>
                    <a:pt x="544" y="42"/>
                    <a:pt x="661" y="7"/>
                    <a:pt x="768" y="9"/>
                  </a:cubicBezTo>
                  <a:cubicBezTo>
                    <a:pt x="875" y="11"/>
                    <a:pt x="986" y="53"/>
                    <a:pt x="1088" y="53"/>
                  </a:cubicBezTo>
                  <a:cubicBezTo>
                    <a:pt x="1190" y="53"/>
                    <a:pt x="1287" y="8"/>
                    <a:pt x="1381" y="6"/>
                  </a:cubicBezTo>
                  <a:cubicBezTo>
                    <a:pt x="1475" y="4"/>
                    <a:pt x="1560" y="41"/>
                    <a:pt x="1650" y="41"/>
                  </a:cubicBezTo>
                  <a:cubicBezTo>
                    <a:pt x="1740" y="41"/>
                    <a:pt x="1863" y="13"/>
                    <a:pt x="1919" y="6"/>
                  </a:cubicBezTo>
                </a:path>
              </a:pathLst>
            </a:custGeom>
            <a:noFill/>
            <a:ln w="28575" cap="flat" cmpd="sng">
              <a:solidFill>
                <a:schemeClr val="accent2"/>
              </a:solidFill>
              <a:prstDash val="solid"/>
              <a:headEnd type="none" w="med" len="med"/>
              <a:tailEnd type="none" w="med" len="med"/>
            </a:ln>
          </p:spPr>
          <p:txBody>
            <a:bodyPr/>
            <a:lstStyle/>
            <a:p>
              <a:endParaRPr lang="zh-CN" altLang="en-US" sz="100"/>
            </a:p>
          </p:txBody>
        </p:sp>
        <p:sp>
          <p:nvSpPr>
            <p:cNvPr id="27659" name="任意多边形 27658"/>
            <p:cNvSpPr/>
            <p:nvPr/>
          </p:nvSpPr>
          <p:spPr>
            <a:xfrm>
              <a:off x="3984" y="2155"/>
              <a:ext cx="1775" cy="55"/>
            </a:xfrm>
            <a:custGeom>
              <a:avLst/>
              <a:gdLst/>
              <a:ahLst/>
              <a:cxnLst/>
              <a:rect l="0" t="0" r="0" b="0"/>
              <a:pathLst>
                <a:path w="1775" h="55">
                  <a:moveTo>
                    <a:pt x="0" y="0"/>
                  </a:moveTo>
                  <a:cubicBezTo>
                    <a:pt x="50" y="7"/>
                    <a:pt x="196" y="41"/>
                    <a:pt x="300" y="43"/>
                  </a:cubicBezTo>
                  <a:cubicBezTo>
                    <a:pt x="404" y="45"/>
                    <a:pt x="517" y="9"/>
                    <a:pt x="624" y="11"/>
                  </a:cubicBezTo>
                  <a:cubicBezTo>
                    <a:pt x="731" y="13"/>
                    <a:pt x="842" y="55"/>
                    <a:pt x="944" y="55"/>
                  </a:cubicBezTo>
                  <a:cubicBezTo>
                    <a:pt x="1046" y="55"/>
                    <a:pt x="1143" y="10"/>
                    <a:pt x="1237" y="8"/>
                  </a:cubicBezTo>
                  <a:cubicBezTo>
                    <a:pt x="1331" y="6"/>
                    <a:pt x="1416" y="43"/>
                    <a:pt x="1506" y="43"/>
                  </a:cubicBezTo>
                  <a:cubicBezTo>
                    <a:pt x="1596" y="43"/>
                    <a:pt x="1719" y="15"/>
                    <a:pt x="1775" y="8"/>
                  </a:cubicBezTo>
                </a:path>
              </a:pathLst>
            </a:custGeom>
            <a:noFill/>
            <a:ln w="28575" cap="flat" cmpd="sng">
              <a:solidFill>
                <a:schemeClr val="accent2"/>
              </a:solidFill>
              <a:prstDash val="solid"/>
              <a:headEnd type="none" w="med" len="med"/>
              <a:tailEnd type="none" w="med" len="med"/>
            </a:ln>
          </p:spPr>
          <p:txBody>
            <a:bodyPr/>
            <a:lstStyle/>
            <a:p>
              <a:endParaRPr lang="zh-CN" altLang="en-US" sz="100"/>
            </a:p>
          </p:txBody>
        </p:sp>
        <p:sp>
          <p:nvSpPr>
            <p:cNvPr id="27660" name="任意多边形 27659"/>
            <p:cNvSpPr/>
            <p:nvPr/>
          </p:nvSpPr>
          <p:spPr>
            <a:xfrm>
              <a:off x="4224" y="2207"/>
              <a:ext cx="1535" cy="49"/>
            </a:xfrm>
            <a:custGeom>
              <a:avLst/>
              <a:gdLst/>
              <a:ahLst/>
              <a:cxnLst/>
              <a:rect l="0" t="0" r="0" b="0"/>
              <a:pathLst>
                <a:path w="1535" h="49">
                  <a:moveTo>
                    <a:pt x="0" y="43"/>
                  </a:moveTo>
                  <a:cubicBezTo>
                    <a:pt x="19" y="43"/>
                    <a:pt x="50" y="49"/>
                    <a:pt x="114" y="43"/>
                  </a:cubicBezTo>
                  <a:cubicBezTo>
                    <a:pt x="178" y="37"/>
                    <a:pt x="286" y="4"/>
                    <a:pt x="384" y="5"/>
                  </a:cubicBezTo>
                  <a:cubicBezTo>
                    <a:pt x="482" y="6"/>
                    <a:pt x="602" y="49"/>
                    <a:pt x="704" y="49"/>
                  </a:cubicBezTo>
                  <a:cubicBezTo>
                    <a:pt x="806" y="49"/>
                    <a:pt x="903" y="4"/>
                    <a:pt x="997" y="2"/>
                  </a:cubicBezTo>
                  <a:cubicBezTo>
                    <a:pt x="1091" y="0"/>
                    <a:pt x="1176" y="37"/>
                    <a:pt x="1266" y="37"/>
                  </a:cubicBezTo>
                  <a:cubicBezTo>
                    <a:pt x="1356" y="37"/>
                    <a:pt x="1479" y="9"/>
                    <a:pt x="1535" y="2"/>
                  </a:cubicBezTo>
                </a:path>
              </a:pathLst>
            </a:custGeom>
            <a:noFill/>
            <a:ln w="28575" cap="flat" cmpd="sng">
              <a:solidFill>
                <a:schemeClr val="accent2"/>
              </a:solidFill>
              <a:prstDash val="solid"/>
              <a:headEnd type="none" w="med" len="med"/>
              <a:tailEnd type="none" w="med" len="med"/>
            </a:ln>
          </p:spPr>
          <p:txBody>
            <a:bodyPr/>
            <a:lstStyle/>
            <a:p>
              <a:endParaRPr lang="zh-CN" altLang="en-US" sz="100"/>
            </a:p>
          </p:txBody>
        </p:sp>
      </p:grpSp>
      <p:grpSp>
        <p:nvGrpSpPr>
          <p:cNvPr id="27661" name="组合 27660"/>
          <p:cNvGrpSpPr/>
          <p:nvPr/>
        </p:nvGrpSpPr>
        <p:grpSpPr>
          <a:xfrm>
            <a:off x="5657545" y="1143000"/>
            <a:ext cx="795749" cy="1257300"/>
            <a:chOff x="3794" y="394"/>
            <a:chExt cx="670" cy="682"/>
          </a:xfrm>
        </p:grpSpPr>
        <p:sp>
          <p:nvSpPr>
            <p:cNvPr id="27662" name="任意多边形 27661"/>
            <p:cNvSpPr/>
            <p:nvPr/>
          </p:nvSpPr>
          <p:spPr>
            <a:xfrm>
              <a:off x="3794"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663" name="任意多边形 27662"/>
            <p:cNvSpPr/>
            <p:nvPr/>
          </p:nvSpPr>
          <p:spPr>
            <a:xfrm>
              <a:off x="3890"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664" name="任意多边形 27663"/>
            <p:cNvSpPr/>
            <p:nvPr/>
          </p:nvSpPr>
          <p:spPr>
            <a:xfrm>
              <a:off x="3986"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665" name="任意多边形 27664"/>
            <p:cNvSpPr/>
            <p:nvPr/>
          </p:nvSpPr>
          <p:spPr>
            <a:xfrm>
              <a:off x="4082"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666" name="任意多边形 27665"/>
            <p:cNvSpPr/>
            <p:nvPr/>
          </p:nvSpPr>
          <p:spPr>
            <a:xfrm>
              <a:off x="4178"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667" name="任意多边形 27666"/>
            <p:cNvSpPr/>
            <p:nvPr/>
          </p:nvSpPr>
          <p:spPr>
            <a:xfrm>
              <a:off x="4274"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668" name="任意多边形 27667"/>
            <p:cNvSpPr/>
            <p:nvPr/>
          </p:nvSpPr>
          <p:spPr>
            <a:xfrm>
              <a:off x="4370"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grpSp>
      <p:grpSp>
        <p:nvGrpSpPr>
          <p:cNvPr id="27669" name="组合 27668"/>
          <p:cNvGrpSpPr/>
          <p:nvPr/>
        </p:nvGrpSpPr>
        <p:grpSpPr>
          <a:xfrm>
            <a:off x="5543527" y="1885950"/>
            <a:ext cx="2389623" cy="514350"/>
            <a:chOff x="3698" y="1324"/>
            <a:chExt cx="2012" cy="692"/>
          </a:xfrm>
        </p:grpSpPr>
        <p:sp>
          <p:nvSpPr>
            <p:cNvPr id="27670" name="任意多边形 27669"/>
            <p:cNvSpPr/>
            <p:nvPr/>
          </p:nvSpPr>
          <p:spPr>
            <a:xfrm>
              <a:off x="369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1" name="任意多边形 27670"/>
            <p:cNvSpPr/>
            <p:nvPr/>
          </p:nvSpPr>
          <p:spPr>
            <a:xfrm>
              <a:off x="379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2" name="任意多边形 27671"/>
            <p:cNvSpPr/>
            <p:nvPr/>
          </p:nvSpPr>
          <p:spPr>
            <a:xfrm>
              <a:off x="389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3" name="任意多边形 27672"/>
            <p:cNvSpPr/>
            <p:nvPr/>
          </p:nvSpPr>
          <p:spPr>
            <a:xfrm>
              <a:off x="398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4" name="任意多边形 27673"/>
            <p:cNvSpPr/>
            <p:nvPr/>
          </p:nvSpPr>
          <p:spPr>
            <a:xfrm>
              <a:off x="4082"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5" name="任意多边形 27674"/>
            <p:cNvSpPr/>
            <p:nvPr/>
          </p:nvSpPr>
          <p:spPr>
            <a:xfrm>
              <a:off x="417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6" name="任意多边形 27675"/>
            <p:cNvSpPr/>
            <p:nvPr/>
          </p:nvSpPr>
          <p:spPr>
            <a:xfrm>
              <a:off x="427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7" name="任意多边形 27676"/>
            <p:cNvSpPr/>
            <p:nvPr/>
          </p:nvSpPr>
          <p:spPr>
            <a:xfrm>
              <a:off x="437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8" name="任意多边形 27677"/>
            <p:cNvSpPr/>
            <p:nvPr/>
          </p:nvSpPr>
          <p:spPr>
            <a:xfrm>
              <a:off x="446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79" name="任意多边形 27678"/>
            <p:cNvSpPr/>
            <p:nvPr/>
          </p:nvSpPr>
          <p:spPr>
            <a:xfrm>
              <a:off x="4562"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0" name="任意多边形 27679"/>
            <p:cNvSpPr/>
            <p:nvPr/>
          </p:nvSpPr>
          <p:spPr>
            <a:xfrm>
              <a:off x="465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1" name="任意多边形 27680"/>
            <p:cNvSpPr/>
            <p:nvPr/>
          </p:nvSpPr>
          <p:spPr>
            <a:xfrm>
              <a:off x="475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2" name="任意多边形 27681"/>
            <p:cNvSpPr/>
            <p:nvPr/>
          </p:nvSpPr>
          <p:spPr>
            <a:xfrm>
              <a:off x="485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3" name="任意多边形 27682"/>
            <p:cNvSpPr/>
            <p:nvPr/>
          </p:nvSpPr>
          <p:spPr>
            <a:xfrm>
              <a:off x="4946" y="132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4" name="任意多边形 27683"/>
            <p:cNvSpPr/>
            <p:nvPr/>
          </p:nvSpPr>
          <p:spPr>
            <a:xfrm>
              <a:off x="504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5" name="任意多边形 27684"/>
            <p:cNvSpPr/>
            <p:nvPr/>
          </p:nvSpPr>
          <p:spPr>
            <a:xfrm>
              <a:off x="513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6" name="任意多边形 27685"/>
            <p:cNvSpPr/>
            <p:nvPr/>
          </p:nvSpPr>
          <p:spPr>
            <a:xfrm>
              <a:off x="5232"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7" name="任意多边形 27686"/>
            <p:cNvSpPr/>
            <p:nvPr/>
          </p:nvSpPr>
          <p:spPr>
            <a:xfrm>
              <a:off x="532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8" name="任意多边形 27687"/>
            <p:cNvSpPr/>
            <p:nvPr/>
          </p:nvSpPr>
          <p:spPr>
            <a:xfrm>
              <a:off x="542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89" name="任意多边形 27688"/>
            <p:cNvSpPr/>
            <p:nvPr/>
          </p:nvSpPr>
          <p:spPr>
            <a:xfrm>
              <a:off x="552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0" name="任意多边形 27689"/>
            <p:cNvSpPr/>
            <p:nvPr/>
          </p:nvSpPr>
          <p:spPr>
            <a:xfrm>
              <a:off x="561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grpSp>
      <p:grpSp>
        <p:nvGrpSpPr>
          <p:cNvPr id="27691" name="组合 27690"/>
          <p:cNvGrpSpPr/>
          <p:nvPr/>
        </p:nvGrpSpPr>
        <p:grpSpPr>
          <a:xfrm>
            <a:off x="5545903" y="1885950"/>
            <a:ext cx="2389623" cy="514350"/>
            <a:chOff x="3698" y="1324"/>
            <a:chExt cx="2012" cy="692"/>
          </a:xfrm>
        </p:grpSpPr>
        <p:sp>
          <p:nvSpPr>
            <p:cNvPr id="27692" name="任意多边形 27691"/>
            <p:cNvSpPr/>
            <p:nvPr/>
          </p:nvSpPr>
          <p:spPr>
            <a:xfrm>
              <a:off x="369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3" name="任意多边形 27692"/>
            <p:cNvSpPr/>
            <p:nvPr/>
          </p:nvSpPr>
          <p:spPr>
            <a:xfrm>
              <a:off x="379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4" name="任意多边形 27693"/>
            <p:cNvSpPr/>
            <p:nvPr/>
          </p:nvSpPr>
          <p:spPr>
            <a:xfrm>
              <a:off x="389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5" name="任意多边形 27694"/>
            <p:cNvSpPr/>
            <p:nvPr/>
          </p:nvSpPr>
          <p:spPr>
            <a:xfrm>
              <a:off x="398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6" name="任意多边形 27695"/>
            <p:cNvSpPr/>
            <p:nvPr/>
          </p:nvSpPr>
          <p:spPr>
            <a:xfrm>
              <a:off x="4082"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7" name="任意多边形 27696"/>
            <p:cNvSpPr/>
            <p:nvPr/>
          </p:nvSpPr>
          <p:spPr>
            <a:xfrm>
              <a:off x="417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8" name="任意多边形 27697"/>
            <p:cNvSpPr/>
            <p:nvPr/>
          </p:nvSpPr>
          <p:spPr>
            <a:xfrm>
              <a:off x="427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699" name="任意多边形 27698"/>
            <p:cNvSpPr/>
            <p:nvPr/>
          </p:nvSpPr>
          <p:spPr>
            <a:xfrm>
              <a:off x="437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0" name="任意多边形 27699"/>
            <p:cNvSpPr/>
            <p:nvPr/>
          </p:nvSpPr>
          <p:spPr>
            <a:xfrm>
              <a:off x="446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1" name="任意多边形 27700"/>
            <p:cNvSpPr/>
            <p:nvPr/>
          </p:nvSpPr>
          <p:spPr>
            <a:xfrm>
              <a:off x="4562"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2" name="任意多边形 27701"/>
            <p:cNvSpPr/>
            <p:nvPr/>
          </p:nvSpPr>
          <p:spPr>
            <a:xfrm>
              <a:off x="465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3" name="任意多边形 27702"/>
            <p:cNvSpPr/>
            <p:nvPr/>
          </p:nvSpPr>
          <p:spPr>
            <a:xfrm>
              <a:off x="475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4" name="任意多边形 27703"/>
            <p:cNvSpPr/>
            <p:nvPr/>
          </p:nvSpPr>
          <p:spPr>
            <a:xfrm>
              <a:off x="485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5" name="任意多边形 27704"/>
            <p:cNvSpPr/>
            <p:nvPr/>
          </p:nvSpPr>
          <p:spPr>
            <a:xfrm>
              <a:off x="4946" y="132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6" name="任意多边形 27705"/>
            <p:cNvSpPr/>
            <p:nvPr/>
          </p:nvSpPr>
          <p:spPr>
            <a:xfrm>
              <a:off x="504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7" name="任意多边形 27706"/>
            <p:cNvSpPr/>
            <p:nvPr/>
          </p:nvSpPr>
          <p:spPr>
            <a:xfrm>
              <a:off x="513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8" name="任意多边形 27707"/>
            <p:cNvSpPr/>
            <p:nvPr/>
          </p:nvSpPr>
          <p:spPr>
            <a:xfrm>
              <a:off x="5232"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09" name="任意多边形 27708"/>
            <p:cNvSpPr/>
            <p:nvPr/>
          </p:nvSpPr>
          <p:spPr>
            <a:xfrm>
              <a:off x="5328"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10" name="任意多边形 27709"/>
            <p:cNvSpPr/>
            <p:nvPr/>
          </p:nvSpPr>
          <p:spPr>
            <a:xfrm>
              <a:off x="5424"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11" name="任意多边形 27710"/>
            <p:cNvSpPr/>
            <p:nvPr/>
          </p:nvSpPr>
          <p:spPr>
            <a:xfrm>
              <a:off x="5520"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sp>
          <p:nvSpPr>
            <p:cNvPr id="27712" name="任意多边形 27711"/>
            <p:cNvSpPr/>
            <p:nvPr/>
          </p:nvSpPr>
          <p:spPr>
            <a:xfrm>
              <a:off x="5616" y="133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solidFill>
              <a:prstDash val="solid"/>
              <a:headEnd type="none" w="med" len="med"/>
              <a:tailEnd type="stealth" w="sm" len="lg"/>
            </a:ln>
          </p:spPr>
          <p:txBody>
            <a:bodyPr/>
            <a:lstStyle/>
            <a:p>
              <a:endParaRPr lang="zh-CN" altLang="en-US" sz="100"/>
            </a:p>
          </p:txBody>
        </p:sp>
      </p:grpSp>
      <p:grpSp>
        <p:nvGrpSpPr>
          <p:cNvPr id="27713" name="组合 27712"/>
          <p:cNvGrpSpPr/>
          <p:nvPr/>
        </p:nvGrpSpPr>
        <p:grpSpPr>
          <a:xfrm>
            <a:off x="5655170" y="1143000"/>
            <a:ext cx="795749" cy="1257300"/>
            <a:chOff x="3794" y="394"/>
            <a:chExt cx="670" cy="682"/>
          </a:xfrm>
        </p:grpSpPr>
        <p:sp>
          <p:nvSpPr>
            <p:cNvPr id="27714" name="任意多边形 27713"/>
            <p:cNvSpPr/>
            <p:nvPr/>
          </p:nvSpPr>
          <p:spPr>
            <a:xfrm>
              <a:off x="3794"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715" name="任意多边形 27714"/>
            <p:cNvSpPr/>
            <p:nvPr/>
          </p:nvSpPr>
          <p:spPr>
            <a:xfrm>
              <a:off x="3890"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716" name="任意多边形 27715"/>
            <p:cNvSpPr/>
            <p:nvPr/>
          </p:nvSpPr>
          <p:spPr>
            <a:xfrm>
              <a:off x="3986"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717" name="任意多边形 27716"/>
            <p:cNvSpPr/>
            <p:nvPr/>
          </p:nvSpPr>
          <p:spPr>
            <a:xfrm>
              <a:off x="4082"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718" name="任意多边形 27717"/>
            <p:cNvSpPr/>
            <p:nvPr/>
          </p:nvSpPr>
          <p:spPr>
            <a:xfrm>
              <a:off x="4178"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719" name="任意多边形 27718"/>
            <p:cNvSpPr/>
            <p:nvPr/>
          </p:nvSpPr>
          <p:spPr>
            <a:xfrm>
              <a:off x="4274"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sp>
          <p:nvSpPr>
            <p:cNvPr id="27720" name="任意多边形 27719"/>
            <p:cNvSpPr/>
            <p:nvPr/>
          </p:nvSpPr>
          <p:spPr>
            <a:xfrm>
              <a:off x="4370" y="394"/>
              <a:ext cx="94" cy="682"/>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38100" cap="flat" cmpd="sng">
              <a:solidFill>
                <a:schemeClr val="accent2"/>
              </a:solidFill>
              <a:prstDash val="solid"/>
              <a:headEnd type="none" w="med" len="med"/>
              <a:tailEnd type="stealth" w="sm" len="lg"/>
            </a:ln>
          </p:spPr>
          <p:txBody>
            <a:bodyPr/>
            <a:lstStyle/>
            <a:p>
              <a:endParaRPr lang="zh-CN" altLang="en-US" sz="100"/>
            </a:p>
          </p:txBody>
        </p:sp>
      </p:grpSp>
      <p:sp>
        <p:nvSpPr>
          <p:cNvPr id="27721" name="云形标注 27720"/>
          <p:cNvSpPr/>
          <p:nvPr/>
        </p:nvSpPr>
        <p:spPr>
          <a:xfrm>
            <a:off x="5598160" y="857249"/>
            <a:ext cx="1140178" cy="285750"/>
          </a:xfrm>
          <a:prstGeom prst="cloudCallout">
            <a:avLst>
              <a:gd name="adj1" fmla="val -32602"/>
              <a:gd name="adj2" fmla="val 27083"/>
            </a:avLst>
          </a:prstGeom>
          <a:solidFill>
            <a:schemeClr val="bg2"/>
          </a:solidFill>
          <a:ln w="9525" cap="flat" cmpd="sng">
            <a:solidFill>
              <a:schemeClr val="tx1"/>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722" name="云形标注 27721"/>
          <p:cNvSpPr/>
          <p:nvPr/>
        </p:nvSpPr>
        <p:spPr>
          <a:xfrm>
            <a:off x="5598160" y="857249"/>
            <a:ext cx="1311204" cy="285750"/>
          </a:xfrm>
          <a:prstGeom prst="cloudCallout">
            <a:avLst>
              <a:gd name="adj1" fmla="val -34875"/>
              <a:gd name="adj2" fmla="val 27083"/>
            </a:avLst>
          </a:prstGeom>
          <a:solidFill>
            <a:schemeClr val="bg2"/>
          </a:solidFill>
          <a:ln w="9525" cap="flat" cmpd="sng">
            <a:solidFill>
              <a:schemeClr val="tx1"/>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723" name="云形标注 27722"/>
          <p:cNvSpPr/>
          <p:nvPr/>
        </p:nvSpPr>
        <p:spPr>
          <a:xfrm>
            <a:off x="5598161" y="857249"/>
            <a:ext cx="1596249" cy="285750"/>
          </a:xfrm>
          <a:prstGeom prst="cloudCallout">
            <a:avLst>
              <a:gd name="adj1" fmla="val -37574"/>
              <a:gd name="adj2" fmla="val 27083"/>
            </a:avLst>
          </a:prstGeom>
          <a:solidFill>
            <a:schemeClr val="bg2"/>
          </a:solidFill>
          <a:ln w="9525" cap="flat" cmpd="sng">
            <a:solidFill>
              <a:schemeClr val="tx1"/>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724" name="云形标注 27723"/>
          <p:cNvSpPr/>
          <p:nvPr/>
        </p:nvSpPr>
        <p:spPr>
          <a:xfrm rot="166961">
            <a:off x="5598161" y="857249"/>
            <a:ext cx="1995311" cy="285750"/>
          </a:xfrm>
          <a:prstGeom prst="cloudCallout">
            <a:avLst>
              <a:gd name="adj1" fmla="val -40060"/>
              <a:gd name="adj2" fmla="val 27083"/>
            </a:avLst>
          </a:prstGeom>
          <a:solidFill>
            <a:schemeClr val="bg2"/>
          </a:solidFill>
          <a:ln w="9525" cap="flat" cmpd="sng">
            <a:solidFill>
              <a:schemeClr val="tx1"/>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725" name="云形标注 27724"/>
          <p:cNvSpPr/>
          <p:nvPr/>
        </p:nvSpPr>
        <p:spPr>
          <a:xfrm rot="154323">
            <a:off x="5598161" y="857250"/>
            <a:ext cx="2394373" cy="342900"/>
          </a:xfrm>
          <a:prstGeom prst="cloudCallout">
            <a:avLst>
              <a:gd name="adj1" fmla="val -41718"/>
              <a:gd name="adj2" fmla="val 30903"/>
            </a:avLst>
          </a:prstGeom>
          <a:solidFill>
            <a:schemeClr val="bg2"/>
          </a:solidFill>
          <a:ln w="9525" cap="flat" cmpd="sng">
            <a:solidFill>
              <a:schemeClr val="tx1"/>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grpSp>
        <p:nvGrpSpPr>
          <p:cNvPr id="27726" name="组合 27725"/>
          <p:cNvGrpSpPr/>
          <p:nvPr/>
        </p:nvGrpSpPr>
        <p:grpSpPr>
          <a:xfrm>
            <a:off x="7023383" y="1143000"/>
            <a:ext cx="855133" cy="1314450"/>
            <a:chOff x="4944" y="960"/>
            <a:chExt cx="720" cy="1104"/>
          </a:xfrm>
        </p:grpSpPr>
        <p:sp>
          <p:nvSpPr>
            <p:cNvPr id="27727" name="直接连接符 27726"/>
            <p:cNvSpPr/>
            <p:nvPr/>
          </p:nvSpPr>
          <p:spPr>
            <a:xfrm>
              <a:off x="4944" y="1008"/>
              <a:ext cx="96" cy="1056"/>
            </a:xfrm>
            <a:prstGeom prst="line">
              <a:avLst/>
            </a:prstGeom>
            <a:ln w="28575" cap="flat" cmpd="sng">
              <a:solidFill>
                <a:schemeClr val="accent2"/>
              </a:solidFill>
              <a:prstDash val="dash"/>
              <a:headEnd type="none" w="med" len="med"/>
              <a:tailEnd type="none" w="med" len="med"/>
            </a:ln>
          </p:spPr>
        </p:sp>
        <p:sp>
          <p:nvSpPr>
            <p:cNvPr id="27728" name="直接连接符 27727"/>
            <p:cNvSpPr/>
            <p:nvPr/>
          </p:nvSpPr>
          <p:spPr>
            <a:xfrm>
              <a:off x="4992" y="1056"/>
              <a:ext cx="96" cy="960"/>
            </a:xfrm>
            <a:prstGeom prst="line">
              <a:avLst/>
            </a:prstGeom>
            <a:ln w="28575" cap="flat" cmpd="sng">
              <a:solidFill>
                <a:schemeClr val="accent2"/>
              </a:solidFill>
              <a:prstDash val="dash"/>
              <a:headEnd type="none" w="med" len="med"/>
              <a:tailEnd type="none" w="med" len="med"/>
            </a:ln>
          </p:spPr>
        </p:sp>
        <p:sp>
          <p:nvSpPr>
            <p:cNvPr id="27729" name="直接连接符 27728"/>
            <p:cNvSpPr/>
            <p:nvPr/>
          </p:nvSpPr>
          <p:spPr>
            <a:xfrm>
              <a:off x="5040" y="1008"/>
              <a:ext cx="96" cy="1056"/>
            </a:xfrm>
            <a:prstGeom prst="line">
              <a:avLst/>
            </a:prstGeom>
            <a:ln w="28575" cap="flat" cmpd="sng">
              <a:solidFill>
                <a:schemeClr val="accent2"/>
              </a:solidFill>
              <a:prstDash val="dash"/>
              <a:headEnd type="none" w="med" len="med"/>
              <a:tailEnd type="none" w="med" len="med"/>
            </a:ln>
          </p:spPr>
        </p:sp>
        <p:sp>
          <p:nvSpPr>
            <p:cNvPr id="27730" name="直接连接符 27729"/>
            <p:cNvSpPr/>
            <p:nvPr/>
          </p:nvSpPr>
          <p:spPr>
            <a:xfrm>
              <a:off x="5088" y="1056"/>
              <a:ext cx="96" cy="960"/>
            </a:xfrm>
            <a:prstGeom prst="line">
              <a:avLst/>
            </a:prstGeom>
            <a:ln w="28575" cap="flat" cmpd="sng">
              <a:solidFill>
                <a:schemeClr val="accent2"/>
              </a:solidFill>
              <a:prstDash val="dash"/>
              <a:headEnd type="none" w="med" len="med"/>
              <a:tailEnd type="none" w="med" len="med"/>
            </a:ln>
          </p:spPr>
        </p:sp>
        <p:sp>
          <p:nvSpPr>
            <p:cNvPr id="27731" name="直接连接符 27730"/>
            <p:cNvSpPr/>
            <p:nvPr/>
          </p:nvSpPr>
          <p:spPr>
            <a:xfrm>
              <a:off x="5184" y="1056"/>
              <a:ext cx="96" cy="960"/>
            </a:xfrm>
            <a:prstGeom prst="line">
              <a:avLst/>
            </a:prstGeom>
            <a:ln w="28575" cap="flat" cmpd="sng">
              <a:solidFill>
                <a:schemeClr val="accent2"/>
              </a:solidFill>
              <a:prstDash val="dash"/>
              <a:headEnd type="none" w="med" len="med"/>
              <a:tailEnd type="none" w="med" len="med"/>
            </a:ln>
          </p:spPr>
        </p:sp>
        <p:sp>
          <p:nvSpPr>
            <p:cNvPr id="27732" name="直接连接符 27731"/>
            <p:cNvSpPr/>
            <p:nvPr/>
          </p:nvSpPr>
          <p:spPr>
            <a:xfrm>
              <a:off x="5280" y="1056"/>
              <a:ext cx="96" cy="960"/>
            </a:xfrm>
            <a:prstGeom prst="line">
              <a:avLst/>
            </a:prstGeom>
            <a:ln w="28575" cap="flat" cmpd="sng">
              <a:solidFill>
                <a:schemeClr val="accent2"/>
              </a:solidFill>
              <a:prstDash val="dash"/>
              <a:headEnd type="none" w="med" len="med"/>
              <a:tailEnd type="none" w="med" len="med"/>
            </a:ln>
          </p:spPr>
        </p:sp>
        <p:sp>
          <p:nvSpPr>
            <p:cNvPr id="27733" name="直接连接符 27732"/>
            <p:cNvSpPr/>
            <p:nvPr/>
          </p:nvSpPr>
          <p:spPr>
            <a:xfrm>
              <a:off x="5376" y="1056"/>
              <a:ext cx="96" cy="960"/>
            </a:xfrm>
            <a:prstGeom prst="line">
              <a:avLst/>
            </a:prstGeom>
            <a:ln w="28575" cap="flat" cmpd="sng">
              <a:solidFill>
                <a:schemeClr val="accent2"/>
              </a:solidFill>
              <a:prstDash val="dash"/>
              <a:headEnd type="none" w="med" len="med"/>
              <a:tailEnd type="none" w="med" len="med"/>
            </a:ln>
          </p:spPr>
        </p:sp>
        <p:sp>
          <p:nvSpPr>
            <p:cNvPr id="27734" name="直接连接符 27733"/>
            <p:cNvSpPr/>
            <p:nvPr/>
          </p:nvSpPr>
          <p:spPr>
            <a:xfrm>
              <a:off x="5472" y="1056"/>
              <a:ext cx="96" cy="960"/>
            </a:xfrm>
            <a:prstGeom prst="line">
              <a:avLst/>
            </a:prstGeom>
            <a:ln w="28575" cap="flat" cmpd="sng">
              <a:solidFill>
                <a:schemeClr val="accent2"/>
              </a:solidFill>
              <a:prstDash val="dash"/>
              <a:headEnd type="none" w="med" len="med"/>
              <a:tailEnd type="none" w="med" len="med"/>
            </a:ln>
          </p:spPr>
        </p:sp>
        <p:sp>
          <p:nvSpPr>
            <p:cNvPr id="27735" name="直接连接符 27734"/>
            <p:cNvSpPr/>
            <p:nvPr/>
          </p:nvSpPr>
          <p:spPr>
            <a:xfrm>
              <a:off x="5568" y="1056"/>
              <a:ext cx="96" cy="960"/>
            </a:xfrm>
            <a:prstGeom prst="line">
              <a:avLst/>
            </a:prstGeom>
            <a:ln w="28575" cap="flat" cmpd="sng">
              <a:solidFill>
                <a:schemeClr val="accent2"/>
              </a:solidFill>
              <a:prstDash val="dash"/>
              <a:headEnd type="none" w="med" len="med"/>
              <a:tailEnd type="none" w="med" len="med"/>
            </a:ln>
          </p:spPr>
        </p:sp>
        <p:sp>
          <p:nvSpPr>
            <p:cNvPr id="27736" name="直接连接符 27735"/>
            <p:cNvSpPr/>
            <p:nvPr/>
          </p:nvSpPr>
          <p:spPr>
            <a:xfrm>
              <a:off x="5136" y="1008"/>
              <a:ext cx="96" cy="1056"/>
            </a:xfrm>
            <a:prstGeom prst="line">
              <a:avLst/>
            </a:prstGeom>
            <a:ln w="28575" cap="flat" cmpd="sng">
              <a:solidFill>
                <a:schemeClr val="accent2"/>
              </a:solidFill>
              <a:prstDash val="dash"/>
              <a:headEnd type="none" w="med" len="med"/>
              <a:tailEnd type="none" w="med" len="med"/>
            </a:ln>
          </p:spPr>
        </p:sp>
        <p:sp>
          <p:nvSpPr>
            <p:cNvPr id="27737" name="直接连接符 27736"/>
            <p:cNvSpPr/>
            <p:nvPr/>
          </p:nvSpPr>
          <p:spPr>
            <a:xfrm>
              <a:off x="5232" y="1008"/>
              <a:ext cx="96" cy="1056"/>
            </a:xfrm>
            <a:prstGeom prst="line">
              <a:avLst/>
            </a:prstGeom>
            <a:ln w="28575" cap="flat" cmpd="sng">
              <a:solidFill>
                <a:schemeClr val="accent2"/>
              </a:solidFill>
              <a:prstDash val="dash"/>
              <a:headEnd type="none" w="med" len="med"/>
              <a:tailEnd type="none" w="med" len="med"/>
            </a:ln>
          </p:spPr>
        </p:sp>
        <p:sp>
          <p:nvSpPr>
            <p:cNvPr id="27738" name="直接连接符 27737"/>
            <p:cNvSpPr/>
            <p:nvPr/>
          </p:nvSpPr>
          <p:spPr>
            <a:xfrm>
              <a:off x="5328" y="1008"/>
              <a:ext cx="96" cy="1056"/>
            </a:xfrm>
            <a:prstGeom prst="line">
              <a:avLst/>
            </a:prstGeom>
            <a:ln w="28575" cap="flat" cmpd="sng">
              <a:solidFill>
                <a:schemeClr val="accent2"/>
              </a:solidFill>
              <a:prstDash val="dash"/>
              <a:headEnd type="none" w="med" len="med"/>
              <a:tailEnd type="none" w="med" len="med"/>
            </a:ln>
          </p:spPr>
        </p:sp>
        <p:sp>
          <p:nvSpPr>
            <p:cNvPr id="27739" name="直接连接符 27738"/>
            <p:cNvSpPr/>
            <p:nvPr/>
          </p:nvSpPr>
          <p:spPr>
            <a:xfrm>
              <a:off x="5424" y="1008"/>
              <a:ext cx="96" cy="1056"/>
            </a:xfrm>
            <a:prstGeom prst="line">
              <a:avLst/>
            </a:prstGeom>
            <a:ln w="28575" cap="flat" cmpd="sng">
              <a:solidFill>
                <a:schemeClr val="accent2"/>
              </a:solidFill>
              <a:prstDash val="dash"/>
              <a:headEnd type="none" w="med" len="med"/>
              <a:tailEnd type="none" w="med" len="med"/>
            </a:ln>
          </p:spPr>
        </p:sp>
        <p:sp>
          <p:nvSpPr>
            <p:cNvPr id="27740" name="直接连接符 27739"/>
            <p:cNvSpPr/>
            <p:nvPr/>
          </p:nvSpPr>
          <p:spPr>
            <a:xfrm>
              <a:off x="5520" y="960"/>
              <a:ext cx="96" cy="1056"/>
            </a:xfrm>
            <a:prstGeom prst="line">
              <a:avLst/>
            </a:prstGeom>
            <a:ln w="28575" cap="flat" cmpd="sng">
              <a:solidFill>
                <a:schemeClr val="accent2"/>
              </a:solidFill>
              <a:prstDash val="dash"/>
              <a:headEnd type="none" w="med" len="med"/>
              <a:tailEnd type="none" w="med" len="med"/>
            </a:ln>
          </p:spPr>
        </p:sp>
      </p:grpSp>
      <p:grpSp>
        <p:nvGrpSpPr>
          <p:cNvPr id="27741" name="组合 27740"/>
          <p:cNvGrpSpPr/>
          <p:nvPr/>
        </p:nvGrpSpPr>
        <p:grpSpPr>
          <a:xfrm>
            <a:off x="7023383" y="1143000"/>
            <a:ext cx="855133" cy="1314450"/>
            <a:chOff x="4944" y="960"/>
            <a:chExt cx="720" cy="1104"/>
          </a:xfrm>
        </p:grpSpPr>
        <p:sp>
          <p:nvSpPr>
            <p:cNvPr id="27742" name="直接连接符 27741"/>
            <p:cNvSpPr/>
            <p:nvPr/>
          </p:nvSpPr>
          <p:spPr>
            <a:xfrm>
              <a:off x="4944" y="1008"/>
              <a:ext cx="96" cy="1056"/>
            </a:xfrm>
            <a:prstGeom prst="line">
              <a:avLst/>
            </a:prstGeom>
            <a:ln w="28575" cap="flat" cmpd="sng">
              <a:solidFill>
                <a:schemeClr val="accent2"/>
              </a:solidFill>
              <a:prstDash val="dash"/>
              <a:headEnd type="none" w="med" len="med"/>
              <a:tailEnd type="none" w="med" len="med"/>
            </a:ln>
          </p:spPr>
        </p:sp>
        <p:sp>
          <p:nvSpPr>
            <p:cNvPr id="27743" name="直接连接符 27742"/>
            <p:cNvSpPr/>
            <p:nvPr/>
          </p:nvSpPr>
          <p:spPr>
            <a:xfrm>
              <a:off x="4992" y="1056"/>
              <a:ext cx="96" cy="960"/>
            </a:xfrm>
            <a:prstGeom prst="line">
              <a:avLst/>
            </a:prstGeom>
            <a:ln w="28575" cap="flat" cmpd="sng">
              <a:solidFill>
                <a:schemeClr val="accent2"/>
              </a:solidFill>
              <a:prstDash val="dash"/>
              <a:headEnd type="none" w="med" len="med"/>
              <a:tailEnd type="none" w="med" len="med"/>
            </a:ln>
          </p:spPr>
        </p:sp>
        <p:sp>
          <p:nvSpPr>
            <p:cNvPr id="27744" name="直接连接符 27743"/>
            <p:cNvSpPr/>
            <p:nvPr/>
          </p:nvSpPr>
          <p:spPr>
            <a:xfrm>
              <a:off x="5040" y="1008"/>
              <a:ext cx="96" cy="1056"/>
            </a:xfrm>
            <a:prstGeom prst="line">
              <a:avLst/>
            </a:prstGeom>
            <a:ln w="28575" cap="flat" cmpd="sng">
              <a:solidFill>
                <a:schemeClr val="accent2"/>
              </a:solidFill>
              <a:prstDash val="dash"/>
              <a:headEnd type="none" w="med" len="med"/>
              <a:tailEnd type="none" w="med" len="med"/>
            </a:ln>
          </p:spPr>
        </p:sp>
        <p:sp>
          <p:nvSpPr>
            <p:cNvPr id="27745" name="直接连接符 27744"/>
            <p:cNvSpPr/>
            <p:nvPr/>
          </p:nvSpPr>
          <p:spPr>
            <a:xfrm>
              <a:off x="5088" y="1056"/>
              <a:ext cx="96" cy="960"/>
            </a:xfrm>
            <a:prstGeom prst="line">
              <a:avLst/>
            </a:prstGeom>
            <a:ln w="28575" cap="flat" cmpd="sng">
              <a:solidFill>
                <a:schemeClr val="accent2"/>
              </a:solidFill>
              <a:prstDash val="dash"/>
              <a:headEnd type="none" w="med" len="med"/>
              <a:tailEnd type="none" w="med" len="med"/>
            </a:ln>
          </p:spPr>
        </p:sp>
        <p:sp>
          <p:nvSpPr>
            <p:cNvPr id="27746" name="直接连接符 27745"/>
            <p:cNvSpPr/>
            <p:nvPr/>
          </p:nvSpPr>
          <p:spPr>
            <a:xfrm>
              <a:off x="5184" y="1056"/>
              <a:ext cx="96" cy="960"/>
            </a:xfrm>
            <a:prstGeom prst="line">
              <a:avLst/>
            </a:prstGeom>
            <a:ln w="28575" cap="flat" cmpd="sng">
              <a:solidFill>
                <a:schemeClr val="accent2"/>
              </a:solidFill>
              <a:prstDash val="dash"/>
              <a:headEnd type="none" w="med" len="med"/>
              <a:tailEnd type="none" w="med" len="med"/>
            </a:ln>
          </p:spPr>
        </p:sp>
        <p:sp>
          <p:nvSpPr>
            <p:cNvPr id="27747" name="直接连接符 27746"/>
            <p:cNvSpPr/>
            <p:nvPr/>
          </p:nvSpPr>
          <p:spPr>
            <a:xfrm>
              <a:off x="5280" y="1056"/>
              <a:ext cx="96" cy="960"/>
            </a:xfrm>
            <a:prstGeom prst="line">
              <a:avLst/>
            </a:prstGeom>
            <a:ln w="28575" cap="flat" cmpd="sng">
              <a:solidFill>
                <a:schemeClr val="accent2"/>
              </a:solidFill>
              <a:prstDash val="dash"/>
              <a:headEnd type="none" w="med" len="med"/>
              <a:tailEnd type="none" w="med" len="med"/>
            </a:ln>
          </p:spPr>
        </p:sp>
        <p:sp>
          <p:nvSpPr>
            <p:cNvPr id="27748" name="直接连接符 27747"/>
            <p:cNvSpPr/>
            <p:nvPr/>
          </p:nvSpPr>
          <p:spPr>
            <a:xfrm>
              <a:off x="5376" y="1056"/>
              <a:ext cx="96" cy="960"/>
            </a:xfrm>
            <a:prstGeom prst="line">
              <a:avLst/>
            </a:prstGeom>
            <a:ln w="28575" cap="flat" cmpd="sng">
              <a:solidFill>
                <a:schemeClr val="accent2"/>
              </a:solidFill>
              <a:prstDash val="dash"/>
              <a:headEnd type="none" w="med" len="med"/>
              <a:tailEnd type="none" w="med" len="med"/>
            </a:ln>
          </p:spPr>
        </p:sp>
        <p:sp>
          <p:nvSpPr>
            <p:cNvPr id="27749" name="直接连接符 27748"/>
            <p:cNvSpPr/>
            <p:nvPr/>
          </p:nvSpPr>
          <p:spPr>
            <a:xfrm>
              <a:off x="5472" y="1056"/>
              <a:ext cx="96" cy="960"/>
            </a:xfrm>
            <a:prstGeom prst="line">
              <a:avLst/>
            </a:prstGeom>
            <a:ln w="28575" cap="flat" cmpd="sng">
              <a:solidFill>
                <a:schemeClr val="accent2"/>
              </a:solidFill>
              <a:prstDash val="dash"/>
              <a:headEnd type="none" w="med" len="med"/>
              <a:tailEnd type="none" w="med" len="med"/>
            </a:ln>
          </p:spPr>
        </p:sp>
        <p:sp>
          <p:nvSpPr>
            <p:cNvPr id="27750" name="直接连接符 27749"/>
            <p:cNvSpPr/>
            <p:nvPr/>
          </p:nvSpPr>
          <p:spPr>
            <a:xfrm>
              <a:off x="5568" y="1056"/>
              <a:ext cx="96" cy="960"/>
            </a:xfrm>
            <a:prstGeom prst="line">
              <a:avLst/>
            </a:prstGeom>
            <a:ln w="28575" cap="flat" cmpd="sng">
              <a:solidFill>
                <a:schemeClr val="accent2"/>
              </a:solidFill>
              <a:prstDash val="dash"/>
              <a:headEnd type="none" w="med" len="med"/>
              <a:tailEnd type="none" w="med" len="med"/>
            </a:ln>
          </p:spPr>
        </p:sp>
        <p:sp>
          <p:nvSpPr>
            <p:cNvPr id="27751" name="直接连接符 27750"/>
            <p:cNvSpPr/>
            <p:nvPr/>
          </p:nvSpPr>
          <p:spPr>
            <a:xfrm>
              <a:off x="5136" y="1008"/>
              <a:ext cx="96" cy="1056"/>
            </a:xfrm>
            <a:prstGeom prst="line">
              <a:avLst/>
            </a:prstGeom>
            <a:ln w="28575" cap="flat" cmpd="sng">
              <a:solidFill>
                <a:schemeClr val="accent2"/>
              </a:solidFill>
              <a:prstDash val="dash"/>
              <a:headEnd type="none" w="med" len="med"/>
              <a:tailEnd type="none" w="med" len="med"/>
            </a:ln>
          </p:spPr>
        </p:sp>
        <p:sp>
          <p:nvSpPr>
            <p:cNvPr id="27752" name="直接连接符 27751"/>
            <p:cNvSpPr/>
            <p:nvPr/>
          </p:nvSpPr>
          <p:spPr>
            <a:xfrm>
              <a:off x="5232" y="1008"/>
              <a:ext cx="96" cy="1056"/>
            </a:xfrm>
            <a:prstGeom prst="line">
              <a:avLst/>
            </a:prstGeom>
            <a:ln w="28575" cap="flat" cmpd="sng">
              <a:solidFill>
                <a:schemeClr val="accent2"/>
              </a:solidFill>
              <a:prstDash val="dash"/>
              <a:headEnd type="none" w="med" len="med"/>
              <a:tailEnd type="none" w="med" len="med"/>
            </a:ln>
          </p:spPr>
        </p:sp>
        <p:sp>
          <p:nvSpPr>
            <p:cNvPr id="27753" name="直接连接符 27752"/>
            <p:cNvSpPr/>
            <p:nvPr/>
          </p:nvSpPr>
          <p:spPr>
            <a:xfrm>
              <a:off x="5328" y="1008"/>
              <a:ext cx="96" cy="1056"/>
            </a:xfrm>
            <a:prstGeom prst="line">
              <a:avLst/>
            </a:prstGeom>
            <a:ln w="28575" cap="flat" cmpd="sng">
              <a:solidFill>
                <a:schemeClr val="accent2"/>
              </a:solidFill>
              <a:prstDash val="dash"/>
              <a:headEnd type="none" w="med" len="med"/>
              <a:tailEnd type="none" w="med" len="med"/>
            </a:ln>
          </p:spPr>
        </p:sp>
        <p:sp>
          <p:nvSpPr>
            <p:cNvPr id="27754" name="直接连接符 27753"/>
            <p:cNvSpPr/>
            <p:nvPr/>
          </p:nvSpPr>
          <p:spPr>
            <a:xfrm>
              <a:off x="5424" y="1008"/>
              <a:ext cx="96" cy="1056"/>
            </a:xfrm>
            <a:prstGeom prst="line">
              <a:avLst/>
            </a:prstGeom>
            <a:ln w="28575" cap="flat" cmpd="sng">
              <a:solidFill>
                <a:schemeClr val="accent2"/>
              </a:solidFill>
              <a:prstDash val="dash"/>
              <a:headEnd type="none" w="med" len="med"/>
              <a:tailEnd type="none" w="med" len="med"/>
            </a:ln>
          </p:spPr>
        </p:sp>
        <p:sp>
          <p:nvSpPr>
            <p:cNvPr id="27755" name="直接连接符 27754"/>
            <p:cNvSpPr/>
            <p:nvPr/>
          </p:nvSpPr>
          <p:spPr>
            <a:xfrm>
              <a:off x="5520" y="960"/>
              <a:ext cx="96" cy="1056"/>
            </a:xfrm>
            <a:prstGeom prst="line">
              <a:avLst/>
            </a:prstGeom>
            <a:ln w="28575" cap="flat" cmpd="sng">
              <a:solidFill>
                <a:schemeClr val="accent2"/>
              </a:solidFill>
              <a:prstDash val="dash"/>
              <a:headEnd type="none" w="med" len="med"/>
              <a:tailEnd type="none" w="med" len="med"/>
            </a:ln>
          </p:spPr>
        </p:sp>
      </p:grpSp>
      <p:sp>
        <p:nvSpPr>
          <p:cNvPr id="27756" name="云形标注 27755"/>
          <p:cNvSpPr/>
          <p:nvPr/>
        </p:nvSpPr>
        <p:spPr>
          <a:xfrm rot="154323">
            <a:off x="3488832" y="742951"/>
            <a:ext cx="2394373" cy="342900"/>
          </a:xfrm>
          <a:prstGeom prst="cloudCallout">
            <a:avLst>
              <a:gd name="adj1" fmla="val -41718"/>
              <a:gd name="adj2" fmla="val 30903"/>
            </a:avLst>
          </a:prstGeom>
          <a:solidFill>
            <a:schemeClr val="bg2"/>
          </a:solidFill>
          <a:ln w="9525" cap="flat" cmpd="sng">
            <a:solidFill>
              <a:schemeClr val="tx1"/>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grpSp>
        <p:nvGrpSpPr>
          <p:cNvPr id="27757" name="组合 27756"/>
          <p:cNvGrpSpPr/>
          <p:nvPr/>
        </p:nvGrpSpPr>
        <p:grpSpPr>
          <a:xfrm>
            <a:off x="1208476" y="1312069"/>
            <a:ext cx="3997748" cy="952500"/>
            <a:chOff x="48" y="1102"/>
            <a:chExt cx="3366" cy="800"/>
          </a:xfrm>
        </p:grpSpPr>
        <p:grpSp>
          <p:nvGrpSpPr>
            <p:cNvPr id="27758" name="组合 27757"/>
            <p:cNvGrpSpPr/>
            <p:nvPr/>
          </p:nvGrpSpPr>
          <p:grpSpPr>
            <a:xfrm>
              <a:off x="1500" y="1102"/>
              <a:ext cx="1914" cy="800"/>
              <a:chOff x="1500" y="1102"/>
              <a:chExt cx="1914" cy="800"/>
            </a:xfrm>
          </p:grpSpPr>
          <p:grpSp>
            <p:nvGrpSpPr>
              <p:cNvPr id="27759" name="组合 27758"/>
              <p:cNvGrpSpPr/>
              <p:nvPr/>
            </p:nvGrpSpPr>
            <p:grpSpPr>
              <a:xfrm>
                <a:off x="1848" y="1102"/>
                <a:ext cx="1356" cy="650"/>
                <a:chOff x="1848" y="1102"/>
                <a:chExt cx="1356" cy="650"/>
              </a:xfrm>
            </p:grpSpPr>
            <p:sp>
              <p:nvSpPr>
                <p:cNvPr id="27760" name="任意多边形 27759"/>
                <p:cNvSpPr/>
                <p:nvPr/>
              </p:nvSpPr>
              <p:spPr>
                <a:xfrm>
                  <a:off x="1848" y="1102"/>
                  <a:ext cx="1356" cy="650"/>
                </a:xfrm>
                <a:custGeom>
                  <a:avLst/>
                  <a:gdLst/>
                  <a:ahLst/>
                  <a:cxnLst/>
                  <a:rect l="0" t="0" r="0" b="0"/>
                  <a:pathLst>
                    <a:path w="1356" h="650">
                      <a:moveTo>
                        <a:pt x="0" y="494"/>
                      </a:moveTo>
                      <a:cubicBezTo>
                        <a:pt x="26" y="466"/>
                        <a:pt x="108" y="354"/>
                        <a:pt x="156" y="326"/>
                      </a:cubicBezTo>
                      <a:cubicBezTo>
                        <a:pt x="204" y="298"/>
                        <a:pt x="236" y="358"/>
                        <a:pt x="288" y="326"/>
                      </a:cubicBezTo>
                      <a:cubicBezTo>
                        <a:pt x="340" y="294"/>
                        <a:pt x="426" y="174"/>
                        <a:pt x="468" y="134"/>
                      </a:cubicBezTo>
                      <a:cubicBezTo>
                        <a:pt x="510" y="94"/>
                        <a:pt x="510" y="108"/>
                        <a:pt x="540" y="86"/>
                      </a:cubicBezTo>
                      <a:cubicBezTo>
                        <a:pt x="570" y="64"/>
                        <a:pt x="618" y="4"/>
                        <a:pt x="648" y="2"/>
                      </a:cubicBezTo>
                      <a:cubicBezTo>
                        <a:pt x="678" y="0"/>
                        <a:pt x="690" y="42"/>
                        <a:pt x="720" y="74"/>
                      </a:cubicBezTo>
                      <a:cubicBezTo>
                        <a:pt x="750" y="106"/>
                        <a:pt x="778" y="160"/>
                        <a:pt x="828" y="194"/>
                      </a:cubicBezTo>
                      <a:cubicBezTo>
                        <a:pt x="878" y="228"/>
                        <a:pt x="932" y="202"/>
                        <a:pt x="1020" y="278"/>
                      </a:cubicBezTo>
                      <a:cubicBezTo>
                        <a:pt x="1108" y="354"/>
                        <a:pt x="1286" y="573"/>
                        <a:pt x="1356" y="650"/>
                      </a:cubicBezTo>
                    </a:path>
                  </a:pathLst>
                </a:custGeom>
                <a:noFill/>
                <a:ln w="12700" cap="flat" cmpd="sng">
                  <a:solidFill>
                    <a:srgbClr val="CC3300"/>
                  </a:solidFill>
                  <a:prstDash val="solid"/>
                  <a:headEnd type="none" w="med" len="med"/>
                  <a:tailEnd type="none" w="med" len="med"/>
                </a:ln>
              </p:spPr>
              <p:txBody>
                <a:bodyPr/>
                <a:lstStyle/>
                <a:p>
                  <a:endParaRPr lang="zh-CN" altLang="en-US" sz="100"/>
                </a:p>
              </p:txBody>
            </p:sp>
            <p:sp>
              <p:nvSpPr>
                <p:cNvPr id="27761" name="任意多边形 27760"/>
                <p:cNvSpPr/>
                <p:nvPr/>
              </p:nvSpPr>
              <p:spPr>
                <a:xfrm>
                  <a:off x="2292" y="1116"/>
                  <a:ext cx="204" cy="312"/>
                </a:xfrm>
                <a:custGeom>
                  <a:avLst/>
                  <a:gdLst/>
                  <a:ahLst/>
                  <a:cxnLst/>
                  <a:rect l="0" t="0" r="0" b="0"/>
                  <a:pathLst>
                    <a:path w="204" h="312">
                      <a:moveTo>
                        <a:pt x="204" y="0"/>
                      </a:moveTo>
                      <a:cubicBezTo>
                        <a:pt x="200" y="14"/>
                        <a:pt x="183" y="62"/>
                        <a:pt x="180" y="84"/>
                      </a:cubicBezTo>
                      <a:cubicBezTo>
                        <a:pt x="177" y="106"/>
                        <a:pt x="190" y="102"/>
                        <a:pt x="186" y="132"/>
                      </a:cubicBezTo>
                      <a:cubicBezTo>
                        <a:pt x="182" y="162"/>
                        <a:pt x="159" y="257"/>
                        <a:pt x="156" y="264"/>
                      </a:cubicBezTo>
                      <a:cubicBezTo>
                        <a:pt x="153" y="271"/>
                        <a:pt x="194" y="166"/>
                        <a:pt x="168" y="174"/>
                      </a:cubicBezTo>
                      <a:cubicBezTo>
                        <a:pt x="142" y="182"/>
                        <a:pt x="35" y="283"/>
                        <a:pt x="0" y="312"/>
                      </a:cubicBezTo>
                    </a:path>
                  </a:pathLst>
                </a:custGeom>
                <a:noFill/>
                <a:ln w="12700" cap="flat" cmpd="sng">
                  <a:solidFill>
                    <a:srgbClr val="CC3300"/>
                  </a:solidFill>
                  <a:prstDash val="solid"/>
                  <a:headEnd type="none" w="med" len="med"/>
                  <a:tailEnd type="none" w="med" len="med"/>
                </a:ln>
              </p:spPr>
              <p:txBody>
                <a:bodyPr/>
                <a:lstStyle/>
                <a:p>
                  <a:endParaRPr lang="zh-CN" altLang="en-US" sz="100"/>
                </a:p>
              </p:txBody>
            </p:sp>
          </p:grpSp>
          <p:grpSp>
            <p:nvGrpSpPr>
              <p:cNvPr id="27762" name="组合 27761"/>
              <p:cNvGrpSpPr/>
              <p:nvPr/>
            </p:nvGrpSpPr>
            <p:grpSpPr>
              <a:xfrm>
                <a:off x="1500" y="1140"/>
                <a:ext cx="744" cy="492"/>
                <a:chOff x="1500" y="1140"/>
                <a:chExt cx="744" cy="492"/>
              </a:xfrm>
            </p:grpSpPr>
            <p:sp>
              <p:nvSpPr>
                <p:cNvPr id="27763" name="任意多边形 27762"/>
                <p:cNvSpPr/>
                <p:nvPr/>
              </p:nvSpPr>
              <p:spPr>
                <a:xfrm>
                  <a:off x="1500" y="1140"/>
                  <a:ext cx="744" cy="492"/>
                </a:xfrm>
                <a:custGeom>
                  <a:avLst/>
                  <a:gdLst/>
                  <a:ahLst/>
                  <a:cxnLst/>
                  <a:rect l="0" t="0" r="0" b="0"/>
                  <a:pathLst>
                    <a:path w="744" h="492">
                      <a:moveTo>
                        <a:pt x="0" y="492"/>
                      </a:moveTo>
                      <a:cubicBezTo>
                        <a:pt x="24" y="484"/>
                        <a:pt x="102" y="474"/>
                        <a:pt x="144" y="444"/>
                      </a:cubicBezTo>
                      <a:cubicBezTo>
                        <a:pt x="186" y="414"/>
                        <a:pt x="222" y="336"/>
                        <a:pt x="252" y="312"/>
                      </a:cubicBezTo>
                      <a:cubicBezTo>
                        <a:pt x="282" y="288"/>
                        <a:pt x="292" y="326"/>
                        <a:pt x="324" y="300"/>
                      </a:cubicBezTo>
                      <a:cubicBezTo>
                        <a:pt x="356" y="274"/>
                        <a:pt x="404" y="204"/>
                        <a:pt x="444" y="156"/>
                      </a:cubicBezTo>
                      <a:cubicBezTo>
                        <a:pt x="484" y="108"/>
                        <a:pt x="528" y="24"/>
                        <a:pt x="564" y="12"/>
                      </a:cubicBezTo>
                      <a:cubicBezTo>
                        <a:pt x="600" y="0"/>
                        <a:pt x="630" y="68"/>
                        <a:pt x="660" y="84"/>
                      </a:cubicBezTo>
                      <a:cubicBezTo>
                        <a:pt x="690" y="100"/>
                        <a:pt x="727" y="103"/>
                        <a:pt x="744" y="108"/>
                      </a:cubicBezTo>
                    </a:path>
                  </a:pathLst>
                </a:custGeom>
                <a:noFill/>
                <a:ln w="9525" cap="flat" cmpd="sng">
                  <a:solidFill>
                    <a:srgbClr val="CC3300"/>
                  </a:solidFill>
                  <a:prstDash val="solid"/>
                  <a:headEnd type="none" w="med" len="med"/>
                  <a:tailEnd type="none" w="med" len="med"/>
                </a:ln>
              </p:spPr>
              <p:txBody>
                <a:bodyPr/>
                <a:lstStyle/>
                <a:p>
                  <a:endParaRPr lang="zh-CN" altLang="en-US" sz="100"/>
                </a:p>
              </p:txBody>
            </p:sp>
            <p:sp>
              <p:nvSpPr>
                <p:cNvPr id="27764" name="任意多边形 27763"/>
                <p:cNvSpPr/>
                <p:nvPr/>
              </p:nvSpPr>
              <p:spPr>
                <a:xfrm>
                  <a:off x="1968" y="1152"/>
                  <a:ext cx="96" cy="240"/>
                </a:xfrm>
                <a:custGeom>
                  <a:avLst/>
                  <a:gdLst/>
                  <a:ahLst/>
                  <a:cxnLst/>
                  <a:rect l="0" t="0" r="0" b="0"/>
                  <a:pathLst>
                    <a:path w="96" h="240">
                      <a:moveTo>
                        <a:pt x="96" y="0"/>
                      </a:moveTo>
                      <a:cubicBezTo>
                        <a:pt x="94" y="25"/>
                        <a:pt x="84" y="117"/>
                        <a:pt x="84" y="150"/>
                      </a:cubicBezTo>
                      <a:cubicBezTo>
                        <a:pt x="84" y="183"/>
                        <a:pt x="96" y="203"/>
                        <a:pt x="96" y="198"/>
                      </a:cubicBezTo>
                      <a:cubicBezTo>
                        <a:pt x="96" y="193"/>
                        <a:pt x="92" y="123"/>
                        <a:pt x="84" y="120"/>
                      </a:cubicBezTo>
                      <a:cubicBezTo>
                        <a:pt x="76" y="117"/>
                        <a:pt x="62" y="160"/>
                        <a:pt x="48" y="180"/>
                      </a:cubicBezTo>
                      <a:cubicBezTo>
                        <a:pt x="34" y="200"/>
                        <a:pt x="10" y="228"/>
                        <a:pt x="0" y="240"/>
                      </a:cubicBezTo>
                    </a:path>
                  </a:pathLst>
                </a:custGeom>
                <a:noFill/>
                <a:ln w="9525" cap="flat" cmpd="sng">
                  <a:solidFill>
                    <a:srgbClr val="CC3300"/>
                  </a:solidFill>
                  <a:prstDash val="solid"/>
                  <a:headEnd type="none" w="med" len="med"/>
                  <a:tailEnd type="none" w="med" len="med"/>
                </a:ln>
              </p:spPr>
              <p:txBody>
                <a:bodyPr/>
                <a:lstStyle/>
                <a:p>
                  <a:endParaRPr lang="zh-CN" altLang="en-US" sz="100"/>
                </a:p>
              </p:txBody>
            </p:sp>
          </p:grpSp>
          <p:grpSp>
            <p:nvGrpSpPr>
              <p:cNvPr id="27765" name="组合 27764"/>
              <p:cNvGrpSpPr/>
              <p:nvPr/>
            </p:nvGrpSpPr>
            <p:grpSpPr>
              <a:xfrm>
                <a:off x="2478" y="1431"/>
                <a:ext cx="936" cy="471"/>
                <a:chOff x="2478" y="1431"/>
                <a:chExt cx="936" cy="471"/>
              </a:xfrm>
            </p:grpSpPr>
            <p:sp>
              <p:nvSpPr>
                <p:cNvPr id="27766" name="任意多边形 27765"/>
                <p:cNvSpPr/>
                <p:nvPr/>
              </p:nvSpPr>
              <p:spPr>
                <a:xfrm>
                  <a:off x="2478" y="1431"/>
                  <a:ext cx="936" cy="471"/>
                </a:xfrm>
                <a:custGeom>
                  <a:avLst/>
                  <a:gdLst/>
                  <a:ahLst/>
                  <a:cxnLst/>
                  <a:rect l="0" t="0" r="0" b="0"/>
                  <a:pathLst>
                    <a:path w="936" h="471">
                      <a:moveTo>
                        <a:pt x="0" y="165"/>
                      </a:moveTo>
                      <a:cubicBezTo>
                        <a:pt x="19" y="152"/>
                        <a:pt x="77" y="112"/>
                        <a:pt x="114" y="87"/>
                      </a:cubicBezTo>
                      <a:cubicBezTo>
                        <a:pt x="151" y="62"/>
                        <a:pt x="170" y="0"/>
                        <a:pt x="222" y="15"/>
                      </a:cubicBezTo>
                      <a:cubicBezTo>
                        <a:pt x="274" y="30"/>
                        <a:pt x="307" y="101"/>
                        <a:pt x="426" y="177"/>
                      </a:cubicBezTo>
                      <a:cubicBezTo>
                        <a:pt x="545" y="253"/>
                        <a:pt x="830" y="410"/>
                        <a:pt x="936" y="471"/>
                      </a:cubicBezTo>
                    </a:path>
                  </a:pathLst>
                </a:custGeom>
                <a:noFill/>
                <a:ln w="19050" cap="flat" cmpd="sng">
                  <a:solidFill>
                    <a:srgbClr val="CC3300"/>
                  </a:solidFill>
                  <a:prstDash val="solid"/>
                  <a:headEnd type="none" w="med" len="med"/>
                  <a:tailEnd type="none" w="med" len="med"/>
                </a:ln>
              </p:spPr>
              <p:txBody>
                <a:bodyPr/>
                <a:lstStyle/>
                <a:p>
                  <a:endParaRPr lang="zh-CN" altLang="en-US" sz="100"/>
                </a:p>
              </p:txBody>
            </p:sp>
            <p:sp>
              <p:nvSpPr>
                <p:cNvPr id="27767" name="任意多边形 27766"/>
                <p:cNvSpPr/>
                <p:nvPr/>
              </p:nvSpPr>
              <p:spPr>
                <a:xfrm rot="453479">
                  <a:off x="2632" y="1440"/>
                  <a:ext cx="56" cy="192"/>
                </a:xfrm>
                <a:custGeom>
                  <a:avLst/>
                  <a:gdLst/>
                  <a:ahLst/>
                  <a:cxnLst/>
                  <a:rect l="0" t="0" r="0" b="0"/>
                  <a:pathLst>
                    <a:path w="56" h="144">
                      <a:moveTo>
                        <a:pt x="48" y="0"/>
                      </a:moveTo>
                      <a:cubicBezTo>
                        <a:pt x="52" y="36"/>
                        <a:pt x="56" y="72"/>
                        <a:pt x="48" y="96"/>
                      </a:cubicBezTo>
                      <a:cubicBezTo>
                        <a:pt x="40" y="120"/>
                        <a:pt x="20" y="132"/>
                        <a:pt x="0" y="144"/>
                      </a:cubicBezTo>
                    </a:path>
                  </a:pathLst>
                </a:custGeom>
                <a:noFill/>
                <a:ln w="12700" cap="flat" cmpd="sng">
                  <a:solidFill>
                    <a:srgbClr val="CC3300"/>
                  </a:solidFill>
                  <a:prstDash val="solid"/>
                  <a:headEnd type="none" w="med" len="med"/>
                  <a:tailEnd type="none" w="med" len="med"/>
                </a:ln>
              </p:spPr>
              <p:txBody>
                <a:bodyPr/>
                <a:lstStyle/>
                <a:p>
                  <a:endParaRPr lang="zh-CN" altLang="en-US" sz="100"/>
                </a:p>
              </p:txBody>
            </p:sp>
          </p:grpSp>
        </p:grpSp>
        <p:grpSp>
          <p:nvGrpSpPr>
            <p:cNvPr id="27768" name="组合 27767"/>
            <p:cNvGrpSpPr/>
            <p:nvPr/>
          </p:nvGrpSpPr>
          <p:grpSpPr>
            <a:xfrm>
              <a:off x="48" y="1536"/>
              <a:ext cx="2736" cy="348"/>
              <a:chOff x="48" y="1536"/>
              <a:chExt cx="2736" cy="348"/>
            </a:xfrm>
          </p:grpSpPr>
          <p:grpSp>
            <p:nvGrpSpPr>
              <p:cNvPr id="27769" name="组合 27768"/>
              <p:cNvGrpSpPr/>
              <p:nvPr/>
            </p:nvGrpSpPr>
            <p:grpSpPr>
              <a:xfrm>
                <a:off x="1728" y="1536"/>
                <a:ext cx="96" cy="192"/>
                <a:chOff x="1200" y="864"/>
                <a:chExt cx="576" cy="912"/>
              </a:xfrm>
            </p:grpSpPr>
            <p:grpSp>
              <p:nvGrpSpPr>
                <p:cNvPr id="27770" name="组合 27769"/>
                <p:cNvGrpSpPr/>
                <p:nvPr/>
              </p:nvGrpSpPr>
              <p:grpSpPr>
                <a:xfrm>
                  <a:off x="1200" y="864"/>
                  <a:ext cx="576" cy="720"/>
                  <a:chOff x="1200" y="864"/>
                  <a:chExt cx="576" cy="720"/>
                </a:xfrm>
              </p:grpSpPr>
              <p:sp>
                <p:nvSpPr>
                  <p:cNvPr id="27771" name="闪电形 2777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772" name="任意多边形 2777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773" name="等腰三角形 2777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774" name="组合 27773"/>
              <p:cNvGrpSpPr/>
              <p:nvPr/>
            </p:nvGrpSpPr>
            <p:grpSpPr>
              <a:xfrm>
                <a:off x="1824" y="1536"/>
                <a:ext cx="96" cy="192"/>
                <a:chOff x="1200" y="864"/>
                <a:chExt cx="576" cy="912"/>
              </a:xfrm>
            </p:grpSpPr>
            <p:grpSp>
              <p:nvGrpSpPr>
                <p:cNvPr id="27775" name="组合 27774"/>
                <p:cNvGrpSpPr/>
                <p:nvPr/>
              </p:nvGrpSpPr>
              <p:grpSpPr>
                <a:xfrm>
                  <a:off x="1200" y="864"/>
                  <a:ext cx="576" cy="720"/>
                  <a:chOff x="1200" y="864"/>
                  <a:chExt cx="576" cy="720"/>
                </a:xfrm>
              </p:grpSpPr>
              <p:sp>
                <p:nvSpPr>
                  <p:cNvPr id="27776" name="闪电形 2777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777" name="任意多边形 2777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778" name="等腰三角形 2777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779" name="组合 27778"/>
              <p:cNvGrpSpPr/>
              <p:nvPr/>
            </p:nvGrpSpPr>
            <p:grpSpPr>
              <a:xfrm>
                <a:off x="1920" y="1536"/>
                <a:ext cx="96" cy="192"/>
                <a:chOff x="1200" y="864"/>
                <a:chExt cx="576" cy="912"/>
              </a:xfrm>
            </p:grpSpPr>
            <p:grpSp>
              <p:nvGrpSpPr>
                <p:cNvPr id="27780" name="组合 27779"/>
                <p:cNvGrpSpPr/>
                <p:nvPr/>
              </p:nvGrpSpPr>
              <p:grpSpPr>
                <a:xfrm>
                  <a:off x="1200" y="864"/>
                  <a:ext cx="576" cy="720"/>
                  <a:chOff x="1200" y="864"/>
                  <a:chExt cx="576" cy="720"/>
                </a:xfrm>
              </p:grpSpPr>
              <p:sp>
                <p:nvSpPr>
                  <p:cNvPr id="27781" name="闪电形 2778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782" name="任意多边形 2778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783" name="等腰三角形 2778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784" name="组合 27783"/>
              <p:cNvGrpSpPr/>
              <p:nvPr/>
            </p:nvGrpSpPr>
            <p:grpSpPr>
              <a:xfrm>
                <a:off x="2016" y="1536"/>
                <a:ext cx="96" cy="192"/>
                <a:chOff x="1200" y="864"/>
                <a:chExt cx="576" cy="912"/>
              </a:xfrm>
            </p:grpSpPr>
            <p:grpSp>
              <p:nvGrpSpPr>
                <p:cNvPr id="27785" name="组合 27784"/>
                <p:cNvGrpSpPr/>
                <p:nvPr/>
              </p:nvGrpSpPr>
              <p:grpSpPr>
                <a:xfrm>
                  <a:off x="1200" y="864"/>
                  <a:ext cx="576" cy="720"/>
                  <a:chOff x="1200" y="864"/>
                  <a:chExt cx="576" cy="720"/>
                </a:xfrm>
              </p:grpSpPr>
              <p:sp>
                <p:nvSpPr>
                  <p:cNvPr id="27786" name="闪电形 2778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787" name="任意多边形 2778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788" name="等腰三角形 2778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789" name="组合 27788"/>
              <p:cNvGrpSpPr/>
              <p:nvPr/>
            </p:nvGrpSpPr>
            <p:grpSpPr>
              <a:xfrm>
                <a:off x="2112" y="1542"/>
                <a:ext cx="96" cy="192"/>
                <a:chOff x="1200" y="864"/>
                <a:chExt cx="576" cy="912"/>
              </a:xfrm>
            </p:grpSpPr>
            <p:grpSp>
              <p:nvGrpSpPr>
                <p:cNvPr id="27790" name="组合 27789"/>
                <p:cNvGrpSpPr/>
                <p:nvPr/>
              </p:nvGrpSpPr>
              <p:grpSpPr>
                <a:xfrm>
                  <a:off x="1200" y="864"/>
                  <a:ext cx="576" cy="720"/>
                  <a:chOff x="1200" y="864"/>
                  <a:chExt cx="576" cy="720"/>
                </a:xfrm>
              </p:grpSpPr>
              <p:sp>
                <p:nvSpPr>
                  <p:cNvPr id="27791" name="闪电形 2779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792" name="任意多边形 2779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793" name="等腰三角形 2779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794" name="组合 27793"/>
              <p:cNvGrpSpPr/>
              <p:nvPr/>
            </p:nvGrpSpPr>
            <p:grpSpPr>
              <a:xfrm>
                <a:off x="2208" y="1548"/>
                <a:ext cx="96" cy="192"/>
                <a:chOff x="1200" y="864"/>
                <a:chExt cx="576" cy="912"/>
              </a:xfrm>
            </p:grpSpPr>
            <p:grpSp>
              <p:nvGrpSpPr>
                <p:cNvPr id="27795" name="组合 27794"/>
                <p:cNvGrpSpPr/>
                <p:nvPr/>
              </p:nvGrpSpPr>
              <p:grpSpPr>
                <a:xfrm>
                  <a:off x="1200" y="864"/>
                  <a:ext cx="576" cy="720"/>
                  <a:chOff x="1200" y="864"/>
                  <a:chExt cx="576" cy="720"/>
                </a:xfrm>
              </p:grpSpPr>
              <p:sp>
                <p:nvSpPr>
                  <p:cNvPr id="27796" name="闪电形 2779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797" name="任意多边形 2779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798" name="等腰三角形 2779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799" name="组合 27798"/>
              <p:cNvGrpSpPr/>
              <p:nvPr/>
            </p:nvGrpSpPr>
            <p:grpSpPr>
              <a:xfrm>
                <a:off x="2304" y="1560"/>
                <a:ext cx="96" cy="192"/>
                <a:chOff x="1200" y="864"/>
                <a:chExt cx="576" cy="912"/>
              </a:xfrm>
            </p:grpSpPr>
            <p:grpSp>
              <p:nvGrpSpPr>
                <p:cNvPr id="27800" name="组合 27799"/>
                <p:cNvGrpSpPr/>
                <p:nvPr/>
              </p:nvGrpSpPr>
              <p:grpSpPr>
                <a:xfrm>
                  <a:off x="1200" y="864"/>
                  <a:ext cx="576" cy="720"/>
                  <a:chOff x="1200" y="864"/>
                  <a:chExt cx="576" cy="720"/>
                </a:xfrm>
              </p:grpSpPr>
              <p:sp>
                <p:nvSpPr>
                  <p:cNvPr id="27801" name="闪电形 2780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02" name="任意多边形 2780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03" name="等腰三角形 2780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04" name="组合 27803"/>
              <p:cNvGrpSpPr/>
              <p:nvPr/>
            </p:nvGrpSpPr>
            <p:grpSpPr>
              <a:xfrm>
                <a:off x="2400" y="1572"/>
                <a:ext cx="96" cy="192"/>
                <a:chOff x="1200" y="864"/>
                <a:chExt cx="576" cy="912"/>
              </a:xfrm>
            </p:grpSpPr>
            <p:grpSp>
              <p:nvGrpSpPr>
                <p:cNvPr id="27805" name="组合 27804"/>
                <p:cNvGrpSpPr/>
                <p:nvPr/>
              </p:nvGrpSpPr>
              <p:grpSpPr>
                <a:xfrm>
                  <a:off x="1200" y="864"/>
                  <a:ext cx="576" cy="720"/>
                  <a:chOff x="1200" y="864"/>
                  <a:chExt cx="576" cy="720"/>
                </a:xfrm>
              </p:grpSpPr>
              <p:sp>
                <p:nvSpPr>
                  <p:cNvPr id="27806" name="闪电形 2780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07" name="任意多边形 2780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08" name="等腰三角形 2780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09" name="组合 27808"/>
              <p:cNvGrpSpPr/>
              <p:nvPr/>
            </p:nvGrpSpPr>
            <p:grpSpPr>
              <a:xfrm>
                <a:off x="2688" y="1596"/>
                <a:ext cx="96" cy="192"/>
                <a:chOff x="1200" y="864"/>
                <a:chExt cx="576" cy="912"/>
              </a:xfrm>
            </p:grpSpPr>
            <p:grpSp>
              <p:nvGrpSpPr>
                <p:cNvPr id="27810" name="组合 27809"/>
                <p:cNvGrpSpPr/>
                <p:nvPr/>
              </p:nvGrpSpPr>
              <p:grpSpPr>
                <a:xfrm>
                  <a:off x="1200" y="864"/>
                  <a:ext cx="576" cy="720"/>
                  <a:chOff x="1200" y="864"/>
                  <a:chExt cx="576" cy="720"/>
                </a:xfrm>
              </p:grpSpPr>
              <p:sp>
                <p:nvSpPr>
                  <p:cNvPr id="27811" name="闪电形 2781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12" name="任意多边形 2781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13" name="等腰三角形 2781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14" name="组合 27813"/>
              <p:cNvGrpSpPr/>
              <p:nvPr/>
            </p:nvGrpSpPr>
            <p:grpSpPr>
              <a:xfrm>
                <a:off x="2592" y="1584"/>
                <a:ext cx="96" cy="192"/>
                <a:chOff x="1200" y="864"/>
                <a:chExt cx="576" cy="912"/>
              </a:xfrm>
            </p:grpSpPr>
            <p:grpSp>
              <p:nvGrpSpPr>
                <p:cNvPr id="27815" name="组合 27814"/>
                <p:cNvGrpSpPr/>
                <p:nvPr/>
              </p:nvGrpSpPr>
              <p:grpSpPr>
                <a:xfrm>
                  <a:off x="1200" y="864"/>
                  <a:ext cx="576" cy="720"/>
                  <a:chOff x="1200" y="864"/>
                  <a:chExt cx="576" cy="720"/>
                </a:xfrm>
              </p:grpSpPr>
              <p:sp>
                <p:nvSpPr>
                  <p:cNvPr id="27816" name="闪电形 2781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17" name="任意多边形 2781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18" name="等腰三角形 2781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19" name="组合 27818"/>
              <p:cNvGrpSpPr/>
              <p:nvPr/>
            </p:nvGrpSpPr>
            <p:grpSpPr>
              <a:xfrm>
                <a:off x="2496" y="1584"/>
                <a:ext cx="96" cy="192"/>
                <a:chOff x="1200" y="864"/>
                <a:chExt cx="576" cy="912"/>
              </a:xfrm>
            </p:grpSpPr>
            <p:grpSp>
              <p:nvGrpSpPr>
                <p:cNvPr id="27820" name="组合 27819"/>
                <p:cNvGrpSpPr/>
                <p:nvPr/>
              </p:nvGrpSpPr>
              <p:grpSpPr>
                <a:xfrm>
                  <a:off x="1200" y="864"/>
                  <a:ext cx="576" cy="720"/>
                  <a:chOff x="1200" y="864"/>
                  <a:chExt cx="576" cy="720"/>
                </a:xfrm>
              </p:grpSpPr>
              <p:sp>
                <p:nvSpPr>
                  <p:cNvPr id="27821" name="闪电形 2782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22" name="任意多边形 2782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23" name="等腰三角形 2782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24" name="组合 27823"/>
              <p:cNvGrpSpPr/>
              <p:nvPr/>
            </p:nvGrpSpPr>
            <p:grpSpPr>
              <a:xfrm>
                <a:off x="48" y="1626"/>
                <a:ext cx="96" cy="192"/>
                <a:chOff x="1200" y="864"/>
                <a:chExt cx="576" cy="912"/>
              </a:xfrm>
            </p:grpSpPr>
            <p:grpSp>
              <p:nvGrpSpPr>
                <p:cNvPr id="27825" name="组合 27824"/>
                <p:cNvGrpSpPr/>
                <p:nvPr/>
              </p:nvGrpSpPr>
              <p:grpSpPr>
                <a:xfrm>
                  <a:off x="1200" y="864"/>
                  <a:ext cx="576" cy="720"/>
                  <a:chOff x="1200" y="864"/>
                  <a:chExt cx="576" cy="720"/>
                </a:xfrm>
              </p:grpSpPr>
              <p:sp>
                <p:nvSpPr>
                  <p:cNvPr id="27826" name="闪电形 2782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27" name="任意多边形 2782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28" name="等腰三角形 2782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29" name="组合 27828"/>
              <p:cNvGrpSpPr/>
              <p:nvPr/>
            </p:nvGrpSpPr>
            <p:grpSpPr>
              <a:xfrm>
                <a:off x="144" y="1632"/>
                <a:ext cx="96" cy="192"/>
                <a:chOff x="1200" y="864"/>
                <a:chExt cx="576" cy="912"/>
              </a:xfrm>
            </p:grpSpPr>
            <p:grpSp>
              <p:nvGrpSpPr>
                <p:cNvPr id="27830" name="组合 27829"/>
                <p:cNvGrpSpPr/>
                <p:nvPr/>
              </p:nvGrpSpPr>
              <p:grpSpPr>
                <a:xfrm>
                  <a:off x="1200" y="864"/>
                  <a:ext cx="576" cy="720"/>
                  <a:chOff x="1200" y="864"/>
                  <a:chExt cx="576" cy="720"/>
                </a:xfrm>
              </p:grpSpPr>
              <p:sp>
                <p:nvSpPr>
                  <p:cNvPr id="27831" name="闪电形 2783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32" name="任意多边形 2783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33" name="等腰三角形 2783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34" name="组合 27833"/>
              <p:cNvGrpSpPr/>
              <p:nvPr/>
            </p:nvGrpSpPr>
            <p:grpSpPr>
              <a:xfrm>
                <a:off x="240" y="1650"/>
                <a:ext cx="96" cy="192"/>
                <a:chOff x="1200" y="864"/>
                <a:chExt cx="576" cy="912"/>
              </a:xfrm>
            </p:grpSpPr>
            <p:grpSp>
              <p:nvGrpSpPr>
                <p:cNvPr id="27835" name="组合 27834"/>
                <p:cNvGrpSpPr/>
                <p:nvPr/>
              </p:nvGrpSpPr>
              <p:grpSpPr>
                <a:xfrm>
                  <a:off x="1200" y="864"/>
                  <a:ext cx="576" cy="720"/>
                  <a:chOff x="1200" y="864"/>
                  <a:chExt cx="576" cy="720"/>
                </a:xfrm>
              </p:grpSpPr>
              <p:sp>
                <p:nvSpPr>
                  <p:cNvPr id="27836" name="闪电形 2783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37" name="任意多边形 2783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38" name="等腰三角形 2783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39" name="组合 27838"/>
              <p:cNvGrpSpPr/>
              <p:nvPr/>
            </p:nvGrpSpPr>
            <p:grpSpPr>
              <a:xfrm>
                <a:off x="336" y="1674"/>
                <a:ext cx="96" cy="192"/>
                <a:chOff x="1200" y="864"/>
                <a:chExt cx="576" cy="912"/>
              </a:xfrm>
            </p:grpSpPr>
            <p:grpSp>
              <p:nvGrpSpPr>
                <p:cNvPr id="27840" name="组合 27839"/>
                <p:cNvGrpSpPr/>
                <p:nvPr/>
              </p:nvGrpSpPr>
              <p:grpSpPr>
                <a:xfrm>
                  <a:off x="1200" y="864"/>
                  <a:ext cx="576" cy="720"/>
                  <a:chOff x="1200" y="864"/>
                  <a:chExt cx="576" cy="720"/>
                </a:xfrm>
              </p:grpSpPr>
              <p:sp>
                <p:nvSpPr>
                  <p:cNvPr id="27841" name="闪电形 27840"/>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42" name="任意多边形 27841"/>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43" name="等腰三角形 27842"/>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nvGrpSpPr>
              <p:cNvPr id="27844" name="组合 27843"/>
              <p:cNvGrpSpPr/>
              <p:nvPr/>
            </p:nvGrpSpPr>
            <p:grpSpPr>
              <a:xfrm>
                <a:off x="432" y="1668"/>
                <a:ext cx="96" cy="216"/>
                <a:chOff x="1200" y="864"/>
                <a:chExt cx="576" cy="912"/>
              </a:xfrm>
            </p:grpSpPr>
            <p:grpSp>
              <p:nvGrpSpPr>
                <p:cNvPr id="27845" name="组合 27844"/>
                <p:cNvGrpSpPr/>
                <p:nvPr/>
              </p:nvGrpSpPr>
              <p:grpSpPr>
                <a:xfrm>
                  <a:off x="1200" y="864"/>
                  <a:ext cx="576" cy="720"/>
                  <a:chOff x="1200" y="864"/>
                  <a:chExt cx="576" cy="720"/>
                </a:xfrm>
              </p:grpSpPr>
              <p:sp>
                <p:nvSpPr>
                  <p:cNvPr id="27846" name="闪电形 27845"/>
                  <p:cNvSpPr/>
                  <p:nvPr/>
                </p:nvSpPr>
                <p:spPr>
                  <a:xfrm rot="-8831705">
                    <a:off x="1200" y="960"/>
                    <a:ext cx="576" cy="576"/>
                  </a:xfrm>
                  <a:prstGeom prst="lightningBolt">
                    <a:avLst/>
                  </a:prstGeom>
                  <a:solidFill>
                    <a:srgbClr val="00FF00"/>
                  </a:solidFill>
                  <a:ln w="19050" cap="flat" cmpd="sng">
                    <a:solidFill>
                      <a:srgbClr val="008000"/>
                    </a:solidFill>
                    <a:prstDash val="solid"/>
                    <a:miter/>
                    <a:headEnd type="none" w="med" len="med"/>
                    <a:tailEnd type="none" w="med" len="med"/>
                  </a:ln>
                </p:spPr>
                <p:txBody>
                  <a:bodyPr/>
                  <a:lstStyle/>
                  <a:p>
                    <a:endParaRPr lang="zh-CN" altLang="en-US" sz="100"/>
                  </a:p>
                </p:txBody>
              </p:sp>
              <p:sp>
                <p:nvSpPr>
                  <p:cNvPr id="27847" name="任意多边形 27846"/>
                  <p:cNvSpPr/>
                  <p:nvPr/>
                </p:nvSpPr>
                <p:spPr>
                  <a:xfrm>
                    <a:off x="1200" y="864"/>
                    <a:ext cx="372" cy="720"/>
                  </a:xfrm>
                  <a:custGeom>
                    <a:avLst/>
                    <a:gdLst/>
                    <a:ahLst/>
                    <a:cxnLst/>
                    <a:rect l="0" t="0" r="0" b="0"/>
                    <a:pathLst>
                      <a:path w="372" h="720">
                        <a:moveTo>
                          <a:pt x="192" y="0"/>
                        </a:moveTo>
                        <a:lnTo>
                          <a:pt x="48" y="332"/>
                        </a:lnTo>
                        <a:lnTo>
                          <a:pt x="144" y="277"/>
                        </a:lnTo>
                        <a:lnTo>
                          <a:pt x="0" y="554"/>
                        </a:lnTo>
                        <a:lnTo>
                          <a:pt x="144" y="498"/>
                        </a:lnTo>
                        <a:lnTo>
                          <a:pt x="0" y="720"/>
                        </a:lnTo>
                        <a:lnTo>
                          <a:pt x="372" y="642"/>
                        </a:lnTo>
                      </a:path>
                    </a:pathLst>
                  </a:custGeom>
                  <a:solidFill>
                    <a:srgbClr val="00FF00"/>
                  </a:solidFill>
                  <a:ln w="9525" cap="flat" cmpd="sng">
                    <a:solidFill>
                      <a:srgbClr val="008000"/>
                    </a:solidFill>
                    <a:prstDash val="solid"/>
                    <a:headEnd type="none" w="med" len="med"/>
                    <a:tailEnd type="none" w="med" len="med"/>
                  </a:ln>
                </p:spPr>
                <p:txBody>
                  <a:bodyPr/>
                  <a:lstStyle/>
                  <a:p>
                    <a:endParaRPr lang="zh-CN" altLang="en-US" sz="100"/>
                  </a:p>
                </p:txBody>
              </p:sp>
            </p:grpSp>
            <p:sp>
              <p:nvSpPr>
                <p:cNvPr id="27848" name="等腰三角形 27847"/>
                <p:cNvSpPr/>
                <p:nvPr/>
              </p:nvSpPr>
              <p:spPr>
                <a:xfrm>
                  <a:off x="1356" y="1152"/>
                  <a:ext cx="96" cy="624"/>
                </a:xfrm>
                <a:prstGeom prst="triangle">
                  <a:avLst>
                    <a:gd name="adj" fmla="val 50000"/>
                  </a:avLst>
                </a:prstGeom>
                <a:solidFill>
                  <a:srgbClr val="CC3300"/>
                </a:solidFill>
                <a:ln w="9525" cap="flat" cmpd="sng">
                  <a:solidFill>
                    <a:srgbClr val="CC3300"/>
                  </a:solidFill>
                  <a:prstDash val="solid"/>
                  <a:miter/>
                  <a:headEnd type="none" w="med" len="med"/>
                  <a:tailEnd type="none" w="med" len="med"/>
                </a:ln>
              </p:spPr>
              <p:txBody>
                <a:bodyPr/>
                <a:lstStyle/>
                <a:p>
                  <a:endParaRPr lang="zh-CN" altLang="en-US" sz="100"/>
                </a:p>
              </p:txBody>
            </p:sp>
          </p:grpSp>
        </p:grpSp>
      </p:grpSp>
      <p:sp>
        <p:nvSpPr>
          <p:cNvPr id="27849" name="燕尾形箭头 27848"/>
          <p:cNvSpPr/>
          <p:nvPr/>
        </p:nvSpPr>
        <p:spPr>
          <a:xfrm flipH="1">
            <a:off x="4343964" y="857250"/>
            <a:ext cx="1186498" cy="171450"/>
          </a:xfrm>
          <a:prstGeom prst="notchedRightArrow">
            <a:avLst>
              <a:gd name="adj1" fmla="val 50000"/>
              <a:gd name="adj2" fmla="val 173437"/>
            </a:avLst>
          </a:prstGeom>
          <a:solidFill>
            <a:srgbClr val="00FFFF"/>
          </a:solidFill>
          <a:ln w="9525" cap="flat" cmpd="sng">
            <a:solidFill>
              <a:srgbClr val="008000"/>
            </a:solidFill>
            <a:prstDash val="solid"/>
            <a:miter/>
            <a:headEnd type="none" w="med" len="med"/>
            <a:tailEnd type="none" w="med" len="med"/>
          </a:ln>
        </p:spPr>
        <p:txBody>
          <a:bodyPr/>
          <a:lstStyle/>
          <a:p>
            <a:endParaRPr lang="zh-CN" altLang="en-US" sz="100"/>
          </a:p>
        </p:txBody>
      </p:sp>
      <p:grpSp>
        <p:nvGrpSpPr>
          <p:cNvPr id="27850" name="组合 27849"/>
          <p:cNvGrpSpPr/>
          <p:nvPr/>
        </p:nvGrpSpPr>
        <p:grpSpPr>
          <a:xfrm>
            <a:off x="3659859" y="971551"/>
            <a:ext cx="855133" cy="1200150"/>
            <a:chOff x="2256" y="816"/>
            <a:chExt cx="720" cy="1008"/>
          </a:xfrm>
        </p:grpSpPr>
        <p:sp>
          <p:nvSpPr>
            <p:cNvPr id="27851" name="任意多边形 27850"/>
            <p:cNvSpPr/>
            <p:nvPr/>
          </p:nvSpPr>
          <p:spPr>
            <a:xfrm>
              <a:off x="2874" y="890"/>
              <a:ext cx="102" cy="934"/>
            </a:xfrm>
            <a:custGeom>
              <a:avLst/>
              <a:gdLst/>
              <a:ahLst/>
              <a:cxnLst/>
              <a:rect l="0" t="0" r="0" b="0"/>
              <a:pathLst>
                <a:path w="102" h="934">
                  <a:moveTo>
                    <a:pt x="102" y="0"/>
                  </a:moveTo>
                  <a:lnTo>
                    <a:pt x="0" y="934"/>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52" name="任意多边形 27851"/>
            <p:cNvSpPr/>
            <p:nvPr/>
          </p:nvSpPr>
          <p:spPr>
            <a:xfrm>
              <a:off x="2832" y="904"/>
              <a:ext cx="96" cy="908"/>
            </a:xfrm>
            <a:custGeom>
              <a:avLst/>
              <a:gdLst/>
              <a:ahLst/>
              <a:cxnLst/>
              <a:rect l="0" t="0" r="0" b="0"/>
              <a:pathLst>
                <a:path w="96" h="908">
                  <a:moveTo>
                    <a:pt x="96" y="0"/>
                  </a:moveTo>
                  <a:lnTo>
                    <a:pt x="0" y="908"/>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53" name="直接连接符 27852"/>
            <p:cNvSpPr/>
            <p:nvPr/>
          </p:nvSpPr>
          <p:spPr>
            <a:xfrm flipH="1">
              <a:off x="2784" y="860"/>
              <a:ext cx="96" cy="964"/>
            </a:xfrm>
            <a:prstGeom prst="line">
              <a:avLst/>
            </a:prstGeom>
            <a:ln w="38100" cap="flat" cmpd="sng">
              <a:solidFill>
                <a:schemeClr val="accent2"/>
              </a:solidFill>
              <a:prstDash val="dash"/>
              <a:headEnd type="none" w="med" len="med"/>
              <a:tailEnd type="none" w="med" len="med"/>
            </a:ln>
          </p:spPr>
        </p:sp>
        <p:sp>
          <p:nvSpPr>
            <p:cNvPr id="27854" name="直接连接符 27853"/>
            <p:cNvSpPr/>
            <p:nvPr/>
          </p:nvSpPr>
          <p:spPr>
            <a:xfrm flipH="1">
              <a:off x="2736" y="904"/>
              <a:ext cx="96" cy="876"/>
            </a:xfrm>
            <a:prstGeom prst="line">
              <a:avLst/>
            </a:prstGeom>
            <a:ln w="38100" cap="flat" cmpd="sng">
              <a:solidFill>
                <a:schemeClr val="accent2"/>
              </a:solidFill>
              <a:prstDash val="dash"/>
              <a:headEnd type="none" w="med" len="med"/>
              <a:tailEnd type="none" w="med" len="med"/>
            </a:ln>
          </p:spPr>
        </p:sp>
        <p:sp>
          <p:nvSpPr>
            <p:cNvPr id="27855" name="直接连接符 27854"/>
            <p:cNvSpPr/>
            <p:nvPr/>
          </p:nvSpPr>
          <p:spPr>
            <a:xfrm flipH="1">
              <a:off x="2640" y="904"/>
              <a:ext cx="96" cy="876"/>
            </a:xfrm>
            <a:prstGeom prst="line">
              <a:avLst/>
            </a:prstGeom>
            <a:ln w="38100" cap="flat" cmpd="sng">
              <a:solidFill>
                <a:schemeClr val="accent2"/>
              </a:solidFill>
              <a:prstDash val="dash"/>
              <a:headEnd type="none" w="med" len="med"/>
              <a:tailEnd type="none" w="med" len="med"/>
            </a:ln>
          </p:spPr>
        </p:sp>
        <p:sp>
          <p:nvSpPr>
            <p:cNvPr id="27856" name="直接连接符 27855"/>
            <p:cNvSpPr/>
            <p:nvPr/>
          </p:nvSpPr>
          <p:spPr>
            <a:xfrm flipH="1">
              <a:off x="2544" y="904"/>
              <a:ext cx="96" cy="876"/>
            </a:xfrm>
            <a:prstGeom prst="line">
              <a:avLst/>
            </a:prstGeom>
            <a:ln w="38100" cap="flat" cmpd="sng">
              <a:solidFill>
                <a:schemeClr val="accent2"/>
              </a:solidFill>
              <a:prstDash val="dash"/>
              <a:headEnd type="none" w="med" len="med"/>
              <a:tailEnd type="none" w="med" len="med"/>
            </a:ln>
          </p:spPr>
        </p:sp>
        <p:sp>
          <p:nvSpPr>
            <p:cNvPr id="27857" name="任意多边形 27856"/>
            <p:cNvSpPr/>
            <p:nvPr/>
          </p:nvSpPr>
          <p:spPr>
            <a:xfrm>
              <a:off x="2454" y="904"/>
              <a:ext cx="90" cy="872"/>
            </a:xfrm>
            <a:custGeom>
              <a:avLst/>
              <a:gdLst/>
              <a:ahLst/>
              <a:cxnLst/>
              <a:rect l="0" t="0" r="0" b="0"/>
              <a:pathLst>
                <a:path w="90" h="872">
                  <a:moveTo>
                    <a:pt x="90" y="0"/>
                  </a:moveTo>
                  <a:lnTo>
                    <a:pt x="0" y="872"/>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58" name="任意多边形 27857"/>
            <p:cNvSpPr/>
            <p:nvPr/>
          </p:nvSpPr>
          <p:spPr>
            <a:xfrm>
              <a:off x="2358" y="912"/>
              <a:ext cx="90" cy="846"/>
            </a:xfrm>
            <a:custGeom>
              <a:avLst/>
              <a:gdLst/>
              <a:ahLst/>
              <a:cxnLst/>
              <a:rect l="0" t="0" r="0" b="0"/>
              <a:pathLst>
                <a:path w="90" h="846">
                  <a:moveTo>
                    <a:pt x="90" y="0"/>
                  </a:moveTo>
                  <a:lnTo>
                    <a:pt x="0" y="846"/>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59" name="任意多边形 27858"/>
            <p:cNvSpPr/>
            <p:nvPr/>
          </p:nvSpPr>
          <p:spPr>
            <a:xfrm>
              <a:off x="2256" y="904"/>
              <a:ext cx="96" cy="836"/>
            </a:xfrm>
            <a:custGeom>
              <a:avLst/>
              <a:gdLst/>
              <a:ahLst/>
              <a:cxnLst/>
              <a:rect l="0" t="0" r="0" b="0"/>
              <a:pathLst>
                <a:path w="96" h="836">
                  <a:moveTo>
                    <a:pt x="96" y="0"/>
                  </a:moveTo>
                  <a:lnTo>
                    <a:pt x="0" y="836"/>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60" name="直接连接符 27859"/>
            <p:cNvSpPr/>
            <p:nvPr/>
          </p:nvSpPr>
          <p:spPr>
            <a:xfrm flipH="1">
              <a:off x="2688" y="860"/>
              <a:ext cx="96" cy="964"/>
            </a:xfrm>
            <a:prstGeom prst="line">
              <a:avLst/>
            </a:prstGeom>
            <a:ln w="38100" cap="flat" cmpd="sng">
              <a:solidFill>
                <a:schemeClr val="accent2"/>
              </a:solidFill>
              <a:prstDash val="dash"/>
              <a:headEnd type="none" w="med" len="med"/>
              <a:tailEnd type="none" w="med" len="med"/>
            </a:ln>
          </p:spPr>
        </p:sp>
        <p:sp>
          <p:nvSpPr>
            <p:cNvPr id="27861" name="直接连接符 27860"/>
            <p:cNvSpPr/>
            <p:nvPr/>
          </p:nvSpPr>
          <p:spPr>
            <a:xfrm flipH="1">
              <a:off x="2592" y="860"/>
              <a:ext cx="96" cy="964"/>
            </a:xfrm>
            <a:prstGeom prst="line">
              <a:avLst/>
            </a:prstGeom>
            <a:ln w="38100" cap="flat" cmpd="sng">
              <a:solidFill>
                <a:schemeClr val="accent2"/>
              </a:solidFill>
              <a:prstDash val="dash"/>
              <a:headEnd type="none" w="med" len="med"/>
              <a:tailEnd type="none" w="med" len="med"/>
            </a:ln>
          </p:spPr>
        </p:sp>
        <p:sp>
          <p:nvSpPr>
            <p:cNvPr id="27862" name="直接连接符 27861"/>
            <p:cNvSpPr/>
            <p:nvPr/>
          </p:nvSpPr>
          <p:spPr>
            <a:xfrm flipH="1">
              <a:off x="2496" y="860"/>
              <a:ext cx="96" cy="964"/>
            </a:xfrm>
            <a:prstGeom prst="line">
              <a:avLst/>
            </a:prstGeom>
            <a:ln w="38100" cap="flat" cmpd="sng">
              <a:solidFill>
                <a:schemeClr val="accent2"/>
              </a:solidFill>
              <a:prstDash val="dash"/>
              <a:headEnd type="none" w="med" len="med"/>
              <a:tailEnd type="none" w="med" len="med"/>
            </a:ln>
          </p:spPr>
        </p:sp>
        <p:sp>
          <p:nvSpPr>
            <p:cNvPr id="27863" name="任意多边形 27862"/>
            <p:cNvSpPr/>
            <p:nvPr/>
          </p:nvSpPr>
          <p:spPr>
            <a:xfrm>
              <a:off x="2400" y="860"/>
              <a:ext cx="96" cy="910"/>
            </a:xfrm>
            <a:custGeom>
              <a:avLst/>
              <a:gdLst/>
              <a:ahLst/>
              <a:cxnLst/>
              <a:rect l="0" t="0" r="0" b="0"/>
              <a:pathLst>
                <a:path w="96" h="910">
                  <a:moveTo>
                    <a:pt x="96" y="0"/>
                  </a:moveTo>
                  <a:lnTo>
                    <a:pt x="0" y="910"/>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64" name="直接连接符 27863"/>
            <p:cNvSpPr/>
            <p:nvPr/>
          </p:nvSpPr>
          <p:spPr>
            <a:xfrm flipH="1">
              <a:off x="2304" y="816"/>
              <a:ext cx="96" cy="964"/>
            </a:xfrm>
            <a:prstGeom prst="line">
              <a:avLst/>
            </a:prstGeom>
            <a:ln w="38100" cap="flat" cmpd="sng">
              <a:solidFill>
                <a:schemeClr val="accent2"/>
              </a:solidFill>
              <a:prstDash val="dash"/>
              <a:headEnd type="none" w="med" len="med"/>
              <a:tailEnd type="none" w="med" len="med"/>
            </a:ln>
          </p:spPr>
        </p:sp>
      </p:grpSp>
      <p:grpSp>
        <p:nvGrpSpPr>
          <p:cNvPr id="27865" name="组合 27864"/>
          <p:cNvGrpSpPr/>
          <p:nvPr/>
        </p:nvGrpSpPr>
        <p:grpSpPr>
          <a:xfrm>
            <a:off x="3659859" y="971551"/>
            <a:ext cx="855133" cy="1200150"/>
            <a:chOff x="2256" y="816"/>
            <a:chExt cx="720" cy="1008"/>
          </a:xfrm>
        </p:grpSpPr>
        <p:sp>
          <p:nvSpPr>
            <p:cNvPr id="27866" name="任意多边形 27865"/>
            <p:cNvSpPr/>
            <p:nvPr/>
          </p:nvSpPr>
          <p:spPr>
            <a:xfrm>
              <a:off x="2874" y="890"/>
              <a:ext cx="102" cy="934"/>
            </a:xfrm>
            <a:custGeom>
              <a:avLst/>
              <a:gdLst/>
              <a:ahLst/>
              <a:cxnLst/>
              <a:rect l="0" t="0" r="0" b="0"/>
              <a:pathLst>
                <a:path w="102" h="934">
                  <a:moveTo>
                    <a:pt x="102" y="0"/>
                  </a:moveTo>
                  <a:lnTo>
                    <a:pt x="0" y="934"/>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67" name="任意多边形 27866"/>
            <p:cNvSpPr/>
            <p:nvPr/>
          </p:nvSpPr>
          <p:spPr>
            <a:xfrm>
              <a:off x="2832" y="904"/>
              <a:ext cx="96" cy="908"/>
            </a:xfrm>
            <a:custGeom>
              <a:avLst/>
              <a:gdLst/>
              <a:ahLst/>
              <a:cxnLst/>
              <a:rect l="0" t="0" r="0" b="0"/>
              <a:pathLst>
                <a:path w="96" h="908">
                  <a:moveTo>
                    <a:pt x="96" y="0"/>
                  </a:moveTo>
                  <a:lnTo>
                    <a:pt x="0" y="908"/>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68" name="直接连接符 27867"/>
            <p:cNvSpPr/>
            <p:nvPr/>
          </p:nvSpPr>
          <p:spPr>
            <a:xfrm flipH="1">
              <a:off x="2784" y="860"/>
              <a:ext cx="96" cy="964"/>
            </a:xfrm>
            <a:prstGeom prst="line">
              <a:avLst/>
            </a:prstGeom>
            <a:ln w="38100" cap="flat" cmpd="sng">
              <a:solidFill>
                <a:schemeClr val="accent2"/>
              </a:solidFill>
              <a:prstDash val="dash"/>
              <a:headEnd type="none" w="med" len="med"/>
              <a:tailEnd type="none" w="med" len="med"/>
            </a:ln>
          </p:spPr>
        </p:sp>
        <p:sp>
          <p:nvSpPr>
            <p:cNvPr id="27869" name="直接连接符 27868"/>
            <p:cNvSpPr/>
            <p:nvPr/>
          </p:nvSpPr>
          <p:spPr>
            <a:xfrm flipH="1">
              <a:off x="2736" y="904"/>
              <a:ext cx="96" cy="876"/>
            </a:xfrm>
            <a:prstGeom prst="line">
              <a:avLst/>
            </a:prstGeom>
            <a:ln w="38100" cap="flat" cmpd="sng">
              <a:solidFill>
                <a:schemeClr val="accent2"/>
              </a:solidFill>
              <a:prstDash val="dash"/>
              <a:headEnd type="none" w="med" len="med"/>
              <a:tailEnd type="none" w="med" len="med"/>
            </a:ln>
          </p:spPr>
        </p:sp>
        <p:sp>
          <p:nvSpPr>
            <p:cNvPr id="27870" name="直接连接符 27869"/>
            <p:cNvSpPr/>
            <p:nvPr/>
          </p:nvSpPr>
          <p:spPr>
            <a:xfrm flipH="1">
              <a:off x="2640" y="904"/>
              <a:ext cx="96" cy="876"/>
            </a:xfrm>
            <a:prstGeom prst="line">
              <a:avLst/>
            </a:prstGeom>
            <a:ln w="38100" cap="flat" cmpd="sng">
              <a:solidFill>
                <a:schemeClr val="accent2"/>
              </a:solidFill>
              <a:prstDash val="dash"/>
              <a:headEnd type="none" w="med" len="med"/>
              <a:tailEnd type="none" w="med" len="med"/>
            </a:ln>
          </p:spPr>
        </p:sp>
        <p:sp>
          <p:nvSpPr>
            <p:cNvPr id="27871" name="直接连接符 27870"/>
            <p:cNvSpPr/>
            <p:nvPr/>
          </p:nvSpPr>
          <p:spPr>
            <a:xfrm flipH="1">
              <a:off x="2544" y="904"/>
              <a:ext cx="96" cy="876"/>
            </a:xfrm>
            <a:prstGeom prst="line">
              <a:avLst/>
            </a:prstGeom>
            <a:ln w="38100" cap="flat" cmpd="sng">
              <a:solidFill>
                <a:schemeClr val="accent2"/>
              </a:solidFill>
              <a:prstDash val="dash"/>
              <a:headEnd type="none" w="med" len="med"/>
              <a:tailEnd type="none" w="med" len="med"/>
            </a:ln>
          </p:spPr>
        </p:sp>
        <p:sp>
          <p:nvSpPr>
            <p:cNvPr id="27872" name="任意多边形 27871"/>
            <p:cNvSpPr/>
            <p:nvPr/>
          </p:nvSpPr>
          <p:spPr>
            <a:xfrm>
              <a:off x="2454" y="904"/>
              <a:ext cx="90" cy="872"/>
            </a:xfrm>
            <a:custGeom>
              <a:avLst/>
              <a:gdLst/>
              <a:ahLst/>
              <a:cxnLst/>
              <a:rect l="0" t="0" r="0" b="0"/>
              <a:pathLst>
                <a:path w="90" h="872">
                  <a:moveTo>
                    <a:pt x="90" y="0"/>
                  </a:moveTo>
                  <a:lnTo>
                    <a:pt x="0" y="872"/>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73" name="任意多边形 27872"/>
            <p:cNvSpPr/>
            <p:nvPr/>
          </p:nvSpPr>
          <p:spPr>
            <a:xfrm>
              <a:off x="2358" y="912"/>
              <a:ext cx="90" cy="846"/>
            </a:xfrm>
            <a:custGeom>
              <a:avLst/>
              <a:gdLst/>
              <a:ahLst/>
              <a:cxnLst/>
              <a:rect l="0" t="0" r="0" b="0"/>
              <a:pathLst>
                <a:path w="90" h="846">
                  <a:moveTo>
                    <a:pt x="90" y="0"/>
                  </a:moveTo>
                  <a:lnTo>
                    <a:pt x="0" y="846"/>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74" name="任意多边形 27873"/>
            <p:cNvSpPr/>
            <p:nvPr/>
          </p:nvSpPr>
          <p:spPr>
            <a:xfrm>
              <a:off x="2256" y="904"/>
              <a:ext cx="96" cy="836"/>
            </a:xfrm>
            <a:custGeom>
              <a:avLst/>
              <a:gdLst/>
              <a:ahLst/>
              <a:cxnLst/>
              <a:rect l="0" t="0" r="0" b="0"/>
              <a:pathLst>
                <a:path w="96" h="836">
                  <a:moveTo>
                    <a:pt x="96" y="0"/>
                  </a:moveTo>
                  <a:lnTo>
                    <a:pt x="0" y="836"/>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75" name="直接连接符 27874"/>
            <p:cNvSpPr/>
            <p:nvPr/>
          </p:nvSpPr>
          <p:spPr>
            <a:xfrm flipH="1">
              <a:off x="2688" y="860"/>
              <a:ext cx="96" cy="964"/>
            </a:xfrm>
            <a:prstGeom prst="line">
              <a:avLst/>
            </a:prstGeom>
            <a:ln w="38100" cap="flat" cmpd="sng">
              <a:solidFill>
                <a:schemeClr val="accent2"/>
              </a:solidFill>
              <a:prstDash val="dash"/>
              <a:headEnd type="none" w="med" len="med"/>
              <a:tailEnd type="none" w="med" len="med"/>
            </a:ln>
          </p:spPr>
        </p:sp>
        <p:sp>
          <p:nvSpPr>
            <p:cNvPr id="27876" name="直接连接符 27875"/>
            <p:cNvSpPr/>
            <p:nvPr/>
          </p:nvSpPr>
          <p:spPr>
            <a:xfrm flipH="1">
              <a:off x="2592" y="860"/>
              <a:ext cx="96" cy="964"/>
            </a:xfrm>
            <a:prstGeom prst="line">
              <a:avLst/>
            </a:prstGeom>
            <a:ln w="38100" cap="flat" cmpd="sng">
              <a:solidFill>
                <a:schemeClr val="accent2"/>
              </a:solidFill>
              <a:prstDash val="dash"/>
              <a:headEnd type="none" w="med" len="med"/>
              <a:tailEnd type="none" w="med" len="med"/>
            </a:ln>
          </p:spPr>
        </p:sp>
        <p:sp>
          <p:nvSpPr>
            <p:cNvPr id="27877" name="直接连接符 27876"/>
            <p:cNvSpPr/>
            <p:nvPr/>
          </p:nvSpPr>
          <p:spPr>
            <a:xfrm flipH="1">
              <a:off x="2496" y="860"/>
              <a:ext cx="96" cy="964"/>
            </a:xfrm>
            <a:prstGeom prst="line">
              <a:avLst/>
            </a:prstGeom>
            <a:ln w="38100" cap="flat" cmpd="sng">
              <a:solidFill>
                <a:schemeClr val="accent2"/>
              </a:solidFill>
              <a:prstDash val="dash"/>
              <a:headEnd type="none" w="med" len="med"/>
              <a:tailEnd type="none" w="med" len="med"/>
            </a:ln>
          </p:spPr>
        </p:sp>
        <p:sp>
          <p:nvSpPr>
            <p:cNvPr id="27878" name="任意多边形 27877"/>
            <p:cNvSpPr/>
            <p:nvPr/>
          </p:nvSpPr>
          <p:spPr>
            <a:xfrm>
              <a:off x="2400" y="860"/>
              <a:ext cx="96" cy="910"/>
            </a:xfrm>
            <a:custGeom>
              <a:avLst/>
              <a:gdLst/>
              <a:ahLst/>
              <a:cxnLst/>
              <a:rect l="0" t="0" r="0" b="0"/>
              <a:pathLst>
                <a:path w="96" h="910">
                  <a:moveTo>
                    <a:pt x="96" y="0"/>
                  </a:moveTo>
                  <a:lnTo>
                    <a:pt x="0" y="910"/>
                  </a:lnTo>
                </a:path>
              </a:pathLst>
            </a:custGeom>
            <a:noFill/>
            <a:ln w="3810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879" name="直接连接符 27878"/>
            <p:cNvSpPr/>
            <p:nvPr/>
          </p:nvSpPr>
          <p:spPr>
            <a:xfrm flipH="1">
              <a:off x="2304" y="816"/>
              <a:ext cx="96" cy="964"/>
            </a:xfrm>
            <a:prstGeom prst="line">
              <a:avLst/>
            </a:prstGeom>
            <a:ln w="38100" cap="flat" cmpd="sng">
              <a:solidFill>
                <a:schemeClr val="accent2"/>
              </a:solidFill>
              <a:prstDash val="dash"/>
              <a:headEnd type="none" w="med" len="med"/>
              <a:tailEnd type="none" w="med" len="med"/>
            </a:ln>
          </p:spPr>
        </p:sp>
      </p:grpSp>
      <p:sp>
        <p:nvSpPr>
          <p:cNvPr id="27880" name="任意多边形 27879"/>
          <p:cNvSpPr/>
          <p:nvPr/>
        </p:nvSpPr>
        <p:spPr>
          <a:xfrm>
            <a:off x="4368907" y="2114550"/>
            <a:ext cx="1200749" cy="295275"/>
          </a:xfrm>
          <a:custGeom>
            <a:avLst/>
            <a:gdLst/>
            <a:ahLst/>
            <a:cxnLst/>
            <a:rect l="0" t="0" r="0" b="0"/>
            <a:pathLst>
              <a:path w="1011" h="248">
                <a:moveTo>
                  <a:pt x="0" y="15"/>
                </a:moveTo>
                <a:cubicBezTo>
                  <a:pt x="23" y="15"/>
                  <a:pt x="3" y="0"/>
                  <a:pt x="127" y="15"/>
                </a:cubicBezTo>
                <a:cubicBezTo>
                  <a:pt x="251" y="30"/>
                  <a:pt x="598" y="67"/>
                  <a:pt x="745" y="106"/>
                </a:cubicBezTo>
                <a:cubicBezTo>
                  <a:pt x="892" y="145"/>
                  <a:pt x="956" y="219"/>
                  <a:pt x="1011" y="248"/>
                </a:cubicBezTo>
              </a:path>
            </a:pathLst>
          </a:custGeom>
          <a:noFill/>
          <a:ln w="76200" cap="flat" cmpd="sng">
            <a:solidFill>
              <a:schemeClr val="accent2">
                <a:alpha val="100000"/>
              </a:schemeClr>
            </a:solidFill>
            <a:prstDash val="solid"/>
            <a:headEnd type="none" w="med" len="med"/>
            <a:tailEnd type="stealth" w="sm" len="lg"/>
          </a:ln>
        </p:spPr>
        <p:txBody>
          <a:bodyPr/>
          <a:lstStyle/>
          <a:p>
            <a:endParaRPr lang="zh-CN" altLang="en-US" sz="100"/>
          </a:p>
        </p:txBody>
      </p:sp>
      <p:sp>
        <p:nvSpPr>
          <p:cNvPr id="27881" name="任意多边形 27880"/>
          <p:cNvSpPr/>
          <p:nvPr/>
        </p:nvSpPr>
        <p:spPr>
          <a:xfrm>
            <a:off x="1874768" y="2316956"/>
            <a:ext cx="561775" cy="140494"/>
          </a:xfrm>
          <a:custGeom>
            <a:avLst/>
            <a:gdLst/>
            <a:ahLst/>
            <a:cxnLst/>
            <a:rect l="0" t="0" r="0" b="0"/>
            <a:pathLst>
              <a:path w="473" h="118">
                <a:moveTo>
                  <a:pt x="0" y="9"/>
                </a:moveTo>
                <a:lnTo>
                  <a:pt x="473" y="0"/>
                </a:lnTo>
                <a:lnTo>
                  <a:pt x="373" y="27"/>
                </a:lnTo>
                <a:lnTo>
                  <a:pt x="291" y="72"/>
                </a:lnTo>
                <a:lnTo>
                  <a:pt x="155" y="118"/>
                </a:lnTo>
                <a:lnTo>
                  <a:pt x="100" y="82"/>
                </a:lnTo>
                <a:lnTo>
                  <a:pt x="0" y="9"/>
                </a:lnTo>
                <a:close/>
              </a:path>
            </a:pathLst>
          </a:custGeom>
          <a:solidFill>
            <a:srgbClr val="3399FF">
              <a:alpha val="100000"/>
            </a:srgbClr>
          </a:solidFill>
          <a:ln w="9525" cap="flat" cmpd="sng">
            <a:solidFill>
              <a:srgbClr val="008000">
                <a:alpha val="100000"/>
              </a:srgbClr>
            </a:solidFill>
            <a:prstDash val="solid"/>
            <a:headEnd type="none" w="med" len="med"/>
            <a:tailEnd type="none" w="med" len="med"/>
          </a:ln>
        </p:spPr>
        <p:txBody>
          <a:bodyPr/>
          <a:lstStyle/>
          <a:p>
            <a:endParaRPr lang="zh-CN" altLang="en-US" sz="100"/>
          </a:p>
        </p:txBody>
      </p:sp>
      <p:grpSp>
        <p:nvGrpSpPr>
          <p:cNvPr id="27882" name="组合 27881"/>
          <p:cNvGrpSpPr/>
          <p:nvPr/>
        </p:nvGrpSpPr>
        <p:grpSpPr>
          <a:xfrm>
            <a:off x="1208476" y="1435894"/>
            <a:ext cx="567714" cy="526256"/>
            <a:chOff x="48" y="1206"/>
            <a:chExt cx="478" cy="442"/>
          </a:xfrm>
        </p:grpSpPr>
        <p:sp>
          <p:nvSpPr>
            <p:cNvPr id="27883" name="任意多边形 27882"/>
            <p:cNvSpPr/>
            <p:nvPr/>
          </p:nvSpPr>
          <p:spPr>
            <a:xfrm>
              <a:off x="48" y="1206"/>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84" name="任意多边形 27883"/>
            <p:cNvSpPr/>
            <p:nvPr/>
          </p:nvSpPr>
          <p:spPr>
            <a:xfrm>
              <a:off x="144" y="1206"/>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85" name="任意多边形 27884"/>
            <p:cNvSpPr/>
            <p:nvPr/>
          </p:nvSpPr>
          <p:spPr>
            <a:xfrm>
              <a:off x="240" y="1206"/>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86" name="任意多边形 27885"/>
            <p:cNvSpPr/>
            <p:nvPr/>
          </p:nvSpPr>
          <p:spPr>
            <a:xfrm>
              <a:off x="336" y="1222"/>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87" name="任意多边形 27886"/>
            <p:cNvSpPr/>
            <p:nvPr/>
          </p:nvSpPr>
          <p:spPr>
            <a:xfrm>
              <a:off x="432" y="1222"/>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grpSp>
      <p:grpSp>
        <p:nvGrpSpPr>
          <p:cNvPr id="27888" name="组合 27887"/>
          <p:cNvGrpSpPr/>
          <p:nvPr/>
        </p:nvGrpSpPr>
        <p:grpSpPr>
          <a:xfrm>
            <a:off x="1208476" y="1257300"/>
            <a:ext cx="567714" cy="697707"/>
            <a:chOff x="48" y="1206"/>
            <a:chExt cx="478" cy="442"/>
          </a:xfrm>
        </p:grpSpPr>
        <p:sp>
          <p:nvSpPr>
            <p:cNvPr id="27889" name="任意多边形 27888"/>
            <p:cNvSpPr/>
            <p:nvPr/>
          </p:nvSpPr>
          <p:spPr>
            <a:xfrm>
              <a:off x="48" y="1206"/>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90" name="任意多边形 27889"/>
            <p:cNvSpPr/>
            <p:nvPr/>
          </p:nvSpPr>
          <p:spPr>
            <a:xfrm>
              <a:off x="144" y="1206"/>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91" name="任意多边形 27890"/>
            <p:cNvSpPr/>
            <p:nvPr/>
          </p:nvSpPr>
          <p:spPr>
            <a:xfrm>
              <a:off x="240" y="1206"/>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92" name="任意多边形 27891"/>
            <p:cNvSpPr/>
            <p:nvPr/>
          </p:nvSpPr>
          <p:spPr>
            <a:xfrm>
              <a:off x="336" y="1222"/>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sp>
          <p:nvSpPr>
            <p:cNvPr id="27893" name="任意多边形 27892"/>
            <p:cNvSpPr/>
            <p:nvPr/>
          </p:nvSpPr>
          <p:spPr>
            <a:xfrm>
              <a:off x="432" y="1222"/>
              <a:ext cx="94" cy="42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9525" cap="flat" cmpd="sng">
              <a:solidFill>
                <a:schemeClr val="accent2">
                  <a:alpha val="100000"/>
                </a:schemeClr>
              </a:solidFill>
              <a:prstDash val="sysDot"/>
              <a:headEnd type="none" w="med" len="med"/>
              <a:tailEnd type="stealth" w="sm" len="lg"/>
            </a:ln>
          </p:spPr>
          <p:txBody>
            <a:bodyPr/>
            <a:lstStyle/>
            <a:p>
              <a:endParaRPr lang="zh-CN" altLang="en-US" sz="100"/>
            </a:p>
          </p:txBody>
        </p:sp>
      </p:grpSp>
      <p:sp>
        <p:nvSpPr>
          <p:cNvPr id="27894" name="云形标注 27893"/>
          <p:cNvSpPr/>
          <p:nvPr/>
        </p:nvSpPr>
        <p:spPr>
          <a:xfrm>
            <a:off x="1265485" y="1143000"/>
            <a:ext cx="570089" cy="114300"/>
          </a:xfrm>
          <a:prstGeom prst="cloudCallout">
            <a:avLst>
              <a:gd name="adj1" fmla="val -37500"/>
              <a:gd name="adj2" fmla="val 30208"/>
            </a:avLst>
          </a:prstGeom>
          <a:solidFill>
            <a:schemeClr val="bg2"/>
          </a:solidFill>
          <a:ln w="9525" cap="flat" cmpd="sng">
            <a:solidFill>
              <a:schemeClr val="tx2"/>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895" name="云形标注 27894"/>
          <p:cNvSpPr/>
          <p:nvPr/>
        </p:nvSpPr>
        <p:spPr>
          <a:xfrm>
            <a:off x="1151468" y="1028700"/>
            <a:ext cx="855133" cy="228600"/>
          </a:xfrm>
          <a:prstGeom prst="cloudCallout">
            <a:avLst>
              <a:gd name="adj1" fmla="val -42778"/>
              <a:gd name="adj2" fmla="val 10940"/>
            </a:avLst>
          </a:prstGeom>
          <a:solidFill>
            <a:schemeClr val="bg2"/>
          </a:solidFill>
          <a:ln w="9525" cap="flat" cmpd="sng">
            <a:solidFill>
              <a:schemeClr val="tx2"/>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896" name="云形标注 27895"/>
          <p:cNvSpPr/>
          <p:nvPr/>
        </p:nvSpPr>
        <p:spPr>
          <a:xfrm>
            <a:off x="1151467" y="1028700"/>
            <a:ext cx="1140178" cy="228600"/>
          </a:xfrm>
          <a:prstGeom prst="cloudCallout">
            <a:avLst>
              <a:gd name="adj1" fmla="val -44583"/>
              <a:gd name="adj2" fmla="val 10940"/>
            </a:avLst>
          </a:prstGeom>
          <a:solidFill>
            <a:schemeClr val="bg2"/>
          </a:solidFill>
          <a:ln w="9525" cap="flat" cmpd="sng">
            <a:solidFill>
              <a:schemeClr val="tx2"/>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897" name="云形标注 27896"/>
          <p:cNvSpPr/>
          <p:nvPr/>
        </p:nvSpPr>
        <p:spPr>
          <a:xfrm>
            <a:off x="1151468" y="1028700"/>
            <a:ext cx="1482231" cy="228600"/>
          </a:xfrm>
          <a:prstGeom prst="cloudCallout">
            <a:avLst>
              <a:gd name="adj1" fmla="val -45833"/>
              <a:gd name="adj2" fmla="val 35940"/>
            </a:avLst>
          </a:prstGeom>
          <a:solidFill>
            <a:schemeClr val="bg2"/>
          </a:solidFill>
          <a:ln w="9525" cap="flat" cmpd="sng">
            <a:solidFill>
              <a:schemeClr val="tx2"/>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sp>
        <p:nvSpPr>
          <p:cNvPr id="27898" name="云形标注 27897"/>
          <p:cNvSpPr/>
          <p:nvPr/>
        </p:nvSpPr>
        <p:spPr>
          <a:xfrm>
            <a:off x="1151468" y="1028700"/>
            <a:ext cx="1995311" cy="228600"/>
          </a:xfrm>
          <a:prstGeom prst="cloudCallout">
            <a:avLst>
              <a:gd name="adj1" fmla="val -46903"/>
              <a:gd name="adj2" fmla="val 35940"/>
            </a:avLst>
          </a:prstGeom>
          <a:solidFill>
            <a:schemeClr val="bg2"/>
          </a:solidFill>
          <a:ln w="9525" cap="flat" cmpd="sng">
            <a:solidFill>
              <a:schemeClr val="tx2"/>
            </a:solidFill>
            <a:prstDash val="solid"/>
            <a:headEnd type="none" w="med" len="med"/>
            <a:tailEnd type="none" w="med" len="med"/>
          </a:ln>
        </p:spPr>
        <p:txBody>
          <a:bodyPr wrap="none" anchor="ctr"/>
          <a:lstStyle/>
          <a:p>
            <a:pPr algn="ctr">
              <a:buClr>
                <a:schemeClr val="bg1"/>
              </a:buClr>
            </a:pPr>
            <a:endParaRPr sz="1795" dirty="0">
              <a:latin typeface="Times New Roman" panose="02020603050405020304" pitchFamily="18" charset="0"/>
            </a:endParaRPr>
          </a:p>
        </p:txBody>
      </p:sp>
      <p:grpSp>
        <p:nvGrpSpPr>
          <p:cNvPr id="27899" name="组合 27898"/>
          <p:cNvGrpSpPr/>
          <p:nvPr/>
        </p:nvGrpSpPr>
        <p:grpSpPr>
          <a:xfrm>
            <a:off x="2520868" y="1200151"/>
            <a:ext cx="511892" cy="1190625"/>
            <a:chOff x="1153" y="1008"/>
            <a:chExt cx="431" cy="1000"/>
          </a:xfrm>
        </p:grpSpPr>
        <p:sp>
          <p:nvSpPr>
            <p:cNvPr id="27900" name="任意多边形 27899"/>
            <p:cNvSpPr/>
            <p:nvPr/>
          </p:nvSpPr>
          <p:spPr>
            <a:xfrm>
              <a:off x="1153" y="1033"/>
              <a:ext cx="143" cy="959"/>
            </a:xfrm>
            <a:custGeom>
              <a:avLst/>
              <a:gdLst/>
              <a:ahLst/>
              <a:cxnLst/>
              <a:rect l="0" t="0" r="0" b="0"/>
              <a:pathLst>
                <a:path w="143" h="959">
                  <a:moveTo>
                    <a:pt x="0" y="0"/>
                  </a:moveTo>
                  <a:lnTo>
                    <a:pt x="143" y="959"/>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01" name="任意多边形 27900"/>
            <p:cNvSpPr/>
            <p:nvPr/>
          </p:nvSpPr>
          <p:spPr>
            <a:xfrm>
              <a:off x="1206" y="1045"/>
              <a:ext cx="138" cy="963"/>
            </a:xfrm>
            <a:custGeom>
              <a:avLst/>
              <a:gdLst/>
              <a:ahLst/>
              <a:cxnLst/>
              <a:rect l="0" t="0" r="0" b="0"/>
              <a:pathLst>
                <a:path w="138" h="963">
                  <a:moveTo>
                    <a:pt x="0" y="0"/>
                  </a:moveTo>
                  <a:lnTo>
                    <a:pt x="138" y="963"/>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02" name="任意多边形 27901"/>
            <p:cNvSpPr/>
            <p:nvPr/>
          </p:nvSpPr>
          <p:spPr>
            <a:xfrm>
              <a:off x="1260" y="1008"/>
              <a:ext cx="124" cy="928"/>
            </a:xfrm>
            <a:custGeom>
              <a:avLst/>
              <a:gdLst/>
              <a:ahLst/>
              <a:cxnLst/>
              <a:rect l="0" t="0" r="0" b="0"/>
              <a:pathLst>
                <a:path w="124" h="928">
                  <a:moveTo>
                    <a:pt x="0" y="0"/>
                  </a:moveTo>
                  <a:lnTo>
                    <a:pt x="124" y="928"/>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03" name="任意多边形 27902"/>
            <p:cNvSpPr/>
            <p:nvPr/>
          </p:nvSpPr>
          <p:spPr>
            <a:xfrm>
              <a:off x="1314" y="1045"/>
              <a:ext cx="118" cy="843"/>
            </a:xfrm>
            <a:custGeom>
              <a:avLst/>
              <a:gdLst/>
              <a:ahLst/>
              <a:cxnLst/>
              <a:rect l="0" t="0" r="0" b="0"/>
              <a:pathLst>
                <a:path w="118" h="843">
                  <a:moveTo>
                    <a:pt x="0" y="0"/>
                  </a:moveTo>
                  <a:lnTo>
                    <a:pt x="118" y="843"/>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04" name="直接连接符 27903"/>
            <p:cNvSpPr/>
            <p:nvPr/>
          </p:nvSpPr>
          <p:spPr>
            <a:xfrm>
              <a:off x="1422" y="1045"/>
              <a:ext cx="108" cy="742"/>
            </a:xfrm>
            <a:prstGeom prst="line">
              <a:avLst/>
            </a:prstGeom>
            <a:ln w="19050" cap="flat" cmpd="sng">
              <a:solidFill>
                <a:schemeClr val="accent2"/>
              </a:solidFill>
              <a:prstDash val="dash"/>
              <a:headEnd type="none" w="med" len="med"/>
              <a:tailEnd type="none" w="med" len="med"/>
            </a:ln>
          </p:spPr>
        </p:sp>
        <p:sp>
          <p:nvSpPr>
            <p:cNvPr id="27905" name="直接连接符 27904"/>
            <p:cNvSpPr/>
            <p:nvPr/>
          </p:nvSpPr>
          <p:spPr>
            <a:xfrm>
              <a:off x="1368" y="1008"/>
              <a:ext cx="108" cy="816"/>
            </a:xfrm>
            <a:prstGeom prst="line">
              <a:avLst/>
            </a:prstGeom>
            <a:ln w="19050" cap="flat" cmpd="sng">
              <a:solidFill>
                <a:schemeClr val="accent2"/>
              </a:solidFill>
              <a:prstDash val="dash"/>
              <a:headEnd type="none" w="med" len="med"/>
              <a:tailEnd type="none" w="med" len="med"/>
            </a:ln>
          </p:spPr>
        </p:sp>
        <p:sp>
          <p:nvSpPr>
            <p:cNvPr id="27906" name="直接连接符 27905"/>
            <p:cNvSpPr/>
            <p:nvPr/>
          </p:nvSpPr>
          <p:spPr>
            <a:xfrm>
              <a:off x="1476" y="1008"/>
              <a:ext cx="108" cy="816"/>
            </a:xfrm>
            <a:prstGeom prst="line">
              <a:avLst/>
            </a:prstGeom>
            <a:ln w="19050" cap="flat" cmpd="sng">
              <a:solidFill>
                <a:schemeClr val="accent2"/>
              </a:solidFill>
              <a:prstDash val="dash"/>
              <a:headEnd type="none" w="med" len="med"/>
              <a:tailEnd type="none" w="med" len="med"/>
            </a:ln>
          </p:spPr>
        </p:sp>
      </p:grpSp>
      <p:grpSp>
        <p:nvGrpSpPr>
          <p:cNvPr id="27907" name="组合 27906"/>
          <p:cNvGrpSpPr/>
          <p:nvPr/>
        </p:nvGrpSpPr>
        <p:grpSpPr>
          <a:xfrm>
            <a:off x="2520868" y="1200151"/>
            <a:ext cx="511892" cy="1190625"/>
            <a:chOff x="1153" y="1008"/>
            <a:chExt cx="431" cy="1000"/>
          </a:xfrm>
        </p:grpSpPr>
        <p:sp>
          <p:nvSpPr>
            <p:cNvPr id="27908" name="任意多边形 27907"/>
            <p:cNvSpPr/>
            <p:nvPr/>
          </p:nvSpPr>
          <p:spPr>
            <a:xfrm>
              <a:off x="1153" y="1033"/>
              <a:ext cx="143" cy="959"/>
            </a:xfrm>
            <a:custGeom>
              <a:avLst/>
              <a:gdLst/>
              <a:ahLst/>
              <a:cxnLst/>
              <a:rect l="0" t="0" r="0" b="0"/>
              <a:pathLst>
                <a:path w="143" h="959">
                  <a:moveTo>
                    <a:pt x="0" y="0"/>
                  </a:moveTo>
                  <a:lnTo>
                    <a:pt x="143" y="959"/>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09" name="任意多边形 27908"/>
            <p:cNvSpPr/>
            <p:nvPr/>
          </p:nvSpPr>
          <p:spPr>
            <a:xfrm>
              <a:off x="1206" y="1045"/>
              <a:ext cx="138" cy="963"/>
            </a:xfrm>
            <a:custGeom>
              <a:avLst/>
              <a:gdLst/>
              <a:ahLst/>
              <a:cxnLst/>
              <a:rect l="0" t="0" r="0" b="0"/>
              <a:pathLst>
                <a:path w="138" h="963">
                  <a:moveTo>
                    <a:pt x="0" y="0"/>
                  </a:moveTo>
                  <a:lnTo>
                    <a:pt x="138" y="963"/>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10" name="任意多边形 27909"/>
            <p:cNvSpPr/>
            <p:nvPr/>
          </p:nvSpPr>
          <p:spPr>
            <a:xfrm>
              <a:off x="1260" y="1008"/>
              <a:ext cx="124" cy="928"/>
            </a:xfrm>
            <a:custGeom>
              <a:avLst/>
              <a:gdLst/>
              <a:ahLst/>
              <a:cxnLst/>
              <a:rect l="0" t="0" r="0" b="0"/>
              <a:pathLst>
                <a:path w="124" h="928">
                  <a:moveTo>
                    <a:pt x="0" y="0"/>
                  </a:moveTo>
                  <a:lnTo>
                    <a:pt x="124" y="928"/>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11" name="任意多边形 27910"/>
            <p:cNvSpPr/>
            <p:nvPr/>
          </p:nvSpPr>
          <p:spPr>
            <a:xfrm>
              <a:off x="1314" y="1045"/>
              <a:ext cx="118" cy="843"/>
            </a:xfrm>
            <a:custGeom>
              <a:avLst/>
              <a:gdLst/>
              <a:ahLst/>
              <a:cxnLst/>
              <a:rect l="0" t="0" r="0" b="0"/>
              <a:pathLst>
                <a:path w="118" h="843">
                  <a:moveTo>
                    <a:pt x="0" y="0"/>
                  </a:moveTo>
                  <a:lnTo>
                    <a:pt x="118" y="843"/>
                  </a:lnTo>
                </a:path>
              </a:pathLst>
            </a:custGeom>
            <a:noFill/>
            <a:ln w="19050" cap="flat" cmpd="sng">
              <a:solidFill>
                <a:schemeClr val="accent2">
                  <a:alpha val="100000"/>
                </a:schemeClr>
              </a:solidFill>
              <a:prstDash val="dash"/>
              <a:headEnd type="none" w="med" len="med"/>
              <a:tailEnd type="none" w="med" len="med"/>
            </a:ln>
          </p:spPr>
          <p:txBody>
            <a:bodyPr/>
            <a:lstStyle/>
            <a:p>
              <a:endParaRPr lang="zh-CN" altLang="en-US" sz="100"/>
            </a:p>
          </p:txBody>
        </p:sp>
        <p:sp>
          <p:nvSpPr>
            <p:cNvPr id="27912" name="直接连接符 27911"/>
            <p:cNvSpPr/>
            <p:nvPr/>
          </p:nvSpPr>
          <p:spPr>
            <a:xfrm>
              <a:off x="1422" y="1045"/>
              <a:ext cx="108" cy="742"/>
            </a:xfrm>
            <a:prstGeom prst="line">
              <a:avLst/>
            </a:prstGeom>
            <a:ln w="19050" cap="flat" cmpd="sng">
              <a:solidFill>
                <a:schemeClr val="accent2"/>
              </a:solidFill>
              <a:prstDash val="dash"/>
              <a:headEnd type="none" w="med" len="med"/>
              <a:tailEnd type="none" w="med" len="med"/>
            </a:ln>
          </p:spPr>
        </p:sp>
        <p:sp>
          <p:nvSpPr>
            <p:cNvPr id="27913" name="直接连接符 27912"/>
            <p:cNvSpPr/>
            <p:nvPr/>
          </p:nvSpPr>
          <p:spPr>
            <a:xfrm>
              <a:off x="1368" y="1008"/>
              <a:ext cx="108" cy="816"/>
            </a:xfrm>
            <a:prstGeom prst="line">
              <a:avLst/>
            </a:prstGeom>
            <a:ln w="19050" cap="flat" cmpd="sng">
              <a:solidFill>
                <a:schemeClr val="accent2"/>
              </a:solidFill>
              <a:prstDash val="dash"/>
              <a:headEnd type="none" w="med" len="med"/>
              <a:tailEnd type="none" w="med" len="med"/>
            </a:ln>
          </p:spPr>
        </p:sp>
        <p:sp>
          <p:nvSpPr>
            <p:cNvPr id="27914" name="直接连接符 27913"/>
            <p:cNvSpPr/>
            <p:nvPr/>
          </p:nvSpPr>
          <p:spPr>
            <a:xfrm>
              <a:off x="1476" y="1008"/>
              <a:ext cx="108" cy="816"/>
            </a:xfrm>
            <a:prstGeom prst="line">
              <a:avLst/>
            </a:prstGeom>
            <a:ln w="19050" cap="flat" cmpd="sng">
              <a:solidFill>
                <a:schemeClr val="accent2"/>
              </a:solidFill>
              <a:prstDash val="dash"/>
              <a:headEnd type="none" w="med" len="med"/>
              <a:tailEnd type="none" w="med" len="med"/>
            </a:ln>
          </p:spPr>
        </p:sp>
      </p:grpSp>
      <p:sp>
        <p:nvSpPr>
          <p:cNvPr id="27915" name="任意多边形 27914"/>
          <p:cNvSpPr/>
          <p:nvPr/>
        </p:nvSpPr>
        <p:spPr>
          <a:xfrm>
            <a:off x="1140779" y="2131219"/>
            <a:ext cx="5970493" cy="896541"/>
          </a:xfrm>
          <a:custGeom>
            <a:avLst/>
            <a:gdLst/>
            <a:ahLst/>
            <a:cxnLst/>
            <a:rect l="0" t="0" r="0" b="0"/>
            <a:pathLst>
              <a:path w="5027" h="753">
                <a:moveTo>
                  <a:pt x="4972" y="752"/>
                </a:moveTo>
                <a:cubicBezTo>
                  <a:pt x="4138" y="753"/>
                  <a:pt x="1254" y="737"/>
                  <a:pt x="23" y="735"/>
                </a:cubicBezTo>
                <a:cubicBezTo>
                  <a:pt x="9" y="247"/>
                  <a:pt x="0" y="582"/>
                  <a:pt x="0" y="74"/>
                </a:cubicBezTo>
                <a:cubicBezTo>
                  <a:pt x="398" y="143"/>
                  <a:pt x="400" y="133"/>
                  <a:pt x="527" y="174"/>
                </a:cubicBezTo>
                <a:cubicBezTo>
                  <a:pt x="654" y="215"/>
                  <a:pt x="671" y="313"/>
                  <a:pt x="763" y="319"/>
                </a:cubicBezTo>
                <a:cubicBezTo>
                  <a:pt x="855" y="325"/>
                  <a:pt x="982" y="239"/>
                  <a:pt x="1082" y="210"/>
                </a:cubicBezTo>
                <a:cubicBezTo>
                  <a:pt x="1182" y="181"/>
                  <a:pt x="1280" y="175"/>
                  <a:pt x="1363" y="146"/>
                </a:cubicBezTo>
                <a:cubicBezTo>
                  <a:pt x="1446" y="117"/>
                  <a:pt x="1496" y="61"/>
                  <a:pt x="1582" y="37"/>
                </a:cubicBezTo>
                <a:cubicBezTo>
                  <a:pt x="1668" y="13"/>
                  <a:pt x="1723" y="0"/>
                  <a:pt x="1882" y="1"/>
                </a:cubicBezTo>
                <a:cubicBezTo>
                  <a:pt x="2041" y="2"/>
                  <a:pt x="2285" y="20"/>
                  <a:pt x="2536" y="46"/>
                </a:cubicBezTo>
                <a:cubicBezTo>
                  <a:pt x="2787" y="72"/>
                  <a:pt x="3203" y="124"/>
                  <a:pt x="3387" y="160"/>
                </a:cubicBezTo>
                <a:cubicBezTo>
                  <a:pt x="3571" y="196"/>
                  <a:pt x="3559" y="220"/>
                  <a:pt x="3639" y="262"/>
                </a:cubicBezTo>
                <a:cubicBezTo>
                  <a:pt x="3719" y="304"/>
                  <a:pt x="3742" y="362"/>
                  <a:pt x="3867" y="412"/>
                </a:cubicBezTo>
                <a:cubicBezTo>
                  <a:pt x="3992" y="462"/>
                  <a:pt x="4197" y="512"/>
                  <a:pt x="4390" y="565"/>
                </a:cubicBezTo>
                <a:cubicBezTo>
                  <a:pt x="4583" y="618"/>
                  <a:pt x="4930" y="697"/>
                  <a:pt x="5027" y="728"/>
                </a:cubicBezTo>
                <a:lnTo>
                  <a:pt x="4972" y="752"/>
                </a:lnTo>
                <a:close/>
              </a:path>
            </a:pathLst>
          </a:custGeom>
          <a:pattFill prst="pct20">
            <a:fgClr>
              <a:srgbClr val="FF3300"/>
            </a:fgClr>
            <a:bgClr>
              <a:srgbClr val="00FFFF"/>
            </a:bgClr>
          </a:pattFill>
          <a:ln w="28575">
            <a:noFill/>
          </a:ln>
        </p:spPr>
        <p:txBody>
          <a:bodyPr/>
          <a:lstStyle/>
          <a:p>
            <a:endParaRPr lang="zh-CN" altLang="en-US" sz="100"/>
          </a:p>
        </p:txBody>
      </p:sp>
      <p:sp>
        <p:nvSpPr>
          <p:cNvPr id="27916" name="任意多边形 27915"/>
          <p:cNvSpPr/>
          <p:nvPr/>
        </p:nvSpPr>
        <p:spPr>
          <a:xfrm>
            <a:off x="1151467" y="2622948"/>
            <a:ext cx="5352898" cy="411956"/>
          </a:xfrm>
          <a:custGeom>
            <a:avLst/>
            <a:gdLst/>
            <a:ahLst/>
            <a:cxnLst/>
            <a:rect l="0" t="0" r="0" b="0"/>
            <a:pathLst>
              <a:path w="4507" h="346">
                <a:moveTo>
                  <a:pt x="4507" y="341"/>
                </a:moveTo>
                <a:cubicBezTo>
                  <a:pt x="3946" y="346"/>
                  <a:pt x="763" y="336"/>
                  <a:pt x="14" y="336"/>
                </a:cubicBezTo>
                <a:cubicBezTo>
                  <a:pt x="14" y="77"/>
                  <a:pt x="0" y="274"/>
                  <a:pt x="23" y="28"/>
                </a:cubicBezTo>
                <a:cubicBezTo>
                  <a:pt x="453" y="0"/>
                  <a:pt x="1861" y="3"/>
                  <a:pt x="2610" y="52"/>
                </a:cubicBezTo>
                <a:cubicBezTo>
                  <a:pt x="3357" y="104"/>
                  <a:pt x="4004" y="224"/>
                  <a:pt x="4507" y="341"/>
                </a:cubicBezTo>
                <a:close/>
              </a:path>
            </a:pathLst>
          </a:custGeom>
          <a:pattFill prst="ltUpDiag">
            <a:fgClr>
              <a:srgbClr val="663300"/>
            </a:fgClr>
            <a:bgClr>
              <a:srgbClr val="FFFFFF"/>
            </a:bgClr>
          </a:pattFill>
          <a:ln w="12700">
            <a:noFill/>
          </a:ln>
        </p:spPr>
        <p:txBody>
          <a:bodyPr/>
          <a:lstStyle/>
          <a:p>
            <a:endParaRPr lang="zh-CN" altLang="en-US" sz="100"/>
          </a:p>
        </p:txBody>
      </p:sp>
      <p:sp>
        <p:nvSpPr>
          <p:cNvPr id="27917" name="任意多边形 27916"/>
          <p:cNvSpPr/>
          <p:nvPr/>
        </p:nvSpPr>
        <p:spPr>
          <a:xfrm>
            <a:off x="3716868" y="2286001"/>
            <a:ext cx="1995311" cy="228600"/>
          </a:xfrm>
          <a:custGeom>
            <a:avLst/>
            <a:gdLst/>
            <a:ahLst/>
            <a:cxnLst/>
            <a:rect l="0" t="0" r="0" b="0"/>
            <a:pathLst>
              <a:path w="1440" h="192">
                <a:moveTo>
                  <a:pt x="0" y="0"/>
                </a:moveTo>
                <a:cubicBezTo>
                  <a:pt x="144" y="32"/>
                  <a:pt x="288" y="64"/>
                  <a:pt x="528" y="96"/>
                </a:cubicBezTo>
                <a:cubicBezTo>
                  <a:pt x="768" y="128"/>
                  <a:pt x="1104" y="160"/>
                  <a:pt x="1440" y="192"/>
                </a:cubicBezTo>
              </a:path>
            </a:pathLst>
          </a:custGeom>
          <a:noFill/>
          <a:ln w="38100" cap="flat" cmpd="sng">
            <a:solidFill>
              <a:schemeClr val="accent2">
                <a:alpha val="100000"/>
              </a:schemeClr>
            </a:solidFill>
            <a:prstDash val="solid"/>
            <a:headEnd type="none" w="med" len="med"/>
            <a:tailEnd type="stealth" w="med" len="lg"/>
          </a:ln>
        </p:spPr>
        <p:txBody>
          <a:bodyPr/>
          <a:lstStyle/>
          <a:p>
            <a:endParaRPr lang="zh-CN" altLang="en-US" sz="100"/>
          </a:p>
        </p:txBody>
      </p:sp>
      <p:sp>
        <p:nvSpPr>
          <p:cNvPr id="27918" name="任意多边形 27917"/>
          <p:cNvSpPr/>
          <p:nvPr/>
        </p:nvSpPr>
        <p:spPr>
          <a:xfrm>
            <a:off x="2462671" y="2100263"/>
            <a:ext cx="513080" cy="194072"/>
          </a:xfrm>
          <a:custGeom>
            <a:avLst/>
            <a:gdLst/>
            <a:ahLst/>
            <a:cxnLst/>
            <a:rect l="0" t="0" r="0" b="0"/>
            <a:pathLst>
              <a:path w="432" h="163">
                <a:moveTo>
                  <a:pt x="432" y="0"/>
                </a:moveTo>
                <a:cubicBezTo>
                  <a:pt x="408" y="8"/>
                  <a:pt x="346" y="47"/>
                  <a:pt x="306" y="68"/>
                </a:cubicBezTo>
                <a:cubicBezTo>
                  <a:pt x="266" y="89"/>
                  <a:pt x="245" y="108"/>
                  <a:pt x="194" y="124"/>
                </a:cubicBezTo>
                <a:cubicBezTo>
                  <a:pt x="143" y="140"/>
                  <a:pt x="40" y="155"/>
                  <a:pt x="0" y="163"/>
                </a:cubicBezTo>
              </a:path>
            </a:pathLst>
          </a:custGeom>
          <a:noFill/>
          <a:ln w="38100" cap="flat" cmpd="sng">
            <a:solidFill>
              <a:schemeClr val="accent2">
                <a:alpha val="100000"/>
              </a:schemeClr>
            </a:solidFill>
            <a:prstDash val="solid"/>
            <a:headEnd type="none" w="med" len="med"/>
            <a:tailEnd type="stealth" w="sm" len="lg"/>
          </a:ln>
        </p:spPr>
        <p:txBody>
          <a:bodyPr/>
          <a:lstStyle/>
          <a:p>
            <a:endParaRPr lang="zh-CN" altLang="en-US" sz="100"/>
          </a:p>
        </p:txBody>
      </p:sp>
      <p:grpSp>
        <p:nvGrpSpPr>
          <p:cNvPr id="27919" name="组合 27918"/>
          <p:cNvGrpSpPr/>
          <p:nvPr/>
        </p:nvGrpSpPr>
        <p:grpSpPr>
          <a:xfrm>
            <a:off x="3716868" y="2057400"/>
            <a:ext cx="570089" cy="342900"/>
            <a:chOff x="2160" y="1728"/>
            <a:chExt cx="480" cy="288"/>
          </a:xfrm>
        </p:grpSpPr>
        <p:sp>
          <p:nvSpPr>
            <p:cNvPr id="27920" name="直接连接符 27919"/>
            <p:cNvSpPr/>
            <p:nvPr/>
          </p:nvSpPr>
          <p:spPr>
            <a:xfrm>
              <a:off x="2160" y="1728"/>
              <a:ext cx="0" cy="192"/>
            </a:xfrm>
            <a:prstGeom prst="line">
              <a:avLst/>
            </a:prstGeom>
            <a:ln w="28575" cap="flat" cmpd="sng">
              <a:solidFill>
                <a:schemeClr val="accent2"/>
              </a:solidFill>
              <a:prstDash val="solid"/>
              <a:headEnd type="none" w="med" len="med"/>
              <a:tailEnd type="stealth" w="med" len="med"/>
            </a:ln>
          </p:spPr>
        </p:sp>
        <p:sp>
          <p:nvSpPr>
            <p:cNvPr id="27921" name="直接连接符 27920"/>
            <p:cNvSpPr/>
            <p:nvPr/>
          </p:nvSpPr>
          <p:spPr>
            <a:xfrm>
              <a:off x="2256" y="1744"/>
              <a:ext cx="0" cy="192"/>
            </a:xfrm>
            <a:prstGeom prst="line">
              <a:avLst/>
            </a:prstGeom>
            <a:ln w="28575" cap="flat" cmpd="sng">
              <a:solidFill>
                <a:schemeClr val="accent2"/>
              </a:solidFill>
              <a:prstDash val="solid"/>
              <a:headEnd type="none" w="med" len="med"/>
              <a:tailEnd type="stealth" w="med" len="med"/>
            </a:ln>
          </p:spPr>
        </p:sp>
        <p:sp>
          <p:nvSpPr>
            <p:cNvPr id="27922" name="直接连接符 27921"/>
            <p:cNvSpPr/>
            <p:nvPr/>
          </p:nvSpPr>
          <p:spPr>
            <a:xfrm>
              <a:off x="2352" y="1752"/>
              <a:ext cx="0" cy="192"/>
            </a:xfrm>
            <a:prstGeom prst="line">
              <a:avLst/>
            </a:prstGeom>
            <a:ln w="28575" cap="flat" cmpd="sng">
              <a:solidFill>
                <a:schemeClr val="accent2"/>
              </a:solidFill>
              <a:prstDash val="solid"/>
              <a:headEnd type="none" w="med" len="med"/>
              <a:tailEnd type="stealth" w="med" len="med"/>
            </a:ln>
          </p:spPr>
        </p:sp>
        <p:sp>
          <p:nvSpPr>
            <p:cNvPr id="27923" name="直接连接符 27922"/>
            <p:cNvSpPr/>
            <p:nvPr/>
          </p:nvSpPr>
          <p:spPr>
            <a:xfrm>
              <a:off x="2448" y="1776"/>
              <a:ext cx="0" cy="192"/>
            </a:xfrm>
            <a:prstGeom prst="line">
              <a:avLst/>
            </a:prstGeom>
            <a:ln w="28575" cap="flat" cmpd="sng">
              <a:solidFill>
                <a:schemeClr val="accent2"/>
              </a:solidFill>
              <a:prstDash val="solid"/>
              <a:headEnd type="none" w="med" len="med"/>
              <a:tailEnd type="stealth" w="med" len="med"/>
            </a:ln>
          </p:spPr>
        </p:sp>
        <p:sp>
          <p:nvSpPr>
            <p:cNvPr id="27924" name="直接连接符 27923"/>
            <p:cNvSpPr/>
            <p:nvPr/>
          </p:nvSpPr>
          <p:spPr>
            <a:xfrm>
              <a:off x="2544" y="1808"/>
              <a:ext cx="0" cy="192"/>
            </a:xfrm>
            <a:prstGeom prst="line">
              <a:avLst/>
            </a:prstGeom>
            <a:ln w="28575" cap="flat" cmpd="sng">
              <a:solidFill>
                <a:schemeClr val="accent2"/>
              </a:solidFill>
              <a:prstDash val="solid"/>
              <a:headEnd type="none" w="med" len="med"/>
              <a:tailEnd type="stealth" w="med" len="med"/>
            </a:ln>
          </p:spPr>
        </p:sp>
        <p:sp>
          <p:nvSpPr>
            <p:cNvPr id="27925" name="直接连接符 27924"/>
            <p:cNvSpPr/>
            <p:nvPr/>
          </p:nvSpPr>
          <p:spPr>
            <a:xfrm>
              <a:off x="2640" y="1824"/>
              <a:ext cx="0" cy="192"/>
            </a:xfrm>
            <a:prstGeom prst="line">
              <a:avLst/>
            </a:prstGeom>
            <a:ln w="28575" cap="flat" cmpd="sng">
              <a:solidFill>
                <a:schemeClr val="accent2"/>
              </a:solidFill>
              <a:prstDash val="solid"/>
              <a:headEnd type="none" w="med" len="med"/>
              <a:tailEnd type="stealth" w="med" len="med"/>
            </a:ln>
          </p:spPr>
        </p:sp>
      </p:grpSp>
      <p:grpSp>
        <p:nvGrpSpPr>
          <p:cNvPr id="27926" name="组合 27925"/>
          <p:cNvGrpSpPr/>
          <p:nvPr/>
        </p:nvGrpSpPr>
        <p:grpSpPr>
          <a:xfrm>
            <a:off x="3716868" y="2057400"/>
            <a:ext cx="570089" cy="342900"/>
            <a:chOff x="2160" y="1728"/>
            <a:chExt cx="480" cy="288"/>
          </a:xfrm>
        </p:grpSpPr>
        <p:sp>
          <p:nvSpPr>
            <p:cNvPr id="27927" name="直接连接符 27926"/>
            <p:cNvSpPr/>
            <p:nvPr/>
          </p:nvSpPr>
          <p:spPr>
            <a:xfrm>
              <a:off x="2160" y="1728"/>
              <a:ext cx="0" cy="192"/>
            </a:xfrm>
            <a:prstGeom prst="line">
              <a:avLst/>
            </a:prstGeom>
            <a:ln w="28575" cap="flat" cmpd="sng">
              <a:solidFill>
                <a:schemeClr val="accent2"/>
              </a:solidFill>
              <a:prstDash val="solid"/>
              <a:headEnd type="none" w="med" len="med"/>
              <a:tailEnd type="stealth" w="med" len="med"/>
            </a:ln>
          </p:spPr>
        </p:sp>
        <p:sp>
          <p:nvSpPr>
            <p:cNvPr id="27928" name="直接连接符 27927"/>
            <p:cNvSpPr/>
            <p:nvPr/>
          </p:nvSpPr>
          <p:spPr>
            <a:xfrm>
              <a:off x="2256" y="1744"/>
              <a:ext cx="0" cy="192"/>
            </a:xfrm>
            <a:prstGeom prst="line">
              <a:avLst/>
            </a:prstGeom>
            <a:ln w="28575" cap="flat" cmpd="sng">
              <a:solidFill>
                <a:schemeClr val="accent2"/>
              </a:solidFill>
              <a:prstDash val="solid"/>
              <a:headEnd type="none" w="med" len="med"/>
              <a:tailEnd type="stealth" w="med" len="med"/>
            </a:ln>
          </p:spPr>
        </p:sp>
        <p:sp>
          <p:nvSpPr>
            <p:cNvPr id="27929" name="直接连接符 27928"/>
            <p:cNvSpPr/>
            <p:nvPr/>
          </p:nvSpPr>
          <p:spPr>
            <a:xfrm>
              <a:off x="2352" y="1752"/>
              <a:ext cx="0" cy="192"/>
            </a:xfrm>
            <a:prstGeom prst="line">
              <a:avLst/>
            </a:prstGeom>
            <a:ln w="28575" cap="flat" cmpd="sng">
              <a:solidFill>
                <a:schemeClr val="accent2"/>
              </a:solidFill>
              <a:prstDash val="solid"/>
              <a:headEnd type="none" w="med" len="med"/>
              <a:tailEnd type="stealth" w="med" len="med"/>
            </a:ln>
          </p:spPr>
        </p:sp>
        <p:sp>
          <p:nvSpPr>
            <p:cNvPr id="27930" name="直接连接符 27929"/>
            <p:cNvSpPr/>
            <p:nvPr/>
          </p:nvSpPr>
          <p:spPr>
            <a:xfrm>
              <a:off x="2448" y="1776"/>
              <a:ext cx="0" cy="192"/>
            </a:xfrm>
            <a:prstGeom prst="line">
              <a:avLst/>
            </a:prstGeom>
            <a:ln w="28575" cap="flat" cmpd="sng">
              <a:solidFill>
                <a:schemeClr val="accent2"/>
              </a:solidFill>
              <a:prstDash val="solid"/>
              <a:headEnd type="none" w="med" len="med"/>
              <a:tailEnd type="stealth" w="med" len="med"/>
            </a:ln>
          </p:spPr>
        </p:sp>
        <p:sp>
          <p:nvSpPr>
            <p:cNvPr id="27931" name="直接连接符 27930"/>
            <p:cNvSpPr/>
            <p:nvPr/>
          </p:nvSpPr>
          <p:spPr>
            <a:xfrm>
              <a:off x="2544" y="1808"/>
              <a:ext cx="0" cy="192"/>
            </a:xfrm>
            <a:prstGeom prst="line">
              <a:avLst/>
            </a:prstGeom>
            <a:ln w="28575" cap="flat" cmpd="sng">
              <a:solidFill>
                <a:schemeClr val="accent2"/>
              </a:solidFill>
              <a:prstDash val="solid"/>
              <a:headEnd type="none" w="med" len="med"/>
              <a:tailEnd type="stealth" w="med" len="med"/>
            </a:ln>
          </p:spPr>
        </p:sp>
        <p:sp>
          <p:nvSpPr>
            <p:cNvPr id="27932" name="直接连接符 27931"/>
            <p:cNvSpPr/>
            <p:nvPr/>
          </p:nvSpPr>
          <p:spPr>
            <a:xfrm>
              <a:off x="2640" y="1824"/>
              <a:ext cx="0" cy="192"/>
            </a:xfrm>
            <a:prstGeom prst="line">
              <a:avLst/>
            </a:prstGeom>
            <a:ln w="28575" cap="flat" cmpd="sng">
              <a:solidFill>
                <a:schemeClr val="accent2"/>
              </a:solidFill>
              <a:prstDash val="solid"/>
              <a:headEnd type="none" w="med" len="med"/>
              <a:tailEnd type="stealth" w="med" len="med"/>
            </a:ln>
          </p:spPr>
        </p:sp>
      </p:grpSp>
      <p:grpSp>
        <p:nvGrpSpPr>
          <p:cNvPr id="27933" name="组合 27932"/>
          <p:cNvGrpSpPr/>
          <p:nvPr/>
        </p:nvGrpSpPr>
        <p:grpSpPr>
          <a:xfrm>
            <a:off x="1835573" y="1257300"/>
            <a:ext cx="285044" cy="1028700"/>
            <a:chOff x="1440" y="1632"/>
            <a:chExt cx="286" cy="1056"/>
          </a:xfrm>
        </p:grpSpPr>
        <p:sp>
          <p:nvSpPr>
            <p:cNvPr id="27934" name="任意多边形 27933"/>
            <p:cNvSpPr/>
            <p:nvPr/>
          </p:nvSpPr>
          <p:spPr>
            <a:xfrm>
              <a:off x="1440" y="1632"/>
              <a:ext cx="94" cy="105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19050" cap="flat" cmpd="sng">
              <a:solidFill>
                <a:schemeClr val="accent2"/>
              </a:solidFill>
              <a:prstDash val="solid"/>
              <a:headEnd type="none" w="med" len="med"/>
              <a:tailEnd type="stealth" w="sm" len="lg"/>
            </a:ln>
          </p:spPr>
          <p:txBody>
            <a:bodyPr/>
            <a:lstStyle/>
            <a:p>
              <a:endParaRPr lang="zh-CN" altLang="en-US" sz="100"/>
            </a:p>
          </p:txBody>
        </p:sp>
        <p:sp>
          <p:nvSpPr>
            <p:cNvPr id="27935" name="任意多边形 27934"/>
            <p:cNvSpPr/>
            <p:nvPr/>
          </p:nvSpPr>
          <p:spPr>
            <a:xfrm>
              <a:off x="1536" y="1632"/>
              <a:ext cx="94" cy="105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19050" cap="flat" cmpd="sng">
              <a:solidFill>
                <a:schemeClr val="accent2"/>
              </a:solidFill>
              <a:prstDash val="solid"/>
              <a:headEnd type="none" w="med" len="med"/>
              <a:tailEnd type="stealth" w="sm" len="lg"/>
            </a:ln>
          </p:spPr>
          <p:txBody>
            <a:bodyPr/>
            <a:lstStyle/>
            <a:p>
              <a:endParaRPr lang="zh-CN" altLang="en-US" sz="100"/>
            </a:p>
          </p:txBody>
        </p:sp>
        <p:sp>
          <p:nvSpPr>
            <p:cNvPr id="27936" name="任意多边形 27935"/>
            <p:cNvSpPr/>
            <p:nvPr/>
          </p:nvSpPr>
          <p:spPr>
            <a:xfrm>
              <a:off x="1632" y="1632"/>
              <a:ext cx="94" cy="105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19050" cap="flat" cmpd="sng">
              <a:solidFill>
                <a:schemeClr val="accent2"/>
              </a:solidFill>
              <a:prstDash val="solid"/>
              <a:headEnd type="none" w="med" len="med"/>
              <a:tailEnd type="stealth" w="sm" len="lg"/>
            </a:ln>
          </p:spPr>
          <p:txBody>
            <a:bodyPr/>
            <a:lstStyle/>
            <a:p>
              <a:endParaRPr lang="zh-CN" altLang="en-US" sz="100"/>
            </a:p>
          </p:txBody>
        </p:sp>
      </p:grpSp>
      <p:grpSp>
        <p:nvGrpSpPr>
          <p:cNvPr id="27937" name="组合 27936"/>
          <p:cNvGrpSpPr/>
          <p:nvPr/>
        </p:nvGrpSpPr>
        <p:grpSpPr>
          <a:xfrm>
            <a:off x="1835573" y="1257300"/>
            <a:ext cx="285044" cy="1028700"/>
            <a:chOff x="1440" y="1632"/>
            <a:chExt cx="286" cy="1056"/>
          </a:xfrm>
        </p:grpSpPr>
        <p:sp>
          <p:nvSpPr>
            <p:cNvPr id="27938" name="任意多边形 27937"/>
            <p:cNvSpPr/>
            <p:nvPr/>
          </p:nvSpPr>
          <p:spPr>
            <a:xfrm>
              <a:off x="1440" y="1632"/>
              <a:ext cx="94" cy="105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19050" cap="flat" cmpd="sng">
              <a:solidFill>
                <a:schemeClr val="accent2"/>
              </a:solidFill>
              <a:prstDash val="solid"/>
              <a:headEnd type="none" w="med" len="med"/>
              <a:tailEnd type="stealth" w="sm" len="lg"/>
            </a:ln>
          </p:spPr>
          <p:txBody>
            <a:bodyPr/>
            <a:lstStyle/>
            <a:p>
              <a:endParaRPr lang="zh-CN" altLang="en-US" sz="100"/>
            </a:p>
          </p:txBody>
        </p:sp>
        <p:sp>
          <p:nvSpPr>
            <p:cNvPr id="27939" name="任意多边形 27938"/>
            <p:cNvSpPr/>
            <p:nvPr/>
          </p:nvSpPr>
          <p:spPr>
            <a:xfrm>
              <a:off x="1536" y="1632"/>
              <a:ext cx="94" cy="105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19050" cap="flat" cmpd="sng">
              <a:solidFill>
                <a:schemeClr val="accent2"/>
              </a:solidFill>
              <a:prstDash val="solid"/>
              <a:headEnd type="none" w="med" len="med"/>
              <a:tailEnd type="stealth" w="sm" len="lg"/>
            </a:ln>
          </p:spPr>
          <p:txBody>
            <a:bodyPr/>
            <a:lstStyle/>
            <a:p>
              <a:endParaRPr lang="zh-CN" altLang="en-US" sz="100"/>
            </a:p>
          </p:txBody>
        </p:sp>
        <p:sp>
          <p:nvSpPr>
            <p:cNvPr id="27940" name="任意多边形 27939"/>
            <p:cNvSpPr/>
            <p:nvPr/>
          </p:nvSpPr>
          <p:spPr>
            <a:xfrm>
              <a:off x="1632" y="1632"/>
              <a:ext cx="94" cy="1056"/>
            </a:xfrm>
            <a:custGeom>
              <a:avLst/>
              <a:gdLst/>
              <a:ahLst/>
              <a:cxnLst/>
              <a:rect l="0" t="0" r="0" b="0"/>
              <a:pathLst>
                <a:path w="94" h="682">
                  <a:moveTo>
                    <a:pt x="46" y="682"/>
                  </a:moveTo>
                  <a:cubicBezTo>
                    <a:pt x="40" y="663"/>
                    <a:pt x="0" y="611"/>
                    <a:pt x="8" y="566"/>
                  </a:cubicBezTo>
                  <a:cubicBezTo>
                    <a:pt x="16" y="521"/>
                    <a:pt x="94" y="461"/>
                    <a:pt x="94" y="413"/>
                  </a:cubicBezTo>
                  <a:cubicBezTo>
                    <a:pt x="94" y="365"/>
                    <a:pt x="16" y="323"/>
                    <a:pt x="8" y="278"/>
                  </a:cubicBezTo>
                  <a:cubicBezTo>
                    <a:pt x="0" y="233"/>
                    <a:pt x="40" y="190"/>
                    <a:pt x="46" y="144"/>
                  </a:cubicBezTo>
                  <a:cubicBezTo>
                    <a:pt x="52" y="98"/>
                    <a:pt x="46" y="30"/>
                    <a:pt x="46" y="0"/>
                  </a:cubicBezTo>
                </a:path>
              </a:pathLst>
            </a:custGeom>
            <a:noFill/>
            <a:ln w="19050" cap="flat" cmpd="sng">
              <a:solidFill>
                <a:schemeClr val="accent2"/>
              </a:solidFill>
              <a:prstDash val="solid"/>
              <a:headEnd type="none" w="med" len="med"/>
              <a:tailEnd type="stealth" w="sm" len="lg"/>
            </a:ln>
          </p:spPr>
          <p:txBody>
            <a:bodyPr/>
            <a:lstStyle/>
            <a:p>
              <a:endParaRPr lang="zh-CN" altLang="en-US" sz="100"/>
            </a:p>
          </p:txBody>
        </p:sp>
      </p:grpSp>
      <p:sp>
        <p:nvSpPr>
          <p:cNvPr id="27941" name="任意多边形 27940"/>
          <p:cNvSpPr/>
          <p:nvPr/>
        </p:nvSpPr>
        <p:spPr>
          <a:xfrm>
            <a:off x="6263265" y="1257301"/>
            <a:ext cx="133021" cy="1222772"/>
          </a:xfrm>
          <a:custGeom>
            <a:avLst/>
            <a:gdLst/>
            <a:ahLst/>
            <a:cxnLst/>
            <a:rect l="0" t="0" r="0" b="0"/>
            <a:pathLst>
              <a:path w="112" h="1027">
                <a:moveTo>
                  <a:pt x="112" y="976"/>
                </a:moveTo>
                <a:cubicBezTo>
                  <a:pt x="96" y="957"/>
                  <a:pt x="32" y="1027"/>
                  <a:pt x="16" y="864"/>
                </a:cubicBezTo>
                <a:cubicBezTo>
                  <a:pt x="0" y="701"/>
                  <a:pt x="16" y="180"/>
                  <a:pt x="16" y="0"/>
                </a:cubicBezTo>
              </a:path>
            </a:pathLst>
          </a:custGeom>
          <a:noFill/>
          <a:ln w="76200" cap="flat" cmpd="sng">
            <a:pattFill prst="narHorz">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42" name="任意多边形 27941"/>
          <p:cNvSpPr/>
          <p:nvPr/>
        </p:nvSpPr>
        <p:spPr>
          <a:xfrm>
            <a:off x="6291768" y="1062038"/>
            <a:ext cx="988154" cy="176212"/>
          </a:xfrm>
          <a:custGeom>
            <a:avLst/>
            <a:gdLst/>
            <a:ahLst/>
            <a:cxnLst/>
            <a:rect l="0" t="0" r="0" b="0"/>
            <a:pathLst>
              <a:path w="832" h="148">
                <a:moveTo>
                  <a:pt x="0" y="148"/>
                </a:moveTo>
                <a:cubicBezTo>
                  <a:pt x="28" y="127"/>
                  <a:pt x="29" y="40"/>
                  <a:pt x="168" y="20"/>
                </a:cubicBezTo>
                <a:cubicBezTo>
                  <a:pt x="307" y="0"/>
                  <a:pt x="694" y="26"/>
                  <a:pt x="832" y="28"/>
                </a:cubicBezTo>
              </a:path>
            </a:pathLst>
          </a:custGeom>
          <a:noFill/>
          <a:ln w="76200" cap="flat" cmpd="sng">
            <a:pattFill prst="narVert">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43" name="任意多边形 27942"/>
          <p:cNvSpPr/>
          <p:nvPr/>
        </p:nvSpPr>
        <p:spPr>
          <a:xfrm>
            <a:off x="7298926" y="1133475"/>
            <a:ext cx="172215" cy="1238250"/>
          </a:xfrm>
          <a:custGeom>
            <a:avLst/>
            <a:gdLst/>
            <a:ahLst/>
            <a:cxnLst/>
            <a:rect l="0" t="0" r="0" b="0"/>
            <a:pathLst>
              <a:path w="145" h="1040">
                <a:moveTo>
                  <a:pt x="0" y="0"/>
                </a:moveTo>
                <a:cubicBezTo>
                  <a:pt x="21" y="32"/>
                  <a:pt x="111" y="11"/>
                  <a:pt x="128" y="184"/>
                </a:cubicBezTo>
                <a:cubicBezTo>
                  <a:pt x="145" y="357"/>
                  <a:pt x="109" y="862"/>
                  <a:pt x="104" y="1040"/>
                </a:cubicBezTo>
              </a:path>
            </a:pathLst>
          </a:custGeom>
          <a:noFill/>
          <a:ln w="76200" cap="flat" cmpd="sng">
            <a:pattFill prst="narHorz">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44" name="任意多边形 27943"/>
          <p:cNvSpPr/>
          <p:nvPr/>
        </p:nvSpPr>
        <p:spPr>
          <a:xfrm>
            <a:off x="6339277" y="2438400"/>
            <a:ext cx="1073667" cy="73818"/>
          </a:xfrm>
          <a:custGeom>
            <a:avLst/>
            <a:gdLst/>
            <a:ahLst/>
            <a:cxnLst/>
            <a:rect l="0" t="0" r="0" b="0"/>
            <a:pathLst>
              <a:path w="904" h="62">
                <a:moveTo>
                  <a:pt x="904" y="0"/>
                </a:moveTo>
                <a:cubicBezTo>
                  <a:pt x="875" y="11"/>
                  <a:pt x="879" y="50"/>
                  <a:pt x="728" y="56"/>
                </a:cubicBezTo>
                <a:cubicBezTo>
                  <a:pt x="577" y="62"/>
                  <a:pt x="152" y="43"/>
                  <a:pt x="0" y="39"/>
                </a:cubicBezTo>
              </a:path>
            </a:pathLst>
          </a:custGeom>
          <a:noFill/>
          <a:ln w="76200" cap="flat" cmpd="sng">
            <a:pattFill prst="narVert">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45" name="任意多边形 27944"/>
          <p:cNvSpPr/>
          <p:nvPr/>
        </p:nvSpPr>
        <p:spPr>
          <a:xfrm>
            <a:off x="5731182" y="1028700"/>
            <a:ext cx="209033" cy="1314450"/>
          </a:xfrm>
          <a:custGeom>
            <a:avLst/>
            <a:gdLst/>
            <a:ahLst/>
            <a:cxnLst/>
            <a:rect l="0" t="0" r="0" b="0"/>
            <a:pathLst>
              <a:path w="165" h="1268">
                <a:moveTo>
                  <a:pt x="0" y="1210"/>
                </a:moveTo>
                <a:cubicBezTo>
                  <a:pt x="21" y="1187"/>
                  <a:pt x="123" y="1268"/>
                  <a:pt x="144" y="1066"/>
                </a:cubicBezTo>
                <a:cubicBezTo>
                  <a:pt x="165" y="864"/>
                  <a:pt x="132" y="222"/>
                  <a:pt x="129" y="0"/>
                </a:cubicBezTo>
              </a:path>
            </a:pathLst>
          </a:custGeom>
          <a:noFill/>
          <a:ln w="127000" cap="flat" cmpd="sng">
            <a:solidFill>
              <a:srgbClr val="FF3300">
                <a:alpha val="100000"/>
              </a:srgbClr>
            </a:solidFill>
            <a:prstDash val="solid"/>
            <a:headEnd type="none" w="med" len="med"/>
            <a:tailEnd type="stealth" w="med" len="lg"/>
          </a:ln>
        </p:spPr>
        <p:txBody>
          <a:bodyPr/>
          <a:lstStyle/>
          <a:p>
            <a:endParaRPr lang="zh-CN" altLang="en-US" sz="100"/>
          </a:p>
        </p:txBody>
      </p:sp>
      <p:sp>
        <p:nvSpPr>
          <p:cNvPr id="27946" name="任意多边形 27945"/>
          <p:cNvSpPr/>
          <p:nvPr/>
        </p:nvSpPr>
        <p:spPr>
          <a:xfrm>
            <a:off x="4112367" y="971551"/>
            <a:ext cx="174589" cy="1238250"/>
          </a:xfrm>
          <a:custGeom>
            <a:avLst/>
            <a:gdLst/>
            <a:ahLst/>
            <a:cxnLst/>
            <a:rect l="0" t="0" r="0" b="0"/>
            <a:pathLst>
              <a:path w="147" h="1040">
                <a:moveTo>
                  <a:pt x="147" y="0"/>
                </a:moveTo>
                <a:cubicBezTo>
                  <a:pt x="127" y="36"/>
                  <a:pt x="38" y="43"/>
                  <a:pt x="19" y="216"/>
                </a:cubicBezTo>
                <a:cubicBezTo>
                  <a:pt x="0" y="389"/>
                  <a:pt x="32" y="868"/>
                  <a:pt x="35" y="1040"/>
                </a:cubicBezTo>
              </a:path>
            </a:pathLst>
          </a:custGeom>
          <a:noFill/>
          <a:ln w="127000" cap="flat" cmpd="sng">
            <a:solidFill>
              <a:srgbClr val="FF3300">
                <a:alpha val="100000"/>
              </a:srgbClr>
            </a:solidFill>
            <a:prstDash val="solid"/>
            <a:headEnd type="none" w="med" len="med"/>
            <a:tailEnd type="stealth" w="med" len="lg"/>
          </a:ln>
        </p:spPr>
        <p:txBody>
          <a:bodyPr/>
          <a:lstStyle/>
          <a:p>
            <a:endParaRPr lang="zh-CN" altLang="en-US" sz="100"/>
          </a:p>
        </p:txBody>
      </p:sp>
      <p:sp>
        <p:nvSpPr>
          <p:cNvPr id="27947" name="任意多边形 27946"/>
          <p:cNvSpPr/>
          <p:nvPr/>
        </p:nvSpPr>
        <p:spPr>
          <a:xfrm>
            <a:off x="4226384" y="925117"/>
            <a:ext cx="1656820" cy="160734"/>
          </a:xfrm>
          <a:custGeom>
            <a:avLst/>
            <a:gdLst/>
            <a:ahLst/>
            <a:cxnLst/>
            <a:rect l="0" t="0" r="0" b="0"/>
            <a:pathLst>
              <a:path w="1299" h="159">
                <a:moveTo>
                  <a:pt x="1299" y="159"/>
                </a:moveTo>
                <a:cubicBezTo>
                  <a:pt x="1255" y="139"/>
                  <a:pt x="1251" y="46"/>
                  <a:pt x="1035" y="23"/>
                </a:cubicBezTo>
                <a:cubicBezTo>
                  <a:pt x="819" y="0"/>
                  <a:pt x="216" y="19"/>
                  <a:pt x="0" y="18"/>
                </a:cubicBezTo>
              </a:path>
            </a:pathLst>
          </a:custGeom>
          <a:noFill/>
          <a:ln w="127000" cap="flat" cmpd="sng">
            <a:solidFill>
              <a:srgbClr val="FF3300">
                <a:alpha val="100000"/>
              </a:srgbClr>
            </a:solidFill>
            <a:prstDash val="solid"/>
            <a:headEnd type="none" w="med" len="med"/>
            <a:tailEnd type="stealth" w="med" len="lg"/>
          </a:ln>
        </p:spPr>
        <p:txBody>
          <a:bodyPr/>
          <a:lstStyle/>
          <a:p>
            <a:endParaRPr lang="zh-CN" altLang="en-US" sz="100"/>
          </a:p>
        </p:txBody>
      </p:sp>
      <p:sp>
        <p:nvSpPr>
          <p:cNvPr id="27948" name="任意多边形 27947"/>
          <p:cNvSpPr/>
          <p:nvPr/>
        </p:nvSpPr>
        <p:spPr>
          <a:xfrm>
            <a:off x="4099301" y="2152651"/>
            <a:ext cx="1734020" cy="210741"/>
          </a:xfrm>
          <a:custGeom>
            <a:avLst/>
            <a:gdLst/>
            <a:ahLst/>
            <a:cxnLst/>
            <a:rect l="0" t="0" r="0" b="0"/>
            <a:pathLst>
              <a:path w="1460" h="177">
                <a:moveTo>
                  <a:pt x="30" y="0"/>
                </a:moveTo>
                <a:cubicBezTo>
                  <a:pt x="65" y="24"/>
                  <a:pt x="0" y="127"/>
                  <a:pt x="238" y="152"/>
                </a:cubicBezTo>
                <a:cubicBezTo>
                  <a:pt x="476" y="177"/>
                  <a:pt x="1206" y="150"/>
                  <a:pt x="1460" y="149"/>
                </a:cubicBezTo>
              </a:path>
            </a:pathLst>
          </a:custGeom>
          <a:noFill/>
          <a:ln w="127000" cap="flat" cmpd="sng">
            <a:solidFill>
              <a:srgbClr val="FF3300">
                <a:alpha val="100000"/>
              </a:srgbClr>
            </a:solidFill>
            <a:prstDash val="solid"/>
            <a:headEnd type="none" w="med" len="med"/>
            <a:tailEnd type="stealth" w="med" len="lg"/>
          </a:ln>
        </p:spPr>
        <p:txBody>
          <a:bodyPr/>
          <a:lstStyle/>
          <a:p>
            <a:endParaRPr lang="zh-CN" altLang="en-US" sz="100"/>
          </a:p>
        </p:txBody>
      </p:sp>
      <p:sp>
        <p:nvSpPr>
          <p:cNvPr id="27949" name="任意多边形 27948"/>
          <p:cNvSpPr/>
          <p:nvPr/>
        </p:nvSpPr>
        <p:spPr>
          <a:xfrm>
            <a:off x="1550530" y="1296592"/>
            <a:ext cx="131833" cy="964406"/>
          </a:xfrm>
          <a:custGeom>
            <a:avLst/>
            <a:gdLst/>
            <a:ahLst/>
            <a:cxnLst/>
            <a:rect l="0" t="0" r="0" b="0"/>
            <a:pathLst>
              <a:path w="112" h="1027">
                <a:moveTo>
                  <a:pt x="112" y="976"/>
                </a:moveTo>
                <a:cubicBezTo>
                  <a:pt x="96" y="957"/>
                  <a:pt x="32" y="1027"/>
                  <a:pt x="16" y="864"/>
                </a:cubicBezTo>
                <a:cubicBezTo>
                  <a:pt x="0" y="701"/>
                  <a:pt x="16" y="180"/>
                  <a:pt x="16" y="0"/>
                </a:cubicBezTo>
              </a:path>
            </a:pathLst>
          </a:custGeom>
          <a:noFill/>
          <a:ln w="57150" cap="flat" cmpd="sng">
            <a:pattFill prst="narHorz">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50" name="任意多边形 27949"/>
          <p:cNvSpPr/>
          <p:nvPr/>
        </p:nvSpPr>
        <p:spPr>
          <a:xfrm>
            <a:off x="1579033" y="1143000"/>
            <a:ext cx="978653" cy="139304"/>
          </a:xfrm>
          <a:custGeom>
            <a:avLst/>
            <a:gdLst/>
            <a:ahLst/>
            <a:cxnLst/>
            <a:rect l="0" t="0" r="0" b="0"/>
            <a:pathLst>
              <a:path w="832" h="148">
                <a:moveTo>
                  <a:pt x="0" y="148"/>
                </a:moveTo>
                <a:cubicBezTo>
                  <a:pt x="28" y="127"/>
                  <a:pt x="29" y="40"/>
                  <a:pt x="168" y="20"/>
                </a:cubicBezTo>
                <a:cubicBezTo>
                  <a:pt x="307" y="0"/>
                  <a:pt x="694" y="26"/>
                  <a:pt x="832" y="28"/>
                </a:cubicBezTo>
              </a:path>
            </a:pathLst>
          </a:custGeom>
          <a:noFill/>
          <a:ln w="57150" cap="flat" cmpd="sng">
            <a:pattFill prst="narVert">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51" name="任意多边形 27950"/>
          <p:cNvSpPr/>
          <p:nvPr/>
        </p:nvSpPr>
        <p:spPr>
          <a:xfrm>
            <a:off x="2576690" y="1198959"/>
            <a:ext cx="171027" cy="976313"/>
          </a:xfrm>
          <a:custGeom>
            <a:avLst/>
            <a:gdLst/>
            <a:ahLst/>
            <a:cxnLst/>
            <a:rect l="0" t="0" r="0" b="0"/>
            <a:pathLst>
              <a:path w="145" h="1040">
                <a:moveTo>
                  <a:pt x="0" y="0"/>
                </a:moveTo>
                <a:cubicBezTo>
                  <a:pt x="21" y="32"/>
                  <a:pt x="111" y="11"/>
                  <a:pt x="128" y="184"/>
                </a:cubicBezTo>
                <a:cubicBezTo>
                  <a:pt x="145" y="357"/>
                  <a:pt x="109" y="862"/>
                  <a:pt x="104" y="1040"/>
                </a:cubicBezTo>
              </a:path>
            </a:pathLst>
          </a:custGeom>
          <a:noFill/>
          <a:ln w="57150" cap="flat" cmpd="sng">
            <a:pattFill prst="narHorz">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52" name="任意多边形 27951"/>
          <p:cNvSpPr/>
          <p:nvPr/>
        </p:nvSpPr>
        <p:spPr>
          <a:xfrm>
            <a:off x="1625353" y="2227659"/>
            <a:ext cx="1064166" cy="58340"/>
          </a:xfrm>
          <a:custGeom>
            <a:avLst/>
            <a:gdLst/>
            <a:ahLst/>
            <a:cxnLst/>
            <a:rect l="0" t="0" r="0" b="0"/>
            <a:pathLst>
              <a:path w="904" h="62">
                <a:moveTo>
                  <a:pt x="904" y="0"/>
                </a:moveTo>
                <a:cubicBezTo>
                  <a:pt x="875" y="11"/>
                  <a:pt x="879" y="50"/>
                  <a:pt x="728" y="56"/>
                </a:cubicBezTo>
                <a:cubicBezTo>
                  <a:pt x="577" y="62"/>
                  <a:pt x="152" y="43"/>
                  <a:pt x="0" y="39"/>
                </a:cubicBezTo>
              </a:path>
            </a:pathLst>
          </a:custGeom>
          <a:noFill/>
          <a:ln w="57150" cap="flat" cmpd="sng">
            <a:pattFill prst="narVert">
              <a:fgClr>
                <a:srgbClr val="FF0000">
                  <a:alpha val="100000"/>
                </a:srgbClr>
              </a:fgClr>
              <a:bgClr>
                <a:srgbClr val="FFFFFF"/>
              </a:bgClr>
            </a:pattFill>
            <a:prstDash val="solid"/>
            <a:headEnd type="none" w="med" len="med"/>
            <a:tailEnd type="stealth" w="med" len="lg"/>
          </a:ln>
        </p:spPr>
        <p:txBody>
          <a:bodyPr/>
          <a:lstStyle/>
          <a:p>
            <a:endParaRPr lang="zh-CN" altLang="en-US" sz="100"/>
          </a:p>
        </p:txBody>
      </p:sp>
      <p:sp>
        <p:nvSpPr>
          <p:cNvPr id="27953" name="矩形 27952"/>
          <p:cNvSpPr/>
          <p:nvPr/>
        </p:nvSpPr>
        <p:spPr>
          <a:xfrm>
            <a:off x="5940213" y="1485900"/>
            <a:ext cx="363432" cy="369212"/>
          </a:xfrm>
          <a:prstGeom prst="rect">
            <a:avLst/>
          </a:prstGeom>
          <a:noFill/>
          <a:ln w="9525">
            <a:noFill/>
          </a:ln>
        </p:spPr>
        <p:txBody>
          <a:bodyPr>
            <a:spAutoFit/>
          </a:bodyPr>
          <a:lstStyle/>
          <a:p>
            <a:pPr>
              <a:buClr>
                <a:schemeClr val="bg1"/>
              </a:buClr>
            </a:pPr>
            <a:r>
              <a:rPr lang="en-US" altLang="zh-CN" sz="1795" b="1" dirty="0">
                <a:solidFill>
                  <a:srgbClr val="FF5050"/>
                </a:solidFill>
                <a:latin typeface="Times New Roman" panose="02020603050405020304" pitchFamily="18" charset="0"/>
              </a:rPr>
              <a:t>①</a:t>
            </a:r>
          </a:p>
        </p:txBody>
      </p:sp>
      <p:sp>
        <p:nvSpPr>
          <p:cNvPr id="27954" name="矩形 27953"/>
          <p:cNvSpPr/>
          <p:nvPr/>
        </p:nvSpPr>
        <p:spPr>
          <a:xfrm>
            <a:off x="7479453" y="1428750"/>
            <a:ext cx="363432" cy="369212"/>
          </a:xfrm>
          <a:prstGeom prst="rect">
            <a:avLst/>
          </a:prstGeom>
          <a:noFill/>
          <a:ln w="9525">
            <a:noFill/>
          </a:ln>
        </p:spPr>
        <p:txBody>
          <a:bodyPr>
            <a:spAutoFit/>
          </a:bodyPr>
          <a:lstStyle/>
          <a:p>
            <a:pPr>
              <a:buClr>
                <a:schemeClr val="bg1"/>
              </a:buClr>
            </a:pPr>
            <a:r>
              <a:rPr lang="en-US" altLang="zh-CN" sz="1795" b="1" dirty="0">
                <a:solidFill>
                  <a:srgbClr val="FF5050"/>
                </a:solidFill>
                <a:latin typeface="Times New Roman" panose="02020603050405020304" pitchFamily="18" charset="0"/>
              </a:rPr>
              <a:t>②</a:t>
            </a:r>
          </a:p>
        </p:txBody>
      </p:sp>
      <p:sp>
        <p:nvSpPr>
          <p:cNvPr id="27955" name="矩形 27954"/>
          <p:cNvSpPr/>
          <p:nvPr/>
        </p:nvSpPr>
        <p:spPr>
          <a:xfrm>
            <a:off x="5142089" y="514350"/>
            <a:ext cx="412750" cy="369212"/>
          </a:xfrm>
          <a:prstGeom prst="rect">
            <a:avLst/>
          </a:prstGeom>
          <a:noFill/>
          <a:ln w="9525">
            <a:noFill/>
          </a:ln>
        </p:spPr>
        <p:txBody>
          <a:bodyPr wrap="none" anchor="t">
            <a:spAutoFit/>
          </a:bodyPr>
          <a:lstStyle/>
          <a:p>
            <a:pPr>
              <a:buClr>
                <a:schemeClr val="bg1"/>
              </a:buClr>
            </a:pPr>
            <a:r>
              <a:rPr lang="en-US" altLang="zh-CN" sz="1795" b="1" dirty="0">
                <a:solidFill>
                  <a:srgbClr val="FF5050"/>
                </a:solidFill>
                <a:latin typeface="Times New Roman" panose="02020603050405020304" pitchFamily="18" charset="0"/>
              </a:rPr>
              <a:t>③</a:t>
            </a:r>
          </a:p>
        </p:txBody>
      </p:sp>
      <p:sp>
        <p:nvSpPr>
          <p:cNvPr id="27956" name="矩形 27955"/>
          <p:cNvSpPr/>
          <p:nvPr/>
        </p:nvSpPr>
        <p:spPr>
          <a:xfrm>
            <a:off x="4572000" y="1885949"/>
            <a:ext cx="412750" cy="369212"/>
          </a:xfrm>
          <a:prstGeom prst="rect">
            <a:avLst/>
          </a:prstGeom>
          <a:noFill/>
          <a:ln w="9525">
            <a:noFill/>
          </a:ln>
        </p:spPr>
        <p:txBody>
          <a:bodyPr wrap="none" anchor="t">
            <a:spAutoFit/>
          </a:bodyPr>
          <a:lstStyle/>
          <a:p>
            <a:pPr>
              <a:buClr>
                <a:schemeClr val="bg1"/>
              </a:buClr>
            </a:pPr>
            <a:r>
              <a:rPr lang="en-US" altLang="zh-CN" sz="1795" b="1" dirty="0">
                <a:solidFill>
                  <a:srgbClr val="FF5050"/>
                </a:solidFill>
                <a:latin typeface="Times New Roman" panose="02020603050405020304" pitchFamily="18" charset="0"/>
              </a:rPr>
              <a:t>④</a:t>
            </a:r>
          </a:p>
        </p:txBody>
      </p:sp>
      <p:sp>
        <p:nvSpPr>
          <p:cNvPr id="27957" name="矩形 27956"/>
          <p:cNvSpPr/>
          <p:nvPr/>
        </p:nvSpPr>
        <p:spPr>
          <a:xfrm>
            <a:off x="1151467" y="1714500"/>
            <a:ext cx="363432" cy="369212"/>
          </a:xfrm>
          <a:prstGeom prst="rect">
            <a:avLst/>
          </a:prstGeom>
          <a:noFill/>
          <a:ln w="9525">
            <a:noFill/>
          </a:ln>
        </p:spPr>
        <p:txBody>
          <a:bodyPr>
            <a:spAutoFit/>
          </a:bodyPr>
          <a:lstStyle/>
          <a:p>
            <a:pPr>
              <a:buClr>
                <a:schemeClr val="bg1"/>
              </a:buClr>
            </a:pPr>
            <a:r>
              <a:rPr lang="en-US" altLang="zh-CN" sz="1795" b="1" dirty="0">
                <a:solidFill>
                  <a:srgbClr val="FF5050"/>
                </a:solidFill>
                <a:latin typeface="Times New Roman" panose="02020603050405020304" pitchFamily="18" charset="0"/>
              </a:rPr>
              <a:t>⑤</a:t>
            </a:r>
          </a:p>
        </p:txBody>
      </p:sp>
      <p:sp>
        <p:nvSpPr>
          <p:cNvPr id="27958" name="矩形 27957"/>
          <p:cNvSpPr/>
          <p:nvPr/>
        </p:nvSpPr>
        <p:spPr>
          <a:xfrm>
            <a:off x="6168249" y="3143250"/>
            <a:ext cx="1824284" cy="461515"/>
          </a:xfrm>
          <a:prstGeom prst="rect">
            <a:avLst/>
          </a:prstGeom>
          <a:noFill/>
          <a:ln w="9525">
            <a:noFill/>
          </a:ln>
        </p:spPr>
        <p:txBody>
          <a:bodyPr>
            <a:spAutoFit/>
          </a:bodyPr>
          <a:lstStyle/>
          <a:p>
            <a:pPr>
              <a:buClr>
                <a:schemeClr val="bg1"/>
              </a:buClr>
            </a:pPr>
            <a:r>
              <a:rPr lang="zh-CN" altLang="en-US" sz="2395" b="1" dirty="0">
                <a:effectLst>
                  <a:outerShdw blurRad="38100" dist="38100" dir="2700000">
                    <a:srgbClr val="C0C0C0"/>
                  </a:outerShdw>
                </a:effectLst>
                <a:latin typeface="Times New Roman" panose="02020603050405020304" pitchFamily="18" charset="0"/>
                <a:ea typeface="黑体" panose="02010609060101010101" pitchFamily="2" charset="-122"/>
              </a:rPr>
              <a:t>海洋水循环</a:t>
            </a:r>
          </a:p>
        </p:txBody>
      </p:sp>
      <p:sp>
        <p:nvSpPr>
          <p:cNvPr id="27959" name="矩形 27958"/>
          <p:cNvSpPr/>
          <p:nvPr/>
        </p:nvSpPr>
        <p:spPr>
          <a:xfrm>
            <a:off x="3642044" y="3143250"/>
            <a:ext cx="2168713" cy="465971"/>
          </a:xfrm>
          <a:prstGeom prst="rect">
            <a:avLst/>
          </a:prstGeom>
          <a:noFill/>
          <a:ln w="9525">
            <a:noFill/>
          </a:ln>
        </p:spPr>
        <p:txBody>
          <a:bodyPr>
            <a:spAutoFit/>
          </a:bodyPr>
          <a:lstStyle/>
          <a:p>
            <a:pPr>
              <a:lnSpc>
                <a:spcPct val="90000"/>
              </a:lnSpc>
              <a:spcBef>
                <a:spcPct val="20000"/>
              </a:spcBef>
              <a:buClr>
                <a:schemeClr val="bg1"/>
              </a:buClr>
            </a:pPr>
            <a:r>
              <a:rPr lang="zh-CN" altLang="en-US" sz="2695" b="1" dirty="0">
                <a:solidFill>
                  <a:srgbClr val="FF0000"/>
                </a:solidFill>
                <a:effectLst>
                  <a:outerShdw blurRad="38100" dist="38100" dir="2700000">
                    <a:srgbClr val="C0C0C0"/>
                  </a:outerShdw>
                </a:effectLst>
                <a:latin typeface="Times New Roman" panose="02020603050405020304" pitchFamily="18" charset="0"/>
              </a:rPr>
              <a:t>海陆间循环</a:t>
            </a:r>
          </a:p>
        </p:txBody>
      </p:sp>
      <p:sp>
        <p:nvSpPr>
          <p:cNvPr id="27960" name="文本框 27959"/>
          <p:cNvSpPr txBox="1"/>
          <p:nvPr/>
        </p:nvSpPr>
        <p:spPr>
          <a:xfrm>
            <a:off x="1151468" y="4000500"/>
            <a:ext cx="2109329" cy="461515"/>
          </a:xfrm>
          <a:prstGeom prst="rect">
            <a:avLst/>
          </a:prstGeom>
          <a:noFill/>
          <a:ln w="9525">
            <a:noFill/>
          </a:ln>
        </p:spPr>
        <p:txBody>
          <a:bodyPr>
            <a:spAutoFit/>
          </a:bodyPr>
          <a:lstStyle/>
          <a:p>
            <a:pPr>
              <a:spcBef>
                <a:spcPct val="50000"/>
              </a:spcBef>
              <a:buClr>
                <a:schemeClr val="bg1"/>
              </a:buClr>
            </a:pPr>
            <a:r>
              <a:rPr lang="zh-CN" altLang="en-US" sz="2395" b="1" dirty="0">
                <a:latin typeface="Times New Roman" panose="02020603050405020304" pitchFamily="18" charset="0"/>
              </a:rPr>
              <a:t>水循环的途径：</a:t>
            </a:r>
            <a:endParaRPr lang="zh-CN" altLang="en-US" sz="2395" b="1">
              <a:latin typeface="Times New Roman" panose="02020603050405020304" pitchFamily="18" charset="0"/>
            </a:endParaRPr>
          </a:p>
        </p:txBody>
      </p:sp>
      <p:sp>
        <p:nvSpPr>
          <p:cNvPr id="27961" name="矩形 27960"/>
          <p:cNvSpPr/>
          <p:nvPr/>
        </p:nvSpPr>
        <p:spPr>
          <a:xfrm>
            <a:off x="2690707" y="1543050"/>
            <a:ext cx="363432" cy="369212"/>
          </a:xfrm>
          <a:prstGeom prst="rect">
            <a:avLst/>
          </a:prstGeom>
          <a:noFill/>
          <a:ln w="9525">
            <a:noFill/>
          </a:ln>
        </p:spPr>
        <p:txBody>
          <a:bodyPr>
            <a:spAutoFit/>
          </a:bodyPr>
          <a:lstStyle/>
          <a:p>
            <a:pPr>
              <a:buClr>
                <a:schemeClr val="bg1"/>
              </a:buClr>
            </a:pPr>
            <a:r>
              <a:rPr lang="en-US" altLang="zh-CN" sz="1795" b="1" dirty="0">
                <a:solidFill>
                  <a:srgbClr val="FF5050"/>
                </a:solidFill>
                <a:latin typeface="Times New Roman" panose="02020603050405020304" pitchFamily="18" charset="0"/>
              </a:rPr>
              <a:t>②</a:t>
            </a:r>
          </a:p>
        </p:txBody>
      </p:sp>
      <p:sp>
        <p:nvSpPr>
          <p:cNvPr id="27962" name="矩形 27961"/>
          <p:cNvSpPr/>
          <p:nvPr/>
        </p:nvSpPr>
        <p:spPr>
          <a:xfrm rot="-10789260" flipV="1">
            <a:off x="3316618" y="4000500"/>
            <a:ext cx="3249507" cy="415045"/>
          </a:xfrm>
          <a:prstGeom prst="rect">
            <a:avLst/>
          </a:prstGeom>
          <a:noFill/>
          <a:ln w="9525">
            <a:noFill/>
          </a:ln>
        </p:spPr>
        <p:txBody>
          <a:bodyPr>
            <a:spAutoFit/>
          </a:bodyPr>
          <a:lstStyle/>
          <a:p>
            <a:pPr>
              <a:buClr>
                <a:schemeClr val="bg1"/>
              </a:buClr>
            </a:pPr>
            <a:r>
              <a:rPr lang="en-US" altLang="zh-CN" sz="2095" b="1" dirty="0">
                <a:solidFill>
                  <a:srgbClr val="FF5050"/>
                </a:solidFill>
                <a:latin typeface="Times New Roman" panose="02020603050405020304" pitchFamily="18" charset="0"/>
              </a:rPr>
              <a:t>① </a:t>
            </a:r>
            <a:r>
              <a:rPr lang="zh-CN" altLang="en-US" sz="2095" b="1" dirty="0">
                <a:solidFill>
                  <a:srgbClr val="FF5050"/>
                </a:solidFill>
                <a:latin typeface="Times New Roman" panose="02020603050405020304" pitchFamily="18" charset="0"/>
              </a:rPr>
              <a:t>蒸发</a:t>
            </a:r>
          </a:p>
        </p:txBody>
      </p:sp>
      <p:sp>
        <p:nvSpPr>
          <p:cNvPr id="27963" name="矩形 27962"/>
          <p:cNvSpPr/>
          <p:nvPr/>
        </p:nvSpPr>
        <p:spPr>
          <a:xfrm>
            <a:off x="4572000" y="4000500"/>
            <a:ext cx="1238756" cy="415045"/>
          </a:xfrm>
          <a:prstGeom prst="rect">
            <a:avLst/>
          </a:prstGeom>
          <a:noFill/>
          <a:ln w="9525">
            <a:noFill/>
          </a:ln>
        </p:spPr>
        <p:txBody>
          <a:bodyPr>
            <a:spAutoFit/>
          </a:bodyPr>
          <a:lstStyle/>
          <a:p>
            <a:pPr>
              <a:buClr>
                <a:schemeClr val="bg1"/>
              </a:buClr>
            </a:pPr>
            <a:r>
              <a:rPr lang="en-US" altLang="zh-CN" sz="2095" b="1" dirty="0">
                <a:solidFill>
                  <a:srgbClr val="FF5050"/>
                </a:solidFill>
                <a:latin typeface="Times New Roman" panose="02020603050405020304" pitchFamily="18" charset="0"/>
              </a:rPr>
              <a:t>② </a:t>
            </a:r>
            <a:r>
              <a:rPr lang="zh-CN" altLang="en-US" sz="2095" b="1" dirty="0">
                <a:solidFill>
                  <a:srgbClr val="FF5050"/>
                </a:solidFill>
                <a:latin typeface="Times New Roman" panose="02020603050405020304" pitchFamily="18" charset="0"/>
              </a:rPr>
              <a:t>降水</a:t>
            </a:r>
          </a:p>
        </p:txBody>
      </p:sp>
      <p:sp>
        <p:nvSpPr>
          <p:cNvPr id="27964" name="矩形 27963"/>
          <p:cNvSpPr/>
          <p:nvPr/>
        </p:nvSpPr>
        <p:spPr>
          <a:xfrm>
            <a:off x="6005537" y="4030266"/>
            <a:ext cx="1986997" cy="415045"/>
          </a:xfrm>
          <a:prstGeom prst="rect">
            <a:avLst/>
          </a:prstGeom>
          <a:noFill/>
          <a:ln w="9525">
            <a:noFill/>
          </a:ln>
        </p:spPr>
        <p:txBody>
          <a:bodyPr>
            <a:spAutoFit/>
          </a:bodyPr>
          <a:lstStyle/>
          <a:p>
            <a:pPr>
              <a:buClr>
                <a:schemeClr val="bg1"/>
              </a:buClr>
            </a:pPr>
            <a:r>
              <a:rPr lang="en-US" altLang="zh-CN" sz="2095" b="1" dirty="0">
                <a:solidFill>
                  <a:srgbClr val="FF5050"/>
                </a:solidFill>
                <a:latin typeface="Times New Roman" panose="02020603050405020304" pitchFamily="18" charset="0"/>
              </a:rPr>
              <a:t>③ </a:t>
            </a:r>
            <a:r>
              <a:rPr lang="zh-CN" altLang="en-US" sz="2095" b="1" dirty="0">
                <a:solidFill>
                  <a:srgbClr val="FF5050"/>
                </a:solidFill>
                <a:latin typeface="Times New Roman" panose="02020603050405020304" pitchFamily="18" charset="0"/>
              </a:rPr>
              <a:t>水汽输送</a:t>
            </a:r>
          </a:p>
        </p:txBody>
      </p:sp>
      <p:sp>
        <p:nvSpPr>
          <p:cNvPr id="27965" name="矩形 27964"/>
          <p:cNvSpPr/>
          <p:nvPr/>
        </p:nvSpPr>
        <p:spPr>
          <a:xfrm>
            <a:off x="2740589" y="4514850"/>
            <a:ext cx="1463228" cy="415045"/>
          </a:xfrm>
          <a:prstGeom prst="rect">
            <a:avLst/>
          </a:prstGeom>
          <a:noFill/>
          <a:ln w="9525">
            <a:noFill/>
          </a:ln>
        </p:spPr>
        <p:txBody>
          <a:bodyPr>
            <a:spAutoFit/>
          </a:bodyPr>
          <a:lstStyle/>
          <a:p>
            <a:pPr>
              <a:buClr>
                <a:schemeClr val="bg1"/>
              </a:buClr>
            </a:pPr>
            <a:r>
              <a:rPr lang="en-US" altLang="zh-CN" sz="2095" b="1" dirty="0">
                <a:solidFill>
                  <a:srgbClr val="FF5050"/>
                </a:solidFill>
                <a:latin typeface="Times New Roman" panose="02020603050405020304" pitchFamily="18" charset="0"/>
              </a:rPr>
              <a:t>④</a:t>
            </a:r>
            <a:r>
              <a:rPr lang="zh-CN" altLang="en-US" sz="2095" b="1" dirty="0">
                <a:solidFill>
                  <a:srgbClr val="FF5050"/>
                </a:solidFill>
                <a:latin typeface="Times New Roman" panose="02020603050405020304" pitchFamily="18" charset="0"/>
              </a:rPr>
              <a:t>径流</a:t>
            </a:r>
          </a:p>
        </p:txBody>
      </p:sp>
      <p:sp>
        <p:nvSpPr>
          <p:cNvPr id="27966" name="矩形 27965"/>
          <p:cNvSpPr/>
          <p:nvPr/>
        </p:nvSpPr>
        <p:spPr>
          <a:xfrm>
            <a:off x="4572001" y="4514850"/>
            <a:ext cx="1400281" cy="415045"/>
          </a:xfrm>
          <a:prstGeom prst="rect">
            <a:avLst/>
          </a:prstGeom>
          <a:noFill/>
          <a:ln w="9525">
            <a:noFill/>
          </a:ln>
        </p:spPr>
        <p:txBody>
          <a:bodyPr>
            <a:spAutoFit/>
          </a:bodyPr>
          <a:lstStyle/>
          <a:p>
            <a:pPr>
              <a:buClr>
                <a:schemeClr val="bg1"/>
              </a:buClr>
            </a:pPr>
            <a:r>
              <a:rPr lang="en-US" altLang="zh-CN" sz="2095" b="1" dirty="0">
                <a:solidFill>
                  <a:srgbClr val="FF5050"/>
                </a:solidFill>
                <a:latin typeface="Times New Roman" panose="02020603050405020304" pitchFamily="18" charset="0"/>
              </a:rPr>
              <a:t>⑤</a:t>
            </a:r>
            <a:r>
              <a:rPr lang="zh-CN" altLang="en-US" sz="2095" b="1" dirty="0">
                <a:solidFill>
                  <a:srgbClr val="FF5050"/>
                </a:solidFill>
                <a:latin typeface="Times New Roman" panose="02020603050405020304" pitchFamily="18" charset="0"/>
              </a:rPr>
              <a:t>蒸腾</a:t>
            </a:r>
          </a:p>
        </p:txBody>
      </p:sp>
      <p:sp>
        <p:nvSpPr>
          <p:cNvPr id="27967" name="文本框 27966"/>
          <p:cNvSpPr txBox="1"/>
          <p:nvPr/>
        </p:nvSpPr>
        <p:spPr>
          <a:xfrm>
            <a:off x="7194409" y="2571750"/>
            <a:ext cx="798124" cy="369212"/>
          </a:xfrm>
          <a:prstGeom prst="rect">
            <a:avLst/>
          </a:prstGeom>
          <a:noFill/>
          <a:ln w="9525">
            <a:noFill/>
          </a:ln>
        </p:spPr>
        <p:txBody>
          <a:bodyPr>
            <a:spAutoFit/>
          </a:bodyPr>
          <a:lstStyle/>
          <a:p>
            <a:pPr>
              <a:spcBef>
                <a:spcPct val="50000"/>
              </a:spcBef>
              <a:buClr>
                <a:schemeClr val="bg1"/>
              </a:buClr>
            </a:pPr>
            <a:r>
              <a:rPr lang="zh-CN" altLang="en-US" sz="1795" b="1" dirty="0">
                <a:latin typeface="Times New Roman" panose="02020603050405020304" pitchFamily="18" charset="0"/>
              </a:rPr>
              <a:t>海洋</a:t>
            </a:r>
            <a:endParaRPr lang="zh-CN" altLang="en-US" sz="1795" b="1">
              <a:latin typeface="Times New Roman" panose="02020603050405020304" pitchFamily="18" charset="0"/>
            </a:endParaRPr>
          </a:p>
        </p:txBody>
      </p:sp>
      <p:sp>
        <p:nvSpPr>
          <p:cNvPr id="27968" name="文本框 27967"/>
          <p:cNvSpPr txBox="1"/>
          <p:nvPr/>
        </p:nvSpPr>
        <p:spPr>
          <a:xfrm>
            <a:off x="2918742" y="2228850"/>
            <a:ext cx="627098" cy="646757"/>
          </a:xfrm>
          <a:prstGeom prst="rect">
            <a:avLst/>
          </a:prstGeom>
          <a:noFill/>
          <a:ln w="9525">
            <a:noFill/>
          </a:ln>
        </p:spPr>
        <p:txBody>
          <a:bodyPr>
            <a:spAutoFit/>
          </a:bodyPr>
          <a:lstStyle/>
          <a:p>
            <a:pPr>
              <a:spcBef>
                <a:spcPct val="50000"/>
              </a:spcBef>
              <a:buClr>
                <a:schemeClr val="bg1"/>
              </a:buClr>
            </a:pPr>
            <a:r>
              <a:rPr lang="zh-CN" altLang="en-US" sz="1795" b="1" dirty="0">
                <a:latin typeface="Times New Roman" panose="02020603050405020304" pitchFamily="18" charset="0"/>
              </a:rPr>
              <a:t>陆地</a:t>
            </a:r>
            <a:endParaRPr lang="zh-CN" altLang="en-US" sz="1795" b="1">
              <a:latin typeface="Times New Roman" panose="02020603050405020304" pitchFamily="18" charset="0"/>
            </a:endParaRPr>
          </a:p>
        </p:txBody>
      </p:sp>
      <p:sp>
        <p:nvSpPr>
          <p:cNvPr id="27969" name="文本框 27968"/>
          <p:cNvSpPr txBox="1"/>
          <p:nvPr/>
        </p:nvSpPr>
        <p:spPr>
          <a:xfrm>
            <a:off x="6188441" y="4516041"/>
            <a:ext cx="1547553" cy="415045"/>
          </a:xfrm>
          <a:prstGeom prst="rect">
            <a:avLst/>
          </a:prstGeom>
          <a:noFill/>
          <a:ln w="9525">
            <a:noFill/>
          </a:ln>
        </p:spPr>
        <p:txBody>
          <a:bodyPr>
            <a:spAutoFit/>
          </a:bodyPr>
          <a:lstStyle/>
          <a:p>
            <a:pPr>
              <a:buClr>
                <a:schemeClr val="bg1"/>
              </a:buClr>
            </a:pPr>
            <a:r>
              <a:rPr lang="en-US" altLang="zh-CN" sz="2095" b="1" dirty="0">
                <a:solidFill>
                  <a:srgbClr val="FF0000"/>
                </a:solidFill>
                <a:latin typeface="Arial" panose="020B0604020202020204" pitchFamily="34" charset="0"/>
              </a:rPr>
              <a:t>⑥</a:t>
            </a:r>
            <a:r>
              <a:rPr lang="zh-CN" altLang="en-US" sz="2095" b="1" dirty="0">
                <a:solidFill>
                  <a:srgbClr val="FF0000"/>
                </a:solidFill>
                <a:latin typeface="Times New Roman" panose="02020603050405020304" pitchFamily="18" charset="0"/>
              </a:rPr>
              <a:t>下渗</a:t>
            </a:r>
            <a:endParaRPr lang="zh-CN" altLang="en-US" sz="2095" b="1">
              <a:solidFill>
                <a:srgbClr val="FF0000"/>
              </a:solidFill>
              <a:latin typeface="Times New Roman" panose="02020603050405020304" pitchFamily="18" charset="0"/>
            </a:endParaRPr>
          </a:p>
        </p:txBody>
      </p:sp>
      <p:sp>
        <p:nvSpPr>
          <p:cNvPr id="27970" name="文本框 27969"/>
          <p:cNvSpPr txBox="1"/>
          <p:nvPr/>
        </p:nvSpPr>
        <p:spPr>
          <a:xfrm>
            <a:off x="3440136" y="2085974"/>
            <a:ext cx="377684" cy="415045"/>
          </a:xfrm>
          <a:prstGeom prst="rect">
            <a:avLst/>
          </a:prstGeom>
          <a:noFill/>
          <a:ln w="9525">
            <a:noFill/>
          </a:ln>
        </p:spPr>
        <p:txBody>
          <a:bodyPr>
            <a:spAutoFit/>
          </a:bodyPr>
          <a:lstStyle/>
          <a:p>
            <a:pPr>
              <a:buClr>
                <a:schemeClr val="bg1"/>
              </a:buClr>
            </a:pPr>
            <a:r>
              <a:rPr lang="en-US" altLang="zh-CN" sz="2095" b="1" dirty="0">
                <a:solidFill>
                  <a:srgbClr val="FF0000"/>
                </a:solidFill>
                <a:latin typeface="Arial" panose="020B0604020202020204" pitchFamily="34" charset="0"/>
              </a:rPr>
              <a:t>⑥</a:t>
            </a:r>
            <a:endParaRPr lang="en-US" altLang="zh-CN" sz="2095" b="1">
              <a:solidFill>
                <a:srgbClr val="FF0000"/>
              </a:solidFill>
              <a:latin typeface="Times New Roman" panose="02020603050405020304" pitchFamily="18" charset="0"/>
            </a:endParaRPr>
          </a:p>
        </p:txBody>
      </p:sp>
      <p:sp>
        <p:nvSpPr>
          <p:cNvPr id="12" name="文本框 11"/>
          <p:cNvSpPr txBox="1"/>
          <p:nvPr/>
        </p:nvSpPr>
        <p:spPr>
          <a:xfrm>
            <a:off x="221109" y="167622"/>
            <a:ext cx="2246767"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水循环示意图</a:t>
            </a:r>
          </a:p>
        </p:txBody>
      </p:sp>
    </p:spTree>
    <p:extLst>
      <p:ext uri="{BB962C8B-B14F-4D97-AF65-F5344CB8AC3E}">
        <p14:creationId xmlns:p14="http://schemas.microsoft.com/office/powerpoint/2010/main" val="3295658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wipe(left)">
                                      <p:cBhvr>
                                        <p:cTn id="11" dur="500"/>
                                        <p:tgtEl>
                                          <p:spTgt spid="2765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7881"/>
                                        </p:tgtEl>
                                        <p:attrNameLst>
                                          <p:attrName>style.visibility</p:attrName>
                                        </p:attrNameLst>
                                      </p:cBhvr>
                                      <p:to>
                                        <p:strVal val="visible"/>
                                      </p:to>
                                    </p:set>
                                    <p:animEffect transition="in" filter="wipe(up)">
                                      <p:cBhvr>
                                        <p:cTn id="15" dur="500"/>
                                        <p:tgtEl>
                                          <p:spTgt spid="2788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27669"/>
                                        </p:tgtEl>
                                        <p:attrNameLst>
                                          <p:attrName>style.visibility</p:attrName>
                                        </p:attrNameLst>
                                      </p:cBhvr>
                                      <p:to>
                                        <p:strVal val="visible"/>
                                      </p:to>
                                    </p:set>
                                    <p:animEffect transition="in" filter="slide(fromBottom)">
                                      <p:cBhvr>
                                        <p:cTn id="20" dur="500"/>
                                        <p:tgtEl>
                                          <p:spTgt spid="27669"/>
                                        </p:tgtEl>
                                      </p:cBhvr>
                                    </p:animEffect>
                                  </p:childTnLst>
                                  <p:subTnLst>
                                    <p:set>
                                      <p:cBhvr override="childStyle">
                                        <p:cTn dur="1" fill="hold" display="0" masterRel="sameClick" afterEffect="1">
                                          <p:stCondLst>
                                            <p:cond evt="end" delay="0">
                                              <p:tn val="18"/>
                                            </p:cond>
                                          </p:stCondLst>
                                        </p:cTn>
                                        <p:tgtEl>
                                          <p:spTgt spid="27669"/>
                                        </p:tgtEl>
                                        <p:attrNameLst>
                                          <p:attrName>style.visibility</p:attrName>
                                        </p:attrNameLst>
                                      </p:cBhvr>
                                      <p:to>
                                        <p:strVal val="hidden"/>
                                      </p:to>
                                    </p:set>
                                  </p:sub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27691"/>
                                        </p:tgtEl>
                                        <p:attrNameLst>
                                          <p:attrName>style.visibility</p:attrName>
                                        </p:attrNameLst>
                                      </p:cBhvr>
                                      <p:to>
                                        <p:strVal val="visible"/>
                                      </p:to>
                                    </p:set>
                                    <p:animEffect transition="in" filter="slide(fromBottom)">
                                      <p:cBhvr>
                                        <p:cTn id="24" dur="500"/>
                                        <p:tgtEl>
                                          <p:spTgt spid="27691"/>
                                        </p:tgtEl>
                                      </p:cBhvr>
                                    </p:animEffect>
                                  </p:childTnLst>
                                  <p:subTnLst>
                                    <p:set>
                                      <p:cBhvr override="childStyle">
                                        <p:cTn dur="1" fill="hold" display="0" masterRel="sameClick" afterEffect="1">
                                          <p:stCondLst>
                                            <p:cond evt="end" delay="0">
                                              <p:tn val="22"/>
                                            </p:cond>
                                          </p:stCondLst>
                                        </p:cTn>
                                        <p:tgtEl>
                                          <p:spTgt spid="27691"/>
                                        </p:tgtEl>
                                        <p:attrNameLst>
                                          <p:attrName>style.visibility</p:attrName>
                                        </p:attrNameLst>
                                      </p:cBhvr>
                                      <p:to>
                                        <p:strVal val="hidden"/>
                                      </p:to>
                                    </p:set>
                                  </p:sub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27661"/>
                                        </p:tgtEl>
                                        <p:attrNameLst>
                                          <p:attrName>style.visibility</p:attrName>
                                        </p:attrNameLst>
                                      </p:cBhvr>
                                      <p:to>
                                        <p:strVal val="visible"/>
                                      </p:to>
                                    </p:set>
                                    <p:animEffect transition="in" filter="slide(fromBottom)">
                                      <p:cBhvr>
                                        <p:cTn id="28" dur="500"/>
                                        <p:tgtEl>
                                          <p:spTgt spid="27661"/>
                                        </p:tgtEl>
                                      </p:cBhvr>
                                    </p:animEffect>
                                  </p:childTnLst>
                                  <p:subTnLst>
                                    <p:set>
                                      <p:cBhvr override="childStyle">
                                        <p:cTn dur="1" fill="hold" display="0" masterRel="sameClick" afterEffect="1">
                                          <p:stCondLst>
                                            <p:cond evt="end" delay="0">
                                              <p:tn val="26"/>
                                            </p:cond>
                                          </p:stCondLst>
                                        </p:cTn>
                                        <p:tgtEl>
                                          <p:spTgt spid="27661"/>
                                        </p:tgtEl>
                                        <p:attrNameLst>
                                          <p:attrName>style.visibility</p:attrName>
                                        </p:attrNameLst>
                                      </p:cBhvr>
                                      <p:to>
                                        <p:strVal val="hidden"/>
                                      </p:to>
                                    </p:set>
                                  </p:sub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27713"/>
                                        </p:tgtEl>
                                        <p:attrNameLst>
                                          <p:attrName>style.visibility</p:attrName>
                                        </p:attrNameLst>
                                      </p:cBhvr>
                                      <p:to>
                                        <p:strVal val="visible"/>
                                      </p:to>
                                    </p:set>
                                    <p:animEffect transition="in" filter="slide(fromBottom)">
                                      <p:cBhvr>
                                        <p:cTn id="32" dur="500"/>
                                        <p:tgtEl>
                                          <p:spTgt spid="27713"/>
                                        </p:tgtEl>
                                      </p:cBhvr>
                                    </p:animEffect>
                                  </p:childTnLst>
                                </p:cTn>
                              </p:par>
                            </p:childTnLst>
                          </p:cTn>
                        </p:par>
                        <p:par>
                          <p:cTn id="33" fill="hold">
                            <p:stCondLst>
                              <p:cond delay="2000"/>
                            </p:stCondLst>
                            <p:childTnLst>
                              <p:par>
                                <p:cTn id="34" presetID="1" presetClass="entr" presetSubtype="0" fill="hold" grpId="0" nodeType="afterEffect">
                                  <p:stCondLst>
                                    <p:cond delay="200"/>
                                  </p:stCondLst>
                                  <p:childTnLst>
                                    <p:set>
                                      <p:cBhvr>
                                        <p:cTn id="35" dur="1" fill="hold">
                                          <p:stCondLst>
                                            <p:cond delay="499"/>
                                          </p:stCondLst>
                                        </p:cTn>
                                        <p:tgtEl>
                                          <p:spTgt spid="27721"/>
                                        </p:tgtEl>
                                        <p:attrNameLst>
                                          <p:attrName>style.visibility</p:attrName>
                                        </p:attrNameLst>
                                      </p:cBhvr>
                                      <p:to>
                                        <p:strVal val="visible"/>
                                      </p:to>
                                    </p:set>
                                  </p:childTnLst>
                                </p:cTn>
                              </p:par>
                            </p:childTnLst>
                          </p:cTn>
                        </p:par>
                        <p:par>
                          <p:cTn id="36" fill="hold">
                            <p:stCondLst>
                              <p:cond delay="2700"/>
                            </p:stCondLst>
                            <p:childTnLst>
                              <p:par>
                                <p:cTn id="37" presetID="1" presetClass="entr" presetSubtype="0" fill="hold" grpId="0" nodeType="afterEffect">
                                  <p:stCondLst>
                                    <p:cond delay="200"/>
                                  </p:stCondLst>
                                  <p:childTnLst>
                                    <p:set>
                                      <p:cBhvr>
                                        <p:cTn id="38" dur="1" fill="hold">
                                          <p:stCondLst>
                                            <p:cond delay="499"/>
                                          </p:stCondLst>
                                        </p:cTn>
                                        <p:tgtEl>
                                          <p:spTgt spid="27722"/>
                                        </p:tgtEl>
                                        <p:attrNameLst>
                                          <p:attrName>style.visibility</p:attrName>
                                        </p:attrNameLst>
                                      </p:cBhvr>
                                      <p:to>
                                        <p:strVal val="visible"/>
                                      </p:to>
                                    </p:set>
                                  </p:childTnLst>
                                </p:cTn>
                              </p:par>
                            </p:childTnLst>
                          </p:cTn>
                        </p:par>
                        <p:par>
                          <p:cTn id="39" fill="hold">
                            <p:stCondLst>
                              <p:cond delay="3400"/>
                            </p:stCondLst>
                            <p:childTnLst>
                              <p:par>
                                <p:cTn id="40" presetID="1" presetClass="entr" presetSubtype="0" fill="hold" grpId="0" nodeType="afterEffect">
                                  <p:stCondLst>
                                    <p:cond delay="200"/>
                                  </p:stCondLst>
                                  <p:childTnLst>
                                    <p:set>
                                      <p:cBhvr>
                                        <p:cTn id="41" dur="1" fill="hold">
                                          <p:stCondLst>
                                            <p:cond delay="499"/>
                                          </p:stCondLst>
                                        </p:cTn>
                                        <p:tgtEl>
                                          <p:spTgt spid="27723"/>
                                        </p:tgtEl>
                                        <p:attrNameLst>
                                          <p:attrName>style.visibility</p:attrName>
                                        </p:attrNameLst>
                                      </p:cBhvr>
                                      <p:to>
                                        <p:strVal val="visible"/>
                                      </p:to>
                                    </p:set>
                                  </p:childTnLst>
                                </p:cTn>
                              </p:par>
                            </p:childTnLst>
                          </p:cTn>
                        </p:par>
                        <p:par>
                          <p:cTn id="42" fill="hold">
                            <p:stCondLst>
                              <p:cond delay="4100"/>
                            </p:stCondLst>
                            <p:childTnLst>
                              <p:par>
                                <p:cTn id="43" presetID="1" presetClass="entr" presetSubtype="0" fill="hold" grpId="0" nodeType="afterEffect">
                                  <p:stCondLst>
                                    <p:cond delay="200"/>
                                  </p:stCondLst>
                                  <p:childTnLst>
                                    <p:set>
                                      <p:cBhvr>
                                        <p:cTn id="44" dur="1" fill="hold">
                                          <p:stCondLst>
                                            <p:cond delay="499"/>
                                          </p:stCondLst>
                                        </p:cTn>
                                        <p:tgtEl>
                                          <p:spTgt spid="27724"/>
                                        </p:tgtEl>
                                        <p:attrNameLst>
                                          <p:attrName>style.visibility</p:attrName>
                                        </p:attrNameLst>
                                      </p:cBhvr>
                                      <p:to>
                                        <p:strVal val="visible"/>
                                      </p:to>
                                    </p:set>
                                  </p:childTnLst>
                                </p:cTn>
                              </p:par>
                            </p:childTnLst>
                          </p:cTn>
                        </p:par>
                        <p:par>
                          <p:cTn id="45" fill="hold">
                            <p:stCondLst>
                              <p:cond delay="4800"/>
                            </p:stCondLst>
                            <p:childTnLst>
                              <p:par>
                                <p:cTn id="46" presetID="1" presetClass="entr" presetSubtype="0" fill="hold" grpId="0" nodeType="afterEffect">
                                  <p:stCondLst>
                                    <p:cond delay="200"/>
                                  </p:stCondLst>
                                  <p:childTnLst>
                                    <p:set>
                                      <p:cBhvr>
                                        <p:cTn id="47" dur="1" fill="hold">
                                          <p:stCondLst>
                                            <p:cond delay="499"/>
                                          </p:stCondLst>
                                        </p:cTn>
                                        <p:tgtEl>
                                          <p:spTgt spid="27725"/>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7726"/>
                                        </p:tgtEl>
                                        <p:attrNameLst>
                                          <p:attrName>style.visibility</p:attrName>
                                        </p:attrNameLst>
                                      </p:cBhvr>
                                      <p:to>
                                        <p:strVal val="visible"/>
                                      </p:to>
                                    </p:set>
                                    <p:animEffect transition="in" filter="wipe(up)">
                                      <p:cBhvr>
                                        <p:cTn id="51" dur="500"/>
                                        <p:tgtEl>
                                          <p:spTgt spid="27726"/>
                                        </p:tgtEl>
                                      </p:cBhvr>
                                    </p:animEffect>
                                  </p:childTnLst>
                                  <p:subTnLst>
                                    <p:set>
                                      <p:cBhvr override="childStyle">
                                        <p:cTn dur="1" fill="hold" display="0" masterRel="sameClick" afterEffect="1">
                                          <p:stCondLst>
                                            <p:cond evt="end" delay="0">
                                              <p:tn val="49"/>
                                            </p:cond>
                                          </p:stCondLst>
                                        </p:cTn>
                                        <p:tgtEl>
                                          <p:spTgt spid="27726"/>
                                        </p:tgtEl>
                                        <p:attrNameLst>
                                          <p:attrName>style.visibility</p:attrName>
                                        </p:attrNameLst>
                                      </p:cBhvr>
                                      <p:to>
                                        <p:strVal val="hidden"/>
                                      </p:to>
                                    </p:set>
                                  </p:sub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27741"/>
                                        </p:tgtEl>
                                        <p:attrNameLst>
                                          <p:attrName>style.visibility</p:attrName>
                                        </p:attrNameLst>
                                      </p:cBhvr>
                                      <p:to>
                                        <p:strVal val="visible"/>
                                      </p:to>
                                    </p:set>
                                    <p:animEffect transition="in" filter="wipe(up)">
                                      <p:cBhvr>
                                        <p:cTn id="55" dur="500"/>
                                        <p:tgtEl>
                                          <p:spTgt spid="2774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27941"/>
                                        </p:tgtEl>
                                        <p:attrNameLst>
                                          <p:attrName>style.visibility</p:attrName>
                                        </p:attrNameLst>
                                      </p:cBhvr>
                                      <p:to>
                                        <p:strVal val="visible"/>
                                      </p:to>
                                    </p:set>
                                    <p:animEffect transition="in" filter="slide(fromBottom)">
                                      <p:cBhvr>
                                        <p:cTn id="60" dur="500"/>
                                        <p:tgtEl>
                                          <p:spTgt spid="27941"/>
                                        </p:tgtEl>
                                      </p:cBhvr>
                                    </p:animEffect>
                                  </p:childTnLst>
                                </p:cTn>
                              </p:par>
                            </p:childTnLst>
                          </p:cTn>
                        </p:par>
                        <p:par>
                          <p:cTn id="61" fill="hold">
                            <p:stCondLst>
                              <p:cond delay="500"/>
                            </p:stCondLst>
                            <p:childTnLst>
                              <p:par>
                                <p:cTn id="62" presetID="12" presetClass="entr" presetSubtype="8" fill="hold" nodeType="afterEffect">
                                  <p:stCondLst>
                                    <p:cond delay="0"/>
                                  </p:stCondLst>
                                  <p:childTnLst>
                                    <p:set>
                                      <p:cBhvr>
                                        <p:cTn id="63" dur="1" fill="hold">
                                          <p:stCondLst>
                                            <p:cond delay="0"/>
                                          </p:stCondLst>
                                        </p:cTn>
                                        <p:tgtEl>
                                          <p:spTgt spid="27942"/>
                                        </p:tgtEl>
                                        <p:attrNameLst>
                                          <p:attrName>style.visibility</p:attrName>
                                        </p:attrNameLst>
                                      </p:cBhvr>
                                      <p:to>
                                        <p:strVal val="visible"/>
                                      </p:to>
                                    </p:set>
                                    <p:animEffect transition="in" filter="slide(fromLeft)">
                                      <p:cBhvr>
                                        <p:cTn id="64" dur="500"/>
                                        <p:tgtEl>
                                          <p:spTgt spid="27942"/>
                                        </p:tgtEl>
                                      </p:cBhvr>
                                    </p:animEffect>
                                  </p:childTnLst>
                                </p:cTn>
                              </p:par>
                            </p:childTnLst>
                          </p:cTn>
                        </p:par>
                        <p:par>
                          <p:cTn id="65" fill="hold">
                            <p:stCondLst>
                              <p:cond delay="1000"/>
                            </p:stCondLst>
                            <p:childTnLst>
                              <p:par>
                                <p:cTn id="66" presetID="12" presetClass="entr" presetSubtype="1" fill="hold" nodeType="afterEffect">
                                  <p:stCondLst>
                                    <p:cond delay="0"/>
                                  </p:stCondLst>
                                  <p:childTnLst>
                                    <p:set>
                                      <p:cBhvr>
                                        <p:cTn id="67" dur="1" fill="hold">
                                          <p:stCondLst>
                                            <p:cond delay="0"/>
                                          </p:stCondLst>
                                        </p:cTn>
                                        <p:tgtEl>
                                          <p:spTgt spid="27943"/>
                                        </p:tgtEl>
                                        <p:attrNameLst>
                                          <p:attrName>style.visibility</p:attrName>
                                        </p:attrNameLst>
                                      </p:cBhvr>
                                      <p:to>
                                        <p:strVal val="visible"/>
                                      </p:to>
                                    </p:set>
                                    <p:animEffect transition="in" filter="slide(fromTop)">
                                      <p:cBhvr>
                                        <p:cTn id="68" dur="500"/>
                                        <p:tgtEl>
                                          <p:spTgt spid="27943"/>
                                        </p:tgtEl>
                                      </p:cBhvr>
                                    </p:animEffect>
                                  </p:childTnLst>
                                </p:cTn>
                              </p:par>
                            </p:childTnLst>
                          </p:cTn>
                        </p:par>
                        <p:par>
                          <p:cTn id="69" fill="hold">
                            <p:stCondLst>
                              <p:cond delay="1500"/>
                            </p:stCondLst>
                            <p:childTnLst>
                              <p:par>
                                <p:cTn id="70" presetID="12" presetClass="entr" presetSubtype="2" fill="hold" nodeType="afterEffect">
                                  <p:stCondLst>
                                    <p:cond delay="0"/>
                                  </p:stCondLst>
                                  <p:childTnLst>
                                    <p:set>
                                      <p:cBhvr>
                                        <p:cTn id="71" dur="1" fill="hold">
                                          <p:stCondLst>
                                            <p:cond delay="0"/>
                                          </p:stCondLst>
                                        </p:cTn>
                                        <p:tgtEl>
                                          <p:spTgt spid="27944"/>
                                        </p:tgtEl>
                                        <p:attrNameLst>
                                          <p:attrName>style.visibility</p:attrName>
                                        </p:attrNameLst>
                                      </p:cBhvr>
                                      <p:to>
                                        <p:strVal val="visible"/>
                                      </p:to>
                                    </p:set>
                                    <p:animEffect transition="in" filter="slide(fromRight)">
                                      <p:cBhvr>
                                        <p:cTn id="72" dur="500"/>
                                        <p:tgtEl>
                                          <p:spTgt spid="2794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7958"/>
                                        </p:tgtEl>
                                        <p:attrNameLst>
                                          <p:attrName>style.visibility</p:attrName>
                                        </p:attrNameLst>
                                      </p:cBhvr>
                                      <p:to>
                                        <p:strVal val="visible"/>
                                      </p:to>
                                    </p:set>
                                    <p:anim calcmode="lin" valueType="num">
                                      <p:cBhvr additive="base">
                                        <p:cTn id="77" dur="500" fill="hold"/>
                                        <p:tgtEl>
                                          <p:spTgt spid="27958"/>
                                        </p:tgtEl>
                                        <p:attrNameLst>
                                          <p:attrName>ppt_x</p:attrName>
                                        </p:attrNameLst>
                                      </p:cBhvr>
                                      <p:tavLst>
                                        <p:tav tm="0">
                                          <p:val>
                                            <p:strVal val="0-#ppt_w/2"/>
                                          </p:val>
                                        </p:tav>
                                        <p:tav tm="100000">
                                          <p:val>
                                            <p:strVal val="#ppt_x"/>
                                          </p:val>
                                        </p:tav>
                                      </p:tavLst>
                                    </p:anim>
                                    <p:anim calcmode="lin" valueType="num">
                                      <p:cBhvr additive="base">
                                        <p:cTn id="78" dur="500" fill="hold"/>
                                        <p:tgtEl>
                                          <p:spTgt spid="27958"/>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2" fill="hold" grpId="0" nodeType="clickEffect">
                                  <p:stCondLst>
                                    <p:cond delay="0"/>
                                  </p:stCondLst>
                                  <p:childTnLst>
                                    <p:set>
                                      <p:cBhvr>
                                        <p:cTn id="82" dur="1" fill="hold">
                                          <p:stCondLst>
                                            <p:cond delay="0"/>
                                          </p:stCondLst>
                                        </p:cTn>
                                        <p:tgtEl>
                                          <p:spTgt spid="27756"/>
                                        </p:tgtEl>
                                        <p:attrNameLst>
                                          <p:attrName>style.visibility</p:attrName>
                                        </p:attrNameLst>
                                      </p:cBhvr>
                                      <p:to>
                                        <p:strVal val="visible"/>
                                      </p:to>
                                    </p:set>
                                    <p:animEffect transition="in" filter="slide(fromRight)">
                                      <p:cBhvr>
                                        <p:cTn id="83" dur="500"/>
                                        <p:tgtEl>
                                          <p:spTgt spid="27756"/>
                                        </p:tgtEl>
                                      </p:cBhvr>
                                    </p:animEffect>
                                  </p:childTnLst>
                                </p:cTn>
                              </p:par>
                            </p:childTnLst>
                          </p:cTn>
                        </p:par>
                        <p:par>
                          <p:cTn id="84" fill="hold">
                            <p:stCondLst>
                              <p:cond delay="500"/>
                            </p:stCondLst>
                            <p:childTnLst>
                              <p:par>
                                <p:cTn id="85" presetID="12" presetClass="entr" presetSubtype="2" fill="hold" nodeType="afterEffect">
                                  <p:stCondLst>
                                    <p:cond delay="0"/>
                                  </p:stCondLst>
                                  <p:childTnLst>
                                    <p:set>
                                      <p:cBhvr>
                                        <p:cTn id="86" dur="1" fill="hold">
                                          <p:stCondLst>
                                            <p:cond delay="0"/>
                                          </p:stCondLst>
                                        </p:cTn>
                                        <p:tgtEl>
                                          <p:spTgt spid="27849"/>
                                        </p:tgtEl>
                                        <p:attrNameLst>
                                          <p:attrName>style.visibility</p:attrName>
                                        </p:attrNameLst>
                                      </p:cBhvr>
                                      <p:to>
                                        <p:strVal val="visible"/>
                                      </p:to>
                                    </p:set>
                                    <p:animEffect transition="in" filter="slide(fromRight)">
                                      <p:cBhvr>
                                        <p:cTn id="87" dur="500"/>
                                        <p:tgtEl>
                                          <p:spTgt spid="27849"/>
                                        </p:tgtEl>
                                      </p:cBhvr>
                                    </p:animEffect>
                                  </p:childTnLst>
                                </p:cTn>
                              </p:par>
                            </p:childTnLst>
                          </p:cTn>
                        </p:par>
                        <p:par>
                          <p:cTn id="88" fill="hold">
                            <p:stCondLst>
                              <p:cond delay="1000"/>
                            </p:stCondLst>
                            <p:childTnLst>
                              <p:par>
                                <p:cTn id="89" presetID="22" presetClass="entr" presetSubtype="1" fill="hold" nodeType="afterEffect">
                                  <p:stCondLst>
                                    <p:cond delay="0"/>
                                  </p:stCondLst>
                                  <p:childTnLst>
                                    <p:set>
                                      <p:cBhvr>
                                        <p:cTn id="90" dur="1" fill="hold">
                                          <p:stCondLst>
                                            <p:cond delay="0"/>
                                          </p:stCondLst>
                                        </p:cTn>
                                        <p:tgtEl>
                                          <p:spTgt spid="27850"/>
                                        </p:tgtEl>
                                        <p:attrNameLst>
                                          <p:attrName>style.visibility</p:attrName>
                                        </p:attrNameLst>
                                      </p:cBhvr>
                                      <p:to>
                                        <p:strVal val="visible"/>
                                      </p:to>
                                    </p:set>
                                    <p:animEffect transition="in" filter="wipe(up)">
                                      <p:cBhvr>
                                        <p:cTn id="91" dur="500"/>
                                        <p:tgtEl>
                                          <p:spTgt spid="27850"/>
                                        </p:tgtEl>
                                      </p:cBhvr>
                                    </p:animEffect>
                                  </p:childTnLst>
                                  <p:subTnLst>
                                    <p:set>
                                      <p:cBhvr override="childStyle">
                                        <p:cTn dur="1" fill="hold" display="0" masterRel="sameClick" afterEffect="1">
                                          <p:stCondLst>
                                            <p:cond evt="end" delay="0">
                                              <p:tn val="89"/>
                                            </p:cond>
                                          </p:stCondLst>
                                        </p:cTn>
                                        <p:tgtEl>
                                          <p:spTgt spid="27850"/>
                                        </p:tgtEl>
                                        <p:attrNameLst>
                                          <p:attrName>style.visibility</p:attrName>
                                        </p:attrNameLst>
                                      </p:cBhvr>
                                      <p:to>
                                        <p:strVal val="hidden"/>
                                      </p:to>
                                    </p:set>
                                  </p:sub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27865"/>
                                        </p:tgtEl>
                                        <p:attrNameLst>
                                          <p:attrName>style.visibility</p:attrName>
                                        </p:attrNameLst>
                                      </p:cBhvr>
                                      <p:to>
                                        <p:strVal val="visible"/>
                                      </p:to>
                                    </p:set>
                                    <p:animEffect transition="in" filter="wipe(up)">
                                      <p:cBhvr>
                                        <p:cTn id="95" dur="500"/>
                                        <p:tgtEl>
                                          <p:spTgt spid="27865"/>
                                        </p:tgtEl>
                                      </p:cBhvr>
                                    </p:animEffect>
                                  </p:childTnLst>
                                </p:cTn>
                              </p:par>
                            </p:childTnLst>
                          </p:cTn>
                        </p:par>
                        <p:par>
                          <p:cTn id="96" fill="hold">
                            <p:stCondLst>
                              <p:cond delay="2000"/>
                            </p:stCondLst>
                            <p:childTnLst>
                              <p:par>
                                <p:cTn id="97" presetID="22" presetClass="entr" presetSubtype="8" fill="hold" nodeType="afterEffect">
                                  <p:stCondLst>
                                    <p:cond delay="0"/>
                                  </p:stCondLst>
                                  <p:childTnLst>
                                    <p:set>
                                      <p:cBhvr>
                                        <p:cTn id="98" dur="1" fill="hold">
                                          <p:stCondLst>
                                            <p:cond delay="0"/>
                                          </p:stCondLst>
                                        </p:cTn>
                                        <p:tgtEl>
                                          <p:spTgt spid="27880"/>
                                        </p:tgtEl>
                                        <p:attrNameLst>
                                          <p:attrName>style.visibility</p:attrName>
                                        </p:attrNameLst>
                                      </p:cBhvr>
                                      <p:to>
                                        <p:strVal val="visible"/>
                                      </p:to>
                                    </p:set>
                                    <p:animEffect transition="in" filter="wipe(left)">
                                      <p:cBhvr>
                                        <p:cTn id="99" dur="500"/>
                                        <p:tgtEl>
                                          <p:spTgt spid="27880"/>
                                        </p:tgtEl>
                                      </p:cBhvr>
                                    </p:animEffect>
                                  </p:childTnLst>
                                </p:cTn>
                              </p:par>
                            </p:childTnLst>
                          </p:cTn>
                        </p:par>
                        <p:par>
                          <p:cTn id="100" fill="hold">
                            <p:stCondLst>
                              <p:cond delay="2500"/>
                            </p:stCondLst>
                            <p:childTnLst>
                              <p:par>
                                <p:cTn id="101" presetID="22" presetClass="entr" presetSubtype="1" fill="hold" nodeType="afterEffect">
                                  <p:stCondLst>
                                    <p:cond delay="0"/>
                                  </p:stCondLst>
                                  <p:childTnLst>
                                    <p:set>
                                      <p:cBhvr>
                                        <p:cTn id="102" dur="1" fill="hold">
                                          <p:stCondLst>
                                            <p:cond delay="0"/>
                                          </p:stCondLst>
                                        </p:cTn>
                                        <p:tgtEl>
                                          <p:spTgt spid="27915"/>
                                        </p:tgtEl>
                                        <p:attrNameLst>
                                          <p:attrName>style.visibility</p:attrName>
                                        </p:attrNameLst>
                                      </p:cBhvr>
                                      <p:to>
                                        <p:strVal val="visible"/>
                                      </p:to>
                                    </p:set>
                                    <p:animEffect transition="in" filter="wipe(up)">
                                      <p:cBhvr>
                                        <p:cTn id="103" dur="500"/>
                                        <p:tgtEl>
                                          <p:spTgt spid="27915"/>
                                        </p:tgtEl>
                                      </p:cBhvr>
                                    </p:animEffect>
                                  </p:childTnLst>
                                </p:cTn>
                              </p:par>
                            </p:childTnLst>
                          </p:cTn>
                        </p:par>
                        <p:par>
                          <p:cTn id="104" fill="hold">
                            <p:stCondLst>
                              <p:cond delay="3000"/>
                            </p:stCondLst>
                            <p:childTnLst>
                              <p:par>
                                <p:cTn id="105" presetID="12" presetClass="entr" presetSubtype="1" fill="hold" nodeType="afterEffect">
                                  <p:stCondLst>
                                    <p:cond delay="0"/>
                                  </p:stCondLst>
                                  <p:childTnLst>
                                    <p:set>
                                      <p:cBhvr>
                                        <p:cTn id="106" dur="1" fill="hold">
                                          <p:stCondLst>
                                            <p:cond delay="0"/>
                                          </p:stCondLst>
                                        </p:cTn>
                                        <p:tgtEl>
                                          <p:spTgt spid="27919"/>
                                        </p:tgtEl>
                                        <p:attrNameLst>
                                          <p:attrName>style.visibility</p:attrName>
                                        </p:attrNameLst>
                                      </p:cBhvr>
                                      <p:to>
                                        <p:strVal val="visible"/>
                                      </p:to>
                                    </p:set>
                                    <p:animEffect transition="in" filter="slide(fromTop)">
                                      <p:cBhvr>
                                        <p:cTn id="107" dur="500"/>
                                        <p:tgtEl>
                                          <p:spTgt spid="27919"/>
                                        </p:tgtEl>
                                      </p:cBhvr>
                                    </p:animEffect>
                                  </p:childTnLst>
                                  <p:subTnLst>
                                    <p:set>
                                      <p:cBhvr override="childStyle">
                                        <p:cTn dur="1" fill="hold" display="0" masterRel="sameClick" afterEffect="1">
                                          <p:stCondLst>
                                            <p:cond evt="end" delay="0">
                                              <p:tn val="105"/>
                                            </p:cond>
                                          </p:stCondLst>
                                        </p:cTn>
                                        <p:tgtEl>
                                          <p:spTgt spid="27919"/>
                                        </p:tgtEl>
                                        <p:attrNameLst>
                                          <p:attrName>style.visibility</p:attrName>
                                        </p:attrNameLst>
                                      </p:cBhvr>
                                      <p:to>
                                        <p:strVal val="hidden"/>
                                      </p:to>
                                    </p:set>
                                  </p:subTnLst>
                                </p:cTn>
                              </p:par>
                            </p:childTnLst>
                          </p:cTn>
                        </p:par>
                        <p:par>
                          <p:cTn id="108" fill="hold">
                            <p:stCondLst>
                              <p:cond delay="3500"/>
                            </p:stCondLst>
                            <p:childTnLst>
                              <p:par>
                                <p:cTn id="109" presetID="12" presetClass="entr" presetSubtype="1" fill="hold" nodeType="afterEffect">
                                  <p:stCondLst>
                                    <p:cond delay="0"/>
                                  </p:stCondLst>
                                  <p:childTnLst>
                                    <p:set>
                                      <p:cBhvr>
                                        <p:cTn id="110" dur="1" fill="hold">
                                          <p:stCondLst>
                                            <p:cond delay="0"/>
                                          </p:stCondLst>
                                        </p:cTn>
                                        <p:tgtEl>
                                          <p:spTgt spid="27926"/>
                                        </p:tgtEl>
                                        <p:attrNameLst>
                                          <p:attrName>style.visibility</p:attrName>
                                        </p:attrNameLst>
                                      </p:cBhvr>
                                      <p:to>
                                        <p:strVal val="visible"/>
                                      </p:to>
                                    </p:set>
                                    <p:animEffect transition="in" filter="slide(fromTop)">
                                      <p:cBhvr>
                                        <p:cTn id="111" dur="500"/>
                                        <p:tgtEl>
                                          <p:spTgt spid="27926"/>
                                        </p:tgtEl>
                                      </p:cBhvr>
                                    </p:animEffect>
                                  </p:childTnLst>
                                </p:cTn>
                              </p:par>
                            </p:childTnLst>
                          </p:cTn>
                        </p:par>
                        <p:par>
                          <p:cTn id="112" fill="hold">
                            <p:stCondLst>
                              <p:cond delay="4000"/>
                            </p:stCondLst>
                            <p:childTnLst>
                              <p:par>
                                <p:cTn id="113" presetID="22" presetClass="entr" presetSubtype="8" fill="hold" nodeType="afterEffect">
                                  <p:stCondLst>
                                    <p:cond delay="0"/>
                                  </p:stCondLst>
                                  <p:childTnLst>
                                    <p:set>
                                      <p:cBhvr>
                                        <p:cTn id="114" dur="1" fill="hold">
                                          <p:stCondLst>
                                            <p:cond delay="0"/>
                                          </p:stCondLst>
                                        </p:cTn>
                                        <p:tgtEl>
                                          <p:spTgt spid="27917"/>
                                        </p:tgtEl>
                                        <p:attrNameLst>
                                          <p:attrName>style.visibility</p:attrName>
                                        </p:attrNameLst>
                                      </p:cBhvr>
                                      <p:to>
                                        <p:strVal val="visible"/>
                                      </p:to>
                                    </p:set>
                                    <p:animEffect transition="in" filter="wipe(left)">
                                      <p:cBhvr>
                                        <p:cTn id="115" dur="500"/>
                                        <p:tgtEl>
                                          <p:spTgt spid="27917"/>
                                        </p:tgtEl>
                                      </p:cBhvr>
                                    </p:animEffect>
                                  </p:childTnLst>
                                </p:cTn>
                              </p:par>
                            </p:childTnLst>
                          </p:cTn>
                        </p:par>
                        <p:par>
                          <p:cTn id="116" fill="hold">
                            <p:stCondLst>
                              <p:cond delay="4500"/>
                            </p:stCondLst>
                            <p:childTnLst>
                              <p:par>
                                <p:cTn id="117" presetID="12" presetClass="entr" presetSubtype="4" fill="hold" nodeType="afterEffect">
                                  <p:stCondLst>
                                    <p:cond delay="5000"/>
                                  </p:stCondLst>
                                  <p:childTnLst>
                                    <p:set>
                                      <p:cBhvr>
                                        <p:cTn id="118" dur="1" fill="hold">
                                          <p:stCondLst>
                                            <p:cond delay="0"/>
                                          </p:stCondLst>
                                        </p:cTn>
                                        <p:tgtEl>
                                          <p:spTgt spid="27945"/>
                                        </p:tgtEl>
                                        <p:attrNameLst>
                                          <p:attrName>style.visibility</p:attrName>
                                        </p:attrNameLst>
                                      </p:cBhvr>
                                      <p:to>
                                        <p:strVal val="visible"/>
                                      </p:to>
                                    </p:set>
                                    <p:animEffect transition="in" filter="slide(fromBottom)">
                                      <p:cBhvr>
                                        <p:cTn id="119" dur="500"/>
                                        <p:tgtEl>
                                          <p:spTgt spid="27945"/>
                                        </p:tgtEl>
                                      </p:cBhvr>
                                    </p:animEffect>
                                  </p:childTnLst>
                                </p:cTn>
                              </p:par>
                            </p:childTnLst>
                          </p:cTn>
                        </p:par>
                        <p:par>
                          <p:cTn id="120" fill="hold">
                            <p:stCondLst>
                              <p:cond delay="10000"/>
                            </p:stCondLst>
                            <p:childTnLst>
                              <p:par>
                                <p:cTn id="121" presetID="12" presetClass="entr" presetSubtype="1" fill="hold" nodeType="afterEffect">
                                  <p:stCondLst>
                                    <p:cond delay="0"/>
                                  </p:stCondLst>
                                  <p:childTnLst>
                                    <p:set>
                                      <p:cBhvr>
                                        <p:cTn id="122" dur="1" fill="hold">
                                          <p:stCondLst>
                                            <p:cond delay="0"/>
                                          </p:stCondLst>
                                        </p:cTn>
                                        <p:tgtEl>
                                          <p:spTgt spid="27946"/>
                                        </p:tgtEl>
                                        <p:attrNameLst>
                                          <p:attrName>style.visibility</p:attrName>
                                        </p:attrNameLst>
                                      </p:cBhvr>
                                      <p:to>
                                        <p:strVal val="visible"/>
                                      </p:to>
                                    </p:set>
                                    <p:animEffect transition="in" filter="slide(fromTop)">
                                      <p:cBhvr>
                                        <p:cTn id="123" dur="500"/>
                                        <p:tgtEl>
                                          <p:spTgt spid="27946"/>
                                        </p:tgtEl>
                                      </p:cBhvr>
                                    </p:animEffect>
                                  </p:childTnLst>
                                </p:cTn>
                              </p:par>
                            </p:childTnLst>
                          </p:cTn>
                        </p:par>
                        <p:par>
                          <p:cTn id="124" fill="hold">
                            <p:stCondLst>
                              <p:cond delay="10500"/>
                            </p:stCondLst>
                            <p:childTnLst>
                              <p:par>
                                <p:cTn id="125" presetID="12" presetClass="entr" presetSubtype="2" fill="hold" nodeType="afterEffect">
                                  <p:stCondLst>
                                    <p:cond delay="0"/>
                                  </p:stCondLst>
                                  <p:childTnLst>
                                    <p:set>
                                      <p:cBhvr>
                                        <p:cTn id="126" dur="1" fill="hold">
                                          <p:stCondLst>
                                            <p:cond delay="0"/>
                                          </p:stCondLst>
                                        </p:cTn>
                                        <p:tgtEl>
                                          <p:spTgt spid="27947"/>
                                        </p:tgtEl>
                                        <p:attrNameLst>
                                          <p:attrName>style.visibility</p:attrName>
                                        </p:attrNameLst>
                                      </p:cBhvr>
                                      <p:to>
                                        <p:strVal val="visible"/>
                                      </p:to>
                                    </p:set>
                                    <p:animEffect transition="in" filter="slide(fromRight)">
                                      <p:cBhvr>
                                        <p:cTn id="127" dur="500"/>
                                        <p:tgtEl>
                                          <p:spTgt spid="27947"/>
                                        </p:tgtEl>
                                      </p:cBhvr>
                                    </p:animEffect>
                                  </p:childTnLst>
                                </p:cTn>
                              </p:par>
                            </p:childTnLst>
                          </p:cTn>
                        </p:par>
                        <p:par>
                          <p:cTn id="128" fill="hold">
                            <p:stCondLst>
                              <p:cond delay="11000"/>
                            </p:stCondLst>
                            <p:childTnLst>
                              <p:par>
                                <p:cTn id="129" presetID="12" presetClass="entr" presetSubtype="8" fill="hold" nodeType="afterEffect">
                                  <p:stCondLst>
                                    <p:cond delay="0"/>
                                  </p:stCondLst>
                                  <p:childTnLst>
                                    <p:set>
                                      <p:cBhvr>
                                        <p:cTn id="130" dur="1" fill="hold">
                                          <p:stCondLst>
                                            <p:cond delay="0"/>
                                          </p:stCondLst>
                                        </p:cTn>
                                        <p:tgtEl>
                                          <p:spTgt spid="27948"/>
                                        </p:tgtEl>
                                        <p:attrNameLst>
                                          <p:attrName>style.visibility</p:attrName>
                                        </p:attrNameLst>
                                      </p:cBhvr>
                                      <p:to>
                                        <p:strVal val="visible"/>
                                      </p:to>
                                    </p:set>
                                    <p:animEffect transition="in" filter="slide(fromLeft)">
                                      <p:cBhvr>
                                        <p:cTn id="131" dur="500"/>
                                        <p:tgtEl>
                                          <p:spTgt spid="27948"/>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8" fill="hold" grpId="0" nodeType="clickEffect">
                                  <p:stCondLst>
                                    <p:cond delay="0"/>
                                  </p:stCondLst>
                                  <p:childTnLst>
                                    <p:set>
                                      <p:cBhvr>
                                        <p:cTn id="135" dur="1" fill="hold">
                                          <p:stCondLst>
                                            <p:cond delay="0"/>
                                          </p:stCondLst>
                                        </p:cTn>
                                        <p:tgtEl>
                                          <p:spTgt spid="27959"/>
                                        </p:tgtEl>
                                        <p:attrNameLst>
                                          <p:attrName>style.visibility</p:attrName>
                                        </p:attrNameLst>
                                      </p:cBhvr>
                                      <p:to>
                                        <p:strVal val="visible"/>
                                      </p:to>
                                    </p:set>
                                    <p:anim calcmode="lin" valueType="num">
                                      <p:cBhvr additive="base">
                                        <p:cTn id="136" dur="500" fill="hold"/>
                                        <p:tgtEl>
                                          <p:spTgt spid="27959"/>
                                        </p:tgtEl>
                                        <p:attrNameLst>
                                          <p:attrName>ppt_x</p:attrName>
                                        </p:attrNameLst>
                                      </p:cBhvr>
                                      <p:tavLst>
                                        <p:tav tm="0">
                                          <p:val>
                                            <p:strVal val="0-#ppt_w/2"/>
                                          </p:val>
                                        </p:tav>
                                        <p:tav tm="100000">
                                          <p:val>
                                            <p:strVal val="#ppt_x"/>
                                          </p:val>
                                        </p:tav>
                                      </p:tavLst>
                                    </p:anim>
                                    <p:anim calcmode="lin" valueType="num">
                                      <p:cBhvr additive="base">
                                        <p:cTn id="137" dur="500" fill="hold"/>
                                        <p:tgtEl>
                                          <p:spTgt spid="27959"/>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27882"/>
                                        </p:tgtEl>
                                        <p:attrNameLst>
                                          <p:attrName>style.visibility</p:attrName>
                                        </p:attrNameLst>
                                      </p:cBhvr>
                                      <p:to>
                                        <p:strVal val="visible"/>
                                      </p:to>
                                    </p:set>
                                    <p:animEffect transition="in" filter="slide(fromBottom)">
                                      <p:cBhvr>
                                        <p:cTn id="142" dur="500"/>
                                        <p:tgtEl>
                                          <p:spTgt spid="27882"/>
                                        </p:tgtEl>
                                      </p:cBhvr>
                                    </p:animEffect>
                                  </p:childTnLst>
                                  <p:subTnLst>
                                    <p:set>
                                      <p:cBhvr override="childStyle">
                                        <p:cTn dur="1" fill="hold" display="0" masterRel="sameClick" afterEffect="1">
                                          <p:stCondLst>
                                            <p:cond evt="end" delay="0">
                                              <p:tn val="140"/>
                                            </p:cond>
                                          </p:stCondLst>
                                        </p:cTn>
                                        <p:tgtEl>
                                          <p:spTgt spid="27882"/>
                                        </p:tgtEl>
                                        <p:attrNameLst>
                                          <p:attrName>style.visibility</p:attrName>
                                        </p:attrNameLst>
                                      </p:cBhvr>
                                      <p:to>
                                        <p:strVal val="hidden"/>
                                      </p:to>
                                    </p:set>
                                  </p:subTnLst>
                                </p:cTn>
                              </p:par>
                            </p:childTnLst>
                          </p:cTn>
                        </p:par>
                        <p:par>
                          <p:cTn id="143" fill="hold">
                            <p:stCondLst>
                              <p:cond delay="500"/>
                            </p:stCondLst>
                            <p:childTnLst>
                              <p:par>
                                <p:cTn id="144" presetID="12" presetClass="entr" presetSubtype="4" fill="hold" nodeType="afterEffect">
                                  <p:stCondLst>
                                    <p:cond delay="0"/>
                                  </p:stCondLst>
                                  <p:childTnLst>
                                    <p:set>
                                      <p:cBhvr>
                                        <p:cTn id="145" dur="1" fill="hold">
                                          <p:stCondLst>
                                            <p:cond delay="0"/>
                                          </p:stCondLst>
                                        </p:cTn>
                                        <p:tgtEl>
                                          <p:spTgt spid="27888"/>
                                        </p:tgtEl>
                                        <p:attrNameLst>
                                          <p:attrName>style.visibility</p:attrName>
                                        </p:attrNameLst>
                                      </p:cBhvr>
                                      <p:to>
                                        <p:strVal val="visible"/>
                                      </p:to>
                                    </p:set>
                                    <p:animEffect transition="in" filter="slide(fromBottom)">
                                      <p:cBhvr>
                                        <p:cTn id="146" dur="500"/>
                                        <p:tgtEl>
                                          <p:spTgt spid="27888"/>
                                        </p:tgtEl>
                                      </p:cBhvr>
                                    </p:animEffect>
                                  </p:childTnLst>
                                </p:cTn>
                              </p:par>
                            </p:childTnLst>
                          </p:cTn>
                        </p:par>
                        <p:par>
                          <p:cTn id="147" fill="hold">
                            <p:stCondLst>
                              <p:cond delay="1000"/>
                            </p:stCondLst>
                            <p:childTnLst>
                              <p:par>
                                <p:cTn id="148" presetID="12" presetClass="entr" presetSubtype="4" fill="hold" nodeType="afterEffect">
                                  <p:stCondLst>
                                    <p:cond delay="0"/>
                                  </p:stCondLst>
                                  <p:childTnLst>
                                    <p:set>
                                      <p:cBhvr>
                                        <p:cTn id="149" dur="1" fill="hold">
                                          <p:stCondLst>
                                            <p:cond delay="0"/>
                                          </p:stCondLst>
                                        </p:cTn>
                                        <p:tgtEl>
                                          <p:spTgt spid="27933"/>
                                        </p:tgtEl>
                                        <p:attrNameLst>
                                          <p:attrName>style.visibility</p:attrName>
                                        </p:attrNameLst>
                                      </p:cBhvr>
                                      <p:to>
                                        <p:strVal val="visible"/>
                                      </p:to>
                                    </p:set>
                                    <p:animEffect transition="in" filter="slide(fromBottom)">
                                      <p:cBhvr>
                                        <p:cTn id="150" dur="500"/>
                                        <p:tgtEl>
                                          <p:spTgt spid="27933"/>
                                        </p:tgtEl>
                                      </p:cBhvr>
                                    </p:animEffect>
                                  </p:childTnLst>
                                  <p:subTnLst>
                                    <p:set>
                                      <p:cBhvr override="childStyle">
                                        <p:cTn dur="1" fill="hold" display="0" masterRel="sameClick" afterEffect="1">
                                          <p:stCondLst>
                                            <p:cond evt="end" delay="0">
                                              <p:tn val="148"/>
                                            </p:cond>
                                          </p:stCondLst>
                                        </p:cTn>
                                        <p:tgtEl>
                                          <p:spTgt spid="27933"/>
                                        </p:tgtEl>
                                        <p:attrNameLst>
                                          <p:attrName>style.visibility</p:attrName>
                                        </p:attrNameLst>
                                      </p:cBhvr>
                                      <p:to>
                                        <p:strVal val="hidden"/>
                                      </p:to>
                                    </p:set>
                                  </p:subTnLst>
                                </p:cTn>
                              </p:par>
                            </p:childTnLst>
                          </p:cTn>
                        </p:par>
                        <p:par>
                          <p:cTn id="151" fill="hold">
                            <p:stCondLst>
                              <p:cond delay="1500"/>
                            </p:stCondLst>
                            <p:childTnLst>
                              <p:par>
                                <p:cTn id="152" presetID="12" presetClass="entr" presetSubtype="4" fill="hold" nodeType="afterEffect">
                                  <p:stCondLst>
                                    <p:cond delay="0"/>
                                  </p:stCondLst>
                                  <p:childTnLst>
                                    <p:set>
                                      <p:cBhvr>
                                        <p:cTn id="153" dur="1" fill="hold">
                                          <p:stCondLst>
                                            <p:cond delay="0"/>
                                          </p:stCondLst>
                                        </p:cTn>
                                        <p:tgtEl>
                                          <p:spTgt spid="27937"/>
                                        </p:tgtEl>
                                        <p:attrNameLst>
                                          <p:attrName>style.visibility</p:attrName>
                                        </p:attrNameLst>
                                      </p:cBhvr>
                                      <p:to>
                                        <p:strVal val="visible"/>
                                      </p:to>
                                    </p:set>
                                    <p:animEffect transition="in" filter="slide(fromBottom)">
                                      <p:cBhvr>
                                        <p:cTn id="154" dur="500"/>
                                        <p:tgtEl>
                                          <p:spTgt spid="27937"/>
                                        </p:tgtEl>
                                      </p:cBhvr>
                                    </p:animEffect>
                                  </p:childTnLst>
                                </p:cTn>
                              </p:par>
                            </p:childTnLst>
                          </p:cTn>
                        </p:par>
                        <p:par>
                          <p:cTn id="155" fill="hold">
                            <p:stCondLst>
                              <p:cond delay="2000"/>
                            </p:stCondLst>
                            <p:childTnLst>
                              <p:par>
                                <p:cTn id="156" presetID="1" presetClass="entr" presetSubtype="0" fill="hold" grpId="0" nodeType="afterEffect">
                                  <p:stCondLst>
                                    <p:cond delay="0"/>
                                  </p:stCondLst>
                                  <p:childTnLst>
                                    <p:set>
                                      <p:cBhvr>
                                        <p:cTn id="157" dur="1" fill="hold">
                                          <p:stCondLst>
                                            <p:cond delay="499"/>
                                          </p:stCondLst>
                                        </p:cTn>
                                        <p:tgtEl>
                                          <p:spTgt spid="27894"/>
                                        </p:tgtEl>
                                        <p:attrNameLst>
                                          <p:attrName>style.visibility</p:attrName>
                                        </p:attrNameLst>
                                      </p:cBhvr>
                                      <p:to>
                                        <p:strVal val="visible"/>
                                      </p:to>
                                    </p:set>
                                  </p:childTnLst>
                                </p:cTn>
                              </p:par>
                            </p:childTnLst>
                          </p:cTn>
                        </p:par>
                        <p:par>
                          <p:cTn id="158" fill="hold">
                            <p:stCondLst>
                              <p:cond delay="2500"/>
                            </p:stCondLst>
                            <p:childTnLst>
                              <p:par>
                                <p:cTn id="159" presetID="1" presetClass="entr" presetSubtype="0" fill="hold" grpId="0" nodeType="afterEffect">
                                  <p:stCondLst>
                                    <p:cond delay="500"/>
                                  </p:stCondLst>
                                  <p:childTnLst>
                                    <p:set>
                                      <p:cBhvr>
                                        <p:cTn id="160" dur="1" fill="hold">
                                          <p:stCondLst>
                                            <p:cond delay="499"/>
                                          </p:stCondLst>
                                        </p:cTn>
                                        <p:tgtEl>
                                          <p:spTgt spid="27895"/>
                                        </p:tgtEl>
                                        <p:attrNameLst>
                                          <p:attrName>style.visibility</p:attrName>
                                        </p:attrNameLst>
                                      </p:cBhvr>
                                      <p:to>
                                        <p:strVal val="visible"/>
                                      </p:to>
                                    </p:set>
                                  </p:childTnLst>
                                </p:cTn>
                              </p:par>
                            </p:childTnLst>
                          </p:cTn>
                        </p:par>
                        <p:par>
                          <p:cTn id="161" fill="hold">
                            <p:stCondLst>
                              <p:cond delay="3500"/>
                            </p:stCondLst>
                            <p:childTnLst>
                              <p:par>
                                <p:cTn id="162" presetID="1" presetClass="entr" presetSubtype="0" fill="hold" grpId="0" nodeType="afterEffect">
                                  <p:stCondLst>
                                    <p:cond delay="500"/>
                                  </p:stCondLst>
                                  <p:childTnLst>
                                    <p:set>
                                      <p:cBhvr>
                                        <p:cTn id="163" dur="1" fill="hold">
                                          <p:stCondLst>
                                            <p:cond delay="499"/>
                                          </p:stCondLst>
                                        </p:cTn>
                                        <p:tgtEl>
                                          <p:spTgt spid="27896"/>
                                        </p:tgtEl>
                                        <p:attrNameLst>
                                          <p:attrName>style.visibility</p:attrName>
                                        </p:attrNameLst>
                                      </p:cBhvr>
                                      <p:to>
                                        <p:strVal val="visible"/>
                                      </p:to>
                                    </p:set>
                                  </p:childTnLst>
                                </p:cTn>
                              </p:par>
                            </p:childTnLst>
                          </p:cTn>
                        </p:par>
                        <p:par>
                          <p:cTn id="164" fill="hold">
                            <p:stCondLst>
                              <p:cond delay="4500"/>
                            </p:stCondLst>
                            <p:childTnLst>
                              <p:par>
                                <p:cTn id="165" presetID="1" presetClass="entr" presetSubtype="0" fill="hold" grpId="0" nodeType="afterEffect">
                                  <p:stCondLst>
                                    <p:cond delay="500"/>
                                  </p:stCondLst>
                                  <p:childTnLst>
                                    <p:set>
                                      <p:cBhvr>
                                        <p:cTn id="166" dur="1" fill="hold">
                                          <p:stCondLst>
                                            <p:cond delay="499"/>
                                          </p:stCondLst>
                                        </p:cTn>
                                        <p:tgtEl>
                                          <p:spTgt spid="27897"/>
                                        </p:tgtEl>
                                        <p:attrNameLst>
                                          <p:attrName>style.visibility</p:attrName>
                                        </p:attrNameLst>
                                      </p:cBhvr>
                                      <p:to>
                                        <p:strVal val="visible"/>
                                      </p:to>
                                    </p:set>
                                  </p:childTnLst>
                                </p:cTn>
                              </p:par>
                            </p:childTnLst>
                          </p:cTn>
                        </p:par>
                        <p:par>
                          <p:cTn id="167" fill="hold">
                            <p:stCondLst>
                              <p:cond delay="5500"/>
                            </p:stCondLst>
                            <p:childTnLst>
                              <p:par>
                                <p:cTn id="168" presetID="1" presetClass="entr" presetSubtype="0" fill="hold" grpId="0" nodeType="afterEffect">
                                  <p:stCondLst>
                                    <p:cond delay="500"/>
                                  </p:stCondLst>
                                  <p:childTnLst>
                                    <p:set>
                                      <p:cBhvr>
                                        <p:cTn id="169" dur="1" fill="hold">
                                          <p:stCondLst>
                                            <p:cond delay="499"/>
                                          </p:stCondLst>
                                        </p:cTn>
                                        <p:tgtEl>
                                          <p:spTgt spid="27898"/>
                                        </p:tgtEl>
                                        <p:attrNameLst>
                                          <p:attrName>style.visibility</p:attrName>
                                        </p:attrNameLst>
                                      </p:cBhvr>
                                      <p:to>
                                        <p:strVal val="visible"/>
                                      </p:to>
                                    </p:set>
                                  </p:childTnLst>
                                </p:cTn>
                              </p:par>
                            </p:childTnLst>
                          </p:cTn>
                        </p:par>
                        <p:par>
                          <p:cTn id="170" fill="hold">
                            <p:stCondLst>
                              <p:cond delay="6500"/>
                            </p:stCondLst>
                            <p:childTnLst>
                              <p:par>
                                <p:cTn id="171" presetID="22" presetClass="entr" presetSubtype="1" fill="hold" nodeType="afterEffect">
                                  <p:stCondLst>
                                    <p:cond delay="0"/>
                                  </p:stCondLst>
                                  <p:childTnLst>
                                    <p:set>
                                      <p:cBhvr>
                                        <p:cTn id="172" dur="1" fill="hold">
                                          <p:stCondLst>
                                            <p:cond delay="0"/>
                                          </p:stCondLst>
                                        </p:cTn>
                                        <p:tgtEl>
                                          <p:spTgt spid="27899"/>
                                        </p:tgtEl>
                                        <p:attrNameLst>
                                          <p:attrName>style.visibility</p:attrName>
                                        </p:attrNameLst>
                                      </p:cBhvr>
                                      <p:to>
                                        <p:strVal val="visible"/>
                                      </p:to>
                                    </p:set>
                                    <p:animEffect transition="in" filter="wipe(up)">
                                      <p:cBhvr>
                                        <p:cTn id="173" dur="500"/>
                                        <p:tgtEl>
                                          <p:spTgt spid="27899"/>
                                        </p:tgtEl>
                                      </p:cBhvr>
                                    </p:animEffect>
                                  </p:childTnLst>
                                  <p:subTnLst>
                                    <p:set>
                                      <p:cBhvr override="childStyle">
                                        <p:cTn dur="1" fill="hold" display="0" masterRel="sameClick" afterEffect="1">
                                          <p:stCondLst>
                                            <p:cond evt="end" delay="0">
                                              <p:tn val="171"/>
                                            </p:cond>
                                          </p:stCondLst>
                                        </p:cTn>
                                        <p:tgtEl>
                                          <p:spTgt spid="27899"/>
                                        </p:tgtEl>
                                        <p:attrNameLst>
                                          <p:attrName>style.visibility</p:attrName>
                                        </p:attrNameLst>
                                      </p:cBhvr>
                                      <p:to>
                                        <p:strVal val="hidden"/>
                                      </p:to>
                                    </p:set>
                                  </p:subTnLst>
                                </p:cTn>
                              </p:par>
                            </p:childTnLst>
                          </p:cTn>
                        </p:par>
                        <p:par>
                          <p:cTn id="174" fill="hold">
                            <p:stCondLst>
                              <p:cond delay="7000"/>
                            </p:stCondLst>
                            <p:childTnLst>
                              <p:par>
                                <p:cTn id="175" presetID="22" presetClass="entr" presetSubtype="1" fill="hold" nodeType="afterEffect">
                                  <p:stCondLst>
                                    <p:cond delay="0"/>
                                  </p:stCondLst>
                                  <p:childTnLst>
                                    <p:set>
                                      <p:cBhvr>
                                        <p:cTn id="176" dur="1" fill="hold">
                                          <p:stCondLst>
                                            <p:cond delay="0"/>
                                          </p:stCondLst>
                                        </p:cTn>
                                        <p:tgtEl>
                                          <p:spTgt spid="27907"/>
                                        </p:tgtEl>
                                        <p:attrNameLst>
                                          <p:attrName>style.visibility</p:attrName>
                                        </p:attrNameLst>
                                      </p:cBhvr>
                                      <p:to>
                                        <p:strVal val="visible"/>
                                      </p:to>
                                    </p:set>
                                    <p:animEffect transition="in" filter="wipe(up)">
                                      <p:cBhvr>
                                        <p:cTn id="177" dur="500"/>
                                        <p:tgtEl>
                                          <p:spTgt spid="27907"/>
                                        </p:tgtEl>
                                      </p:cBhvr>
                                    </p:animEffect>
                                  </p:childTnLst>
                                </p:cTn>
                              </p:par>
                            </p:childTnLst>
                          </p:cTn>
                        </p:par>
                        <p:par>
                          <p:cTn id="178" fill="hold">
                            <p:stCondLst>
                              <p:cond delay="7500"/>
                            </p:stCondLst>
                            <p:childTnLst>
                              <p:par>
                                <p:cTn id="179" presetID="22" presetClass="entr" presetSubtype="2" fill="hold" nodeType="afterEffect">
                                  <p:stCondLst>
                                    <p:cond delay="0"/>
                                  </p:stCondLst>
                                  <p:childTnLst>
                                    <p:set>
                                      <p:cBhvr>
                                        <p:cTn id="180" dur="1" fill="hold">
                                          <p:stCondLst>
                                            <p:cond delay="0"/>
                                          </p:stCondLst>
                                        </p:cTn>
                                        <p:tgtEl>
                                          <p:spTgt spid="27918"/>
                                        </p:tgtEl>
                                        <p:attrNameLst>
                                          <p:attrName>style.visibility</p:attrName>
                                        </p:attrNameLst>
                                      </p:cBhvr>
                                      <p:to>
                                        <p:strVal val="visible"/>
                                      </p:to>
                                    </p:set>
                                    <p:animEffect transition="in" filter="wipe(right)">
                                      <p:cBhvr>
                                        <p:cTn id="181" dur="500"/>
                                        <p:tgtEl>
                                          <p:spTgt spid="27918"/>
                                        </p:tgtEl>
                                      </p:cBhvr>
                                    </p:animEffect>
                                  </p:childTnLst>
                                </p:cTn>
                              </p:par>
                            </p:childTnLst>
                          </p:cTn>
                        </p:par>
                        <p:par>
                          <p:cTn id="182" fill="hold">
                            <p:stCondLst>
                              <p:cond delay="8000"/>
                            </p:stCondLst>
                            <p:childTnLst>
                              <p:par>
                                <p:cTn id="183" presetID="12" presetClass="entr" presetSubtype="4" fill="hold" nodeType="afterEffect">
                                  <p:stCondLst>
                                    <p:cond delay="5000"/>
                                  </p:stCondLst>
                                  <p:childTnLst>
                                    <p:set>
                                      <p:cBhvr>
                                        <p:cTn id="184" dur="1" fill="hold">
                                          <p:stCondLst>
                                            <p:cond delay="0"/>
                                          </p:stCondLst>
                                        </p:cTn>
                                        <p:tgtEl>
                                          <p:spTgt spid="27949"/>
                                        </p:tgtEl>
                                        <p:attrNameLst>
                                          <p:attrName>style.visibility</p:attrName>
                                        </p:attrNameLst>
                                      </p:cBhvr>
                                      <p:to>
                                        <p:strVal val="visible"/>
                                      </p:to>
                                    </p:set>
                                    <p:animEffect transition="in" filter="slide(fromBottom)">
                                      <p:cBhvr>
                                        <p:cTn id="185" dur="500"/>
                                        <p:tgtEl>
                                          <p:spTgt spid="27949"/>
                                        </p:tgtEl>
                                      </p:cBhvr>
                                    </p:animEffect>
                                  </p:childTnLst>
                                </p:cTn>
                              </p:par>
                            </p:childTnLst>
                          </p:cTn>
                        </p:par>
                        <p:par>
                          <p:cTn id="186" fill="hold">
                            <p:stCondLst>
                              <p:cond delay="13500"/>
                            </p:stCondLst>
                            <p:childTnLst>
                              <p:par>
                                <p:cTn id="187" presetID="12" presetClass="entr" presetSubtype="8" fill="hold" nodeType="afterEffect">
                                  <p:stCondLst>
                                    <p:cond delay="0"/>
                                  </p:stCondLst>
                                  <p:childTnLst>
                                    <p:set>
                                      <p:cBhvr>
                                        <p:cTn id="188" dur="1" fill="hold">
                                          <p:stCondLst>
                                            <p:cond delay="0"/>
                                          </p:stCondLst>
                                        </p:cTn>
                                        <p:tgtEl>
                                          <p:spTgt spid="27950"/>
                                        </p:tgtEl>
                                        <p:attrNameLst>
                                          <p:attrName>style.visibility</p:attrName>
                                        </p:attrNameLst>
                                      </p:cBhvr>
                                      <p:to>
                                        <p:strVal val="visible"/>
                                      </p:to>
                                    </p:set>
                                    <p:animEffect transition="in" filter="slide(fromLeft)">
                                      <p:cBhvr>
                                        <p:cTn id="189" dur="500"/>
                                        <p:tgtEl>
                                          <p:spTgt spid="27950"/>
                                        </p:tgtEl>
                                      </p:cBhvr>
                                    </p:animEffect>
                                  </p:childTnLst>
                                </p:cTn>
                              </p:par>
                            </p:childTnLst>
                          </p:cTn>
                        </p:par>
                        <p:par>
                          <p:cTn id="190" fill="hold">
                            <p:stCondLst>
                              <p:cond delay="14000"/>
                            </p:stCondLst>
                            <p:childTnLst>
                              <p:par>
                                <p:cTn id="191" presetID="12" presetClass="entr" presetSubtype="1" fill="hold" nodeType="afterEffect">
                                  <p:stCondLst>
                                    <p:cond delay="0"/>
                                  </p:stCondLst>
                                  <p:childTnLst>
                                    <p:set>
                                      <p:cBhvr>
                                        <p:cTn id="192" dur="1" fill="hold">
                                          <p:stCondLst>
                                            <p:cond delay="0"/>
                                          </p:stCondLst>
                                        </p:cTn>
                                        <p:tgtEl>
                                          <p:spTgt spid="27951"/>
                                        </p:tgtEl>
                                        <p:attrNameLst>
                                          <p:attrName>style.visibility</p:attrName>
                                        </p:attrNameLst>
                                      </p:cBhvr>
                                      <p:to>
                                        <p:strVal val="visible"/>
                                      </p:to>
                                    </p:set>
                                    <p:animEffect transition="in" filter="slide(fromTop)">
                                      <p:cBhvr>
                                        <p:cTn id="193" dur="500"/>
                                        <p:tgtEl>
                                          <p:spTgt spid="27951"/>
                                        </p:tgtEl>
                                      </p:cBhvr>
                                    </p:animEffect>
                                  </p:childTnLst>
                                </p:cTn>
                              </p:par>
                            </p:childTnLst>
                          </p:cTn>
                        </p:par>
                        <p:par>
                          <p:cTn id="194" fill="hold">
                            <p:stCondLst>
                              <p:cond delay="14500"/>
                            </p:stCondLst>
                            <p:childTnLst>
                              <p:par>
                                <p:cTn id="195" presetID="12" presetClass="entr" presetSubtype="2" fill="hold" nodeType="afterEffect">
                                  <p:stCondLst>
                                    <p:cond delay="0"/>
                                  </p:stCondLst>
                                  <p:childTnLst>
                                    <p:set>
                                      <p:cBhvr>
                                        <p:cTn id="196" dur="1" fill="hold">
                                          <p:stCondLst>
                                            <p:cond delay="0"/>
                                          </p:stCondLst>
                                        </p:cTn>
                                        <p:tgtEl>
                                          <p:spTgt spid="27952"/>
                                        </p:tgtEl>
                                        <p:attrNameLst>
                                          <p:attrName>style.visibility</p:attrName>
                                        </p:attrNameLst>
                                      </p:cBhvr>
                                      <p:to>
                                        <p:strVal val="visible"/>
                                      </p:to>
                                    </p:set>
                                    <p:animEffect transition="in" filter="slide(fromRight)">
                                      <p:cBhvr>
                                        <p:cTn id="197" dur="500"/>
                                        <p:tgtEl>
                                          <p:spTgt spid="27952"/>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iterate type="wd">
                                    <p:tmAbs val="300"/>
                                  </p:iterate>
                                  <p:childTnLst>
                                    <p:set>
                                      <p:cBhvr>
                                        <p:cTn id="201" dur="1" fill="hold">
                                          <p:stCondLst>
                                            <p:cond delay="299"/>
                                          </p:stCondLst>
                                        </p:cTn>
                                        <p:tgtEl>
                                          <p:spTgt spid="27654">
                                            <p:txEl>
                                              <p:pRg st="0" end="0"/>
                                            </p:txEl>
                                          </p:spTgt>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2" presetClass="entr" presetSubtype="8" fill="hold" grpId="0" nodeType="clickEffect">
                                  <p:stCondLst>
                                    <p:cond delay="0"/>
                                  </p:stCondLst>
                                  <p:childTnLst>
                                    <p:set>
                                      <p:cBhvr>
                                        <p:cTn id="205" dur="1" fill="hold">
                                          <p:stCondLst>
                                            <p:cond delay="0"/>
                                          </p:stCondLst>
                                        </p:cTn>
                                        <p:tgtEl>
                                          <p:spTgt spid="27960"/>
                                        </p:tgtEl>
                                        <p:attrNameLst>
                                          <p:attrName>style.visibility</p:attrName>
                                        </p:attrNameLst>
                                      </p:cBhvr>
                                      <p:to>
                                        <p:strVal val="visible"/>
                                      </p:to>
                                    </p:set>
                                    <p:anim calcmode="lin" valueType="num">
                                      <p:cBhvr additive="base">
                                        <p:cTn id="206" dur="500" fill="hold"/>
                                        <p:tgtEl>
                                          <p:spTgt spid="27960"/>
                                        </p:tgtEl>
                                        <p:attrNameLst>
                                          <p:attrName>ppt_x</p:attrName>
                                        </p:attrNameLst>
                                      </p:cBhvr>
                                      <p:tavLst>
                                        <p:tav tm="0">
                                          <p:val>
                                            <p:strVal val="0-#ppt_w/2"/>
                                          </p:val>
                                        </p:tav>
                                        <p:tav tm="100000">
                                          <p:val>
                                            <p:strVal val="#ppt_x"/>
                                          </p:val>
                                        </p:tav>
                                      </p:tavLst>
                                    </p:anim>
                                    <p:anim calcmode="lin" valueType="num">
                                      <p:cBhvr additive="base">
                                        <p:cTn id="207" dur="500" fill="hold"/>
                                        <p:tgtEl>
                                          <p:spTgt spid="27960"/>
                                        </p:tgtEl>
                                        <p:attrNameLst>
                                          <p:attrName>ppt_y</p:attrName>
                                        </p:attrNameLst>
                                      </p:cBhvr>
                                      <p:tavLst>
                                        <p:tav tm="0">
                                          <p:val>
                                            <p:strVal val="#ppt_y"/>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3" presetClass="entr" presetSubtype="528" fill="hold" grpId="0" nodeType="clickEffect">
                                  <p:stCondLst>
                                    <p:cond delay="0"/>
                                  </p:stCondLst>
                                  <p:childTnLst>
                                    <p:set>
                                      <p:cBhvr>
                                        <p:cTn id="211" dur="1" fill="hold">
                                          <p:stCondLst>
                                            <p:cond delay="0"/>
                                          </p:stCondLst>
                                        </p:cTn>
                                        <p:tgtEl>
                                          <p:spTgt spid="27962"/>
                                        </p:tgtEl>
                                        <p:attrNameLst>
                                          <p:attrName>style.visibility</p:attrName>
                                        </p:attrNameLst>
                                      </p:cBhvr>
                                      <p:to>
                                        <p:strVal val="visible"/>
                                      </p:to>
                                    </p:set>
                                    <p:anim calcmode="lin" valueType="num">
                                      <p:cBhvr>
                                        <p:cTn id="212" dur="500" fill="hold"/>
                                        <p:tgtEl>
                                          <p:spTgt spid="27962"/>
                                        </p:tgtEl>
                                        <p:attrNameLst>
                                          <p:attrName>ppt_w</p:attrName>
                                        </p:attrNameLst>
                                      </p:cBhvr>
                                      <p:tavLst>
                                        <p:tav tm="0">
                                          <p:val>
                                            <p:fltVal val="0"/>
                                          </p:val>
                                        </p:tav>
                                        <p:tav tm="100000">
                                          <p:val>
                                            <p:strVal val="#ppt_w"/>
                                          </p:val>
                                        </p:tav>
                                      </p:tavLst>
                                    </p:anim>
                                    <p:anim calcmode="lin" valueType="num">
                                      <p:cBhvr>
                                        <p:cTn id="213" dur="500" fill="hold"/>
                                        <p:tgtEl>
                                          <p:spTgt spid="27962"/>
                                        </p:tgtEl>
                                        <p:attrNameLst>
                                          <p:attrName>ppt_h</p:attrName>
                                        </p:attrNameLst>
                                      </p:cBhvr>
                                      <p:tavLst>
                                        <p:tav tm="0">
                                          <p:val>
                                            <p:fltVal val="0"/>
                                          </p:val>
                                        </p:tav>
                                        <p:tav tm="100000">
                                          <p:val>
                                            <p:strVal val="#ppt_h"/>
                                          </p:val>
                                        </p:tav>
                                      </p:tavLst>
                                    </p:anim>
                                    <p:anim calcmode="lin" valueType="num">
                                      <p:cBhvr>
                                        <p:cTn id="214" dur="500" fill="hold"/>
                                        <p:tgtEl>
                                          <p:spTgt spid="27962"/>
                                        </p:tgtEl>
                                        <p:attrNameLst>
                                          <p:attrName>ppt_x</p:attrName>
                                        </p:attrNameLst>
                                      </p:cBhvr>
                                      <p:tavLst>
                                        <p:tav tm="0">
                                          <p:val>
                                            <p:fltVal val="0.5"/>
                                          </p:val>
                                        </p:tav>
                                        <p:tav tm="100000">
                                          <p:val>
                                            <p:strVal val="#ppt_x"/>
                                          </p:val>
                                        </p:tav>
                                      </p:tavLst>
                                    </p:anim>
                                    <p:anim calcmode="lin" valueType="num">
                                      <p:cBhvr>
                                        <p:cTn id="215" dur="500" fill="hold"/>
                                        <p:tgtEl>
                                          <p:spTgt spid="27962"/>
                                        </p:tgtEl>
                                        <p:attrNameLst>
                                          <p:attrName>ppt_y</p:attrName>
                                        </p:attrNameLst>
                                      </p:cBhvr>
                                      <p:tavLst>
                                        <p:tav tm="0">
                                          <p:val>
                                            <p:fltVal val="0.5"/>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23" presetClass="entr" presetSubtype="528" fill="hold" grpId="0" nodeType="clickEffect">
                                  <p:stCondLst>
                                    <p:cond delay="0"/>
                                  </p:stCondLst>
                                  <p:childTnLst>
                                    <p:set>
                                      <p:cBhvr>
                                        <p:cTn id="219" dur="1" fill="hold">
                                          <p:stCondLst>
                                            <p:cond delay="0"/>
                                          </p:stCondLst>
                                        </p:cTn>
                                        <p:tgtEl>
                                          <p:spTgt spid="27963"/>
                                        </p:tgtEl>
                                        <p:attrNameLst>
                                          <p:attrName>style.visibility</p:attrName>
                                        </p:attrNameLst>
                                      </p:cBhvr>
                                      <p:to>
                                        <p:strVal val="visible"/>
                                      </p:to>
                                    </p:set>
                                    <p:anim calcmode="lin" valueType="num">
                                      <p:cBhvr>
                                        <p:cTn id="220" dur="500" fill="hold"/>
                                        <p:tgtEl>
                                          <p:spTgt spid="27963"/>
                                        </p:tgtEl>
                                        <p:attrNameLst>
                                          <p:attrName>ppt_w</p:attrName>
                                        </p:attrNameLst>
                                      </p:cBhvr>
                                      <p:tavLst>
                                        <p:tav tm="0">
                                          <p:val>
                                            <p:fltVal val="0"/>
                                          </p:val>
                                        </p:tav>
                                        <p:tav tm="100000">
                                          <p:val>
                                            <p:strVal val="#ppt_w"/>
                                          </p:val>
                                        </p:tav>
                                      </p:tavLst>
                                    </p:anim>
                                    <p:anim calcmode="lin" valueType="num">
                                      <p:cBhvr>
                                        <p:cTn id="221" dur="500" fill="hold"/>
                                        <p:tgtEl>
                                          <p:spTgt spid="27963"/>
                                        </p:tgtEl>
                                        <p:attrNameLst>
                                          <p:attrName>ppt_h</p:attrName>
                                        </p:attrNameLst>
                                      </p:cBhvr>
                                      <p:tavLst>
                                        <p:tav tm="0">
                                          <p:val>
                                            <p:fltVal val="0"/>
                                          </p:val>
                                        </p:tav>
                                        <p:tav tm="100000">
                                          <p:val>
                                            <p:strVal val="#ppt_h"/>
                                          </p:val>
                                        </p:tav>
                                      </p:tavLst>
                                    </p:anim>
                                    <p:anim calcmode="lin" valueType="num">
                                      <p:cBhvr>
                                        <p:cTn id="222" dur="500" fill="hold"/>
                                        <p:tgtEl>
                                          <p:spTgt spid="27963"/>
                                        </p:tgtEl>
                                        <p:attrNameLst>
                                          <p:attrName>ppt_x</p:attrName>
                                        </p:attrNameLst>
                                      </p:cBhvr>
                                      <p:tavLst>
                                        <p:tav tm="0">
                                          <p:val>
                                            <p:fltVal val="0.5"/>
                                          </p:val>
                                        </p:tav>
                                        <p:tav tm="100000">
                                          <p:val>
                                            <p:strVal val="#ppt_x"/>
                                          </p:val>
                                        </p:tav>
                                      </p:tavLst>
                                    </p:anim>
                                    <p:anim calcmode="lin" valueType="num">
                                      <p:cBhvr>
                                        <p:cTn id="223" dur="500" fill="hold"/>
                                        <p:tgtEl>
                                          <p:spTgt spid="27963"/>
                                        </p:tgtEl>
                                        <p:attrNameLst>
                                          <p:attrName>ppt_y</p:attrName>
                                        </p:attrNameLst>
                                      </p:cBhvr>
                                      <p:tavLst>
                                        <p:tav tm="0">
                                          <p:val>
                                            <p:fltVal val="0.5"/>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23" presetClass="entr" presetSubtype="528" fill="hold" grpId="0" nodeType="clickEffect">
                                  <p:stCondLst>
                                    <p:cond delay="0"/>
                                  </p:stCondLst>
                                  <p:childTnLst>
                                    <p:set>
                                      <p:cBhvr>
                                        <p:cTn id="227" dur="1" fill="hold">
                                          <p:stCondLst>
                                            <p:cond delay="0"/>
                                          </p:stCondLst>
                                        </p:cTn>
                                        <p:tgtEl>
                                          <p:spTgt spid="27964"/>
                                        </p:tgtEl>
                                        <p:attrNameLst>
                                          <p:attrName>style.visibility</p:attrName>
                                        </p:attrNameLst>
                                      </p:cBhvr>
                                      <p:to>
                                        <p:strVal val="visible"/>
                                      </p:to>
                                    </p:set>
                                    <p:anim calcmode="lin" valueType="num">
                                      <p:cBhvr>
                                        <p:cTn id="228" dur="500" fill="hold"/>
                                        <p:tgtEl>
                                          <p:spTgt spid="27964"/>
                                        </p:tgtEl>
                                        <p:attrNameLst>
                                          <p:attrName>ppt_w</p:attrName>
                                        </p:attrNameLst>
                                      </p:cBhvr>
                                      <p:tavLst>
                                        <p:tav tm="0">
                                          <p:val>
                                            <p:fltVal val="0"/>
                                          </p:val>
                                        </p:tav>
                                        <p:tav tm="100000">
                                          <p:val>
                                            <p:strVal val="#ppt_w"/>
                                          </p:val>
                                        </p:tav>
                                      </p:tavLst>
                                    </p:anim>
                                    <p:anim calcmode="lin" valueType="num">
                                      <p:cBhvr>
                                        <p:cTn id="229" dur="500" fill="hold"/>
                                        <p:tgtEl>
                                          <p:spTgt spid="27964"/>
                                        </p:tgtEl>
                                        <p:attrNameLst>
                                          <p:attrName>ppt_h</p:attrName>
                                        </p:attrNameLst>
                                      </p:cBhvr>
                                      <p:tavLst>
                                        <p:tav tm="0">
                                          <p:val>
                                            <p:fltVal val="0"/>
                                          </p:val>
                                        </p:tav>
                                        <p:tav tm="100000">
                                          <p:val>
                                            <p:strVal val="#ppt_h"/>
                                          </p:val>
                                        </p:tav>
                                      </p:tavLst>
                                    </p:anim>
                                    <p:anim calcmode="lin" valueType="num">
                                      <p:cBhvr>
                                        <p:cTn id="230" dur="500" fill="hold"/>
                                        <p:tgtEl>
                                          <p:spTgt spid="27964"/>
                                        </p:tgtEl>
                                        <p:attrNameLst>
                                          <p:attrName>ppt_x</p:attrName>
                                        </p:attrNameLst>
                                      </p:cBhvr>
                                      <p:tavLst>
                                        <p:tav tm="0">
                                          <p:val>
                                            <p:fltVal val="0.5"/>
                                          </p:val>
                                        </p:tav>
                                        <p:tav tm="100000">
                                          <p:val>
                                            <p:strVal val="#ppt_x"/>
                                          </p:val>
                                        </p:tav>
                                      </p:tavLst>
                                    </p:anim>
                                    <p:anim calcmode="lin" valueType="num">
                                      <p:cBhvr>
                                        <p:cTn id="231" dur="500" fill="hold"/>
                                        <p:tgtEl>
                                          <p:spTgt spid="27964"/>
                                        </p:tgtEl>
                                        <p:attrNameLst>
                                          <p:attrName>ppt_y</p:attrName>
                                        </p:attrNameLst>
                                      </p:cBhvr>
                                      <p:tavLst>
                                        <p:tav tm="0">
                                          <p:val>
                                            <p:fltVal val="0.5"/>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3" presetClass="entr" presetSubtype="528" fill="hold" grpId="0" nodeType="clickEffect">
                                  <p:stCondLst>
                                    <p:cond delay="0"/>
                                  </p:stCondLst>
                                  <p:childTnLst>
                                    <p:set>
                                      <p:cBhvr>
                                        <p:cTn id="235" dur="1" fill="hold">
                                          <p:stCondLst>
                                            <p:cond delay="0"/>
                                          </p:stCondLst>
                                        </p:cTn>
                                        <p:tgtEl>
                                          <p:spTgt spid="27965"/>
                                        </p:tgtEl>
                                        <p:attrNameLst>
                                          <p:attrName>style.visibility</p:attrName>
                                        </p:attrNameLst>
                                      </p:cBhvr>
                                      <p:to>
                                        <p:strVal val="visible"/>
                                      </p:to>
                                    </p:set>
                                    <p:anim calcmode="lin" valueType="num">
                                      <p:cBhvr>
                                        <p:cTn id="236" dur="500" fill="hold"/>
                                        <p:tgtEl>
                                          <p:spTgt spid="27965"/>
                                        </p:tgtEl>
                                        <p:attrNameLst>
                                          <p:attrName>ppt_w</p:attrName>
                                        </p:attrNameLst>
                                      </p:cBhvr>
                                      <p:tavLst>
                                        <p:tav tm="0">
                                          <p:val>
                                            <p:fltVal val="0"/>
                                          </p:val>
                                        </p:tav>
                                        <p:tav tm="100000">
                                          <p:val>
                                            <p:strVal val="#ppt_w"/>
                                          </p:val>
                                        </p:tav>
                                      </p:tavLst>
                                    </p:anim>
                                    <p:anim calcmode="lin" valueType="num">
                                      <p:cBhvr>
                                        <p:cTn id="237" dur="500" fill="hold"/>
                                        <p:tgtEl>
                                          <p:spTgt spid="27965"/>
                                        </p:tgtEl>
                                        <p:attrNameLst>
                                          <p:attrName>ppt_h</p:attrName>
                                        </p:attrNameLst>
                                      </p:cBhvr>
                                      <p:tavLst>
                                        <p:tav tm="0">
                                          <p:val>
                                            <p:fltVal val="0"/>
                                          </p:val>
                                        </p:tav>
                                        <p:tav tm="100000">
                                          <p:val>
                                            <p:strVal val="#ppt_h"/>
                                          </p:val>
                                        </p:tav>
                                      </p:tavLst>
                                    </p:anim>
                                    <p:anim calcmode="lin" valueType="num">
                                      <p:cBhvr>
                                        <p:cTn id="238" dur="500" fill="hold"/>
                                        <p:tgtEl>
                                          <p:spTgt spid="27965"/>
                                        </p:tgtEl>
                                        <p:attrNameLst>
                                          <p:attrName>ppt_x</p:attrName>
                                        </p:attrNameLst>
                                      </p:cBhvr>
                                      <p:tavLst>
                                        <p:tav tm="0">
                                          <p:val>
                                            <p:fltVal val="0.5"/>
                                          </p:val>
                                        </p:tav>
                                        <p:tav tm="100000">
                                          <p:val>
                                            <p:strVal val="#ppt_x"/>
                                          </p:val>
                                        </p:tav>
                                      </p:tavLst>
                                    </p:anim>
                                    <p:anim calcmode="lin" valueType="num">
                                      <p:cBhvr>
                                        <p:cTn id="239" dur="500" fill="hold"/>
                                        <p:tgtEl>
                                          <p:spTgt spid="27965"/>
                                        </p:tgtEl>
                                        <p:attrNameLst>
                                          <p:attrName>ppt_y</p:attrName>
                                        </p:attrNameLst>
                                      </p:cBhvr>
                                      <p:tavLst>
                                        <p:tav tm="0">
                                          <p:val>
                                            <p:fltVal val="0.5"/>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23" presetClass="entr" presetSubtype="528" fill="hold" grpId="0" nodeType="clickEffect">
                                  <p:stCondLst>
                                    <p:cond delay="0"/>
                                  </p:stCondLst>
                                  <p:childTnLst>
                                    <p:set>
                                      <p:cBhvr>
                                        <p:cTn id="243" dur="1" fill="hold">
                                          <p:stCondLst>
                                            <p:cond delay="0"/>
                                          </p:stCondLst>
                                        </p:cTn>
                                        <p:tgtEl>
                                          <p:spTgt spid="27966"/>
                                        </p:tgtEl>
                                        <p:attrNameLst>
                                          <p:attrName>style.visibility</p:attrName>
                                        </p:attrNameLst>
                                      </p:cBhvr>
                                      <p:to>
                                        <p:strVal val="visible"/>
                                      </p:to>
                                    </p:set>
                                    <p:anim calcmode="lin" valueType="num">
                                      <p:cBhvr>
                                        <p:cTn id="244" dur="500" fill="hold"/>
                                        <p:tgtEl>
                                          <p:spTgt spid="27966"/>
                                        </p:tgtEl>
                                        <p:attrNameLst>
                                          <p:attrName>ppt_w</p:attrName>
                                        </p:attrNameLst>
                                      </p:cBhvr>
                                      <p:tavLst>
                                        <p:tav tm="0">
                                          <p:val>
                                            <p:fltVal val="0"/>
                                          </p:val>
                                        </p:tav>
                                        <p:tav tm="100000">
                                          <p:val>
                                            <p:strVal val="#ppt_w"/>
                                          </p:val>
                                        </p:tav>
                                      </p:tavLst>
                                    </p:anim>
                                    <p:anim calcmode="lin" valueType="num">
                                      <p:cBhvr>
                                        <p:cTn id="245" dur="500" fill="hold"/>
                                        <p:tgtEl>
                                          <p:spTgt spid="27966"/>
                                        </p:tgtEl>
                                        <p:attrNameLst>
                                          <p:attrName>ppt_h</p:attrName>
                                        </p:attrNameLst>
                                      </p:cBhvr>
                                      <p:tavLst>
                                        <p:tav tm="0">
                                          <p:val>
                                            <p:fltVal val="0"/>
                                          </p:val>
                                        </p:tav>
                                        <p:tav tm="100000">
                                          <p:val>
                                            <p:strVal val="#ppt_h"/>
                                          </p:val>
                                        </p:tav>
                                      </p:tavLst>
                                    </p:anim>
                                    <p:anim calcmode="lin" valueType="num">
                                      <p:cBhvr>
                                        <p:cTn id="246" dur="500" fill="hold"/>
                                        <p:tgtEl>
                                          <p:spTgt spid="27966"/>
                                        </p:tgtEl>
                                        <p:attrNameLst>
                                          <p:attrName>ppt_x</p:attrName>
                                        </p:attrNameLst>
                                      </p:cBhvr>
                                      <p:tavLst>
                                        <p:tav tm="0">
                                          <p:val>
                                            <p:fltVal val="0.5"/>
                                          </p:val>
                                        </p:tav>
                                        <p:tav tm="100000">
                                          <p:val>
                                            <p:strVal val="#ppt_x"/>
                                          </p:val>
                                        </p:tav>
                                      </p:tavLst>
                                    </p:anim>
                                    <p:anim calcmode="lin" valueType="num">
                                      <p:cBhvr>
                                        <p:cTn id="247" dur="500" fill="hold"/>
                                        <p:tgtEl>
                                          <p:spTgt spid="27966"/>
                                        </p:tgtEl>
                                        <p:attrNameLst>
                                          <p:attrName>ppt_y</p:attrName>
                                        </p:attrNameLst>
                                      </p:cBhvr>
                                      <p:tavLst>
                                        <p:tav tm="0">
                                          <p:val>
                                            <p:fltVal val="0.5"/>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499"/>
                                          </p:stCondLst>
                                        </p:cTn>
                                        <p:tgtEl>
                                          <p:spTgt spid="27969"/>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499"/>
                                          </p:stCondLst>
                                        </p:cTn>
                                        <p:tgtEl>
                                          <p:spTgt spid="27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p"/>
      <p:bldP spid="27721" grpId="0" bldLvl="0" animBg="1"/>
      <p:bldP spid="27722" grpId="0" bldLvl="0" animBg="1"/>
      <p:bldP spid="27723" grpId="0" bldLvl="0" animBg="1"/>
      <p:bldP spid="27724" grpId="0" bldLvl="0" animBg="1"/>
      <p:bldP spid="27725" grpId="0" bldLvl="0" animBg="1"/>
      <p:bldP spid="27756" grpId="0" bldLvl="0" animBg="1"/>
      <p:bldP spid="27894" grpId="0" bldLvl="0" animBg="1"/>
      <p:bldP spid="27895" grpId="0" bldLvl="0" animBg="1"/>
      <p:bldP spid="27896" grpId="0" bldLvl="0" animBg="1"/>
      <p:bldP spid="27897" grpId="0" bldLvl="0" animBg="1"/>
      <p:bldP spid="27898" grpId="0" bldLvl="0" animBg="1"/>
      <p:bldP spid="27958" grpId="0"/>
      <p:bldP spid="27959" grpId="0"/>
      <p:bldP spid="27960" grpId="0"/>
      <p:bldP spid="27962" grpId="0"/>
      <p:bldP spid="27963" grpId="0"/>
      <p:bldP spid="27964" grpId="0"/>
      <p:bldP spid="27965" grpId="0"/>
      <p:bldP spid="27966" grpId="0"/>
      <p:bldP spid="27969" grpId="0"/>
      <p:bldP spid="279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文本框 29698"/>
          <p:cNvSpPr txBox="1"/>
          <p:nvPr/>
        </p:nvSpPr>
        <p:spPr>
          <a:xfrm>
            <a:off x="464222" y="342947"/>
            <a:ext cx="6545333" cy="598377"/>
          </a:xfrm>
          <a:prstGeom prst="rect">
            <a:avLst/>
          </a:prstGeom>
          <a:noFill/>
          <a:ln w="9525">
            <a:noFill/>
          </a:ln>
        </p:spPr>
        <p:txBody>
          <a:bodyPr>
            <a:spAutoFit/>
          </a:bodyPr>
          <a:lstStyle/>
          <a:p>
            <a:pPr>
              <a:spcBef>
                <a:spcPct val="50000"/>
              </a:spcBef>
              <a:buClr>
                <a:schemeClr val="bg1"/>
              </a:buClr>
            </a:pPr>
            <a:r>
              <a:rPr lang="zh-CN" altLang="en-US" sz="3290" b="1" dirty="0">
                <a:solidFill>
                  <a:srgbClr val="FF0000"/>
                </a:solidFill>
                <a:latin typeface="Times New Roman" panose="02020603050405020304" pitchFamily="18" charset="0"/>
              </a:rPr>
              <a:t>思考讨论：水循环的意义是什么？</a:t>
            </a:r>
            <a:endParaRPr lang="zh-CN" altLang="en-US" sz="3290" b="1">
              <a:solidFill>
                <a:srgbClr val="FF0000"/>
              </a:solidFill>
              <a:latin typeface="Times New Roman" panose="02020603050405020304" pitchFamily="18" charset="0"/>
            </a:endParaRPr>
          </a:p>
        </p:txBody>
      </p:sp>
      <p:sp>
        <p:nvSpPr>
          <p:cNvPr id="29700" name="文本框 29699"/>
          <p:cNvSpPr txBox="1"/>
          <p:nvPr/>
        </p:nvSpPr>
        <p:spPr>
          <a:xfrm>
            <a:off x="1291238" y="2000886"/>
            <a:ext cx="3420533" cy="369212"/>
          </a:xfrm>
          <a:prstGeom prst="rect">
            <a:avLst/>
          </a:prstGeom>
          <a:noFill/>
          <a:ln w="9525">
            <a:noFill/>
          </a:ln>
        </p:spPr>
        <p:txBody>
          <a:bodyPr>
            <a:spAutoFit/>
          </a:bodyPr>
          <a:lstStyle/>
          <a:p>
            <a:pPr>
              <a:spcBef>
                <a:spcPct val="50000"/>
              </a:spcBef>
              <a:buClr>
                <a:schemeClr val="bg1"/>
              </a:buClr>
            </a:pPr>
            <a:endParaRPr sz="1795" dirty="0">
              <a:latin typeface="Times New Roman" panose="02020603050405020304" pitchFamily="18" charset="0"/>
            </a:endParaRPr>
          </a:p>
        </p:txBody>
      </p:sp>
      <p:sp>
        <p:nvSpPr>
          <p:cNvPr id="29701" name="文本框 29700"/>
          <p:cNvSpPr txBox="1"/>
          <p:nvPr/>
        </p:nvSpPr>
        <p:spPr>
          <a:xfrm>
            <a:off x="721360" y="1543687"/>
            <a:ext cx="7862570" cy="831999"/>
          </a:xfrm>
          <a:prstGeom prst="rect">
            <a:avLst/>
          </a:prstGeom>
          <a:noFill/>
          <a:ln w="9525">
            <a:noFill/>
          </a:ln>
        </p:spPr>
        <p:txBody>
          <a:bodyPr wrap="square">
            <a:spAutoFit/>
          </a:bodyPr>
          <a:lstStyle/>
          <a:p>
            <a:pPr>
              <a:spcBef>
                <a:spcPct val="50000"/>
              </a:spcBef>
              <a:buClr>
                <a:schemeClr val="bg1"/>
              </a:buClr>
            </a:pPr>
            <a:r>
              <a:rPr lang="en-US" altLang="zh-CN" sz="2395" b="1" dirty="0">
                <a:solidFill>
                  <a:srgbClr val="000000"/>
                </a:solidFill>
                <a:latin typeface="Times New Roman" panose="02020603050405020304" pitchFamily="18" charset="0"/>
              </a:rPr>
              <a:t>1</a:t>
            </a:r>
            <a:r>
              <a:rPr lang="zh-CN" altLang="en-US" sz="2395" b="1" dirty="0">
                <a:solidFill>
                  <a:srgbClr val="000000"/>
                </a:solidFill>
                <a:latin typeface="Times New Roman" panose="02020603050405020304" pitchFamily="18" charset="0"/>
              </a:rPr>
              <a:t>、联系岩石圈、水圈、大气圈和生物圈，并在它们之间进行能量交换，使物质发生转移。</a:t>
            </a:r>
            <a:endParaRPr lang="zh-CN" altLang="en-US" sz="2395" b="1">
              <a:solidFill>
                <a:srgbClr val="000000"/>
              </a:solidFill>
              <a:latin typeface="Times New Roman" panose="02020603050405020304" pitchFamily="18" charset="0"/>
            </a:endParaRPr>
          </a:p>
        </p:txBody>
      </p:sp>
      <p:sp>
        <p:nvSpPr>
          <p:cNvPr id="29702" name="文本框 29701"/>
          <p:cNvSpPr txBox="1"/>
          <p:nvPr/>
        </p:nvSpPr>
        <p:spPr>
          <a:xfrm>
            <a:off x="721361" y="2816194"/>
            <a:ext cx="7447915" cy="461515"/>
          </a:xfrm>
          <a:prstGeom prst="rect">
            <a:avLst/>
          </a:prstGeom>
          <a:noFill/>
          <a:ln w="9525">
            <a:noFill/>
          </a:ln>
        </p:spPr>
        <p:txBody>
          <a:bodyPr wrap="square">
            <a:spAutoFit/>
          </a:bodyPr>
          <a:lstStyle/>
          <a:p>
            <a:pPr>
              <a:spcBef>
                <a:spcPct val="50000"/>
              </a:spcBef>
              <a:buClr>
                <a:schemeClr val="bg1"/>
              </a:buClr>
            </a:pPr>
            <a:r>
              <a:rPr lang="en-US" altLang="zh-CN" sz="2395" b="1" dirty="0">
                <a:solidFill>
                  <a:srgbClr val="000000"/>
                </a:solidFill>
                <a:latin typeface="Times New Roman" panose="02020603050405020304" pitchFamily="18" charset="0"/>
              </a:rPr>
              <a:t>2</a:t>
            </a:r>
            <a:r>
              <a:rPr lang="zh-CN" altLang="en-US" sz="2395" b="1" dirty="0">
                <a:solidFill>
                  <a:srgbClr val="000000"/>
                </a:solidFill>
                <a:latin typeface="Times New Roman" panose="02020603050405020304" pitchFamily="18" charset="0"/>
              </a:rPr>
              <a:t>、使各种水体相互转化，并使水资源不断更新、清洁。</a:t>
            </a:r>
            <a:endParaRPr lang="zh-CN" altLang="en-US" sz="2395" b="1">
              <a:solidFill>
                <a:srgbClr val="000000"/>
              </a:solidFill>
              <a:latin typeface="Times New Roman" panose="02020603050405020304" pitchFamily="18" charset="0"/>
            </a:endParaRPr>
          </a:p>
        </p:txBody>
      </p:sp>
      <p:sp>
        <p:nvSpPr>
          <p:cNvPr id="29703" name="文本框 29702"/>
          <p:cNvSpPr txBox="1"/>
          <p:nvPr/>
        </p:nvSpPr>
        <p:spPr>
          <a:xfrm>
            <a:off x="778158" y="3896362"/>
            <a:ext cx="5472853" cy="461515"/>
          </a:xfrm>
          <a:prstGeom prst="rect">
            <a:avLst/>
          </a:prstGeom>
          <a:noFill/>
          <a:ln w="9525">
            <a:noFill/>
          </a:ln>
        </p:spPr>
        <p:txBody>
          <a:bodyPr>
            <a:spAutoFit/>
          </a:bodyPr>
          <a:lstStyle/>
          <a:p>
            <a:pPr>
              <a:spcBef>
                <a:spcPct val="50000"/>
              </a:spcBef>
              <a:buClr>
                <a:schemeClr val="bg1"/>
              </a:buClr>
            </a:pPr>
            <a:r>
              <a:rPr lang="en-US" altLang="zh-CN" sz="2395" b="1" dirty="0">
                <a:solidFill>
                  <a:srgbClr val="000000"/>
                </a:solidFill>
                <a:latin typeface="Times New Roman" panose="02020603050405020304" pitchFamily="18" charset="0"/>
              </a:rPr>
              <a:t>3</a:t>
            </a:r>
            <a:r>
              <a:rPr lang="zh-CN" altLang="en-US" sz="2395" b="1" dirty="0">
                <a:solidFill>
                  <a:srgbClr val="000000"/>
                </a:solidFill>
                <a:latin typeface="Times New Roman" panose="02020603050405020304" pitchFamily="18" charset="0"/>
              </a:rPr>
              <a:t>、使人类获得永不枯竭的水资源。</a:t>
            </a:r>
            <a:endParaRPr lang="zh-CN" altLang="en-US" sz="2395" b="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7449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29700"/>
                                        </p:tgtEl>
                                        <p:attrNameLst>
                                          <p:attrName>style.visibility</p:attrName>
                                        </p:attrNameLst>
                                      </p:cBhvr>
                                      <p:to>
                                        <p:strVal val="visible"/>
                                      </p:to>
                                    </p:set>
                                    <p:anim calcmode="lin" valueType="num">
                                      <p:cBhvr>
                                        <p:cTn id="13" dur="500" fill="hold"/>
                                        <p:tgtEl>
                                          <p:spTgt spid="29700"/>
                                        </p:tgtEl>
                                        <p:attrNameLst>
                                          <p:attrName>ppt_w</p:attrName>
                                        </p:attrNameLst>
                                      </p:cBhvr>
                                      <p:tavLst>
                                        <p:tav tm="0">
                                          <p:val>
                                            <p:fltVal val="0"/>
                                          </p:val>
                                        </p:tav>
                                        <p:tav tm="100000">
                                          <p:val>
                                            <p:strVal val="#ppt_w"/>
                                          </p:val>
                                        </p:tav>
                                      </p:tavLst>
                                    </p:anim>
                                    <p:anim calcmode="lin" valueType="num">
                                      <p:cBhvr>
                                        <p:cTn id="14" dur="500" fill="hold"/>
                                        <p:tgtEl>
                                          <p:spTgt spid="2970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p:cTn id="19" dur="500" fill="hold"/>
                                        <p:tgtEl>
                                          <p:spTgt spid="29701"/>
                                        </p:tgtEl>
                                        <p:attrNameLst>
                                          <p:attrName>ppt_w</p:attrName>
                                        </p:attrNameLst>
                                      </p:cBhvr>
                                      <p:tavLst>
                                        <p:tav tm="0">
                                          <p:val>
                                            <p:fltVal val="0"/>
                                          </p:val>
                                        </p:tav>
                                        <p:tav tm="100000">
                                          <p:val>
                                            <p:strVal val="#ppt_w"/>
                                          </p:val>
                                        </p:tav>
                                      </p:tavLst>
                                    </p:anim>
                                    <p:anim calcmode="lin" valueType="num">
                                      <p:cBhvr>
                                        <p:cTn id="20" dur="500" fill="hold"/>
                                        <p:tgtEl>
                                          <p:spTgt spid="2970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9702"/>
                                        </p:tgtEl>
                                        <p:attrNameLst>
                                          <p:attrName>style.visibility</p:attrName>
                                        </p:attrNameLst>
                                      </p:cBhvr>
                                      <p:to>
                                        <p:strVal val="visible"/>
                                      </p:to>
                                    </p:set>
                                    <p:anim calcmode="lin" valueType="num">
                                      <p:cBhvr>
                                        <p:cTn id="25" dur="500" fill="hold"/>
                                        <p:tgtEl>
                                          <p:spTgt spid="29702"/>
                                        </p:tgtEl>
                                        <p:attrNameLst>
                                          <p:attrName>ppt_w</p:attrName>
                                        </p:attrNameLst>
                                      </p:cBhvr>
                                      <p:tavLst>
                                        <p:tav tm="0">
                                          <p:val>
                                            <p:fltVal val="0"/>
                                          </p:val>
                                        </p:tav>
                                        <p:tav tm="100000">
                                          <p:val>
                                            <p:strVal val="#ppt_w"/>
                                          </p:val>
                                        </p:tav>
                                      </p:tavLst>
                                    </p:anim>
                                    <p:anim calcmode="lin" valueType="num">
                                      <p:cBhvr>
                                        <p:cTn id="26" dur="500" fill="hold"/>
                                        <p:tgtEl>
                                          <p:spTgt spid="2970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9703"/>
                                        </p:tgtEl>
                                        <p:attrNameLst>
                                          <p:attrName>style.visibility</p:attrName>
                                        </p:attrNameLst>
                                      </p:cBhvr>
                                      <p:to>
                                        <p:strVal val="visible"/>
                                      </p:to>
                                    </p:set>
                                    <p:anim calcmode="lin" valueType="num">
                                      <p:cBhvr>
                                        <p:cTn id="31" dur="500" fill="hold"/>
                                        <p:tgtEl>
                                          <p:spTgt spid="29703"/>
                                        </p:tgtEl>
                                        <p:attrNameLst>
                                          <p:attrName>ppt_w</p:attrName>
                                        </p:attrNameLst>
                                      </p:cBhvr>
                                      <p:tavLst>
                                        <p:tav tm="0">
                                          <p:val>
                                            <p:fltVal val="0"/>
                                          </p:val>
                                        </p:tav>
                                        <p:tav tm="100000">
                                          <p:val>
                                            <p:strVal val="#ppt_w"/>
                                          </p:val>
                                        </p:tav>
                                      </p:tavLst>
                                    </p:anim>
                                    <p:anim calcmode="lin" valueType="num">
                                      <p:cBhvr>
                                        <p:cTn id="32" dur="500" fill="hold"/>
                                        <p:tgtEl>
                                          <p:spTgt spid="297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P spid="297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p:nvPr/>
        </p:nvSpPr>
        <p:spPr>
          <a:xfrm>
            <a:off x="1986410" y="250032"/>
            <a:ext cx="4373880" cy="554454"/>
          </a:xfrm>
          <a:prstGeom prst="rect">
            <a:avLst/>
          </a:prstGeom>
          <a:noFill/>
          <a:ln w="9525">
            <a:noFill/>
          </a:ln>
        </p:spPr>
        <p:txBody>
          <a:bodyPr wrap="none" anchor="t">
            <a:spAutoFit/>
          </a:bodyPr>
          <a:lstStyle/>
          <a:p>
            <a:r>
              <a:rPr lang="zh-CN" altLang="en-US" sz="2995" b="1" dirty="0">
                <a:solidFill>
                  <a:schemeClr val="bg2"/>
                </a:solidFill>
                <a:latin typeface="Tahoma" panose="020B0604030504040204" pitchFamily="34" charset="0"/>
                <a:ea typeface="华文彩云" pitchFamily="2" charset="-122"/>
              </a:rPr>
              <a:t>云、雨、雪、雾、露、霜</a:t>
            </a:r>
          </a:p>
        </p:txBody>
      </p:sp>
      <p:grpSp>
        <p:nvGrpSpPr>
          <p:cNvPr id="7171" name="组合 7170"/>
          <p:cNvGrpSpPr/>
          <p:nvPr/>
        </p:nvGrpSpPr>
        <p:grpSpPr>
          <a:xfrm>
            <a:off x="5865390" y="2896791"/>
            <a:ext cx="2127144" cy="2196749"/>
            <a:chOff x="0" y="0"/>
            <a:chExt cx="4478" cy="4611"/>
          </a:xfrm>
        </p:grpSpPr>
        <p:sp>
          <p:nvSpPr>
            <p:cNvPr id="2" name="Text Box 8"/>
            <p:cNvSpPr txBox="1"/>
            <p:nvPr/>
          </p:nvSpPr>
          <p:spPr>
            <a:xfrm>
              <a:off x="814" y="3740"/>
              <a:ext cx="3206" cy="871"/>
            </a:xfrm>
            <a:prstGeom prst="rect">
              <a:avLst/>
            </a:prstGeom>
            <a:noFill/>
            <a:ln w="9525">
              <a:noFill/>
            </a:ln>
          </p:spPr>
          <p:txBody>
            <a:bodyPr wrap="none" anchor="t">
              <a:spAutoFit/>
            </a:bodyPr>
            <a:lstStyle/>
            <a:p>
              <a:r>
                <a:rPr lang="zh-CN" altLang="en-US" sz="2095" b="1" dirty="0">
                  <a:latin typeface="Tahoma" panose="020B0604030504040204" pitchFamily="34" charset="0"/>
                  <a:ea typeface="宋体" panose="02010600030101010101" pitchFamily="2" charset="-122"/>
                </a:rPr>
                <a:t>雨（液化）</a:t>
              </a:r>
            </a:p>
          </p:txBody>
        </p:sp>
        <p:pic>
          <p:nvPicPr>
            <p:cNvPr id="7172" name="图片 7172" descr="下雨"/>
            <p:cNvPicPr>
              <a:picLocks noChangeAspect="1"/>
            </p:cNvPicPr>
            <p:nvPr/>
          </p:nvPicPr>
          <p:blipFill>
            <a:blip r:embed="rId3"/>
            <a:stretch>
              <a:fillRect/>
            </a:stretch>
          </p:blipFill>
          <p:spPr>
            <a:xfrm>
              <a:off x="0" y="0"/>
              <a:ext cx="4478" cy="3627"/>
            </a:xfrm>
            <a:prstGeom prst="rect">
              <a:avLst/>
            </a:prstGeom>
            <a:noFill/>
            <a:ln w="9525">
              <a:noFill/>
            </a:ln>
          </p:spPr>
        </p:pic>
      </p:grpSp>
      <p:grpSp>
        <p:nvGrpSpPr>
          <p:cNvPr id="7174" name="组合 7173"/>
          <p:cNvGrpSpPr/>
          <p:nvPr/>
        </p:nvGrpSpPr>
        <p:grpSpPr>
          <a:xfrm>
            <a:off x="1151467" y="2896791"/>
            <a:ext cx="2235224" cy="2197187"/>
            <a:chOff x="0" y="0"/>
            <a:chExt cx="4420" cy="4613"/>
          </a:xfrm>
        </p:grpSpPr>
        <p:sp>
          <p:nvSpPr>
            <p:cNvPr id="3" name="Text Box 17"/>
            <p:cNvSpPr txBox="1"/>
            <p:nvPr/>
          </p:nvSpPr>
          <p:spPr>
            <a:xfrm>
              <a:off x="981" y="3742"/>
              <a:ext cx="3011" cy="871"/>
            </a:xfrm>
            <a:prstGeom prst="rect">
              <a:avLst/>
            </a:prstGeom>
            <a:noFill/>
            <a:ln w="9525">
              <a:noFill/>
            </a:ln>
          </p:spPr>
          <p:txBody>
            <a:bodyPr wrap="none" anchor="t">
              <a:spAutoFit/>
            </a:bodyPr>
            <a:lstStyle/>
            <a:p>
              <a:r>
                <a:rPr lang="zh-CN" altLang="en-US" sz="2095" b="1" dirty="0">
                  <a:latin typeface="Tahoma" panose="020B0604030504040204" pitchFamily="34" charset="0"/>
                  <a:ea typeface="宋体" panose="02010600030101010101" pitchFamily="2" charset="-122"/>
                </a:rPr>
                <a:t>雪（凝华）</a:t>
              </a:r>
            </a:p>
          </p:txBody>
        </p:sp>
        <p:pic>
          <p:nvPicPr>
            <p:cNvPr id="7175" name="图片 7175" descr="雪景"/>
            <p:cNvPicPr>
              <a:picLocks noChangeAspect="1"/>
            </p:cNvPicPr>
            <p:nvPr/>
          </p:nvPicPr>
          <p:blipFill>
            <a:blip r:embed="rId4"/>
            <a:stretch>
              <a:fillRect/>
            </a:stretch>
          </p:blipFill>
          <p:spPr>
            <a:xfrm>
              <a:off x="0" y="0"/>
              <a:ext cx="4420" cy="3628"/>
            </a:xfrm>
            <a:prstGeom prst="rect">
              <a:avLst/>
            </a:prstGeom>
            <a:noFill/>
            <a:ln w="9525">
              <a:noFill/>
            </a:ln>
          </p:spPr>
        </p:pic>
      </p:grpSp>
      <p:grpSp>
        <p:nvGrpSpPr>
          <p:cNvPr id="7177" name="组合 7176"/>
          <p:cNvGrpSpPr/>
          <p:nvPr/>
        </p:nvGrpSpPr>
        <p:grpSpPr>
          <a:xfrm>
            <a:off x="5865390" y="844153"/>
            <a:ext cx="2127144" cy="1982387"/>
            <a:chOff x="0" y="0"/>
            <a:chExt cx="4706" cy="4163"/>
          </a:xfrm>
        </p:grpSpPr>
        <p:sp>
          <p:nvSpPr>
            <p:cNvPr id="4" name="Text Box 14"/>
            <p:cNvSpPr txBox="1"/>
            <p:nvPr/>
          </p:nvSpPr>
          <p:spPr>
            <a:xfrm>
              <a:off x="1095" y="3291"/>
              <a:ext cx="3369" cy="872"/>
            </a:xfrm>
            <a:prstGeom prst="rect">
              <a:avLst/>
            </a:prstGeom>
            <a:noFill/>
            <a:ln w="9525">
              <a:noFill/>
            </a:ln>
          </p:spPr>
          <p:txBody>
            <a:bodyPr wrap="none" anchor="t">
              <a:spAutoFit/>
            </a:bodyPr>
            <a:lstStyle/>
            <a:p>
              <a:r>
                <a:rPr lang="zh-CN" altLang="en-US" sz="2095" b="1" dirty="0">
                  <a:latin typeface="Tahoma" panose="020B0604030504040204" pitchFamily="34" charset="0"/>
                  <a:ea typeface="宋体" panose="02010600030101010101" pitchFamily="2" charset="-122"/>
                </a:rPr>
                <a:t>雾（液化）</a:t>
              </a:r>
            </a:p>
          </p:txBody>
        </p:sp>
        <p:pic>
          <p:nvPicPr>
            <p:cNvPr id="7178" name="图片 7178" descr="山雾"/>
            <p:cNvPicPr>
              <a:picLocks noChangeAspect="1"/>
            </p:cNvPicPr>
            <p:nvPr/>
          </p:nvPicPr>
          <p:blipFill>
            <a:blip r:embed="rId5"/>
            <a:stretch>
              <a:fillRect/>
            </a:stretch>
          </p:blipFill>
          <p:spPr>
            <a:xfrm>
              <a:off x="0" y="0"/>
              <a:ext cx="4706" cy="3289"/>
            </a:xfrm>
            <a:prstGeom prst="rect">
              <a:avLst/>
            </a:prstGeom>
            <a:noFill/>
            <a:ln w="9525">
              <a:noFill/>
            </a:ln>
          </p:spPr>
        </p:pic>
      </p:grpSp>
      <p:grpSp>
        <p:nvGrpSpPr>
          <p:cNvPr id="7180" name="组合 7179"/>
          <p:cNvGrpSpPr/>
          <p:nvPr/>
        </p:nvGrpSpPr>
        <p:grpSpPr>
          <a:xfrm>
            <a:off x="3441325" y="2895600"/>
            <a:ext cx="2368689" cy="2198653"/>
            <a:chOff x="0" y="0"/>
            <a:chExt cx="5327" cy="4615"/>
          </a:xfrm>
        </p:grpSpPr>
        <p:sp>
          <p:nvSpPr>
            <p:cNvPr id="5" name="Text Box 11"/>
            <p:cNvSpPr txBox="1"/>
            <p:nvPr/>
          </p:nvSpPr>
          <p:spPr>
            <a:xfrm>
              <a:off x="954" y="3744"/>
              <a:ext cx="3425" cy="871"/>
            </a:xfrm>
            <a:prstGeom prst="rect">
              <a:avLst/>
            </a:prstGeom>
            <a:noFill/>
            <a:ln w="9525">
              <a:noFill/>
            </a:ln>
          </p:spPr>
          <p:txBody>
            <a:bodyPr wrap="none" anchor="t">
              <a:spAutoFit/>
            </a:bodyPr>
            <a:lstStyle/>
            <a:p>
              <a:r>
                <a:rPr lang="zh-CN" altLang="en-US" sz="2095" b="1" dirty="0">
                  <a:latin typeface="Tahoma" panose="020B0604030504040204" pitchFamily="34" charset="0"/>
                  <a:ea typeface="宋体" panose="02010600030101010101" pitchFamily="2" charset="-122"/>
                </a:rPr>
                <a:t>露（液化）</a:t>
              </a:r>
            </a:p>
          </p:txBody>
        </p:sp>
        <p:pic>
          <p:nvPicPr>
            <p:cNvPr id="7181" name="图片 7181" descr="露水1"/>
            <p:cNvPicPr>
              <a:picLocks noChangeAspect="1"/>
            </p:cNvPicPr>
            <p:nvPr/>
          </p:nvPicPr>
          <p:blipFill>
            <a:blip r:embed="rId6"/>
            <a:stretch>
              <a:fillRect/>
            </a:stretch>
          </p:blipFill>
          <p:spPr>
            <a:xfrm>
              <a:off x="0" y="0"/>
              <a:ext cx="5327" cy="3628"/>
            </a:xfrm>
            <a:prstGeom prst="rect">
              <a:avLst/>
            </a:prstGeom>
            <a:noFill/>
            <a:ln w="9525">
              <a:noFill/>
            </a:ln>
          </p:spPr>
        </p:pic>
      </p:grpSp>
      <p:grpSp>
        <p:nvGrpSpPr>
          <p:cNvPr id="7183" name="组合 7182"/>
          <p:cNvGrpSpPr/>
          <p:nvPr/>
        </p:nvGrpSpPr>
        <p:grpSpPr>
          <a:xfrm>
            <a:off x="3441325" y="844154"/>
            <a:ext cx="2371065" cy="1926432"/>
            <a:chOff x="0" y="0"/>
            <a:chExt cx="5329" cy="4045"/>
          </a:xfrm>
        </p:grpSpPr>
        <p:sp>
          <p:nvSpPr>
            <p:cNvPr id="6" name="Text Box 20"/>
            <p:cNvSpPr txBox="1"/>
            <p:nvPr/>
          </p:nvSpPr>
          <p:spPr>
            <a:xfrm>
              <a:off x="1387" y="3174"/>
              <a:ext cx="3422" cy="871"/>
            </a:xfrm>
            <a:prstGeom prst="rect">
              <a:avLst/>
            </a:prstGeom>
            <a:noFill/>
            <a:ln w="9525">
              <a:noFill/>
            </a:ln>
          </p:spPr>
          <p:txBody>
            <a:bodyPr wrap="none" anchor="t">
              <a:spAutoFit/>
            </a:bodyPr>
            <a:lstStyle/>
            <a:p>
              <a:r>
                <a:rPr lang="zh-CN" altLang="en-US" sz="2095" b="1" dirty="0">
                  <a:latin typeface="Tahoma" panose="020B0604030504040204" pitchFamily="34" charset="0"/>
                  <a:ea typeface="宋体" panose="02010600030101010101" pitchFamily="2" charset="-122"/>
                </a:rPr>
                <a:t>霜（凝华）</a:t>
              </a:r>
            </a:p>
          </p:txBody>
        </p:sp>
        <p:pic>
          <p:nvPicPr>
            <p:cNvPr id="7184" name="图片 7184" descr="霜花1_副本"/>
            <p:cNvPicPr>
              <a:picLocks noChangeAspect="1"/>
            </p:cNvPicPr>
            <p:nvPr/>
          </p:nvPicPr>
          <p:blipFill>
            <a:blip r:embed="rId7"/>
            <a:stretch>
              <a:fillRect/>
            </a:stretch>
          </p:blipFill>
          <p:spPr>
            <a:xfrm>
              <a:off x="0" y="0"/>
              <a:ext cx="5329" cy="3288"/>
            </a:xfrm>
            <a:prstGeom prst="rect">
              <a:avLst/>
            </a:prstGeom>
            <a:noFill/>
            <a:ln w="9525">
              <a:noFill/>
            </a:ln>
          </p:spPr>
        </p:pic>
      </p:grpSp>
      <p:grpSp>
        <p:nvGrpSpPr>
          <p:cNvPr id="7186" name="组合 7185"/>
          <p:cNvGrpSpPr/>
          <p:nvPr/>
        </p:nvGrpSpPr>
        <p:grpSpPr>
          <a:xfrm>
            <a:off x="1127713" y="845344"/>
            <a:ext cx="2259452" cy="1925714"/>
            <a:chOff x="0" y="0"/>
            <a:chExt cx="4763" cy="4044"/>
          </a:xfrm>
        </p:grpSpPr>
        <p:sp>
          <p:nvSpPr>
            <p:cNvPr id="7" name="文本框 7186"/>
            <p:cNvSpPr txBox="1"/>
            <p:nvPr/>
          </p:nvSpPr>
          <p:spPr>
            <a:xfrm>
              <a:off x="744" y="3172"/>
              <a:ext cx="2891" cy="872"/>
            </a:xfrm>
            <a:prstGeom prst="rect">
              <a:avLst/>
            </a:prstGeom>
            <a:noFill/>
            <a:ln w="9525">
              <a:noFill/>
            </a:ln>
          </p:spPr>
          <p:txBody>
            <a:bodyPr wrap="square" anchor="t">
              <a:spAutoFit/>
            </a:bodyPr>
            <a:lstStyle/>
            <a:p>
              <a:r>
                <a:rPr lang="zh-CN" altLang="en-US" sz="2095" b="1" dirty="0">
                  <a:latin typeface="Arial" panose="020B0604020202020204" pitchFamily="34" charset="0"/>
                  <a:ea typeface="宋体" panose="02010600030101010101" pitchFamily="2" charset="-122"/>
                </a:rPr>
                <a:t>云（液化）</a:t>
              </a:r>
            </a:p>
          </p:txBody>
        </p:sp>
        <p:pic>
          <p:nvPicPr>
            <p:cNvPr id="7187" name="图片 7187" descr="动态云"/>
            <p:cNvPicPr>
              <a:picLocks noChangeAspect="1"/>
            </p:cNvPicPr>
            <p:nvPr/>
          </p:nvPicPr>
          <p:blipFill>
            <a:blip r:embed="rId8"/>
            <a:stretch>
              <a:fillRect/>
            </a:stretch>
          </p:blipFill>
          <p:spPr>
            <a:xfrm>
              <a:off x="0" y="0"/>
              <a:ext cx="4763" cy="3289"/>
            </a:xfrm>
            <a:prstGeom prst="rect">
              <a:avLst/>
            </a:prstGeom>
            <a:noFill/>
            <a:ln w="9525">
              <a:noFill/>
            </a:ln>
          </p:spPr>
        </p:pic>
      </p:grpSp>
    </p:spTree>
    <p:extLst>
      <p:ext uri="{BB962C8B-B14F-4D97-AF65-F5344CB8AC3E}">
        <p14:creationId xmlns:p14="http://schemas.microsoft.com/office/powerpoint/2010/main" val="3875157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1000"/>
                                        <p:tgtEl>
                                          <p:spTgt spid="717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86"/>
                                        </p:tgtEl>
                                        <p:attrNameLst>
                                          <p:attrName>style.visibility</p:attrName>
                                        </p:attrNameLst>
                                      </p:cBhvr>
                                      <p:to>
                                        <p:strVal val="visible"/>
                                      </p:to>
                                    </p:set>
                                    <p:anim calcmode="lin" valueType="num">
                                      <p:cBhvr>
                                        <p:cTn id="12" dur="1" fill="hold"/>
                                        <p:tgtEl>
                                          <p:spTgt spid="7186"/>
                                        </p:tgtEl>
                                      </p:cBhvr>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500"/>
                                        <p:tgtEl>
                                          <p:spTgt spid="7171"/>
                                        </p:tgtEl>
                                      </p:cBhvr>
                                    </p:animEffect>
                                    <p:anim calcmode="lin" valueType="num">
                                      <p:cBhvr>
                                        <p:cTn id="18" dur="500" fill="hold"/>
                                        <p:tgtEl>
                                          <p:spTgt spid="7171"/>
                                        </p:tgtEl>
                                        <p:attrNameLst>
                                          <p:attrName>style.rotation</p:attrName>
                                        </p:attrNameLst>
                                      </p:cBhvr>
                                      <p:tavLst>
                                        <p:tav tm="0">
                                          <p:val>
                                            <p:fltVal val="720"/>
                                          </p:val>
                                        </p:tav>
                                        <p:tav tm="100000">
                                          <p:val>
                                            <p:fltVal val="0"/>
                                          </p:val>
                                        </p:tav>
                                      </p:tavLst>
                                    </p:anim>
                                    <p:anim calcmode="lin" valueType="num">
                                      <p:cBhvr>
                                        <p:cTn id="19" dur="500" fill="hold"/>
                                        <p:tgtEl>
                                          <p:spTgt spid="7171"/>
                                        </p:tgtEl>
                                        <p:attrNameLst>
                                          <p:attrName>ppt_h</p:attrName>
                                        </p:attrNameLst>
                                      </p:cBhvr>
                                      <p:tavLst>
                                        <p:tav tm="0">
                                          <p:val>
                                            <p:fltVal val="0"/>
                                          </p:val>
                                        </p:tav>
                                        <p:tav tm="100000">
                                          <p:val>
                                            <p:strVal val="#ppt_h"/>
                                          </p:val>
                                        </p:tav>
                                      </p:tavLst>
                                    </p:anim>
                                    <p:anim calcmode="lin" valueType="num">
                                      <p:cBhvr>
                                        <p:cTn id="20" dur="500" fill="hold"/>
                                        <p:tgtEl>
                                          <p:spTgt spid="7171"/>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p:cTn id="25" dur="1" fill="hold"/>
                                        <p:tgtEl>
                                          <p:spTgt spid="7174"/>
                                        </p:tgtEl>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177"/>
                                        </p:tgtEl>
                                        <p:attrNameLst>
                                          <p:attrName>style.visibility</p:attrName>
                                        </p:attrNameLst>
                                      </p:cBhvr>
                                      <p:to>
                                        <p:strVal val="visible"/>
                                      </p:to>
                                    </p:set>
                                    <p:anim calcmode="lin" valueType="num">
                                      <p:cBhvr>
                                        <p:cTn id="30" dur="1" fill="hold"/>
                                        <p:tgtEl>
                                          <p:spTgt spid="7177"/>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7180"/>
                                        </p:tgtEl>
                                        <p:attrNameLst>
                                          <p:attrName>style.visibility</p:attrName>
                                        </p:attrNameLst>
                                      </p:cBhvr>
                                      <p:to>
                                        <p:strVal val="visible"/>
                                      </p:to>
                                    </p:set>
                                    <p:anim calcmode="lin" valueType="num">
                                      <p:cBhvr>
                                        <p:cTn id="35" dur="1" fill="hold"/>
                                        <p:tgtEl>
                                          <p:spTgt spid="7180"/>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7183"/>
                                        </p:tgtEl>
                                        <p:attrNameLst>
                                          <p:attrName>style.visibility</p:attrName>
                                        </p:attrNameLst>
                                      </p:cBhvr>
                                      <p:to>
                                        <p:strVal val="visible"/>
                                      </p:to>
                                    </p:set>
                                    <p:anim calcmode="lin" valueType="num">
                                      <p:cBhvr>
                                        <p:cTn id="40" dur="1" fill="hold"/>
                                        <p:tgtEl>
                                          <p:spTgt spid="718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custDataLst>
              <p:tags r:id="rId2"/>
            </p:custDataLst>
          </p:nvPr>
        </p:nvSpPr>
        <p:spPr>
          <a:xfrm>
            <a:off x="2252345" y="3916826"/>
            <a:ext cx="3393440" cy="1084718"/>
          </a:xfrm>
          <a:custGeom>
            <a:avLst/>
            <a:gdLst>
              <a:gd name="connsiteX0" fmla="*/ 906147 w 2119472"/>
              <a:gd name="connsiteY0" fmla="*/ 0 h 777388"/>
              <a:gd name="connsiteX1" fmla="*/ 937414 w 2119472"/>
              <a:gd name="connsiteY1" fmla="*/ 81 h 777388"/>
              <a:gd name="connsiteX2" fmla="*/ 968700 w 2119472"/>
              <a:gd name="connsiteY2" fmla="*/ 337 h 777388"/>
              <a:gd name="connsiteX3" fmla="*/ 999264 w 2119472"/>
              <a:gd name="connsiteY3" fmla="*/ 1031 h 777388"/>
              <a:gd name="connsiteX4" fmla="*/ 964626 w 2119472"/>
              <a:gd name="connsiteY4" fmla="*/ 1862 h 777388"/>
              <a:gd name="connsiteX5" fmla="*/ 929305 w 2119472"/>
              <a:gd name="connsiteY5" fmla="*/ 3482 h 777388"/>
              <a:gd name="connsiteX6" fmla="*/ 894041 w 2119472"/>
              <a:gd name="connsiteY6" fmla="*/ 5630 h 777388"/>
              <a:gd name="connsiteX7" fmla="*/ 858818 w 2119472"/>
              <a:gd name="connsiteY7" fmla="*/ 8131 h 777388"/>
              <a:gd name="connsiteX8" fmla="*/ 824013 w 2119472"/>
              <a:gd name="connsiteY8" fmla="*/ 10943 h 777388"/>
              <a:gd name="connsiteX9" fmla="*/ 788528 w 2119472"/>
              <a:gd name="connsiteY9" fmla="*/ 14542 h 777388"/>
              <a:gd name="connsiteX10" fmla="*/ 770994 w 2119472"/>
              <a:gd name="connsiteY10" fmla="*/ 16497 h 777388"/>
              <a:gd name="connsiteX11" fmla="*/ 753482 w 2119472"/>
              <a:gd name="connsiteY11" fmla="*/ 18628 h 777388"/>
              <a:gd name="connsiteX12" fmla="*/ 735626 w 2119472"/>
              <a:gd name="connsiteY12" fmla="*/ 21155 h 777388"/>
              <a:gd name="connsiteX13" fmla="*/ 718132 w 2119472"/>
              <a:gd name="connsiteY13" fmla="*/ 23463 h 777388"/>
              <a:gd name="connsiteX14" fmla="*/ 700656 w 2119472"/>
              <a:gd name="connsiteY14" fmla="*/ 25946 h 777388"/>
              <a:gd name="connsiteX15" fmla="*/ 683223 w 2119472"/>
              <a:gd name="connsiteY15" fmla="*/ 28781 h 777388"/>
              <a:gd name="connsiteX16" fmla="*/ 665767 w 2119472"/>
              <a:gd name="connsiteY16" fmla="*/ 31441 h 777388"/>
              <a:gd name="connsiteX17" fmla="*/ 648371 w 2119472"/>
              <a:gd name="connsiteY17" fmla="*/ 34629 h 777388"/>
              <a:gd name="connsiteX18" fmla="*/ 630955 w 2119472"/>
              <a:gd name="connsiteY18" fmla="*/ 37642 h 777388"/>
              <a:gd name="connsiteX19" fmla="*/ 614342 w 2119472"/>
              <a:gd name="connsiteY19" fmla="*/ 40921 h 777388"/>
              <a:gd name="connsiteX20" fmla="*/ 596966 w 2119472"/>
              <a:gd name="connsiteY20" fmla="*/ 44285 h 777388"/>
              <a:gd name="connsiteX21" fmla="*/ 580011 w 2119472"/>
              <a:gd name="connsiteY21" fmla="*/ 47959 h 777388"/>
              <a:gd name="connsiteX22" fmla="*/ 563054 w 2119472"/>
              <a:gd name="connsiteY22" fmla="*/ 51633 h 777388"/>
              <a:gd name="connsiteX23" fmla="*/ 546120 w 2119472"/>
              <a:gd name="connsiteY23" fmla="*/ 55483 h 777388"/>
              <a:gd name="connsiteX24" fmla="*/ 529203 w 2119472"/>
              <a:gd name="connsiteY24" fmla="*/ 59510 h 777388"/>
              <a:gd name="connsiteX25" fmla="*/ 513068 w 2119472"/>
              <a:gd name="connsiteY25" fmla="*/ 63627 h 777388"/>
              <a:gd name="connsiteX26" fmla="*/ 496591 w 2119472"/>
              <a:gd name="connsiteY26" fmla="*/ 68140 h 777388"/>
              <a:gd name="connsiteX27" fmla="*/ 480096 w 2119472"/>
              <a:gd name="connsiteY27" fmla="*/ 72476 h 777388"/>
              <a:gd name="connsiteX28" fmla="*/ 463638 w 2119472"/>
              <a:gd name="connsiteY28" fmla="*/ 77164 h 777388"/>
              <a:gd name="connsiteX29" fmla="*/ 447964 w 2119472"/>
              <a:gd name="connsiteY29" fmla="*/ 81944 h 777388"/>
              <a:gd name="connsiteX30" fmla="*/ 433757 w 2119472"/>
              <a:gd name="connsiteY30" fmla="*/ 86024 h 777388"/>
              <a:gd name="connsiteX31" fmla="*/ 419606 w 2119472"/>
              <a:gd name="connsiteY31" fmla="*/ 90635 h 777388"/>
              <a:gd name="connsiteX32" fmla="*/ 405836 w 2119472"/>
              <a:gd name="connsiteY32" fmla="*/ 95202 h 777388"/>
              <a:gd name="connsiteX33" fmla="*/ 392449 w 2119472"/>
              <a:gd name="connsiteY33" fmla="*/ 99727 h 777388"/>
              <a:gd name="connsiteX34" fmla="*/ 378719 w 2119472"/>
              <a:gd name="connsiteY34" fmla="*/ 104647 h 777388"/>
              <a:gd name="connsiteX35" fmla="*/ 364988 w 2119472"/>
              <a:gd name="connsiteY35" fmla="*/ 109565 h 777388"/>
              <a:gd name="connsiteX36" fmla="*/ 351299 w 2119472"/>
              <a:gd name="connsiteY36" fmla="*/ 114837 h 777388"/>
              <a:gd name="connsiteX37" fmla="*/ 338371 w 2119472"/>
              <a:gd name="connsiteY37" fmla="*/ 120024 h 777388"/>
              <a:gd name="connsiteX38" fmla="*/ 325826 w 2119472"/>
              <a:gd name="connsiteY38" fmla="*/ 125168 h 777388"/>
              <a:gd name="connsiteX39" fmla="*/ 312936 w 2119472"/>
              <a:gd name="connsiteY39" fmla="*/ 130707 h 777388"/>
              <a:gd name="connsiteX40" fmla="*/ 300428 w 2119472"/>
              <a:gd name="connsiteY40" fmla="*/ 136203 h 777388"/>
              <a:gd name="connsiteX41" fmla="*/ 287579 w 2119472"/>
              <a:gd name="connsiteY41" fmla="*/ 142095 h 777388"/>
              <a:gd name="connsiteX42" fmla="*/ 275874 w 2119472"/>
              <a:gd name="connsiteY42" fmla="*/ 147859 h 777388"/>
              <a:gd name="connsiteX43" fmla="*/ 264167 w 2119472"/>
              <a:gd name="connsiteY43" fmla="*/ 153623 h 777388"/>
              <a:gd name="connsiteX44" fmla="*/ 252501 w 2119472"/>
              <a:gd name="connsiteY44" fmla="*/ 159738 h 777388"/>
              <a:gd name="connsiteX45" fmla="*/ 241214 w 2119472"/>
              <a:gd name="connsiteY45" fmla="*/ 165813 h 777388"/>
              <a:gd name="connsiteX46" fmla="*/ 230329 w 2119472"/>
              <a:gd name="connsiteY46" fmla="*/ 172020 h 777388"/>
              <a:gd name="connsiteX47" fmla="*/ 219846 w 2119472"/>
              <a:gd name="connsiteY47" fmla="*/ 178361 h 777388"/>
              <a:gd name="connsiteX48" fmla="*/ 209742 w 2119472"/>
              <a:gd name="connsiteY48" fmla="*/ 184659 h 777388"/>
              <a:gd name="connsiteX49" fmla="*/ 199660 w 2119472"/>
              <a:gd name="connsiteY49" fmla="*/ 191134 h 777388"/>
              <a:gd name="connsiteX50" fmla="*/ 190377 w 2119472"/>
              <a:gd name="connsiteY50" fmla="*/ 197876 h 777388"/>
              <a:gd name="connsiteX51" fmla="*/ 181096 w 2119472"/>
              <a:gd name="connsiteY51" fmla="*/ 204617 h 777388"/>
              <a:gd name="connsiteX52" fmla="*/ 172195 w 2119472"/>
              <a:gd name="connsiteY52" fmla="*/ 211317 h 777388"/>
              <a:gd name="connsiteX53" fmla="*/ 163716 w 2119472"/>
              <a:gd name="connsiteY53" fmla="*/ 218325 h 777388"/>
              <a:gd name="connsiteX54" fmla="*/ 156000 w 2119472"/>
              <a:gd name="connsiteY54" fmla="*/ 225250 h 777388"/>
              <a:gd name="connsiteX55" fmla="*/ 148682 w 2119472"/>
              <a:gd name="connsiteY55" fmla="*/ 232308 h 777388"/>
              <a:gd name="connsiteX56" fmla="*/ 141764 w 2119472"/>
              <a:gd name="connsiteY56" fmla="*/ 239500 h 777388"/>
              <a:gd name="connsiteX57" fmla="*/ 135231 w 2119472"/>
              <a:gd name="connsiteY57" fmla="*/ 246648 h 777388"/>
              <a:gd name="connsiteX58" fmla="*/ 129478 w 2119472"/>
              <a:gd name="connsiteY58" fmla="*/ 253889 h 777388"/>
              <a:gd name="connsiteX59" fmla="*/ 123745 w 2119472"/>
              <a:gd name="connsiteY59" fmla="*/ 261305 h 777388"/>
              <a:gd name="connsiteX60" fmla="*/ 118773 w 2119472"/>
              <a:gd name="connsiteY60" fmla="*/ 268636 h 777388"/>
              <a:gd name="connsiteX61" fmla="*/ 114583 w 2119472"/>
              <a:gd name="connsiteY61" fmla="*/ 276058 h 777388"/>
              <a:gd name="connsiteX62" fmla="*/ 110494 w 2119472"/>
              <a:gd name="connsiteY62" fmla="*/ 284361 h 777388"/>
              <a:gd name="connsiteX63" fmla="*/ 107164 w 2119472"/>
              <a:gd name="connsiteY63" fmla="*/ 292580 h 777388"/>
              <a:gd name="connsiteX64" fmla="*/ 104578 w 2119472"/>
              <a:gd name="connsiteY64" fmla="*/ 300536 h 777388"/>
              <a:gd name="connsiteX65" fmla="*/ 102413 w 2119472"/>
              <a:gd name="connsiteY65" fmla="*/ 308803 h 777388"/>
              <a:gd name="connsiteX66" fmla="*/ 101393 w 2119472"/>
              <a:gd name="connsiteY66" fmla="*/ 316943 h 777388"/>
              <a:gd name="connsiteX67" fmla="*/ 100732 w 2119472"/>
              <a:gd name="connsiteY67" fmla="*/ 324864 h 777388"/>
              <a:gd name="connsiteX68" fmla="*/ 100873 w 2119472"/>
              <a:gd name="connsiteY68" fmla="*/ 333051 h 777388"/>
              <a:gd name="connsiteX69" fmla="*/ 101737 w 2119472"/>
              <a:gd name="connsiteY69" fmla="*/ 340801 h 777388"/>
              <a:gd name="connsiteX70" fmla="*/ 102621 w 2119472"/>
              <a:gd name="connsiteY70" fmla="*/ 348728 h 777388"/>
              <a:gd name="connsiteX71" fmla="*/ 103906 w 2119472"/>
              <a:gd name="connsiteY71" fmla="*/ 356788 h 777388"/>
              <a:gd name="connsiteX72" fmla="*/ 105912 w 2119472"/>
              <a:gd name="connsiteY72" fmla="*/ 364412 h 777388"/>
              <a:gd name="connsiteX73" fmla="*/ 107961 w 2119472"/>
              <a:gd name="connsiteY73" fmla="*/ 372387 h 777388"/>
              <a:gd name="connsiteX74" fmla="*/ 111130 w 2119472"/>
              <a:gd name="connsiteY74" fmla="*/ 380059 h 777388"/>
              <a:gd name="connsiteX75" fmla="*/ 113901 w 2119472"/>
              <a:gd name="connsiteY75" fmla="*/ 387598 h 777388"/>
              <a:gd name="connsiteX76" fmla="*/ 120605 w 2119472"/>
              <a:gd name="connsiteY76" fmla="*/ 402723 h 777388"/>
              <a:gd name="connsiteX77" fmla="*/ 124479 w 2119472"/>
              <a:gd name="connsiteY77" fmla="*/ 409781 h 777388"/>
              <a:gd name="connsiteX78" fmla="*/ 128351 w 2119472"/>
              <a:gd name="connsiteY78" fmla="*/ 416839 h 777388"/>
              <a:gd name="connsiteX79" fmla="*/ 132648 w 2119472"/>
              <a:gd name="connsiteY79" fmla="*/ 424206 h 777388"/>
              <a:gd name="connsiteX80" fmla="*/ 137244 w 2119472"/>
              <a:gd name="connsiteY80" fmla="*/ 430828 h 777388"/>
              <a:gd name="connsiteX81" fmla="*/ 142645 w 2119472"/>
              <a:gd name="connsiteY81" fmla="*/ 437716 h 777388"/>
              <a:gd name="connsiteX82" fmla="*/ 148043 w 2119472"/>
              <a:gd name="connsiteY82" fmla="*/ 444604 h 777388"/>
              <a:gd name="connsiteX83" fmla="*/ 153803 w 2119472"/>
              <a:gd name="connsiteY83" fmla="*/ 451274 h 777388"/>
              <a:gd name="connsiteX84" fmla="*/ 160308 w 2119472"/>
              <a:gd name="connsiteY84" fmla="*/ 457682 h 777388"/>
              <a:gd name="connsiteX85" fmla="*/ 166447 w 2119472"/>
              <a:gd name="connsiteY85" fmla="*/ 464310 h 777388"/>
              <a:gd name="connsiteX86" fmla="*/ 173312 w 2119472"/>
              <a:gd name="connsiteY86" fmla="*/ 470500 h 777388"/>
              <a:gd name="connsiteX87" fmla="*/ 180596 w 2119472"/>
              <a:gd name="connsiteY87" fmla="*/ 477000 h 777388"/>
              <a:gd name="connsiteX88" fmla="*/ 188225 w 2119472"/>
              <a:gd name="connsiteY88" fmla="*/ 483104 h 777388"/>
              <a:gd name="connsiteX89" fmla="*/ 195832 w 2119472"/>
              <a:gd name="connsiteY89" fmla="*/ 489033 h 777388"/>
              <a:gd name="connsiteX90" fmla="*/ 204220 w 2119472"/>
              <a:gd name="connsiteY90" fmla="*/ 495053 h 777388"/>
              <a:gd name="connsiteX91" fmla="*/ 212952 w 2119472"/>
              <a:gd name="connsiteY91" fmla="*/ 500677 h 777388"/>
              <a:gd name="connsiteX92" fmla="*/ 221701 w 2119472"/>
              <a:gd name="connsiteY92" fmla="*/ 506479 h 777388"/>
              <a:gd name="connsiteX93" fmla="*/ 231579 w 2119472"/>
              <a:gd name="connsiteY93" fmla="*/ 511977 h 777388"/>
              <a:gd name="connsiteX94" fmla="*/ 240689 w 2119472"/>
              <a:gd name="connsiteY94" fmla="*/ 517559 h 777388"/>
              <a:gd name="connsiteX95" fmla="*/ 250925 w 2119472"/>
              <a:gd name="connsiteY95" fmla="*/ 522838 h 777388"/>
              <a:gd name="connsiteX96" fmla="*/ 261121 w 2119472"/>
              <a:gd name="connsiteY96" fmla="*/ 527764 h 777388"/>
              <a:gd name="connsiteX97" fmla="*/ 271358 w 2119472"/>
              <a:gd name="connsiteY97" fmla="*/ 533043 h 777388"/>
              <a:gd name="connsiteX98" fmla="*/ 281937 w 2119472"/>
              <a:gd name="connsiteY98" fmla="*/ 537927 h 777388"/>
              <a:gd name="connsiteX99" fmla="*/ 292895 w 2119472"/>
              <a:gd name="connsiteY99" fmla="*/ 542769 h 777388"/>
              <a:gd name="connsiteX100" fmla="*/ 304215 w 2119472"/>
              <a:gd name="connsiteY100" fmla="*/ 547392 h 777388"/>
              <a:gd name="connsiteX101" fmla="*/ 315898 w 2119472"/>
              <a:gd name="connsiteY101" fmla="*/ 551797 h 777388"/>
              <a:gd name="connsiteX102" fmla="*/ 327198 w 2119472"/>
              <a:gd name="connsiteY102" fmla="*/ 556243 h 777388"/>
              <a:gd name="connsiteX103" fmla="*/ 350926 w 2119472"/>
              <a:gd name="connsiteY103" fmla="*/ 564832 h 777388"/>
              <a:gd name="connsiteX104" fmla="*/ 375736 w 2119472"/>
              <a:gd name="connsiteY104" fmla="*/ 572767 h 777388"/>
              <a:gd name="connsiteX105" fmla="*/ 401287 w 2119472"/>
              <a:gd name="connsiteY105" fmla="*/ 580440 h 777388"/>
              <a:gd name="connsiteX106" fmla="*/ 427543 w 2119472"/>
              <a:gd name="connsiteY106" fmla="*/ 587499 h 777388"/>
              <a:gd name="connsiteX107" fmla="*/ 454162 w 2119472"/>
              <a:gd name="connsiteY107" fmla="*/ 594339 h 777388"/>
              <a:gd name="connsiteX108" fmla="*/ 481504 w 2119472"/>
              <a:gd name="connsiteY108" fmla="*/ 600742 h 777388"/>
              <a:gd name="connsiteX109" fmla="*/ 509186 w 2119472"/>
              <a:gd name="connsiteY109" fmla="*/ 606751 h 777388"/>
              <a:gd name="connsiteX110" fmla="*/ 536850 w 2119472"/>
              <a:gd name="connsiteY110" fmla="*/ 612583 h 777388"/>
              <a:gd name="connsiteX111" fmla="*/ 565216 w 2119472"/>
              <a:gd name="connsiteY111" fmla="*/ 617803 h 777388"/>
              <a:gd name="connsiteX112" fmla="*/ 594345 w 2119472"/>
              <a:gd name="connsiteY112" fmla="*/ 622936 h 777388"/>
              <a:gd name="connsiteX113" fmla="*/ 623033 w 2119472"/>
              <a:gd name="connsiteY113" fmla="*/ 627585 h 777388"/>
              <a:gd name="connsiteX114" fmla="*/ 654849 w 2119472"/>
              <a:gd name="connsiteY114" fmla="*/ 632598 h 777388"/>
              <a:gd name="connsiteX115" fmla="*/ 687408 w 2119472"/>
              <a:gd name="connsiteY115" fmla="*/ 637349 h 777388"/>
              <a:gd name="connsiteX116" fmla="*/ 720289 w 2119472"/>
              <a:gd name="connsiteY116" fmla="*/ 641529 h 777388"/>
              <a:gd name="connsiteX117" fmla="*/ 752410 w 2119472"/>
              <a:gd name="connsiteY117" fmla="*/ 645794 h 777388"/>
              <a:gd name="connsiteX118" fmla="*/ 785993 w 2119472"/>
              <a:gd name="connsiteY118" fmla="*/ 649361 h 777388"/>
              <a:gd name="connsiteX119" fmla="*/ 819218 w 2119472"/>
              <a:gd name="connsiteY119" fmla="*/ 653147 h 777388"/>
              <a:gd name="connsiteX120" fmla="*/ 852401 w 2119472"/>
              <a:gd name="connsiteY120" fmla="*/ 656580 h 777388"/>
              <a:gd name="connsiteX121" fmla="*/ 885927 w 2119472"/>
              <a:gd name="connsiteY121" fmla="*/ 659619 h 777388"/>
              <a:gd name="connsiteX122" fmla="*/ 919835 w 2119472"/>
              <a:gd name="connsiteY122" fmla="*/ 662616 h 777388"/>
              <a:gd name="connsiteX123" fmla="*/ 953302 w 2119472"/>
              <a:gd name="connsiteY123" fmla="*/ 665125 h 777388"/>
              <a:gd name="connsiteX124" fmla="*/ 987530 w 2119472"/>
              <a:gd name="connsiteY124" fmla="*/ 667551 h 777388"/>
              <a:gd name="connsiteX125" fmla="*/ 1021760 w 2119472"/>
              <a:gd name="connsiteY125" fmla="*/ 669976 h 777388"/>
              <a:gd name="connsiteX126" fmla="*/ 1055930 w 2119472"/>
              <a:gd name="connsiteY126" fmla="*/ 671872 h 777388"/>
              <a:gd name="connsiteX127" fmla="*/ 1090501 w 2119472"/>
              <a:gd name="connsiteY127" fmla="*/ 673903 h 777388"/>
              <a:gd name="connsiteX128" fmla="*/ 1125013 w 2119472"/>
              <a:gd name="connsiteY128" fmla="*/ 675404 h 777388"/>
              <a:gd name="connsiteX129" fmla="*/ 1159566 w 2119472"/>
              <a:gd name="connsiteY129" fmla="*/ 677259 h 777388"/>
              <a:gd name="connsiteX130" fmla="*/ 1194803 w 2119472"/>
              <a:gd name="connsiteY130" fmla="*/ 678323 h 777388"/>
              <a:gd name="connsiteX131" fmla="*/ 1229293 w 2119472"/>
              <a:gd name="connsiteY131" fmla="*/ 679649 h 777388"/>
              <a:gd name="connsiteX132" fmla="*/ 1299364 w 2119472"/>
              <a:gd name="connsiteY132" fmla="*/ 681644 h 777388"/>
              <a:gd name="connsiteX133" fmla="*/ 1369776 w 2119472"/>
              <a:gd name="connsiteY133" fmla="*/ 683245 h 777388"/>
              <a:gd name="connsiteX134" fmla="*/ 1440108 w 2119472"/>
              <a:gd name="connsiteY134" fmla="*/ 684141 h 777388"/>
              <a:gd name="connsiteX135" fmla="*/ 1510442 w 2119472"/>
              <a:gd name="connsiteY135" fmla="*/ 685036 h 777388"/>
              <a:gd name="connsiteX136" fmla="*/ 1581096 w 2119472"/>
              <a:gd name="connsiteY136" fmla="*/ 685362 h 777388"/>
              <a:gd name="connsiteX137" fmla="*/ 1652094 w 2119472"/>
              <a:gd name="connsiteY137" fmla="*/ 685292 h 777388"/>
              <a:gd name="connsiteX138" fmla="*/ 1722730 w 2119472"/>
              <a:gd name="connsiteY138" fmla="*/ 685441 h 777388"/>
              <a:gd name="connsiteX139" fmla="*/ 1795632 w 2119472"/>
              <a:gd name="connsiteY139" fmla="*/ 685159 h 777388"/>
              <a:gd name="connsiteX140" fmla="*/ 1868535 w 2119472"/>
              <a:gd name="connsiteY140" fmla="*/ 684877 h 777388"/>
              <a:gd name="connsiteX141" fmla="*/ 1941419 w 2119472"/>
              <a:gd name="connsiteY141" fmla="*/ 684418 h 777388"/>
              <a:gd name="connsiteX142" fmla="*/ 2014665 w 2119472"/>
              <a:gd name="connsiteY142" fmla="*/ 683741 h 777388"/>
              <a:gd name="connsiteX143" fmla="*/ 2087127 w 2119472"/>
              <a:gd name="connsiteY143" fmla="*/ 682973 h 777388"/>
              <a:gd name="connsiteX144" fmla="*/ 2119471 w 2119472"/>
              <a:gd name="connsiteY144" fmla="*/ 682440 h 777388"/>
              <a:gd name="connsiteX145" fmla="*/ 2119472 w 2119472"/>
              <a:gd name="connsiteY145" fmla="*/ 775873 h 777388"/>
              <a:gd name="connsiteX146" fmla="*/ 2117144 w 2119472"/>
              <a:gd name="connsiteY146" fmla="*/ 776433 h 777388"/>
              <a:gd name="connsiteX147" fmla="*/ 2065949 w 2119472"/>
              <a:gd name="connsiteY147" fmla="*/ 776823 h 777388"/>
              <a:gd name="connsiteX148" fmla="*/ 1993064 w 2119472"/>
              <a:gd name="connsiteY148" fmla="*/ 777282 h 777388"/>
              <a:gd name="connsiteX149" fmla="*/ 1920143 w 2119472"/>
              <a:gd name="connsiteY149" fmla="*/ 777388 h 777388"/>
              <a:gd name="connsiteX150" fmla="*/ 1847961 w 2119472"/>
              <a:gd name="connsiteY150" fmla="*/ 777233 h 777388"/>
              <a:gd name="connsiteX151" fmla="*/ 1775383 w 2119472"/>
              <a:gd name="connsiteY151" fmla="*/ 776944 h 777388"/>
              <a:gd name="connsiteX152" fmla="*/ 1703162 w 2119472"/>
              <a:gd name="connsiteY152" fmla="*/ 776437 h 777388"/>
              <a:gd name="connsiteX153" fmla="*/ 1631304 w 2119472"/>
              <a:gd name="connsiteY153" fmla="*/ 775711 h 777388"/>
              <a:gd name="connsiteX154" fmla="*/ 1559407 w 2119472"/>
              <a:gd name="connsiteY154" fmla="*/ 774633 h 777388"/>
              <a:gd name="connsiteX155" fmla="*/ 1487490 w 2119472"/>
              <a:gd name="connsiteY155" fmla="*/ 773378 h 777388"/>
              <a:gd name="connsiteX156" fmla="*/ 1415916 w 2119472"/>
              <a:gd name="connsiteY156" fmla="*/ 771729 h 777388"/>
              <a:gd name="connsiteX157" fmla="*/ 1344322 w 2119472"/>
              <a:gd name="connsiteY157" fmla="*/ 769904 h 777388"/>
              <a:gd name="connsiteX158" fmla="*/ 1309487 w 2119472"/>
              <a:gd name="connsiteY158" fmla="*/ 768972 h 777388"/>
              <a:gd name="connsiteX159" fmla="*/ 1274233 w 2119472"/>
              <a:gd name="connsiteY159" fmla="*/ 767731 h 777388"/>
              <a:gd name="connsiteX160" fmla="*/ 1239340 w 2119472"/>
              <a:gd name="connsiteY160" fmla="*/ 766272 h 777388"/>
              <a:gd name="connsiteX161" fmla="*/ 1204808 w 2119472"/>
              <a:gd name="connsiteY161" fmla="*/ 764594 h 777388"/>
              <a:gd name="connsiteX162" fmla="*/ 1170296 w 2119472"/>
              <a:gd name="connsiteY162" fmla="*/ 763092 h 777388"/>
              <a:gd name="connsiteX163" fmla="*/ 1135741 w 2119472"/>
              <a:gd name="connsiteY163" fmla="*/ 761238 h 777388"/>
              <a:gd name="connsiteX164" fmla="*/ 1101553 w 2119472"/>
              <a:gd name="connsiteY164" fmla="*/ 759165 h 777388"/>
              <a:gd name="connsiteX165" fmla="*/ 1067343 w 2119472"/>
              <a:gd name="connsiteY165" fmla="*/ 756916 h 777388"/>
              <a:gd name="connsiteX166" fmla="*/ 1033133 w 2119472"/>
              <a:gd name="connsiteY166" fmla="*/ 754668 h 777388"/>
              <a:gd name="connsiteX167" fmla="*/ 998885 w 2119472"/>
              <a:gd name="connsiteY167" fmla="*/ 752066 h 777388"/>
              <a:gd name="connsiteX168" fmla="*/ 965016 w 2119472"/>
              <a:gd name="connsiteY168" fmla="*/ 749422 h 777388"/>
              <a:gd name="connsiteX169" fmla="*/ 931109 w 2119472"/>
              <a:gd name="connsiteY169" fmla="*/ 746426 h 777388"/>
              <a:gd name="connsiteX170" fmla="*/ 897584 w 2119472"/>
              <a:gd name="connsiteY170" fmla="*/ 743388 h 777388"/>
              <a:gd name="connsiteX171" fmla="*/ 864018 w 2119472"/>
              <a:gd name="connsiteY171" fmla="*/ 739997 h 777388"/>
              <a:gd name="connsiteX172" fmla="*/ 830835 w 2119472"/>
              <a:gd name="connsiteY172" fmla="*/ 736564 h 777388"/>
              <a:gd name="connsiteX173" fmla="*/ 797630 w 2119472"/>
              <a:gd name="connsiteY173" fmla="*/ 732955 h 777388"/>
              <a:gd name="connsiteX174" fmla="*/ 766332 w 2119472"/>
              <a:gd name="connsiteY174" fmla="*/ 729133 h 777388"/>
              <a:gd name="connsiteX175" fmla="*/ 735053 w 2119472"/>
              <a:gd name="connsiteY175" fmla="*/ 725486 h 777388"/>
              <a:gd name="connsiteX176" fmla="*/ 704500 w 2119472"/>
              <a:gd name="connsiteY176" fmla="*/ 721403 h 777388"/>
              <a:gd name="connsiteX177" fmla="*/ 673544 w 2119472"/>
              <a:gd name="connsiteY177" fmla="*/ 717186 h 777388"/>
              <a:gd name="connsiteX178" fmla="*/ 642547 w 2119472"/>
              <a:gd name="connsiteY178" fmla="*/ 712617 h 777388"/>
              <a:gd name="connsiteX179" fmla="*/ 612294 w 2119472"/>
              <a:gd name="connsiteY179" fmla="*/ 707787 h 777388"/>
              <a:gd name="connsiteX180" fmla="*/ 582403 w 2119472"/>
              <a:gd name="connsiteY180" fmla="*/ 702738 h 777388"/>
              <a:gd name="connsiteX181" fmla="*/ 552494 w 2119472"/>
              <a:gd name="connsiteY181" fmla="*/ 697512 h 777388"/>
              <a:gd name="connsiteX182" fmla="*/ 522924 w 2119472"/>
              <a:gd name="connsiteY182" fmla="*/ 691893 h 777388"/>
              <a:gd name="connsiteX183" fmla="*/ 494097 w 2119472"/>
              <a:gd name="connsiteY183" fmla="*/ 686012 h 777388"/>
              <a:gd name="connsiteX184" fmla="*/ 465613 w 2119472"/>
              <a:gd name="connsiteY184" fmla="*/ 679736 h 777388"/>
              <a:gd name="connsiteX185" fmla="*/ 437128 w 2119472"/>
              <a:gd name="connsiteY185" fmla="*/ 673460 h 777388"/>
              <a:gd name="connsiteX186" fmla="*/ 409330 w 2119472"/>
              <a:gd name="connsiteY186" fmla="*/ 666395 h 777388"/>
              <a:gd name="connsiteX187" fmla="*/ 381929 w 2119472"/>
              <a:gd name="connsiteY187" fmla="*/ 659463 h 777388"/>
              <a:gd name="connsiteX188" fmla="*/ 355233 w 2119472"/>
              <a:gd name="connsiteY188" fmla="*/ 651918 h 777388"/>
              <a:gd name="connsiteX189" fmla="*/ 328517 w 2119472"/>
              <a:gd name="connsiteY189" fmla="*/ 644196 h 777388"/>
              <a:gd name="connsiteX190" fmla="*/ 304068 w 2119472"/>
              <a:gd name="connsiteY190" fmla="*/ 636044 h 777388"/>
              <a:gd name="connsiteX191" fmla="*/ 280382 w 2119472"/>
              <a:gd name="connsiteY191" fmla="*/ 627806 h 777388"/>
              <a:gd name="connsiteX192" fmla="*/ 256636 w 2119472"/>
              <a:gd name="connsiteY192" fmla="*/ 619040 h 777388"/>
              <a:gd name="connsiteX193" fmla="*/ 234377 w 2119472"/>
              <a:gd name="connsiteY193" fmla="*/ 609752 h 777388"/>
              <a:gd name="connsiteX194" fmla="*/ 212095 w 2119472"/>
              <a:gd name="connsiteY194" fmla="*/ 600288 h 777388"/>
              <a:gd name="connsiteX195" fmla="*/ 190940 w 2119472"/>
              <a:gd name="connsiteY195" fmla="*/ 590519 h 777388"/>
              <a:gd name="connsiteX196" fmla="*/ 171251 w 2119472"/>
              <a:gd name="connsiteY196" fmla="*/ 580052 h 777388"/>
              <a:gd name="connsiteX197" fmla="*/ 151922 w 2119472"/>
              <a:gd name="connsiteY197" fmla="*/ 569367 h 777388"/>
              <a:gd name="connsiteX198" fmla="*/ 133334 w 2119472"/>
              <a:gd name="connsiteY198" fmla="*/ 558421 h 777388"/>
              <a:gd name="connsiteX199" fmla="*/ 124602 w 2119472"/>
              <a:gd name="connsiteY199" fmla="*/ 552796 h 777388"/>
              <a:gd name="connsiteX200" fmla="*/ 116615 w 2119472"/>
              <a:gd name="connsiteY200" fmla="*/ 546910 h 777388"/>
              <a:gd name="connsiteX201" fmla="*/ 108247 w 2119472"/>
              <a:gd name="connsiteY201" fmla="*/ 541066 h 777388"/>
              <a:gd name="connsiteX202" fmla="*/ 100638 w 2119472"/>
              <a:gd name="connsiteY202" fmla="*/ 535137 h 777388"/>
              <a:gd name="connsiteX203" fmla="*/ 92630 w 2119472"/>
              <a:gd name="connsiteY203" fmla="*/ 529075 h 777388"/>
              <a:gd name="connsiteX204" fmla="*/ 85386 w 2119472"/>
              <a:gd name="connsiteY204" fmla="*/ 522927 h 777388"/>
              <a:gd name="connsiteX205" fmla="*/ 78120 w 2119472"/>
              <a:gd name="connsiteY205" fmla="*/ 516604 h 777388"/>
              <a:gd name="connsiteX206" fmla="*/ 71255 w 2119472"/>
              <a:gd name="connsiteY206" fmla="*/ 510414 h 777388"/>
              <a:gd name="connsiteX207" fmla="*/ 65114 w 2119472"/>
              <a:gd name="connsiteY207" fmla="*/ 503787 h 777388"/>
              <a:gd name="connsiteX208" fmla="*/ 58993 w 2119472"/>
              <a:gd name="connsiteY208" fmla="*/ 497336 h 777388"/>
              <a:gd name="connsiteX209" fmla="*/ 53231 w 2119472"/>
              <a:gd name="connsiteY209" fmla="*/ 490667 h 777388"/>
              <a:gd name="connsiteX210" fmla="*/ 47070 w 2119472"/>
              <a:gd name="connsiteY210" fmla="*/ 483864 h 777388"/>
              <a:gd name="connsiteX211" fmla="*/ 42053 w 2119472"/>
              <a:gd name="connsiteY211" fmla="*/ 476932 h 777388"/>
              <a:gd name="connsiteX212" fmla="*/ 37034 w 2119472"/>
              <a:gd name="connsiteY212" fmla="*/ 470002 h 777388"/>
              <a:gd name="connsiteX213" fmla="*/ 27722 w 2119472"/>
              <a:gd name="connsiteY213" fmla="*/ 455702 h 777388"/>
              <a:gd name="connsiteX214" fmla="*/ 24209 w 2119472"/>
              <a:gd name="connsiteY214" fmla="*/ 448426 h 777388"/>
              <a:gd name="connsiteX215" fmla="*/ 20296 w 2119472"/>
              <a:gd name="connsiteY215" fmla="*/ 441015 h 777388"/>
              <a:gd name="connsiteX216" fmla="*/ 16383 w 2119472"/>
              <a:gd name="connsiteY216" fmla="*/ 433605 h 777388"/>
              <a:gd name="connsiteX217" fmla="*/ 13592 w 2119472"/>
              <a:gd name="connsiteY217" fmla="*/ 425891 h 777388"/>
              <a:gd name="connsiteX218" fmla="*/ 10443 w 2119472"/>
              <a:gd name="connsiteY218" fmla="*/ 418395 h 777388"/>
              <a:gd name="connsiteX219" fmla="*/ 7652 w 2119472"/>
              <a:gd name="connsiteY219" fmla="*/ 410680 h 777388"/>
              <a:gd name="connsiteX220" fmla="*/ 5264 w 2119472"/>
              <a:gd name="connsiteY220" fmla="*/ 403100 h 777388"/>
              <a:gd name="connsiteX221" fmla="*/ 3617 w 2119472"/>
              <a:gd name="connsiteY221" fmla="*/ 395259 h 777388"/>
              <a:gd name="connsiteX222" fmla="*/ 1990 w 2119472"/>
              <a:gd name="connsiteY222" fmla="*/ 387593 h 777388"/>
              <a:gd name="connsiteX223" fmla="*/ 725 w 2119472"/>
              <a:gd name="connsiteY223" fmla="*/ 379708 h 777388"/>
              <a:gd name="connsiteX224" fmla="*/ 242 w 2119472"/>
              <a:gd name="connsiteY224" fmla="*/ 371915 h 777388"/>
              <a:gd name="connsiteX225" fmla="*/ 120 w 2119472"/>
              <a:gd name="connsiteY225" fmla="*/ 363903 h 777388"/>
              <a:gd name="connsiteX226" fmla="*/ 0 w 2119472"/>
              <a:gd name="connsiteY226" fmla="*/ 355892 h 777388"/>
              <a:gd name="connsiteX227" fmla="*/ 278 w 2119472"/>
              <a:gd name="connsiteY227" fmla="*/ 348013 h 777388"/>
              <a:gd name="connsiteX228" fmla="*/ 1341 w 2119472"/>
              <a:gd name="connsiteY228" fmla="*/ 340226 h 777388"/>
              <a:gd name="connsiteX229" fmla="*/ 2361 w 2119472"/>
              <a:gd name="connsiteY229" fmla="*/ 332087 h 777388"/>
              <a:gd name="connsiteX230" fmla="*/ 4185 w 2119472"/>
              <a:gd name="connsiteY230" fmla="*/ 324215 h 777388"/>
              <a:gd name="connsiteX231" fmla="*/ 6770 w 2119472"/>
              <a:gd name="connsiteY231" fmla="*/ 316258 h 777388"/>
              <a:gd name="connsiteX232" fmla="*/ 9336 w 2119472"/>
              <a:gd name="connsiteY232" fmla="*/ 308125 h 777388"/>
              <a:gd name="connsiteX233" fmla="*/ 12686 w 2119472"/>
              <a:gd name="connsiteY233" fmla="*/ 300083 h 777388"/>
              <a:gd name="connsiteX234" fmla="*/ 16434 w 2119472"/>
              <a:gd name="connsiteY234" fmla="*/ 292174 h 777388"/>
              <a:gd name="connsiteX235" fmla="*/ 20545 w 2119472"/>
              <a:gd name="connsiteY235" fmla="*/ 284047 h 777388"/>
              <a:gd name="connsiteX236" fmla="*/ 25074 w 2119472"/>
              <a:gd name="connsiteY236" fmla="*/ 276230 h 777388"/>
              <a:gd name="connsiteX237" fmla="*/ 30350 w 2119472"/>
              <a:gd name="connsiteY237" fmla="*/ 268152 h 777388"/>
              <a:gd name="connsiteX238" fmla="*/ 36043 w 2119472"/>
              <a:gd name="connsiteY238" fmla="*/ 260383 h 777388"/>
              <a:gd name="connsiteX239" fmla="*/ 42098 w 2119472"/>
              <a:gd name="connsiteY239" fmla="*/ 252396 h 777388"/>
              <a:gd name="connsiteX240" fmla="*/ 49338 w 2119472"/>
              <a:gd name="connsiteY240" fmla="*/ 244634 h 777388"/>
              <a:gd name="connsiteX241" fmla="*/ 56574 w 2119472"/>
              <a:gd name="connsiteY241" fmla="*/ 236871 h 777388"/>
              <a:gd name="connsiteX242" fmla="*/ 64176 w 2119472"/>
              <a:gd name="connsiteY242" fmla="*/ 228891 h 777388"/>
              <a:gd name="connsiteX243" fmla="*/ 72958 w 2119472"/>
              <a:gd name="connsiteY243" fmla="*/ 221134 h 777388"/>
              <a:gd name="connsiteX244" fmla="*/ 81799 w 2119472"/>
              <a:gd name="connsiteY244" fmla="*/ 213906 h 777388"/>
              <a:gd name="connsiteX245" fmla="*/ 91021 w 2119472"/>
              <a:gd name="connsiteY245" fmla="*/ 206636 h 777388"/>
              <a:gd name="connsiteX246" fmla="*/ 100626 w 2119472"/>
              <a:gd name="connsiteY246" fmla="*/ 199323 h 777388"/>
              <a:gd name="connsiteX247" fmla="*/ 110288 w 2119472"/>
              <a:gd name="connsiteY247" fmla="*/ 192538 h 777388"/>
              <a:gd name="connsiteX248" fmla="*/ 120311 w 2119472"/>
              <a:gd name="connsiteY248" fmla="*/ 185536 h 777388"/>
              <a:gd name="connsiteX249" fmla="*/ 130376 w 2119472"/>
              <a:gd name="connsiteY249" fmla="*/ 178885 h 777388"/>
              <a:gd name="connsiteX250" fmla="*/ 141584 w 2119472"/>
              <a:gd name="connsiteY250" fmla="*/ 172106 h 777388"/>
              <a:gd name="connsiteX251" fmla="*/ 152427 w 2119472"/>
              <a:gd name="connsiteY251" fmla="*/ 165547 h 777388"/>
              <a:gd name="connsiteX252" fmla="*/ 163674 w 2119472"/>
              <a:gd name="connsiteY252" fmla="*/ 159121 h 777388"/>
              <a:gd name="connsiteX253" fmla="*/ 175341 w 2119472"/>
              <a:gd name="connsiteY253" fmla="*/ 153006 h 777388"/>
              <a:gd name="connsiteX254" fmla="*/ 186988 w 2119472"/>
              <a:gd name="connsiteY254" fmla="*/ 146713 h 777388"/>
              <a:gd name="connsiteX255" fmla="*/ 199075 w 2119472"/>
              <a:gd name="connsiteY255" fmla="*/ 140906 h 777388"/>
              <a:gd name="connsiteX256" fmla="*/ 211144 w 2119472"/>
              <a:gd name="connsiteY256" fmla="*/ 134924 h 777388"/>
              <a:gd name="connsiteX257" fmla="*/ 223649 w 2119472"/>
              <a:gd name="connsiteY257" fmla="*/ 129428 h 777388"/>
              <a:gd name="connsiteX258" fmla="*/ 236520 w 2119472"/>
              <a:gd name="connsiteY258" fmla="*/ 123713 h 777388"/>
              <a:gd name="connsiteX259" fmla="*/ 249789 w 2119472"/>
              <a:gd name="connsiteY259" fmla="*/ 118132 h 777388"/>
              <a:gd name="connsiteX260" fmla="*/ 263099 w 2119472"/>
              <a:gd name="connsiteY260" fmla="*/ 112901 h 777388"/>
              <a:gd name="connsiteX261" fmla="*/ 276408 w 2119472"/>
              <a:gd name="connsiteY261" fmla="*/ 107672 h 777388"/>
              <a:gd name="connsiteX262" fmla="*/ 290480 w 2119472"/>
              <a:gd name="connsiteY262" fmla="*/ 102358 h 777388"/>
              <a:gd name="connsiteX263" fmla="*/ 304188 w 2119472"/>
              <a:gd name="connsiteY263" fmla="*/ 97263 h 777388"/>
              <a:gd name="connsiteX264" fmla="*/ 318320 w 2119472"/>
              <a:gd name="connsiteY264" fmla="*/ 92477 h 777388"/>
              <a:gd name="connsiteX265" fmla="*/ 332470 w 2119472"/>
              <a:gd name="connsiteY265" fmla="*/ 87867 h 777388"/>
              <a:gd name="connsiteX266" fmla="*/ 347001 w 2119472"/>
              <a:gd name="connsiteY266" fmla="*/ 83215 h 777388"/>
              <a:gd name="connsiteX267" fmla="*/ 361551 w 2119472"/>
              <a:gd name="connsiteY267" fmla="*/ 78739 h 777388"/>
              <a:gd name="connsiteX268" fmla="*/ 376103 w 2119472"/>
              <a:gd name="connsiteY268" fmla="*/ 74263 h 777388"/>
              <a:gd name="connsiteX269" fmla="*/ 391457 w 2119472"/>
              <a:gd name="connsiteY269" fmla="*/ 70054 h 777388"/>
              <a:gd name="connsiteX270" fmla="*/ 406064 w 2119472"/>
              <a:gd name="connsiteY270" fmla="*/ 66107 h 777388"/>
              <a:gd name="connsiteX271" fmla="*/ 421437 w 2119472"/>
              <a:gd name="connsiteY271" fmla="*/ 62074 h 777388"/>
              <a:gd name="connsiteX272" fmla="*/ 437172 w 2119472"/>
              <a:gd name="connsiteY272" fmla="*/ 57823 h 777388"/>
              <a:gd name="connsiteX273" fmla="*/ 452602 w 2119472"/>
              <a:gd name="connsiteY273" fmla="*/ 54319 h 777388"/>
              <a:gd name="connsiteX274" fmla="*/ 468395 w 2119472"/>
              <a:gd name="connsiteY274" fmla="*/ 50597 h 777388"/>
              <a:gd name="connsiteX275" fmla="*/ 483444 w 2119472"/>
              <a:gd name="connsiteY275" fmla="*/ 47135 h 777388"/>
              <a:gd name="connsiteX276" fmla="*/ 499657 w 2119472"/>
              <a:gd name="connsiteY276" fmla="*/ 43722 h 777388"/>
              <a:gd name="connsiteX277" fmla="*/ 515509 w 2119472"/>
              <a:gd name="connsiteY277" fmla="*/ 40527 h 777388"/>
              <a:gd name="connsiteX278" fmla="*/ 547251 w 2119472"/>
              <a:gd name="connsiteY278" fmla="*/ 34492 h 777388"/>
              <a:gd name="connsiteX279" fmla="*/ 580195 w 2119472"/>
              <a:gd name="connsiteY279" fmla="*/ 28856 h 777388"/>
              <a:gd name="connsiteX280" fmla="*/ 612417 w 2119472"/>
              <a:gd name="connsiteY280" fmla="*/ 23658 h 777388"/>
              <a:gd name="connsiteX281" fmla="*/ 645097 w 2119472"/>
              <a:gd name="connsiteY281" fmla="*/ 19123 h 777388"/>
              <a:gd name="connsiteX282" fmla="*/ 678199 w 2119472"/>
              <a:gd name="connsiteY282" fmla="*/ 14896 h 777388"/>
              <a:gd name="connsiteX283" fmla="*/ 710980 w 2119472"/>
              <a:gd name="connsiteY283" fmla="*/ 11241 h 777388"/>
              <a:gd name="connsiteX284" fmla="*/ 744220 w 2119472"/>
              <a:gd name="connsiteY284" fmla="*/ 8248 h 777388"/>
              <a:gd name="connsiteX285" fmla="*/ 776717 w 2119472"/>
              <a:gd name="connsiteY285" fmla="*/ 5515 h 777388"/>
              <a:gd name="connsiteX286" fmla="*/ 809291 w 2119472"/>
              <a:gd name="connsiteY286" fmla="*/ 3488 h 777388"/>
              <a:gd name="connsiteX287" fmla="*/ 841907 w 2119472"/>
              <a:gd name="connsiteY287" fmla="*/ 1813 h 777388"/>
              <a:gd name="connsiteX288" fmla="*/ 874198 w 2119472"/>
              <a:gd name="connsiteY288" fmla="*/ 710 h 77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119472" h="777388">
                <a:moveTo>
                  <a:pt x="906147" y="0"/>
                </a:moveTo>
                <a:lnTo>
                  <a:pt x="937414" y="81"/>
                </a:lnTo>
                <a:lnTo>
                  <a:pt x="968700" y="337"/>
                </a:lnTo>
                <a:lnTo>
                  <a:pt x="999264" y="1031"/>
                </a:lnTo>
                <a:lnTo>
                  <a:pt x="964626" y="1862"/>
                </a:lnTo>
                <a:lnTo>
                  <a:pt x="929305" y="3482"/>
                </a:lnTo>
                <a:lnTo>
                  <a:pt x="894041" y="5630"/>
                </a:lnTo>
                <a:lnTo>
                  <a:pt x="858818" y="8131"/>
                </a:lnTo>
                <a:lnTo>
                  <a:pt x="824013" y="10943"/>
                </a:lnTo>
                <a:lnTo>
                  <a:pt x="788528" y="14542"/>
                </a:lnTo>
                <a:lnTo>
                  <a:pt x="770994" y="16497"/>
                </a:lnTo>
                <a:lnTo>
                  <a:pt x="753482" y="18628"/>
                </a:lnTo>
                <a:lnTo>
                  <a:pt x="735626" y="21155"/>
                </a:lnTo>
                <a:lnTo>
                  <a:pt x="718132" y="23463"/>
                </a:lnTo>
                <a:lnTo>
                  <a:pt x="700656" y="25946"/>
                </a:lnTo>
                <a:lnTo>
                  <a:pt x="683223" y="28781"/>
                </a:lnTo>
                <a:lnTo>
                  <a:pt x="665767" y="31441"/>
                </a:lnTo>
                <a:lnTo>
                  <a:pt x="648371" y="34629"/>
                </a:lnTo>
                <a:lnTo>
                  <a:pt x="630955" y="37642"/>
                </a:lnTo>
                <a:lnTo>
                  <a:pt x="614342" y="40921"/>
                </a:lnTo>
                <a:lnTo>
                  <a:pt x="596966" y="44285"/>
                </a:lnTo>
                <a:lnTo>
                  <a:pt x="580011" y="47959"/>
                </a:lnTo>
                <a:lnTo>
                  <a:pt x="563054" y="51633"/>
                </a:lnTo>
                <a:lnTo>
                  <a:pt x="546120" y="55483"/>
                </a:lnTo>
                <a:lnTo>
                  <a:pt x="529203" y="59510"/>
                </a:lnTo>
                <a:lnTo>
                  <a:pt x="513068" y="63627"/>
                </a:lnTo>
                <a:lnTo>
                  <a:pt x="496591" y="68140"/>
                </a:lnTo>
                <a:lnTo>
                  <a:pt x="480096" y="72476"/>
                </a:lnTo>
                <a:lnTo>
                  <a:pt x="463638" y="77164"/>
                </a:lnTo>
                <a:lnTo>
                  <a:pt x="447964" y="81944"/>
                </a:lnTo>
                <a:lnTo>
                  <a:pt x="433757" y="86024"/>
                </a:lnTo>
                <a:lnTo>
                  <a:pt x="419606" y="90635"/>
                </a:lnTo>
                <a:lnTo>
                  <a:pt x="405836" y="95202"/>
                </a:lnTo>
                <a:lnTo>
                  <a:pt x="392449" y="99727"/>
                </a:lnTo>
                <a:lnTo>
                  <a:pt x="378719" y="104647"/>
                </a:lnTo>
                <a:lnTo>
                  <a:pt x="364988" y="109565"/>
                </a:lnTo>
                <a:lnTo>
                  <a:pt x="351299" y="114837"/>
                </a:lnTo>
                <a:lnTo>
                  <a:pt x="338371" y="120024"/>
                </a:lnTo>
                <a:lnTo>
                  <a:pt x="325826" y="125168"/>
                </a:lnTo>
                <a:lnTo>
                  <a:pt x="312936" y="130707"/>
                </a:lnTo>
                <a:lnTo>
                  <a:pt x="300428" y="136203"/>
                </a:lnTo>
                <a:lnTo>
                  <a:pt x="287579" y="142095"/>
                </a:lnTo>
                <a:lnTo>
                  <a:pt x="275874" y="147859"/>
                </a:lnTo>
                <a:lnTo>
                  <a:pt x="264167" y="153623"/>
                </a:lnTo>
                <a:lnTo>
                  <a:pt x="252501" y="159738"/>
                </a:lnTo>
                <a:lnTo>
                  <a:pt x="241214" y="165813"/>
                </a:lnTo>
                <a:lnTo>
                  <a:pt x="230329" y="172020"/>
                </a:lnTo>
                <a:lnTo>
                  <a:pt x="219846" y="178361"/>
                </a:lnTo>
                <a:lnTo>
                  <a:pt x="209742" y="184659"/>
                </a:lnTo>
                <a:lnTo>
                  <a:pt x="199660" y="191134"/>
                </a:lnTo>
                <a:lnTo>
                  <a:pt x="190377" y="197876"/>
                </a:lnTo>
                <a:lnTo>
                  <a:pt x="181096" y="204617"/>
                </a:lnTo>
                <a:lnTo>
                  <a:pt x="172195" y="211317"/>
                </a:lnTo>
                <a:lnTo>
                  <a:pt x="163716" y="218325"/>
                </a:lnTo>
                <a:lnTo>
                  <a:pt x="156000" y="225250"/>
                </a:lnTo>
                <a:lnTo>
                  <a:pt x="148682" y="232308"/>
                </a:lnTo>
                <a:lnTo>
                  <a:pt x="141764" y="239500"/>
                </a:lnTo>
                <a:lnTo>
                  <a:pt x="135231" y="246648"/>
                </a:lnTo>
                <a:lnTo>
                  <a:pt x="129478" y="253889"/>
                </a:lnTo>
                <a:lnTo>
                  <a:pt x="123745" y="261305"/>
                </a:lnTo>
                <a:lnTo>
                  <a:pt x="118773" y="268636"/>
                </a:lnTo>
                <a:lnTo>
                  <a:pt x="114583" y="276058"/>
                </a:lnTo>
                <a:lnTo>
                  <a:pt x="110494" y="284361"/>
                </a:lnTo>
                <a:lnTo>
                  <a:pt x="107164" y="292580"/>
                </a:lnTo>
                <a:lnTo>
                  <a:pt x="104578" y="300536"/>
                </a:lnTo>
                <a:lnTo>
                  <a:pt x="102413" y="308803"/>
                </a:lnTo>
                <a:lnTo>
                  <a:pt x="101393" y="316943"/>
                </a:lnTo>
                <a:lnTo>
                  <a:pt x="100732" y="324864"/>
                </a:lnTo>
                <a:lnTo>
                  <a:pt x="100873" y="333051"/>
                </a:lnTo>
                <a:lnTo>
                  <a:pt x="101737" y="340801"/>
                </a:lnTo>
                <a:lnTo>
                  <a:pt x="102621" y="348728"/>
                </a:lnTo>
                <a:lnTo>
                  <a:pt x="103906" y="356788"/>
                </a:lnTo>
                <a:lnTo>
                  <a:pt x="105912" y="364412"/>
                </a:lnTo>
                <a:lnTo>
                  <a:pt x="107961" y="372387"/>
                </a:lnTo>
                <a:lnTo>
                  <a:pt x="111130" y="380059"/>
                </a:lnTo>
                <a:lnTo>
                  <a:pt x="113901" y="387598"/>
                </a:lnTo>
                <a:lnTo>
                  <a:pt x="120605" y="402723"/>
                </a:lnTo>
                <a:lnTo>
                  <a:pt x="124479" y="409781"/>
                </a:lnTo>
                <a:lnTo>
                  <a:pt x="128351" y="416839"/>
                </a:lnTo>
                <a:lnTo>
                  <a:pt x="132648" y="424206"/>
                </a:lnTo>
                <a:lnTo>
                  <a:pt x="137244" y="430828"/>
                </a:lnTo>
                <a:lnTo>
                  <a:pt x="142645" y="437716"/>
                </a:lnTo>
                <a:lnTo>
                  <a:pt x="148043" y="444604"/>
                </a:lnTo>
                <a:lnTo>
                  <a:pt x="153803" y="451274"/>
                </a:lnTo>
                <a:lnTo>
                  <a:pt x="160308" y="457682"/>
                </a:lnTo>
                <a:lnTo>
                  <a:pt x="166447" y="464310"/>
                </a:lnTo>
                <a:lnTo>
                  <a:pt x="173312" y="470500"/>
                </a:lnTo>
                <a:lnTo>
                  <a:pt x="180596" y="477000"/>
                </a:lnTo>
                <a:lnTo>
                  <a:pt x="188225" y="483104"/>
                </a:lnTo>
                <a:lnTo>
                  <a:pt x="195832" y="489033"/>
                </a:lnTo>
                <a:lnTo>
                  <a:pt x="204220" y="495053"/>
                </a:lnTo>
                <a:lnTo>
                  <a:pt x="212952" y="500677"/>
                </a:lnTo>
                <a:lnTo>
                  <a:pt x="221701" y="506479"/>
                </a:lnTo>
                <a:lnTo>
                  <a:pt x="231579" y="511977"/>
                </a:lnTo>
                <a:lnTo>
                  <a:pt x="240689" y="517559"/>
                </a:lnTo>
                <a:lnTo>
                  <a:pt x="250925" y="522838"/>
                </a:lnTo>
                <a:lnTo>
                  <a:pt x="261121" y="527764"/>
                </a:lnTo>
                <a:lnTo>
                  <a:pt x="271358" y="533043"/>
                </a:lnTo>
                <a:lnTo>
                  <a:pt x="281937" y="537927"/>
                </a:lnTo>
                <a:lnTo>
                  <a:pt x="292895" y="542769"/>
                </a:lnTo>
                <a:lnTo>
                  <a:pt x="304215" y="547392"/>
                </a:lnTo>
                <a:lnTo>
                  <a:pt x="315898" y="551797"/>
                </a:lnTo>
                <a:lnTo>
                  <a:pt x="327198" y="556243"/>
                </a:lnTo>
                <a:lnTo>
                  <a:pt x="350926" y="564832"/>
                </a:lnTo>
                <a:lnTo>
                  <a:pt x="375736" y="572767"/>
                </a:lnTo>
                <a:lnTo>
                  <a:pt x="401287" y="580440"/>
                </a:lnTo>
                <a:lnTo>
                  <a:pt x="427543" y="587499"/>
                </a:lnTo>
                <a:lnTo>
                  <a:pt x="454162" y="594339"/>
                </a:lnTo>
                <a:lnTo>
                  <a:pt x="481504" y="600742"/>
                </a:lnTo>
                <a:lnTo>
                  <a:pt x="509186" y="606751"/>
                </a:lnTo>
                <a:lnTo>
                  <a:pt x="536850" y="612583"/>
                </a:lnTo>
                <a:lnTo>
                  <a:pt x="565216" y="617803"/>
                </a:lnTo>
                <a:lnTo>
                  <a:pt x="594345" y="622936"/>
                </a:lnTo>
                <a:lnTo>
                  <a:pt x="623033" y="627585"/>
                </a:lnTo>
                <a:lnTo>
                  <a:pt x="654849" y="632598"/>
                </a:lnTo>
                <a:lnTo>
                  <a:pt x="687408" y="637349"/>
                </a:lnTo>
                <a:lnTo>
                  <a:pt x="720289" y="641529"/>
                </a:lnTo>
                <a:lnTo>
                  <a:pt x="752410" y="645794"/>
                </a:lnTo>
                <a:lnTo>
                  <a:pt x="785993" y="649361"/>
                </a:lnTo>
                <a:lnTo>
                  <a:pt x="819218" y="653147"/>
                </a:lnTo>
                <a:lnTo>
                  <a:pt x="852401" y="656580"/>
                </a:lnTo>
                <a:lnTo>
                  <a:pt x="885927" y="659619"/>
                </a:lnTo>
                <a:lnTo>
                  <a:pt x="919835" y="662616"/>
                </a:lnTo>
                <a:lnTo>
                  <a:pt x="953302" y="665125"/>
                </a:lnTo>
                <a:lnTo>
                  <a:pt x="987530" y="667551"/>
                </a:lnTo>
                <a:lnTo>
                  <a:pt x="1021760" y="669976"/>
                </a:lnTo>
                <a:lnTo>
                  <a:pt x="1055930" y="671872"/>
                </a:lnTo>
                <a:lnTo>
                  <a:pt x="1090501" y="673903"/>
                </a:lnTo>
                <a:lnTo>
                  <a:pt x="1125013" y="675404"/>
                </a:lnTo>
                <a:lnTo>
                  <a:pt x="1159566" y="677259"/>
                </a:lnTo>
                <a:lnTo>
                  <a:pt x="1194803" y="678323"/>
                </a:lnTo>
                <a:lnTo>
                  <a:pt x="1229293" y="679649"/>
                </a:lnTo>
                <a:lnTo>
                  <a:pt x="1299364" y="681644"/>
                </a:lnTo>
                <a:lnTo>
                  <a:pt x="1369776" y="683245"/>
                </a:lnTo>
                <a:lnTo>
                  <a:pt x="1440108" y="684141"/>
                </a:lnTo>
                <a:lnTo>
                  <a:pt x="1510442" y="685036"/>
                </a:lnTo>
                <a:lnTo>
                  <a:pt x="1581096" y="685362"/>
                </a:lnTo>
                <a:lnTo>
                  <a:pt x="1652094" y="685292"/>
                </a:lnTo>
                <a:lnTo>
                  <a:pt x="1722730" y="685441"/>
                </a:lnTo>
                <a:lnTo>
                  <a:pt x="1795632" y="685159"/>
                </a:lnTo>
                <a:lnTo>
                  <a:pt x="1868535" y="684877"/>
                </a:lnTo>
                <a:lnTo>
                  <a:pt x="1941419" y="684418"/>
                </a:lnTo>
                <a:lnTo>
                  <a:pt x="2014665" y="683741"/>
                </a:lnTo>
                <a:lnTo>
                  <a:pt x="2087127" y="682973"/>
                </a:lnTo>
                <a:lnTo>
                  <a:pt x="2119471" y="682440"/>
                </a:lnTo>
                <a:lnTo>
                  <a:pt x="2119472" y="775873"/>
                </a:lnTo>
                <a:lnTo>
                  <a:pt x="2117144" y="776433"/>
                </a:lnTo>
                <a:lnTo>
                  <a:pt x="2065949" y="776823"/>
                </a:lnTo>
                <a:lnTo>
                  <a:pt x="1993064" y="777282"/>
                </a:lnTo>
                <a:lnTo>
                  <a:pt x="1920143" y="777388"/>
                </a:lnTo>
                <a:lnTo>
                  <a:pt x="1847961" y="777233"/>
                </a:lnTo>
                <a:lnTo>
                  <a:pt x="1775383" y="776944"/>
                </a:lnTo>
                <a:lnTo>
                  <a:pt x="1703162" y="776437"/>
                </a:lnTo>
                <a:lnTo>
                  <a:pt x="1631304" y="775711"/>
                </a:lnTo>
                <a:lnTo>
                  <a:pt x="1559407" y="774633"/>
                </a:lnTo>
                <a:lnTo>
                  <a:pt x="1487490" y="773378"/>
                </a:lnTo>
                <a:lnTo>
                  <a:pt x="1415916" y="771729"/>
                </a:lnTo>
                <a:lnTo>
                  <a:pt x="1344322" y="769904"/>
                </a:lnTo>
                <a:lnTo>
                  <a:pt x="1309487" y="768972"/>
                </a:lnTo>
                <a:lnTo>
                  <a:pt x="1274233" y="767731"/>
                </a:lnTo>
                <a:lnTo>
                  <a:pt x="1239340" y="766272"/>
                </a:lnTo>
                <a:lnTo>
                  <a:pt x="1204808" y="764594"/>
                </a:lnTo>
                <a:lnTo>
                  <a:pt x="1170296" y="763092"/>
                </a:lnTo>
                <a:lnTo>
                  <a:pt x="1135741" y="761238"/>
                </a:lnTo>
                <a:lnTo>
                  <a:pt x="1101553" y="759165"/>
                </a:lnTo>
                <a:lnTo>
                  <a:pt x="1067343" y="756916"/>
                </a:lnTo>
                <a:lnTo>
                  <a:pt x="1033133" y="754668"/>
                </a:lnTo>
                <a:lnTo>
                  <a:pt x="998885" y="752066"/>
                </a:lnTo>
                <a:lnTo>
                  <a:pt x="965016" y="749422"/>
                </a:lnTo>
                <a:lnTo>
                  <a:pt x="931109" y="746426"/>
                </a:lnTo>
                <a:lnTo>
                  <a:pt x="897584" y="743388"/>
                </a:lnTo>
                <a:lnTo>
                  <a:pt x="864018" y="739997"/>
                </a:lnTo>
                <a:lnTo>
                  <a:pt x="830835" y="736564"/>
                </a:lnTo>
                <a:lnTo>
                  <a:pt x="797630" y="732955"/>
                </a:lnTo>
                <a:lnTo>
                  <a:pt x="766332" y="729133"/>
                </a:lnTo>
                <a:lnTo>
                  <a:pt x="735053" y="725486"/>
                </a:lnTo>
                <a:lnTo>
                  <a:pt x="704500" y="721403"/>
                </a:lnTo>
                <a:lnTo>
                  <a:pt x="673544" y="717186"/>
                </a:lnTo>
                <a:lnTo>
                  <a:pt x="642547" y="712617"/>
                </a:lnTo>
                <a:lnTo>
                  <a:pt x="612294" y="707787"/>
                </a:lnTo>
                <a:lnTo>
                  <a:pt x="582403" y="702738"/>
                </a:lnTo>
                <a:lnTo>
                  <a:pt x="552494" y="697512"/>
                </a:lnTo>
                <a:lnTo>
                  <a:pt x="522924" y="691893"/>
                </a:lnTo>
                <a:lnTo>
                  <a:pt x="494097" y="686012"/>
                </a:lnTo>
                <a:lnTo>
                  <a:pt x="465613" y="679736"/>
                </a:lnTo>
                <a:lnTo>
                  <a:pt x="437128" y="673460"/>
                </a:lnTo>
                <a:lnTo>
                  <a:pt x="409330" y="666395"/>
                </a:lnTo>
                <a:lnTo>
                  <a:pt x="381929" y="659463"/>
                </a:lnTo>
                <a:lnTo>
                  <a:pt x="355233" y="651918"/>
                </a:lnTo>
                <a:lnTo>
                  <a:pt x="328517" y="644196"/>
                </a:lnTo>
                <a:lnTo>
                  <a:pt x="304068" y="636044"/>
                </a:lnTo>
                <a:lnTo>
                  <a:pt x="280382" y="627806"/>
                </a:lnTo>
                <a:lnTo>
                  <a:pt x="256636" y="619040"/>
                </a:lnTo>
                <a:lnTo>
                  <a:pt x="234377" y="609752"/>
                </a:lnTo>
                <a:lnTo>
                  <a:pt x="212095" y="600288"/>
                </a:lnTo>
                <a:lnTo>
                  <a:pt x="190940" y="590519"/>
                </a:lnTo>
                <a:lnTo>
                  <a:pt x="171251" y="580052"/>
                </a:lnTo>
                <a:lnTo>
                  <a:pt x="151922" y="569367"/>
                </a:lnTo>
                <a:lnTo>
                  <a:pt x="133334" y="558421"/>
                </a:lnTo>
                <a:lnTo>
                  <a:pt x="124602" y="552796"/>
                </a:lnTo>
                <a:lnTo>
                  <a:pt x="116615" y="546910"/>
                </a:lnTo>
                <a:lnTo>
                  <a:pt x="108247" y="541066"/>
                </a:lnTo>
                <a:lnTo>
                  <a:pt x="100638" y="535137"/>
                </a:lnTo>
                <a:lnTo>
                  <a:pt x="92630" y="529075"/>
                </a:lnTo>
                <a:lnTo>
                  <a:pt x="85386" y="522927"/>
                </a:lnTo>
                <a:lnTo>
                  <a:pt x="78120" y="516604"/>
                </a:lnTo>
                <a:lnTo>
                  <a:pt x="71255" y="510414"/>
                </a:lnTo>
                <a:lnTo>
                  <a:pt x="65114" y="503787"/>
                </a:lnTo>
                <a:lnTo>
                  <a:pt x="58993" y="497336"/>
                </a:lnTo>
                <a:lnTo>
                  <a:pt x="53231" y="490667"/>
                </a:lnTo>
                <a:lnTo>
                  <a:pt x="47070" y="483864"/>
                </a:lnTo>
                <a:lnTo>
                  <a:pt x="42053" y="476932"/>
                </a:lnTo>
                <a:lnTo>
                  <a:pt x="37034" y="470002"/>
                </a:lnTo>
                <a:lnTo>
                  <a:pt x="27722" y="455702"/>
                </a:lnTo>
                <a:lnTo>
                  <a:pt x="24209" y="448426"/>
                </a:lnTo>
                <a:lnTo>
                  <a:pt x="20296" y="441015"/>
                </a:lnTo>
                <a:lnTo>
                  <a:pt x="16383" y="433605"/>
                </a:lnTo>
                <a:lnTo>
                  <a:pt x="13592" y="425891"/>
                </a:lnTo>
                <a:lnTo>
                  <a:pt x="10443" y="418395"/>
                </a:lnTo>
                <a:lnTo>
                  <a:pt x="7652" y="410680"/>
                </a:lnTo>
                <a:lnTo>
                  <a:pt x="5264" y="403100"/>
                </a:lnTo>
                <a:lnTo>
                  <a:pt x="3617" y="395259"/>
                </a:lnTo>
                <a:lnTo>
                  <a:pt x="1990" y="387593"/>
                </a:lnTo>
                <a:lnTo>
                  <a:pt x="725" y="379708"/>
                </a:lnTo>
                <a:lnTo>
                  <a:pt x="242" y="371915"/>
                </a:lnTo>
                <a:lnTo>
                  <a:pt x="120" y="363903"/>
                </a:lnTo>
                <a:lnTo>
                  <a:pt x="0" y="355892"/>
                </a:lnTo>
                <a:lnTo>
                  <a:pt x="278" y="348013"/>
                </a:lnTo>
                <a:lnTo>
                  <a:pt x="1341" y="340226"/>
                </a:lnTo>
                <a:lnTo>
                  <a:pt x="2361" y="332087"/>
                </a:lnTo>
                <a:lnTo>
                  <a:pt x="4185" y="324215"/>
                </a:lnTo>
                <a:lnTo>
                  <a:pt x="6770" y="316258"/>
                </a:lnTo>
                <a:lnTo>
                  <a:pt x="9336" y="308125"/>
                </a:lnTo>
                <a:lnTo>
                  <a:pt x="12686" y="300083"/>
                </a:lnTo>
                <a:lnTo>
                  <a:pt x="16434" y="292174"/>
                </a:lnTo>
                <a:lnTo>
                  <a:pt x="20545" y="284047"/>
                </a:lnTo>
                <a:lnTo>
                  <a:pt x="25074" y="276230"/>
                </a:lnTo>
                <a:lnTo>
                  <a:pt x="30350" y="268152"/>
                </a:lnTo>
                <a:lnTo>
                  <a:pt x="36043" y="260383"/>
                </a:lnTo>
                <a:lnTo>
                  <a:pt x="42098" y="252396"/>
                </a:lnTo>
                <a:lnTo>
                  <a:pt x="49338" y="244634"/>
                </a:lnTo>
                <a:lnTo>
                  <a:pt x="56574" y="236871"/>
                </a:lnTo>
                <a:lnTo>
                  <a:pt x="64176" y="228891"/>
                </a:lnTo>
                <a:lnTo>
                  <a:pt x="72958" y="221134"/>
                </a:lnTo>
                <a:lnTo>
                  <a:pt x="81799" y="213906"/>
                </a:lnTo>
                <a:lnTo>
                  <a:pt x="91021" y="206636"/>
                </a:lnTo>
                <a:lnTo>
                  <a:pt x="100626" y="199323"/>
                </a:lnTo>
                <a:lnTo>
                  <a:pt x="110288" y="192538"/>
                </a:lnTo>
                <a:lnTo>
                  <a:pt x="120311" y="185536"/>
                </a:lnTo>
                <a:lnTo>
                  <a:pt x="130376" y="178885"/>
                </a:lnTo>
                <a:lnTo>
                  <a:pt x="141584" y="172106"/>
                </a:lnTo>
                <a:lnTo>
                  <a:pt x="152427" y="165547"/>
                </a:lnTo>
                <a:lnTo>
                  <a:pt x="163674" y="159121"/>
                </a:lnTo>
                <a:lnTo>
                  <a:pt x="175341" y="153006"/>
                </a:lnTo>
                <a:lnTo>
                  <a:pt x="186988" y="146713"/>
                </a:lnTo>
                <a:lnTo>
                  <a:pt x="199075" y="140906"/>
                </a:lnTo>
                <a:lnTo>
                  <a:pt x="211144" y="134924"/>
                </a:lnTo>
                <a:lnTo>
                  <a:pt x="223649" y="129428"/>
                </a:lnTo>
                <a:lnTo>
                  <a:pt x="236520" y="123713"/>
                </a:lnTo>
                <a:lnTo>
                  <a:pt x="249789" y="118132"/>
                </a:lnTo>
                <a:lnTo>
                  <a:pt x="263099" y="112901"/>
                </a:lnTo>
                <a:lnTo>
                  <a:pt x="276408" y="107672"/>
                </a:lnTo>
                <a:lnTo>
                  <a:pt x="290480" y="102358"/>
                </a:lnTo>
                <a:lnTo>
                  <a:pt x="304188" y="97263"/>
                </a:lnTo>
                <a:lnTo>
                  <a:pt x="318320" y="92477"/>
                </a:lnTo>
                <a:lnTo>
                  <a:pt x="332470" y="87867"/>
                </a:lnTo>
                <a:lnTo>
                  <a:pt x="347001" y="83215"/>
                </a:lnTo>
                <a:lnTo>
                  <a:pt x="361551" y="78739"/>
                </a:lnTo>
                <a:lnTo>
                  <a:pt x="376103" y="74263"/>
                </a:lnTo>
                <a:lnTo>
                  <a:pt x="391457" y="70054"/>
                </a:lnTo>
                <a:lnTo>
                  <a:pt x="406064" y="66107"/>
                </a:lnTo>
                <a:lnTo>
                  <a:pt x="421437" y="62074"/>
                </a:lnTo>
                <a:lnTo>
                  <a:pt x="437172" y="57823"/>
                </a:lnTo>
                <a:lnTo>
                  <a:pt x="452602" y="54319"/>
                </a:lnTo>
                <a:lnTo>
                  <a:pt x="468395" y="50597"/>
                </a:lnTo>
                <a:lnTo>
                  <a:pt x="483444" y="47135"/>
                </a:lnTo>
                <a:lnTo>
                  <a:pt x="499657" y="43722"/>
                </a:lnTo>
                <a:lnTo>
                  <a:pt x="515509" y="40527"/>
                </a:lnTo>
                <a:lnTo>
                  <a:pt x="547251" y="34492"/>
                </a:lnTo>
                <a:lnTo>
                  <a:pt x="580195" y="28856"/>
                </a:lnTo>
                <a:lnTo>
                  <a:pt x="612417" y="23658"/>
                </a:lnTo>
                <a:lnTo>
                  <a:pt x="645097" y="19123"/>
                </a:lnTo>
                <a:lnTo>
                  <a:pt x="678199" y="14896"/>
                </a:lnTo>
                <a:lnTo>
                  <a:pt x="710980" y="11241"/>
                </a:lnTo>
                <a:lnTo>
                  <a:pt x="744220" y="8248"/>
                </a:lnTo>
                <a:lnTo>
                  <a:pt x="776717" y="5515"/>
                </a:lnTo>
                <a:lnTo>
                  <a:pt x="809291" y="3488"/>
                </a:lnTo>
                <a:lnTo>
                  <a:pt x="841907" y="1813"/>
                </a:lnTo>
                <a:lnTo>
                  <a:pt x="874198" y="710"/>
                </a:lnTo>
                <a:close/>
              </a:path>
            </a:pathLst>
          </a:custGeom>
          <a:solidFill>
            <a:srgbClr val="92D050">
              <a:lumMod val="40000"/>
              <a:lumOff val="60000"/>
            </a:srgbClr>
          </a:solidFill>
          <a:ln w="12700" cap="flat" cmpd="sng" algn="ctr">
            <a:noFill/>
            <a:prstDash val="solid"/>
            <a:miter lim="800000"/>
          </a:ln>
          <a:effectLst/>
        </p:spPr>
        <p:txBody>
          <a:bodyPr rtlCol="0" anchor="ctr"/>
          <a:lstStyle/>
          <a:p>
            <a:pPr algn="ctr"/>
            <a:endParaRPr lang="zh-CN" altLang="en-US" sz="1345"/>
          </a:p>
        </p:txBody>
      </p:sp>
      <p:sp>
        <p:nvSpPr>
          <p:cNvPr id="13" name="KSO_Shape"/>
          <p:cNvSpPr/>
          <p:nvPr>
            <p:custDataLst>
              <p:tags r:id="rId3"/>
            </p:custDataLst>
          </p:nvPr>
        </p:nvSpPr>
        <p:spPr bwMode="auto">
          <a:xfrm>
            <a:off x="5680076" y="4012312"/>
            <a:ext cx="733425" cy="854279"/>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sz="1345">
              <a:solidFill>
                <a:srgbClr val="FFFFFF"/>
              </a:solidFill>
            </a:endParaRPr>
          </a:p>
        </p:txBody>
      </p:sp>
      <p:sp>
        <p:nvSpPr>
          <p:cNvPr id="16" name="矩形 15"/>
          <p:cNvSpPr/>
          <p:nvPr>
            <p:custDataLst>
              <p:tags r:id="rId4"/>
            </p:custDataLst>
          </p:nvPr>
        </p:nvSpPr>
        <p:spPr>
          <a:xfrm>
            <a:off x="2733040" y="3916826"/>
            <a:ext cx="3455670" cy="854279"/>
          </a:xfrm>
          <a:prstGeom prst="rect">
            <a:avLst/>
          </a:prstGeom>
          <a:noFill/>
          <a:ln w="12700" cap="flat" cmpd="sng" algn="ctr">
            <a:noFill/>
            <a:prstDash val="solid"/>
            <a:miter lim="800000"/>
          </a:ln>
          <a:effectLst/>
        </p:spPr>
        <p:txBody>
          <a:bodyPr rtlCol="0" anchor="ctr">
            <a:noAutofit/>
          </a:bodyPr>
          <a:lstStyle/>
          <a:p>
            <a:pPr marL="0" indent="0" algn="ctr">
              <a:lnSpc>
                <a:spcPct val="150000"/>
              </a:lnSpc>
              <a:spcBef>
                <a:spcPts val="0"/>
              </a:spcBef>
              <a:spcAft>
                <a:spcPts val="0"/>
              </a:spcAft>
              <a:buSzPct val="100000"/>
            </a:pPr>
            <a:r>
              <a:rPr lang="zh-CN" altLang="en-US" sz="2400" b="1" dirty="0">
                <a:solidFill>
                  <a:schemeClr val="tx1"/>
                </a:solidFill>
              </a:rPr>
              <a:t>地面水蒸气附在花草上</a:t>
            </a:r>
            <a:r>
              <a:rPr lang="zh-CN" altLang="en-US" sz="2400" b="1" dirty="0">
                <a:solidFill>
                  <a:srgbClr val="FF0000"/>
                </a:solidFill>
              </a:rPr>
              <a:t>液化</a:t>
            </a:r>
            <a:r>
              <a:rPr lang="zh-CN" altLang="en-US" sz="2400" b="1" dirty="0">
                <a:solidFill>
                  <a:schemeClr val="tx1"/>
                </a:solidFill>
              </a:rPr>
              <a:t>成的小水珠。</a:t>
            </a:r>
          </a:p>
        </p:txBody>
      </p:sp>
      <p:sp>
        <p:nvSpPr>
          <p:cNvPr id="22" name="圆角矩形 21"/>
          <p:cNvSpPr/>
          <p:nvPr>
            <p:custDataLst>
              <p:tags r:id="rId5"/>
            </p:custDataLst>
          </p:nvPr>
        </p:nvSpPr>
        <p:spPr>
          <a:xfrm>
            <a:off x="1557052" y="798581"/>
            <a:ext cx="5807136" cy="3076096"/>
          </a:xfrm>
          <a:prstGeom prst="roundRect">
            <a:avLst>
              <a:gd name="adj" fmla="val 9410"/>
            </a:avLst>
          </a:prstGeom>
          <a:blipFill rotWithShape="1">
            <a:blip r:embed="rId8" cstate="screen"/>
            <a:srcRect/>
            <a:stretch>
              <a:fillRect t="-1127" b="-1127"/>
            </a:stretch>
          </a:blipFill>
          <a:ln w="3175" cap="flat" cmpd="sng" algn="ctr">
            <a:solidFill>
              <a:srgbClr val="92D050">
                <a:lumMod val="20000"/>
                <a:lumOff val="80000"/>
              </a:srgbClr>
            </a:solidFill>
            <a:prstDash val="solid"/>
            <a:miter lim="800000"/>
          </a:ln>
          <a:effectLst/>
        </p:spPr>
        <p:txBody>
          <a:bodyPr rtlCol="0" anchor="ctr"/>
          <a:lstStyle/>
          <a:p>
            <a:pPr algn="ctr"/>
            <a:endParaRPr lang="zh-CN" altLang="en-US" sz="1345"/>
          </a:p>
        </p:txBody>
      </p:sp>
      <p:sp>
        <p:nvSpPr>
          <p:cNvPr id="23" name="文本框 22"/>
          <p:cNvSpPr txBox="1"/>
          <p:nvPr>
            <p:custDataLst>
              <p:tags r:id="rId6"/>
            </p:custDataLst>
          </p:nvPr>
        </p:nvSpPr>
        <p:spPr>
          <a:xfrm>
            <a:off x="4053840" y="100579"/>
            <a:ext cx="1036320" cy="588829"/>
          </a:xfrm>
          <a:prstGeom prst="rect">
            <a:avLst/>
          </a:prstGeom>
          <a:noFill/>
        </p:spPr>
        <p:txBody>
          <a:bodyPr wrap="square" rtlCol="0" anchor="ctr">
            <a:noAutofit/>
          </a:bodyPr>
          <a:lstStyle/>
          <a:p>
            <a:pPr marL="0" indent="0" algn="ctr">
              <a:lnSpc>
                <a:spcPct val="150000"/>
              </a:lnSpc>
              <a:spcBef>
                <a:spcPts val="0"/>
              </a:spcBef>
              <a:spcAft>
                <a:spcPts val="0"/>
              </a:spcAft>
              <a:buSzPct val="100000"/>
            </a:pPr>
            <a:r>
              <a:rPr lang="zh-CN" altLang="en-US" sz="3600" dirty="0">
                <a:latin typeface="Arial" panose="020B0604020202020204" pitchFamily="34" charset="0"/>
                <a:ea typeface="黑体" panose="02010609060101010101" pitchFamily="2" charset="-122"/>
                <a:cs typeface="+mn-ea"/>
              </a:rPr>
              <a:t>露</a:t>
            </a:r>
          </a:p>
        </p:txBody>
      </p:sp>
    </p:spTree>
    <p:custDataLst>
      <p:tags r:id="rId1"/>
    </p:custDataLst>
    <p:extLst>
      <p:ext uri="{BB962C8B-B14F-4D97-AF65-F5344CB8AC3E}">
        <p14:creationId xmlns:p14="http://schemas.microsoft.com/office/powerpoint/2010/main" val="1336905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custDataLst>
              <p:tags r:id="rId2"/>
            </p:custDataLst>
          </p:nvPr>
        </p:nvSpPr>
        <p:spPr>
          <a:xfrm>
            <a:off x="2252345" y="3916826"/>
            <a:ext cx="3393440" cy="1040158"/>
          </a:xfrm>
          <a:custGeom>
            <a:avLst/>
            <a:gdLst>
              <a:gd name="connsiteX0" fmla="*/ 906147 w 2119472"/>
              <a:gd name="connsiteY0" fmla="*/ 0 h 777388"/>
              <a:gd name="connsiteX1" fmla="*/ 937414 w 2119472"/>
              <a:gd name="connsiteY1" fmla="*/ 81 h 777388"/>
              <a:gd name="connsiteX2" fmla="*/ 968700 w 2119472"/>
              <a:gd name="connsiteY2" fmla="*/ 337 h 777388"/>
              <a:gd name="connsiteX3" fmla="*/ 999264 w 2119472"/>
              <a:gd name="connsiteY3" fmla="*/ 1031 h 777388"/>
              <a:gd name="connsiteX4" fmla="*/ 964626 w 2119472"/>
              <a:gd name="connsiteY4" fmla="*/ 1862 h 777388"/>
              <a:gd name="connsiteX5" fmla="*/ 929305 w 2119472"/>
              <a:gd name="connsiteY5" fmla="*/ 3482 h 777388"/>
              <a:gd name="connsiteX6" fmla="*/ 894041 w 2119472"/>
              <a:gd name="connsiteY6" fmla="*/ 5630 h 777388"/>
              <a:gd name="connsiteX7" fmla="*/ 858818 w 2119472"/>
              <a:gd name="connsiteY7" fmla="*/ 8131 h 777388"/>
              <a:gd name="connsiteX8" fmla="*/ 824013 w 2119472"/>
              <a:gd name="connsiteY8" fmla="*/ 10943 h 777388"/>
              <a:gd name="connsiteX9" fmla="*/ 788528 w 2119472"/>
              <a:gd name="connsiteY9" fmla="*/ 14542 h 777388"/>
              <a:gd name="connsiteX10" fmla="*/ 770994 w 2119472"/>
              <a:gd name="connsiteY10" fmla="*/ 16497 h 777388"/>
              <a:gd name="connsiteX11" fmla="*/ 753482 w 2119472"/>
              <a:gd name="connsiteY11" fmla="*/ 18628 h 777388"/>
              <a:gd name="connsiteX12" fmla="*/ 735626 w 2119472"/>
              <a:gd name="connsiteY12" fmla="*/ 21155 h 777388"/>
              <a:gd name="connsiteX13" fmla="*/ 718132 w 2119472"/>
              <a:gd name="connsiteY13" fmla="*/ 23463 h 777388"/>
              <a:gd name="connsiteX14" fmla="*/ 700656 w 2119472"/>
              <a:gd name="connsiteY14" fmla="*/ 25946 h 777388"/>
              <a:gd name="connsiteX15" fmla="*/ 683223 w 2119472"/>
              <a:gd name="connsiteY15" fmla="*/ 28781 h 777388"/>
              <a:gd name="connsiteX16" fmla="*/ 665767 w 2119472"/>
              <a:gd name="connsiteY16" fmla="*/ 31441 h 777388"/>
              <a:gd name="connsiteX17" fmla="*/ 648371 w 2119472"/>
              <a:gd name="connsiteY17" fmla="*/ 34629 h 777388"/>
              <a:gd name="connsiteX18" fmla="*/ 630955 w 2119472"/>
              <a:gd name="connsiteY18" fmla="*/ 37642 h 777388"/>
              <a:gd name="connsiteX19" fmla="*/ 614342 w 2119472"/>
              <a:gd name="connsiteY19" fmla="*/ 40921 h 777388"/>
              <a:gd name="connsiteX20" fmla="*/ 596966 w 2119472"/>
              <a:gd name="connsiteY20" fmla="*/ 44285 h 777388"/>
              <a:gd name="connsiteX21" fmla="*/ 580011 w 2119472"/>
              <a:gd name="connsiteY21" fmla="*/ 47959 h 777388"/>
              <a:gd name="connsiteX22" fmla="*/ 563054 w 2119472"/>
              <a:gd name="connsiteY22" fmla="*/ 51633 h 777388"/>
              <a:gd name="connsiteX23" fmla="*/ 546120 w 2119472"/>
              <a:gd name="connsiteY23" fmla="*/ 55483 h 777388"/>
              <a:gd name="connsiteX24" fmla="*/ 529203 w 2119472"/>
              <a:gd name="connsiteY24" fmla="*/ 59510 h 777388"/>
              <a:gd name="connsiteX25" fmla="*/ 513068 w 2119472"/>
              <a:gd name="connsiteY25" fmla="*/ 63627 h 777388"/>
              <a:gd name="connsiteX26" fmla="*/ 496591 w 2119472"/>
              <a:gd name="connsiteY26" fmla="*/ 68140 h 777388"/>
              <a:gd name="connsiteX27" fmla="*/ 480096 w 2119472"/>
              <a:gd name="connsiteY27" fmla="*/ 72476 h 777388"/>
              <a:gd name="connsiteX28" fmla="*/ 463638 w 2119472"/>
              <a:gd name="connsiteY28" fmla="*/ 77164 h 777388"/>
              <a:gd name="connsiteX29" fmla="*/ 447964 w 2119472"/>
              <a:gd name="connsiteY29" fmla="*/ 81944 h 777388"/>
              <a:gd name="connsiteX30" fmla="*/ 433757 w 2119472"/>
              <a:gd name="connsiteY30" fmla="*/ 86024 h 777388"/>
              <a:gd name="connsiteX31" fmla="*/ 419606 w 2119472"/>
              <a:gd name="connsiteY31" fmla="*/ 90635 h 777388"/>
              <a:gd name="connsiteX32" fmla="*/ 405836 w 2119472"/>
              <a:gd name="connsiteY32" fmla="*/ 95202 h 777388"/>
              <a:gd name="connsiteX33" fmla="*/ 392449 w 2119472"/>
              <a:gd name="connsiteY33" fmla="*/ 99727 h 777388"/>
              <a:gd name="connsiteX34" fmla="*/ 378719 w 2119472"/>
              <a:gd name="connsiteY34" fmla="*/ 104647 h 777388"/>
              <a:gd name="connsiteX35" fmla="*/ 364988 w 2119472"/>
              <a:gd name="connsiteY35" fmla="*/ 109565 h 777388"/>
              <a:gd name="connsiteX36" fmla="*/ 351299 w 2119472"/>
              <a:gd name="connsiteY36" fmla="*/ 114837 h 777388"/>
              <a:gd name="connsiteX37" fmla="*/ 338371 w 2119472"/>
              <a:gd name="connsiteY37" fmla="*/ 120024 h 777388"/>
              <a:gd name="connsiteX38" fmla="*/ 325826 w 2119472"/>
              <a:gd name="connsiteY38" fmla="*/ 125168 h 777388"/>
              <a:gd name="connsiteX39" fmla="*/ 312936 w 2119472"/>
              <a:gd name="connsiteY39" fmla="*/ 130707 h 777388"/>
              <a:gd name="connsiteX40" fmla="*/ 300428 w 2119472"/>
              <a:gd name="connsiteY40" fmla="*/ 136203 h 777388"/>
              <a:gd name="connsiteX41" fmla="*/ 287579 w 2119472"/>
              <a:gd name="connsiteY41" fmla="*/ 142095 h 777388"/>
              <a:gd name="connsiteX42" fmla="*/ 275874 w 2119472"/>
              <a:gd name="connsiteY42" fmla="*/ 147859 h 777388"/>
              <a:gd name="connsiteX43" fmla="*/ 264167 w 2119472"/>
              <a:gd name="connsiteY43" fmla="*/ 153623 h 777388"/>
              <a:gd name="connsiteX44" fmla="*/ 252501 w 2119472"/>
              <a:gd name="connsiteY44" fmla="*/ 159738 h 777388"/>
              <a:gd name="connsiteX45" fmla="*/ 241214 w 2119472"/>
              <a:gd name="connsiteY45" fmla="*/ 165813 h 777388"/>
              <a:gd name="connsiteX46" fmla="*/ 230329 w 2119472"/>
              <a:gd name="connsiteY46" fmla="*/ 172020 h 777388"/>
              <a:gd name="connsiteX47" fmla="*/ 219846 w 2119472"/>
              <a:gd name="connsiteY47" fmla="*/ 178361 h 777388"/>
              <a:gd name="connsiteX48" fmla="*/ 209742 w 2119472"/>
              <a:gd name="connsiteY48" fmla="*/ 184659 h 777388"/>
              <a:gd name="connsiteX49" fmla="*/ 199660 w 2119472"/>
              <a:gd name="connsiteY49" fmla="*/ 191134 h 777388"/>
              <a:gd name="connsiteX50" fmla="*/ 190377 w 2119472"/>
              <a:gd name="connsiteY50" fmla="*/ 197876 h 777388"/>
              <a:gd name="connsiteX51" fmla="*/ 181096 w 2119472"/>
              <a:gd name="connsiteY51" fmla="*/ 204617 h 777388"/>
              <a:gd name="connsiteX52" fmla="*/ 172195 w 2119472"/>
              <a:gd name="connsiteY52" fmla="*/ 211317 h 777388"/>
              <a:gd name="connsiteX53" fmla="*/ 163716 w 2119472"/>
              <a:gd name="connsiteY53" fmla="*/ 218325 h 777388"/>
              <a:gd name="connsiteX54" fmla="*/ 156000 w 2119472"/>
              <a:gd name="connsiteY54" fmla="*/ 225250 h 777388"/>
              <a:gd name="connsiteX55" fmla="*/ 148682 w 2119472"/>
              <a:gd name="connsiteY55" fmla="*/ 232308 h 777388"/>
              <a:gd name="connsiteX56" fmla="*/ 141764 w 2119472"/>
              <a:gd name="connsiteY56" fmla="*/ 239500 h 777388"/>
              <a:gd name="connsiteX57" fmla="*/ 135231 w 2119472"/>
              <a:gd name="connsiteY57" fmla="*/ 246648 h 777388"/>
              <a:gd name="connsiteX58" fmla="*/ 129478 w 2119472"/>
              <a:gd name="connsiteY58" fmla="*/ 253889 h 777388"/>
              <a:gd name="connsiteX59" fmla="*/ 123745 w 2119472"/>
              <a:gd name="connsiteY59" fmla="*/ 261305 h 777388"/>
              <a:gd name="connsiteX60" fmla="*/ 118773 w 2119472"/>
              <a:gd name="connsiteY60" fmla="*/ 268636 h 777388"/>
              <a:gd name="connsiteX61" fmla="*/ 114583 w 2119472"/>
              <a:gd name="connsiteY61" fmla="*/ 276058 h 777388"/>
              <a:gd name="connsiteX62" fmla="*/ 110494 w 2119472"/>
              <a:gd name="connsiteY62" fmla="*/ 284361 h 777388"/>
              <a:gd name="connsiteX63" fmla="*/ 107164 w 2119472"/>
              <a:gd name="connsiteY63" fmla="*/ 292580 h 777388"/>
              <a:gd name="connsiteX64" fmla="*/ 104578 w 2119472"/>
              <a:gd name="connsiteY64" fmla="*/ 300536 h 777388"/>
              <a:gd name="connsiteX65" fmla="*/ 102413 w 2119472"/>
              <a:gd name="connsiteY65" fmla="*/ 308803 h 777388"/>
              <a:gd name="connsiteX66" fmla="*/ 101393 w 2119472"/>
              <a:gd name="connsiteY66" fmla="*/ 316943 h 777388"/>
              <a:gd name="connsiteX67" fmla="*/ 100732 w 2119472"/>
              <a:gd name="connsiteY67" fmla="*/ 324864 h 777388"/>
              <a:gd name="connsiteX68" fmla="*/ 100873 w 2119472"/>
              <a:gd name="connsiteY68" fmla="*/ 333051 h 777388"/>
              <a:gd name="connsiteX69" fmla="*/ 101737 w 2119472"/>
              <a:gd name="connsiteY69" fmla="*/ 340801 h 777388"/>
              <a:gd name="connsiteX70" fmla="*/ 102621 w 2119472"/>
              <a:gd name="connsiteY70" fmla="*/ 348728 h 777388"/>
              <a:gd name="connsiteX71" fmla="*/ 103906 w 2119472"/>
              <a:gd name="connsiteY71" fmla="*/ 356788 h 777388"/>
              <a:gd name="connsiteX72" fmla="*/ 105912 w 2119472"/>
              <a:gd name="connsiteY72" fmla="*/ 364412 h 777388"/>
              <a:gd name="connsiteX73" fmla="*/ 107961 w 2119472"/>
              <a:gd name="connsiteY73" fmla="*/ 372387 h 777388"/>
              <a:gd name="connsiteX74" fmla="*/ 111130 w 2119472"/>
              <a:gd name="connsiteY74" fmla="*/ 380059 h 777388"/>
              <a:gd name="connsiteX75" fmla="*/ 113901 w 2119472"/>
              <a:gd name="connsiteY75" fmla="*/ 387598 h 777388"/>
              <a:gd name="connsiteX76" fmla="*/ 120605 w 2119472"/>
              <a:gd name="connsiteY76" fmla="*/ 402723 h 777388"/>
              <a:gd name="connsiteX77" fmla="*/ 124479 w 2119472"/>
              <a:gd name="connsiteY77" fmla="*/ 409781 h 777388"/>
              <a:gd name="connsiteX78" fmla="*/ 128351 w 2119472"/>
              <a:gd name="connsiteY78" fmla="*/ 416839 h 777388"/>
              <a:gd name="connsiteX79" fmla="*/ 132648 w 2119472"/>
              <a:gd name="connsiteY79" fmla="*/ 424206 h 777388"/>
              <a:gd name="connsiteX80" fmla="*/ 137244 w 2119472"/>
              <a:gd name="connsiteY80" fmla="*/ 430828 h 777388"/>
              <a:gd name="connsiteX81" fmla="*/ 142645 w 2119472"/>
              <a:gd name="connsiteY81" fmla="*/ 437716 h 777388"/>
              <a:gd name="connsiteX82" fmla="*/ 148043 w 2119472"/>
              <a:gd name="connsiteY82" fmla="*/ 444604 h 777388"/>
              <a:gd name="connsiteX83" fmla="*/ 153803 w 2119472"/>
              <a:gd name="connsiteY83" fmla="*/ 451274 h 777388"/>
              <a:gd name="connsiteX84" fmla="*/ 160308 w 2119472"/>
              <a:gd name="connsiteY84" fmla="*/ 457682 h 777388"/>
              <a:gd name="connsiteX85" fmla="*/ 166447 w 2119472"/>
              <a:gd name="connsiteY85" fmla="*/ 464310 h 777388"/>
              <a:gd name="connsiteX86" fmla="*/ 173312 w 2119472"/>
              <a:gd name="connsiteY86" fmla="*/ 470500 h 777388"/>
              <a:gd name="connsiteX87" fmla="*/ 180596 w 2119472"/>
              <a:gd name="connsiteY87" fmla="*/ 477000 h 777388"/>
              <a:gd name="connsiteX88" fmla="*/ 188225 w 2119472"/>
              <a:gd name="connsiteY88" fmla="*/ 483104 h 777388"/>
              <a:gd name="connsiteX89" fmla="*/ 195832 w 2119472"/>
              <a:gd name="connsiteY89" fmla="*/ 489033 h 777388"/>
              <a:gd name="connsiteX90" fmla="*/ 204220 w 2119472"/>
              <a:gd name="connsiteY90" fmla="*/ 495053 h 777388"/>
              <a:gd name="connsiteX91" fmla="*/ 212952 w 2119472"/>
              <a:gd name="connsiteY91" fmla="*/ 500677 h 777388"/>
              <a:gd name="connsiteX92" fmla="*/ 221701 w 2119472"/>
              <a:gd name="connsiteY92" fmla="*/ 506479 h 777388"/>
              <a:gd name="connsiteX93" fmla="*/ 231579 w 2119472"/>
              <a:gd name="connsiteY93" fmla="*/ 511977 h 777388"/>
              <a:gd name="connsiteX94" fmla="*/ 240689 w 2119472"/>
              <a:gd name="connsiteY94" fmla="*/ 517559 h 777388"/>
              <a:gd name="connsiteX95" fmla="*/ 250925 w 2119472"/>
              <a:gd name="connsiteY95" fmla="*/ 522838 h 777388"/>
              <a:gd name="connsiteX96" fmla="*/ 261121 w 2119472"/>
              <a:gd name="connsiteY96" fmla="*/ 527764 h 777388"/>
              <a:gd name="connsiteX97" fmla="*/ 271358 w 2119472"/>
              <a:gd name="connsiteY97" fmla="*/ 533043 h 777388"/>
              <a:gd name="connsiteX98" fmla="*/ 281937 w 2119472"/>
              <a:gd name="connsiteY98" fmla="*/ 537927 h 777388"/>
              <a:gd name="connsiteX99" fmla="*/ 292895 w 2119472"/>
              <a:gd name="connsiteY99" fmla="*/ 542769 h 777388"/>
              <a:gd name="connsiteX100" fmla="*/ 304215 w 2119472"/>
              <a:gd name="connsiteY100" fmla="*/ 547392 h 777388"/>
              <a:gd name="connsiteX101" fmla="*/ 315898 w 2119472"/>
              <a:gd name="connsiteY101" fmla="*/ 551797 h 777388"/>
              <a:gd name="connsiteX102" fmla="*/ 327198 w 2119472"/>
              <a:gd name="connsiteY102" fmla="*/ 556243 h 777388"/>
              <a:gd name="connsiteX103" fmla="*/ 350926 w 2119472"/>
              <a:gd name="connsiteY103" fmla="*/ 564832 h 777388"/>
              <a:gd name="connsiteX104" fmla="*/ 375736 w 2119472"/>
              <a:gd name="connsiteY104" fmla="*/ 572767 h 777388"/>
              <a:gd name="connsiteX105" fmla="*/ 401287 w 2119472"/>
              <a:gd name="connsiteY105" fmla="*/ 580440 h 777388"/>
              <a:gd name="connsiteX106" fmla="*/ 427543 w 2119472"/>
              <a:gd name="connsiteY106" fmla="*/ 587499 h 777388"/>
              <a:gd name="connsiteX107" fmla="*/ 454162 w 2119472"/>
              <a:gd name="connsiteY107" fmla="*/ 594339 h 777388"/>
              <a:gd name="connsiteX108" fmla="*/ 481504 w 2119472"/>
              <a:gd name="connsiteY108" fmla="*/ 600742 h 777388"/>
              <a:gd name="connsiteX109" fmla="*/ 509186 w 2119472"/>
              <a:gd name="connsiteY109" fmla="*/ 606751 h 777388"/>
              <a:gd name="connsiteX110" fmla="*/ 536850 w 2119472"/>
              <a:gd name="connsiteY110" fmla="*/ 612583 h 777388"/>
              <a:gd name="connsiteX111" fmla="*/ 565216 w 2119472"/>
              <a:gd name="connsiteY111" fmla="*/ 617803 h 777388"/>
              <a:gd name="connsiteX112" fmla="*/ 594345 w 2119472"/>
              <a:gd name="connsiteY112" fmla="*/ 622936 h 777388"/>
              <a:gd name="connsiteX113" fmla="*/ 623033 w 2119472"/>
              <a:gd name="connsiteY113" fmla="*/ 627585 h 777388"/>
              <a:gd name="connsiteX114" fmla="*/ 654849 w 2119472"/>
              <a:gd name="connsiteY114" fmla="*/ 632598 h 777388"/>
              <a:gd name="connsiteX115" fmla="*/ 687408 w 2119472"/>
              <a:gd name="connsiteY115" fmla="*/ 637349 h 777388"/>
              <a:gd name="connsiteX116" fmla="*/ 720289 w 2119472"/>
              <a:gd name="connsiteY116" fmla="*/ 641529 h 777388"/>
              <a:gd name="connsiteX117" fmla="*/ 752410 w 2119472"/>
              <a:gd name="connsiteY117" fmla="*/ 645794 h 777388"/>
              <a:gd name="connsiteX118" fmla="*/ 785993 w 2119472"/>
              <a:gd name="connsiteY118" fmla="*/ 649361 h 777388"/>
              <a:gd name="connsiteX119" fmla="*/ 819218 w 2119472"/>
              <a:gd name="connsiteY119" fmla="*/ 653147 h 777388"/>
              <a:gd name="connsiteX120" fmla="*/ 852401 w 2119472"/>
              <a:gd name="connsiteY120" fmla="*/ 656580 h 777388"/>
              <a:gd name="connsiteX121" fmla="*/ 885927 w 2119472"/>
              <a:gd name="connsiteY121" fmla="*/ 659619 h 777388"/>
              <a:gd name="connsiteX122" fmla="*/ 919835 w 2119472"/>
              <a:gd name="connsiteY122" fmla="*/ 662616 h 777388"/>
              <a:gd name="connsiteX123" fmla="*/ 953302 w 2119472"/>
              <a:gd name="connsiteY123" fmla="*/ 665125 h 777388"/>
              <a:gd name="connsiteX124" fmla="*/ 987530 w 2119472"/>
              <a:gd name="connsiteY124" fmla="*/ 667551 h 777388"/>
              <a:gd name="connsiteX125" fmla="*/ 1021760 w 2119472"/>
              <a:gd name="connsiteY125" fmla="*/ 669976 h 777388"/>
              <a:gd name="connsiteX126" fmla="*/ 1055930 w 2119472"/>
              <a:gd name="connsiteY126" fmla="*/ 671872 h 777388"/>
              <a:gd name="connsiteX127" fmla="*/ 1090501 w 2119472"/>
              <a:gd name="connsiteY127" fmla="*/ 673903 h 777388"/>
              <a:gd name="connsiteX128" fmla="*/ 1125013 w 2119472"/>
              <a:gd name="connsiteY128" fmla="*/ 675404 h 777388"/>
              <a:gd name="connsiteX129" fmla="*/ 1159566 w 2119472"/>
              <a:gd name="connsiteY129" fmla="*/ 677259 h 777388"/>
              <a:gd name="connsiteX130" fmla="*/ 1194803 w 2119472"/>
              <a:gd name="connsiteY130" fmla="*/ 678323 h 777388"/>
              <a:gd name="connsiteX131" fmla="*/ 1229293 w 2119472"/>
              <a:gd name="connsiteY131" fmla="*/ 679649 h 777388"/>
              <a:gd name="connsiteX132" fmla="*/ 1299364 w 2119472"/>
              <a:gd name="connsiteY132" fmla="*/ 681644 h 777388"/>
              <a:gd name="connsiteX133" fmla="*/ 1369776 w 2119472"/>
              <a:gd name="connsiteY133" fmla="*/ 683245 h 777388"/>
              <a:gd name="connsiteX134" fmla="*/ 1440108 w 2119472"/>
              <a:gd name="connsiteY134" fmla="*/ 684141 h 777388"/>
              <a:gd name="connsiteX135" fmla="*/ 1510442 w 2119472"/>
              <a:gd name="connsiteY135" fmla="*/ 685036 h 777388"/>
              <a:gd name="connsiteX136" fmla="*/ 1581096 w 2119472"/>
              <a:gd name="connsiteY136" fmla="*/ 685362 h 777388"/>
              <a:gd name="connsiteX137" fmla="*/ 1652094 w 2119472"/>
              <a:gd name="connsiteY137" fmla="*/ 685292 h 777388"/>
              <a:gd name="connsiteX138" fmla="*/ 1722730 w 2119472"/>
              <a:gd name="connsiteY138" fmla="*/ 685441 h 777388"/>
              <a:gd name="connsiteX139" fmla="*/ 1795632 w 2119472"/>
              <a:gd name="connsiteY139" fmla="*/ 685159 h 777388"/>
              <a:gd name="connsiteX140" fmla="*/ 1868535 w 2119472"/>
              <a:gd name="connsiteY140" fmla="*/ 684877 h 777388"/>
              <a:gd name="connsiteX141" fmla="*/ 1941419 w 2119472"/>
              <a:gd name="connsiteY141" fmla="*/ 684418 h 777388"/>
              <a:gd name="connsiteX142" fmla="*/ 2014665 w 2119472"/>
              <a:gd name="connsiteY142" fmla="*/ 683741 h 777388"/>
              <a:gd name="connsiteX143" fmla="*/ 2087127 w 2119472"/>
              <a:gd name="connsiteY143" fmla="*/ 682973 h 777388"/>
              <a:gd name="connsiteX144" fmla="*/ 2119471 w 2119472"/>
              <a:gd name="connsiteY144" fmla="*/ 682440 h 777388"/>
              <a:gd name="connsiteX145" fmla="*/ 2119472 w 2119472"/>
              <a:gd name="connsiteY145" fmla="*/ 775873 h 777388"/>
              <a:gd name="connsiteX146" fmla="*/ 2117144 w 2119472"/>
              <a:gd name="connsiteY146" fmla="*/ 776433 h 777388"/>
              <a:gd name="connsiteX147" fmla="*/ 2065949 w 2119472"/>
              <a:gd name="connsiteY147" fmla="*/ 776823 h 777388"/>
              <a:gd name="connsiteX148" fmla="*/ 1993064 w 2119472"/>
              <a:gd name="connsiteY148" fmla="*/ 777282 h 777388"/>
              <a:gd name="connsiteX149" fmla="*/ 1920143 w 2119472"/>
              <a:gd name="connsiteY149" fmla="*/ 777388 h 777388"/>
              <a:gd name="connsiteX150" fmla="*/ 1847961 w 2119472"/>
              <a:gd name="connsiteY150" fmla="*/ 777233 h 777388"/>
              <a:gd name="connsiteX151" fmla="*/ 1775383 w 2119472"/>
              <a:gd name="connsiteY151" fmla="*/ 776944 h 777388"/>
              <a:gd name="connsiteX152" fmla="*/ 1703162 w 2119472"/>
              <a:gd name="connsiteY152" fmla="*/ 776437 h 777388"/>
              <a:gd name="connsiteX153" fmla="*/ 1631304 w 2119472"/>
              <a:gd name="connsiteY153" fmla="*/ 775711 h 777388"/>
              <a:gd name="connsiteX154" fmla="*/ 1559407 w 2119472"/>
              <a:gd name="connsiteY154" fmla="*/ 774633 h 777388"/>
              <a:gd name="connsiteX155" fmla="*/ 1487490 w 2119472"/>
              <a:gd name="connsiteY155" fmla="*/ 773378 h 777388"/>
              <a:gd name="connsiteX156" fmla="*/ 1415916 w 2119472"/>
              <a:gd name="connsiteY156" fmla="*/ 771729 h 777388"/>
              <a:gd name="connsiteX157" fmla="*/ 1344322 w 2119472"/>
              <a:gd name="connsiteY157" fmla="*/ 769904 h 777388"/>
              <a:gd name="connsiteX158" fmla="*/ 1309487 w 2119472"/>
              <a:gd name="connsiteY158" fmla="*/ 768972 h 777388"/>
              <a:gd name="connsiteX159" fmla="*/ 1274233 w 2119472"/>
              <a:gd name="connsiteY159" fmla="*/ 767731 h 777388"/>
              <a:gd name="connsiteX160" fmla="*/ 1239340 w 2119472"/>
              <a:gd name="connsiteY160" fmla="*/ 766272 h 777388"/>
              <a:gd name="connsiteX161" fmla="*/ 1204808 w 2119472"/>
              <a:gd name="connsiteY161" fmla="*/ 764594 h 777388"/>
              <a:gd name="connsiteX162" fmla="*/ 1170296 w 2119472"/>
              <a:gd name="connsiteY162" fmla="*/ 763092 h 777388"/>
              <a:gd name="connsiteX163" fmla="*/ 1135741 w 2119472"/>
              <a:gd name="connsiteY163" fmla="*/ 761238 h 777388"/>
              <a:gd name="connsiteX164" fmla="*/ 1101553 w 2119472"/>
              <a:gd name="connsiteY164" fmla="*/ 759165 h 777388"/>
              <a:gd name="connsiteX165" fmla="*/ 1067343 w 2119472"/>
              <a:gd name="connsiteY165" fmla="*/ 756916 h 777388"/>
              <a:gd name="connsiteX166" fmla="*/ 1033133 w 2119472"/>
              <a:gd name="connsiteY166" fmla="*/ 754668 h 777388"/>
              <a:gd name="connsiteX167" fmla="*/ 998885 w 2119472"/>
              <a:gd name="connsiteY167" fmla="*/ 752066 h 777388"/>
              <a:gd name="connsiteX168" fmla="*/ 965016 w 2119472"/>
              <a:gd name="connsiteY168" fmla="*/ 749422 h 777388"/>
              <a:gd name="connsiteX169" fmla="*/ 931109 w 2119472"/>
              <a:gd name="connsiteY169" fmla="*/ 746426 h 777388"/>
              <a:gd name="connsiteX170" fmla="*/ 897584 w 2119472"/>
              <a:gd name="connsiteY170" fmla="*/ 743388 h 777388"/>
              <a:gd name="connsiteX171" fmla="*/ 864018 w 2119472"/>
              <a:gd name="connsiteY171" fmla="*/ 739997 h 777388"/>
              <a:gd name="connsiteX172" fmla="*/ 830835 w 2119472"/>
              <a:gd name="connsiteY172" fmla="*/ 736564 h 777388"/>
              <a:gd name="connsiteX173" fmla="*/ 797630 w 2119472"/>
              <a:gd name="connsiteY173" fmla="*/ 732955 h 777388"/>
              <a:gd name="connsiteX174" fmla="*/ 766332 w 2119472"/>
              <a:gd name="connsiteY174" fmla="*/ 729133 h 777388"/>
              <a:gd name="connsiteX175" fmla="*/ 735053 w 2119472"/>
              <a:gd name="connsiteY175" fmla="*/ 725486 h 777388"/>
              <a:gd name="connsiteX176" fmla="*/ 704500 w 2119472"/>
              <a:gd name="connsiteY176" fmla="*/ 721403 h 777388"/>
              <a:gd name="connsiteX177" fmla="*/ 673544 w 2119472"/>
              <a:gd name="connsiteY177" fmla="*/ 717186 h 777388"/>
              <a:gd name="connsiteX178" fmla="*/ 642547 w 2119472"/>
              <a:gd name="connsiteY178" fmla="*/ 712617 h 777388"/>
              <a:gd name="connsiteX179" fmla="*/ 612294 w 2119472"/>
              <a:gd name="connsiteY179" fmla="*/ 707787 h 777388"/>
              <a:gd name="connsiteX180" fmla="*/ 582403 w 2119472"/>
              <a:gd name="connsiteY180" fmla="*/ 702738 h 777388"/>
              <a:gd name="connsiteX181" fmla="*/ 552494 w 2119472"/>
              <a:gd name="connsiteY181" fmla="*/ 697512 h 777388"/>
              <a:gd name="connsiteX182" fmla="*/ 522924 w 2119472"/>
              <a:gd name="connsiteY182" fmla="*/ 691893 h 777388"/>
              <a:gd name="connsiteX183" fmla="*/ 494097 w 2119472"/>
              <a:gd name="connsiteY183" fmla="*/ 686012 h 777388"/>
              <a:gd name="connsiteX184" fmla="*/ 465613 w 2119472"/>
              <a:gd name="connsiteY184" fmla="*/ 679736 h 777388"/>
              <a:gd name="connsiteX185" fmla="*/ 437128 w 2119472"/>
              <a:gd name="connsiteY185" fmla="*/ 673460 h 777388"/>
              <a:gd name="connsiteX186" fmla="*/ 409330 w 2119472"/>
              <a:gd name="connsiteY186" fmla="*/ 666395 h 777388"/>
              <a:gd name="connsiteX187" fmla="*/ 381929 w 2119472"/>
              <a:gd name="connsiteY187" fmla="*/ 659463 h 777388"/>
              <a:gd name="connsiteX188" fmla="*/ 355233 w 2119472"/>
              <a:gd name="connsiteY188" fmla="*/ 651918 h 777388"/>
              <a:gd name="connsiteX189" fmla="*/ 328517 w 2119472"/>
              <a:gd name="connsiteY189" fmla="*/ 644196 h 777388"/>
              <a:gd name="connsiteX190" fmla="*/ 304068 w 2119472"/>
              <a:gd name="connsiteY190" fmla="*/ 636044 h 777388"/>
              <a:gd name="connsiteX191" fmla="*/ 280382 w 2119472"/>
              <a:gd name="connsiteY191" fmla="*/ 627806 h 777388"/>
              <a:gd name="connsiteX192" fmla="*/ 256636 w 2119472"/>
              <a:gd name="connsiteY192" fmla="*/ 619040 h 777388"/>
              <a:gd name="connsiteX193" fmla="*/ 234377 w 2119472"/>
              <a:gd name="connsiteY193" fmla="*/ 609752 h 777388"/>
              <a:gd name="connsiteX194" fmla="*/ 212095 w 2119472"/>
              <a:gd name="connsiteY194" fmla="*/ 600288 h 777388"/>
              <a:gd name="connsiteX195" fmla="*/ 190940 w 2119472"/>
              <a:gd name="connsiteY195" fmla="*/ 590519 h 777388"/>
              <a:gd name="connsiteX196" fmla="*/ 171251 w 2119472"/>
              <a:gd name="connsiteY196" fmla="*/ 580052 h 777388"/>
              <a:gd name="connsiteX197" fmla="*/ 151922 w 2119472"/>
              <a:gd name="connsiteY197" fmla="*/ 569367 h 777388"/>
              <a:gd name="connsiteX198" fmla="*/ 133334 w 2119472"/>
              <a:gd name="connsiteY198" fmla="*/ 558421 h 777388"/>
              <a:gd name="connsiteX199" fmla="*/ 124602 w 2119472"/>
              <a:gd name="connsiteY199" fmla="*/ 552796 h 777388"/>
              <a:gd name="connsiteX200" fmla="*/ 116615 w 2119472"/>
              <a:gd name="connsiteY200" fmla="*/ 546910 h 777388"/>
              <a:gd name="connsiteX201" fmla="*/ 108247 w 2119472"/>
              <a:gd name="connsiteY201" fmla="*/ 541066 h 777388"/>
              <a:gd name="connsiteX202" fmla="*/ 100638 w 2119472"/>
              <a:gd name="connsiteY202" fmla="*/ 535137 h 777388"/>
              <a:gd name="connsiteX203" fmla="*/ 92630 w 2119472"/>
              <a:gd name="connsiteY203" fmla="*/ 529075 h 777388"/>
              <a:gd name="connsiteX204" fmla="*/ 85386 w 2119472"/>
              <a:gd name="connsiteY204" fmla="*/ 522927 h 777388"/>
              <a:gd name="connsiteX205" fmla="*/ 78120 w 2119472"/>
              <a:gd name="connsiteY205" fmla="*/ 516604 h 777388"/>
              <a:gd name="connsiteX206" fmla="*/ 71255 w 2119472"/>
              <a:gd name="connsiteY206" fmla="*/ 510414 h 777388"/>
              <a:gd name="connsiteX207" fmla="*/ 65114 w 2119472"/>
              <a:gd name="connsiteY207" fmla="*/ 503787 h 777388"/>
              <a:gd name="connsiteX208" fmla="*/ 58993 w 2119472"/>
              <a:gd name="connsiteY208" fmla="*/ 497336 h 777388"/>
              <a:gd name="connsiteX209" fmla="*/ 53231 w 2119472"/>
              <a:gd name="connsiteY209" fmla="*/ 490667 h 777388"/>
              <a:gd name="connsiteX210" fmla="*/ 47070 w 2119472"/>
              <a:gd name="connsiteY210" fmla="*/ 483864 h 777388"/>
              <a:gd name="connsiteX211" fmla="*/ 42053 w 2119472"/>
              <a:gd name="connsiteY211" fmla="*/ 476932 h 777388"/>
              <a:gd name="connsiteX212" fmla="*/ 37034 w 2119472"/>
              <a:gd name="connsiteY212" fmla="*/ 470002 h 777388"/>
              <a:gd name="connsiteX213" fmla="*/ 27722 w 2119472"/>
              <a:gd name="connsiteY213" fmla="*/ 455702 h 777388"/>
              <a:gd name="connsiteX214" fmla="*/ 24209 w 2119472"/>
              <a:gd name="connsiteY214" fmla="*/ 448426 h 777388"/>
              <a:gd name="connsiteX215" fmla="*/ 20296 w 2119472"/>
              <a:gd name="connsiteY215" fmla="*/ 441015 h 777388"/>
              <a:gd name="connsiteX216" fmla="*/ 16383 w 2119472"/>
              <a:gd name="connsiteY216" fmla="*/ 433605 h 777388"/>
              <a:gd name="connsiteX217" fmla="*/ 13592 w 2119472"/>
              <a:gd name="connsiteY217" fmla="*/ 425891 h 777388"/>
              <a:gd name="connsiteX218" fmla="*/ 10443 w 2119472"/>
              <a:gd name="connsiteY218" fmla="*/ 418395 h 777388"/>
              <a:gd name="connsiteX219" fmla="*/ 7652 w 2119472"/>
              <a:gd name="connsiteY219" fmla="*/ 410680 h 777388"/>
              <a:gd name="connsiteX220" fmla="*/ 5264 w 2119472"/>
              <a:gd name="connsiteY220" fmla="*/ 403100 h 777388"/>
              <a:gd name="connsiteX221" fmla="*/ 3617 w 2119472"/>
              <a:gd name="connsiteY221" fmla="*/ 395259 h 777388"/>
              <a:gd name="connsiteX222" fmla="*/ 1990 w 2119472"/>
              <a:gd name="connsiteY222" fmla="*/ 387593 h 777388"/>
              <a:gd name="connsiteX223" fmla="*/ 725 w 2119472"/>
              <a:gd name="connsiteY223" fmla="*/ 379708 h 777388"/>
              <a:gd name="connsiteX224" fmla="*/ 242 w 2119472"/>
              <a:gd name="connsiteY224" fmla="*/ 371915 h 777388"/>
              <a:gd name="connsiteX225" fmla="*/ 120 w 2119472"/>
              <a:gd name="connsiteY225" fmla="*/ 363903 h 777388"/>
              <a:gd name="connsiteX226" fmla="*/ 0 w 2119472"/>
              <a:gd name="connsiteY226" fmla="*/ 355892 h 777388"/>
              <a:gd name="connsiteX227" fmla="*/ 278 w 2119472"/>
              <a:gd name="connsiteY227" fmla="*/ 348013 h 777388"/>
              <a:gd name="connsiteX228" fmla="*/ 1341 w 2119472"/>
              <a:gd name="connsiteY228" fmla="*/ 340226 h 777388"/>
              <a:gd name="connsiteX229" fmla="*/ 2361 w 2119472"/>
              <a:gd name="connsiteY229" fmla="*/ 332087 h 777388"/>
              <a:gd name="connsiteX230" fmla="*/ 4185 w 2119472"/>
              <a:gd name="connsiteY230" fmla="*/ 324215 h 777388"/>
              <a:gd name="connsiteX231" fmla="*/ 6770 w 2119472"/>
              <a:gd name="connsiteY231" fmla="*/ 316258 h 777388"/>
              <a:gd name="connsiteX232" fmla="*/ 9336 w 2119472"/>
              <a:gd name="connsiteY232" fmla="*/ 308125 h 777388"/>
              <a:gd name="connsiteX233" fmla="*/ 12686 w 2119472"/>
              <a:gd name="connsiteY233" fmla="*/ 300083 h 777388"/>
              <a:gd name="connsiteX234" fmla="*/ 16434 w 2119472"/>
              <a:gd name="connsiteY234" fmla="*/ 292174 h 777388"/>
              <a:gd name="connsiteX235" fmla="*/ 20545 w 2119472"/>
              <a:gd name="connsiteY235" fmla="*/ 284047 h 777388"/>
              <a:gd name="connsiteX236" fmla="*/ 25074 w 2119472"/>
              <a:gd name="connsiteY236" fmla="*/ 276230 h 777388"/>
              <a:gd name="connsiteX237" fmla="*/ 30350 w 2119472"/>
              <a:gd name="connsiteY237" fmla="*/ 268152 h 777388"/>
              <a:gd name="connsiteX238" fmla="*/ 36043 w 2119472"/>
              <a:gd name="connsiteY238" fmla="*/ 260383 h 777388"/>
              <a:gd name="connsiteX239" fmla="*/ 42098 w 2119472"/>
              <a:gd name="connsiteY239" fmla="*/ 252396 h 777388"/>
              <a:gd name="connsiteX240" fmla="*/ 49338 w 2119472"/>
              <a:gd name="connsiteY240" fmla="*/ 244634 h 777388"/>
              <a:gd name="connsiteX241" fmla="*/ 56574 w 2119472"/>
              <a:gd name="connsiteY241" fmla="*/ 236871 h 777388"/>
              <a:gd name="connsiteX242" fmla="*/ 64176 w 2119472"/>
              <a:gd name="connsiteY242" fmla="*/ 228891 h 777388"/>
              <a:gd name="connsiteX243" fmla="*/ 72958 w 2119472"/>
              <a:gd name="connsiteY243" fmla="*/ 221134 h 777388"/>
              <a:gd name="connsiteX244" fmla="*/ 81799 w 2119472"/>
              <a:gd name="connsiteY244" fmla="*/ 213906 h 777388"/>
              <a:gd name="connsiteX245" fmla="*/ 91021 w 2119472"/>
              <a:gd name="connsiteY245" fmla="*/ 206636 h 777388"/>
              <a:gd name="connsiteX246" fmla="*/ 100626 w 2119472"/>
              <a:gd name="connsiteY246" fmla="*/ 199323 h 777388"/>
              <a:gd name="connsiteX247" fmla="*/ 110288 w 2119472"/>
              <a:gd name="connsiteY247" fmla="*/ 192538 h 777388"/>
              <a:gd name="connsiteX248" fmla="*/ 120311 w 2119472"/>
              <a:gd name="connsiteY248" fmla="*/ 185536 h 777388"/>
              <a:gd name="connsiteX249" fmla="*/ 130376 w 2119472"/>
              <a:gd name="connsiteY249" fmla="*/ 178885 h 777388"/>
              <a:gd name="connsiteX250" fmla="*/ 141584 w 2119472"/>
              <a:gd name="connsiteY250" fmla="*/ 172106 h 777388"/>
              <a:gd name="connsiteX251" fmla="*/ 152427 w 2119472"/>
              <a:gd name="connsiteY251" fmla="*/ 165547 h 777388"/>
              <a:gd name="connsiteX252" fmla="*/ 163674 w 2119472"/>
              <a:gd name="connsiteY252" fmla="*/ 159121 h 777388"/>
              <a:gd name="connsiteX253" fmla="*/ 175341 w 2119472"/>
              <a:gd name="connsiteY253" fmla="*/ 153006 h 777388"/>
              <a:gd name="connsiteX254" fmla="*/ 186988 w 2119472"/>
              <a:gd name="connsiteY254" fmla="*/ 146713 h 777388"/>
              <a:gd name="connsiteX255" fmla="*/ 199075 w 2119472"/>
              <a:gd name="connsiteY255" fmla="*/ 140906 h 777388"/>
              <a:gd name="connsiteX256" fmla="*/ 211144 w 2119472"/>
              <a:gd name="connsiteY256" fmla="*/ 134924 h 777388"/>
              <a:gd name="connsiteX257" fmla="*/ 223649 w 2119472"/>
              <a:gd name="connsiteY257" fmla="*/ 129428 h 777388"/>
              <a:gd name="connsiteX258" fmla="*/ 236520 w 2119472"/>
              <a:gd name="connsiteY258" fmla="*/ 123713 h 777388"/>
              <a:gd name="connsiteX259" fmla="*/ 249789 w 2119472"/>
              <a:gd name="connsiteY259" fmla="*/ 118132 h 777388"/>
              <a:gd name="connsiteX260" fmla="*/ 263099 w 2119472"/>
              <a:gd name="connsiteY260" fmla="*/ 112901 h 777388"/>
              <a:gd name="connsiteX261" fmla="*/ 276408 w 2119472"/>
              <a:gd name="connsiteY261" fmla="*/ 107672 h 777388"/>
              <a:gd name="connsiteX262" fmla="*/ 290480 w 2119472"/>
              <a:gd name="connsiteY262" fmla="*/ 102358 h 777388"/>
              <a:gd name="connsiteX263" fmla="*/ 304188 w 2119472"/>
              <a:gd name="connsiteY263" fmla="*/ 97263 h 777388"/>
              <a:gd name="connsiteX264" fmla="*/ 318320 w 2119472"/>
              <a:gd name="connsiteY264" fmla="*/ 92477 h 777388"/>
              <a:gd name="connsiteX265" fmla="*/ 332470 w 2119472"/>
              <a:gd name="connsiteY265" fmla="*/ 87867 h 777388"/>
              <a:gd name="connsiteX266" fmla="*/ 347001 w 2119472"/>
              <a:gd name="connsiteY266" fmla="*/ 83215 h 777388"/>
              <a:gd name="connsiteX267" fmla="*/ 361551 w 2119472"/>
              <a:gd name="connsiteY267" fmla="*/ 78739 h 777388"/>
              <a:gd name="connsiteX268" fmla="*/ 376103 w 2119472"/>
              <a:gd name="connsiteY268" fmla="*/ 74263 h 777388"/>
              <a:gd name="connsiteX269" fmla="*/ 391457 w 2119472"/>
              <a:gd name="connsiteY269" fmla="*/ 70054 h 777388"/>
              <a:gd name="connsiteX270" fmla="*/ 406064 w 2119472"/>
              <a:gd name="connsiteY270" fmla="*/ 66107 h 777388"/>
              <a:gd name="connsiteX271" fmla="*/ 421437 w 2119472"/>
              <a:gd name="connsiteY271" fmla="*/ 62074 h 777388"/>
              <a:gd name="connsiteX272" fmla="*/ 437172 w 2119472"/>
              <a:gd name="connsiteY272" fmla="*/ 57823 h 777388"/>
              <a:gd name="connsiteX273" fmla="*/ 452602 w 2119472"/>
              <a:gd name="connsiteY273" fmla="*/ 54319 h 777388"/>
              <a:gd name="connsiteX274" fmla="*/ 468395 w 2119472"/>
              <a:gd name="connsiteY274" fmla="*/ 50597 h 777388"/>
              <a:gd name="connsiteX275" fmla="*/ 483444 w 2119472"/>
              <a:gd name="connsiteY275" fmla="*/ 47135 h 777388"/>
              <a:gd name="connsiteX276" fmla="*/ 499657 w 2119472"/>
              <a:gd name="connsiteY276" fmla="*/ 43722 h 777388"/>
              <a:gd name="connsiteX277" fmla="*/ 515509 w 2119472"/>
              <a:gd name="connsiteY277" fmla="*/ 40527 h 777388"/>
              <a:gd name="connsiteX278" fmla="*/ 547251 w 2119472"/>
              <a:gd name="connsiteY278" fmla="*/ 34492 h 777388"/>
              <a:gd name="connsiteX279" fmla="*/ 580195 w 2119472"/>
              <a:gd name="connsiteY279" fmla="*/ 28856 h 777388"/>
              <a:gd name="connsiteX280" fmla="*/ 612417 w 2119472"/>
              <a:gd name="connsiteY280" fmla="*/ 23658 h 777388"/>
              <a:gd name="connsiteX281" fmla="*/ 645097 w 2119472"/>
              <a:gd name="connsiteY281" fmla="*/ 19123 h 777388"/>
              <a:gd name="connsiteX282" fmla="*/ 678199 w 2119472"/>
              <a:gd name="connsiteY282" fmla="*/ 14896 h 777388"/>
              <a:gd name="connsiteX283" fmla="*/ 710980 w 2119472"/>
              <a:gd name="connsiteY283" fmla="*/ 11241 h 777388"/>
              <a:gd name="connsiteX284" fmla="*/ 744220 w 2119472"/>
              <a:gd name="connsiteY284" fmla="*/ 8248 h 777388"/>
              <a:gd name="connsiteX285" fmla="*/ 776717 w 2119472"/>
              <a:gd name="connsiteY285" fmla="*/ 5515 h 777388"/>
              <a:gd name="connsiteX286" fmla="*/ 809291 w 2119472"/>
              <a:gd name="connsiteY286" fmla="*/ 3488 h 777388"/>
              <a:gd name="connsiteX287" fmla="*/ 841907 w 2119472"/>
              <a:gd name="connsiteY287" fmla="*/ 1813 h 777388"/>
              <a:gd name="connsiteX288" fmla="*/ 874198 w 2119472"/>
              <a:gd name="connsiteY288" fmla="*/ 710 h 77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119472" h="777388">
                <a:moveTo>
                  <a:pt x="906147" y="0"/>
                </a:moveTo>
                <a:lnTo>
                  <a:pt x="937414" y="81"/>
                </a:lnTo>
                <a:lnTo>
                  <a:pt x="968700" y="337"/>
                </a:lnTo>
                <a:lnTo>
                  <a:pt x="999264" y="1031"/>
                </a:lnTo>
                <a:lnTo>
                  <a:pt x="964626" y="1862"/>
                </a:lnTo>
                <a:lnTo>
                  <a:pt x="929305" y="3482"/>
                </a:lnTo>
                <a:lnTo>
                  <a:pt x="894041" y="5630"/>
                </a:lnTo>
                <a:lnTo>
                  <a:pt x="858818" y="8131"/>
                </a:lnTo>
                <a:lnTo>
                  <a:pt x="824013" y="10943"/>
                </a:lnTo>
                <a:lnTo>
                  <a:pt x="788528" y="14542"/>
                </a:lnTo>
                <a:lnTo>
                  <a:pt x="770994" y="16497"/>
                </a:lnTo>
                <a:lnTo>
                  <a:pt x="753482" y="18628"/>
                </a:lnTo>
                <a:lnTo>
                  <a:pt x="735626" y="21155"/>
                </a:lnTo>
                <a:lnTo>
                  <a:pt x="718132" y="23463"/>
                </a:lnTo>
                <a:lnTo>
                  <a:pt x="700656" y="25946"/>
                </a:lnTo>
                <a:lnTo>
                  <a:pt x="683223" y="28781"/>
                </a:lnTo>
                <a:lnTo>
                  <a:pt x="665767" y="31441"/>
                </a:lnTo>
                <a:lnTo>
                  <a:pt x="648371" y="34629"/>
                </a:lnTo>
                <a:lnTo>
                  <a:pt x="630955" y="37642"/>
                </a:lnTo>
                <a:lnTo>
                  <a:pt x="614342" y="40921"/>
                </a:lnTo>
                <a:lnTo>
                  <a:pt x="596966" y="44285"/>
                </a:lnTo>
                <a:lnTo>
                  <a:pt x="580011" y="47959"/>
                </a:lnTo>
                <a:lnTo>
                  <a:pt x="563054" y="51633"/>
                </a:lnTo>
                <a:lnTo>
                  <a:pt x="546120" y="55483"/>
                </a:lnTo>
                <a:lnTo>
                  <a:pt x="529203" y="59510"/>
                </a:lnTo>
                <a:lnTo>
                  <a:pt x="513068" y="63627"/>
                </a:lnTo>
                <a:lnTo>
                  <a:pt x="496591" y="68140"/>
                </a:lnTo>
                <a:lnTo>
                  <a:pt x="480096" y="72476"/>
                </a:lnTo>
                <a:lnTo>
                  <a:pt x="463638" y="77164"/>
                </a:lnTo>
                <a:lnTo>
                  <a:pt x="447964" y="81944"/>
                </a:lnTo>
                <a:lnTo>
                  <a:pt x="433757" y="86024"/>
                </a:lnTo>
                <a:lnTo>
                  <a:pt x="419606" y="90635"/>
                </a:lnTo>
                <a:lnTo>
                  <a:pt x="405836" y="95202"/>
                </a:lnTo>
                <a:lnTo>
                  <a:pt x="392449" y="99727"/>
                </a:lnTo>
                <a:lnTo>
                  <a:pt x="378719" y="104647"/>
                </a:lnTo>
                <a:lnTo>
                  <a:pt x="364988" y="109565"/>
                </a:lnTo>
                <a:lnTo>
                  <a:pt x="351299" y="114837"/>
                </a:lnTo>
                <a:lnTo>
                  <a:pt x="338371" y="120024"/>
                </a:lnTo>
                <a:lnTo>
                  <a:pt x="325826" y="125168"/>
                </a:lnTo>
                <a:lnTo>
                  <a:pt x="312936" y="130707"/>
                </a:lnTo>
                <a:lnTo>
                  <a:pt x="300428" y="136203"/>
                </a:lnTo>
                <a:lnTo>
                  <a:pt x="287579" y="142095"/>
                </a:lnTo>
                <a:lnTo>
                  <a:pt x="275874" y="147859"/>
                </a:lnTo>
                <a:lnTo>
                  <a:pt x="264167" y="153623"/>
                </a:lnTo>
                <a:lnTo>
                  <a:pt x="252501" y="159738"/>
                </a:lnTo>
                <a:lnTo>
                  <a:pt x="241214" y="165813"/>
                </a:lnTo>
                <a:lnTo>
                  <a:pt x="230329" y="172020"/>
                </a:lnTo>
                <a:lnTo>
                  <a:pt x="219846" y="178361"/>
                </a:lnTo>
                <a:lnTo>
                  <a:pt x="209742" y="184659"/>
                </a:lnTo>
                <a:lnTo>
                  <a:pt x="199660" y="191134"/>
                </a:lnTo>
                <a:lnTo>
                  <a:pt x="190377" y="197876"/>
                </a:lnTo>
                <a:lnTo>
                  <a:pt x="181096" y="204617"/>
                </a:lnTo>
                <a:lnTo>
                  <a:pt x="172195" y="211317"/>
                </a:lnTo>
                <a:lnTo>
                  <a:pt x="163716" y="218325"/>
                </a:lnTo>
                <a:lnTo>
                  <a:pt x="156000" y="225250"/>
                </a:lnTo>
                <a:lnTo>
                  <a:pt x="148682" y="232308"/>
                </a:lnTo>
                <a:lnTo>
                  <a:pt x="141764" y="239500"/>
                </a:lnTo>
                <a:lnTo>
                  <a:pt x="135231" y="246648"/>
                </a:lnTo>
                <a:lnTo>
                  <a:pt x="129478" y="253889"/>
                </a:lnTo>
                <a:lnTo>
                  <a:pt x="123745" y="261305"/>
                </a:lnTo>
                <a:lnTo>
                  <a:pt x="118773" y="268636"/>
                </a:lnTo>
                <a:lnTo>
                  <a:pt x="114583" y="276058"/>
                </a:lnTo>
                <a:lnTo>
                  <a:pt x="110494" y="284361"/>
                </a:lnTo>
                <a:lnTo>
                  <a:pt x="107164" y="292580"/>
                </a:lnTo>
                <a:lnTo>
                  <a:pt x="104578" y="300536"/>
                </a:lnTo>
                <a:lnTo>
                  <a:pt x="102413" y="308803"/>
                </a:lnTo>
                <a:lnTo>
                  <a:pt x="101393" y="316943"/>
                </a:lnTo>
                <a:lnTo>
                  <a:pt x="100732" y="324864"/>
                </a:lnTo>
                <a:lnTo>
                  <a:pt x="100873" y="333051"/>
                </a:lnTo>
                <a:lnTo>
                  <a:pt x="101737" y="340801"/>
                </a:lnTo>
                <a:lnTo>
                  <a:pt x="102621" y="348728"/>
                </a:lnTo>
                <a:lnTo>
                  <a:pt x="103906" y="356788"/>
                </a:lnTo>
                <a:lnTo>
                  <a:pt x="105912" y="364412"/>
                </a:lnTo>
                <a:lnTo>
                  <a:pt x="107961" y="372387"/>
                </a:lnTo>
                <a:lnTo>
                  <a:pt x="111130" y="380059"/>
                </a:lnTo>
                <a:lnTo>
                  <a:pt x="113901" y="387598"/>
                </a:lnTo>
                <a:lnTo>
                  <a:pt x="120605" y="402723"/>
                </a:lnTo>
                <a:lnTo>
                  <a:pt x="124479" y="409781"/>
                </a:lnTo>
                <a:lnTo>
                  <a:pt x="128351" y="416839"/>
                </a:lnTo>
                <a:lnTo>
                  <a:pt x="132648" y="424206"/>
                </a:lnTo>
                <a:lnTo>
                  <a:pt x="137244" y="430828"/>
                </a:lnTo>
                <a:lnTo>
                  <a:pt x="142645" y="437716"/>
                </a:lnTo>
                <a:lnTo>
                  <a:pt x="148043" y="444604"/>
                </a:lnTo>
                <a:lnTo>
                  <a:pt x="153803" y="451274"/>
                </a:lnTo>
                <a:lnTo>
                  <a:pt x="160308" y="457682"/>
                </a:lnTo>
                <a:lnTo>
                  <a:pt x="166447" y="464310"/>
                </a:lnTo>
                <a:lnTo>
                  <a:pt x="173312" y="470500"/>
                </a:lnTo>
                <a:lnTo>
                  <a:pt x="180596" y="477000"/>
                </a:lnTo>
                <a:lnTo>
                  <a:pt x="188225" y="483104"/>
                </a:lnTo>
                <a:lnTo>
                  <a:pt x="195832" y="489033"/>
                </a:lnTo>
                <a:lnTo>
                  <a:pt x="204220" y="495053"/>
                </a:lnTo>
                <a:lnTo>
                  <a:pt x="212952" y="500677"/>
                </a:lnTo>
                <a:lnTo>
                  <a:pt x="221701" y="506479"/>
                </a:lnTo>
                <a:lnTo>
                  <a:pt x="231579" y="511977"/>
                </a:lnTo>
                <a:lnTo>
                  <a:pt x="240689" y="517559"/>
                </a:lnTo>
                <a:lnTo>
                  <a:pt x="250925" y="522838"/>
                </a:lnTo>
                <a:lnTo>
                  <a:pt x="261121" y="527764"/>
                </a:lnTo>
                <a:lnTo>
                  <a:pt x="271358" y="533043"/>
                </a:lnTo>
                <a:lnTo>
                  <a:pt x="281937" y="537927"/>
                </a:lnTo>
                <a:lnTo>
                  <a:pt x="292895" y="542769"/>
                </a:lnTo>
                <a:lnTo>
                  <a:pt x="304215" y="547392"/>
                </a:lnTo>
                <a:lnTo>
                  <a:pt x="315898" y="551797"/>
                </a:lnTo>
                <a:lnTo>
                  <a:pt x="327198" y="556243"/>
                </a:lnTo>
                <a:lnTo>
                  <a:pt x="350926" y="564832"/>
                </a:lnTo>
                <a:lnTo>
                  <a:pt x="375736" y="572767"/>
                </a:lnTo>
                <a:lnTo>
                  <a:pt x="401287" y="580440"/>
                </a:lnTo>
                <a:lnTo>
                  <a:pt x="427543" y="587499"/>
                </a:lnTo>
                <a:lnTo>
                  <a:pt x="454162" y="594339"/>
                </a:lnTo>
                <a:lnTo>
                  <a:pt x="481504" y="600742"/>
                </a:lnTo>
                <a:lnTo>
                  <a:pt x="509186" y="606751"/>
                </a:lnTo>
                <a:lnTo>
                  <a:pt x="536850" y="612583"/>
                </a:lnTo>
                <a:lnTo>
                  <a:pt x="565216" y="617803"/>
                </a:lnTo>
                <a:lnTo>
                  <a:pt x="594345" y="622936"/>
                </a:lnTo>
                <a:lnTo>
                  <a:pt x="623033" y="627585"/>
                </a:lnTo>
                <a:lnTo>
                  <a:pt x="654849" y="632598"/>
                </a:lnTo>
                <a:lnTo>
                  <a:pt x="687408" y="637349"/>
                </a:lnTo>
                <a:lnTo>
                  <a:pt x="720289" y="641529"/>
                </a:lnTo>
                <a:lnTo>
                  <a:pt x="752410" y="645794"/>
                </a:lnTo>
                <a:lnTo>
                  <a:pt x="785993" y="649361"/>
                </a:lnTo>
                <a:lnTo>
                  <a:pt x="819218" y="653147"/>
                </a:lnTo>
                <a:lnTo>
                  <a:pt x="852401" y="656580"/>
                </a:lnTo>
                <a:lnTo>
                  <a:pt x="885927" y="659619"/>
                </a:lnTo>
                <a:lnTo>
                  <a:pt x="919835" y="662616"/>
                </a:lnTo>
                <a:lnTo>
                  <a:pt x="953302" y="665125"/>
                </a:lnTo>
                <a:lnTo>
                  <a:pt x="987530" y="667551"/>
                </a:lnTo>
                <a:lnTo>
                  <a:pt x="1021760" y="669976"/>
                </a:lnTo>
                <a:lnTo>
                  <a:pt x="1055930" y="671872"/>
                </a:lnTo>
                <a:lnTo>
                  <a:pt x="1090501" y="673903"/>
                </a:lnTo>
                <a:lnTo>
                  <a:pt x="1125013" y="675404"/>
                </a:lnTo>
                <a:lnTo>
                  <a:pt x="1159566" y="677259"/>
                </a:lnTo>
                <a:lnTo>
                  <a:pt x="1194803" y="678323"/>
                </a:lnTo>
                <a:lnTo>
                  <a:pt x="1229293" y="679649"/>
                </a:lnTo>
                <a:lnTo>
                  <a:pt x="1299364" y="681644"/>
                </a:lnTo>
                <a:lnTo>
                  <a:pt x="1369776" y="683245"/>
                </a:lnTo>
                <a:lnTo>
                  <a:pt x="1440108" y="684141"/>
                </a:lnTo>
                <a:lnTo>
                  <a:pt x="1510442" y="685036"/>
                </a:lnTo>
                <a:lnTo>
                  <a:pt x="1581096" y="685362"/>
                </a:lnTo>
                <a:lnTo>
                  <a:pt x="1652094" y="685292"/>
                </a:lnTo>
                <a:lnTo>
                  <a:pt x="1722730" y="685441"/>
                </a:lnTo>
                <a:lnTo>
                  <a:pt x="1795632" y="685159"/>
                </a:lnTo>
                <a:lnTo>
                  <a:pt x="1868535" y="684877"/>
                </a:lnTo>
                <a:lnTo>
                  <a:pt x="1941419" y="684418"/>
                </a:lnTo>
                <a:lnTo>
                  <a:pt x="2014665" y="683741"/>
                </a:lnTo>
                <a:lnTo>
                  <a:pt x="2087127" y="682973"/>
                </a:lnTo>
                <a:lnTo>
                  <a:pt x="2119471" y="682440"/>
                </a:lnTo>
                <a:lnTo>
                  <a:pt x="2119472" y="775873"/>
                </a:lnTo>
                <a:lnTo>
                  <a:pt x="2117144" y="776433"/>
                </a:lnTo>
                <a:lnTo>
                  <a:pt x="2065949" y="776823"/>
                </a:lnTo>
                <a:lnTo>
                  <a:pt x="1993064" y="777282"/>
                </a:lnTo>
                <a:lnTo>
                  <a:pt x="1920143" y="777388"/>
                </a:lnTo>
                <a:lnTo>
                  <a:pt x="1847961" y="777233"/>
                </a:lnTo>
                <a:lnTo>
                  <a:pt x="1775383" y="776944"/>
                </a:lnTo>
                <a:lnTo>
                  <a:pt x="1703162" y="776437"/>
                </a:lnTo>
                <a:lnTo>
                  <a:pt x="1631304" y="775711"/>
                </a:lnTo>
                <a:lnTo>
                  <a:pt x="1559407" y="774633"/>
                </a:lnTo>
                <a:lnTo>
                  <a:pt x="1487490" y="773378"/>
                </a:lnTo>
                <a:lnTo>
                  <a:pt x="1415916" y="771729"/>
                </a:lnTo>
                <a:lnTo>
                  <a:pt x="1344322" y="769904"/>
                </a:lnTo>
                <a:lnTo>
                  <a:pt x="1309487" y="768972"/>
                </a:lnTo>
                <a:lnTo>
                  <a:pt x="1274233" y="767731"/>
                </a:lnTo>
                <a:lnTo>
                  <a:pt x="1239340" y="766272"/>
                </a:lnTo>
                <a:lnTo>
                  <a:pt x="1204808" y="764594"/>
                </a:lnTo>
                <a:lnTo>
                  <a:pt x="1170296" y="763092"/>
                </a:lnTo>
                <a:lnTo>
                  <a:pt x="1135741" y="761238"/>
                </a:lnTo>
                <a:lnTo>
                  <a:pt x="1101553" y="759165"/>
                </a:lnTo>
                <a:lnTo>
                  <a:pt x="1067343" y="756916"/>
                </a:lnTo>
                <a:lnTo>
                  <a:pt x="1033133" y="754668"/>
                </a:lnTo>
                <a:lnTo>
                  <a:pt x="998885" y="752066"/>
                </a:lnTo>
                <a:lnTo>
                  <a:pt x="965016" y="749422"/>
                </a:lnTo>
                <a:lnTo>
                  <a:pt x="931109" y="746426"/>
                </a:lnTo>
                <a:lnTo>
                  <a:pt x="897584" y="743388"/>
                </a:lnTo>
                <a:lnTo>
                  <a:pt x="864018" y="739997"/>
                </a:lnTo>
                <a:lnTo>
                  <a:pt x="830835" y="736564"/>
                </a:lnTo>
                <a:lnTo>
                  <a:pt x="797630" y="732955"/>
                </a:lnTo>
                <a:lnTo>
                  <a:pt x="766332" y="729133"/>
                </a:lnTo>
                <a:lnTo>
                  <a:pt x="735053" y="725486"/>
                </a:lnTo>
                <a:lnTo>
                  <a:pt x="704500" y="721403"/>
                </a:lnTo>
                <a:lnTo>
                  <a:pt x="673544" y="717186"/>
                </a:lnTo>
                <a:lnTo>
                  <a:pt x="642547" y="712617"/>
                </a:lnTo>
                <a:lnTo>
                  <a:pt x="612294" y="707787"/>
                </a:lnTo>
                <a:lnTo>
                  <a:pt x="582403" y="702738"/>
                </a:lnTo>
                <a:lnTo>
                  <a:pt x="552494" y="697512"/>
                </a:lnTo>
                <a:lnTo>
                  <a:pt x="522924" y="691893"/>
                </a:lnTo>
                <a:lnTo>
                  <a:pt x="494097" y="686012"/>
                </a:lnTo>
                <a:lnTo>
                  <a:pt x="465613" y="679736"/>
                </a:lnTo>
                <a:lnTo>
                  <a:pt x="437128" y="673460"/>
                </a:lnTo>
                <a:lnTo>
                  <a:pt x="409330" y="666395"/>
                </a:lnTo>
                <a:lnTo>
                  <a:pt x="381929" y="659463"/>
                </a:lnTo>
                <a:lnTo>
                  <a:pt x="355233" y="651918"/>
                </a:lnTo>
                <a:lnTo>
                  <a:pt x="328517" y="644196"/>
                </a:lnTo>
                <a:lnTo>
                  <a:pt x="304068" y="636044"/>
                </a:lnTo>
                <a:lnTo>
                  <a:pt x="280382" y="627806"/>
                </a:lnTo>
                <a:lnTo>
                  <a:pt x="256636" y="619040"/>
                </a:lnTo>
                <a:lnTo>
                  <a:pt x="234377" y="609752"/>
                </a:lnTo>
                <a:lnTo>
                  <a:pt x="212095" y="600288"/>
                </a:lnTo>
                <a:lnTo>
                  <a:pt x="190940" y="590519"/>
                </a:lnTo>
                <a:lnTo>
                  <a:pt x="171251" y="580052"/>
                </a:lnTo>
                <a:lnTo>
                  <a:pt x="151922" y="569367"/>
                </a:lnTo>
                <a:lnTo>
                  <a:pt x="133334" y="558421"/>
                </a:lnTo>
                <a:lnTo>
                  <a:pt x="124602" y="552796"/>
                </a:lnTo>
                <a:lnTo>
                  <a:pt x="116615" y="546910"/>
                </a:lnTo>
                <a:lnTo>
                  <a:pt x="108247" y="541066"/>
                </a:lnTo>
                <a:lnTo>
                  <a:pt x="100638" y="535137"/>
                </a:lnTo>
                <a:lnTo>
                  <a:pt x="92630" y="529075"/>
                </a:lnTo>
                <a:lnTo>
                  <a:pt x="85386" y="522927"/>
                </a:lnTo>
                <a:lnTo>
                  <a:pt x="78120" y="516604"/>
                </a:lnTo>
                <a:lnTo>
                  <a:pt x="71255" y="510414"/>
                </a:lnTo>
                <a:lnTo>
                  <a:pt x="65114" y="503787"/>
                </a:lnTo>
                <a:lnTo>
                  <a:pt x="58993" y="497336"/>
                </a:lnTo>
                <a:lnTo>
                  <a:pt x="53231" y="490667"/>
                </a:lnTo>
                <a:lnTo>
                  <a:pt x="47070" y="483864"/>
                </a:lnTo>
                <a:lnTo>
                  <a:pt x="42053" y="476932"/>
                </a:lnTo>
                <a:lnTo>
                  <a:pt x="37034" y="470002"/>
                </a:lnTo>
                <a:lnTo>
                  <a:pt x="27722" y="455702"/>
                </a:lnTo>
                <a:lnTo>
                  <a:pt x="24209" y="448426"/>
                </a:lnTo>
                <a:lnTo>
                  <a:pt x="20296" y="441015"/>
                </a:lnTo>
                <a:lnTo>
                  <a:pt x="16383" y="433605"/>
                </a:lnTo>
                <a:lnTo>
                  <a:pt x="13592" y="425891"/>
                </a:lnTo>
                <a:lnTo>
                  <a:pt x="10443" y="418395"/>
                </a:lnTo>
                <a:lnTo>
                  <a:pt x="7652" y="410680"/>
                </a:lnTo>
                <a:lnTo>
                  <a:pt x="5264" y="403100"/>
                </a:lnTo>
                <a:lnTo>
                  <a:pt x="3617" y="395259"/>
                </a:lnTo>
                <a:lnTo>
                  <a:pt x="1990" y="387593"/>
                </a:lnTo>
                <a:lnTo>
                  <a:pt x="725" y="379708"/>
                </a:lnTo>
                <a:lnTo>
                  <a:pt x="242" y="371915"/>
                </a:lnTo>
                <a:lnTo>
                  <a:pt x="120" y="363903"/>
                </a:lnTo>
                <a:lnTo>
                  <a:pt x="0" y="355892"/>
                </a:lnTo>
                <a:lnTo>
                  <a:pt x="278" y="348013"/>
                </a:lnTo>
                <a:lnTo>
                  <a:pt x="1341" y="340226"/>
                </a:lnTo>
                <a:lnTo>
                  <a:pt x="2361" y="332087"/>
                </a:lnTo>
                <a:lnTo>
                  <a:pt x="4185" y="324215"/>
                </a:lnTo>
                <a:lnTo>
                  <a:pt x="6770" y="316258"/>
                </a:lnTo>
                <a:lnTo>
                  <a:pt x="9336" y="308125"/>
                </a:lnTo>
                <a:lnTo>
                  <a:pt x="12686" y="300083"/>
                </a:lnTo>
                <a:lnTo>
                  <a:pt x="16434" y="292174"/>
                </a:lnTo>
                <a:lnTo>
                  <a:pt x="20545" y="284047"/>
                </a:lnTo>
                <a:lnTo>
                  <a:pt x="25074" y="276230"/>
                </a:lnTo>
                <a:lnTo>
                  <a:pt x="30350" y="268152"/>
                </a:lnTo>
                <a:lnTo>
                  <a:pt x="36043" y="260383"/>
                </a:lnTo>
                <a:lnTo>
                  <a:pt x="42098" y="252396"/>
                </a:lnTo>
                <a:lnTo>
                  <a:pt x="49338" y="244634"/>
                </a:lnTo>
                <a:lnTo>
                  <a:pt x="56574" y="236871"/>
                </a:lnTo>
                <a:lnTo>
                  <a:pt x="64176" y="228891"/>
                </a:lnTo>
                <a:lnTo>
                  <a:pt x="72958" y="221134"/>
                </a:lnTo>
                <a:lnTo>
                  <a:pt x="81799" y="213906"/>
                </a:lnTo>
                <a:lnTo>
                  <a:pt x="91021" y="206636"/>
                </a:lnTo>
                <a:lnTo>
                  <a:pt x="100626" y="199323"/>
                </a:lnTo>
                <a:lnTo>
                  <a:pt x="110288" y="192538"/>
                </a:lnTo>
                <a:lnTo>
                  <a:pt x="120311" y="185536"/>
                </a:lnTo>
                <a:lnTo>
                  <a:pt x="130376" y="178885"/>
                </a:lnTo>
                <a:lnTo>
                  <a:pt x="141584" y="172106"/>
                </a:lnTo>
                <a:lnTo>
                  <a:pt x="152427" y="165547"/>
                </a:lnTo>
                <a:lnTo>
                  <a:pt x="163674" y="159121"/>
                </a:lnTo>
                <a:lnTo>
                  <a:pt x="175341" y="153006"/>
                </a:lnTo>
                <a:lnTo>
                  <a:pt x="186988" y="146713"/>
                </a:lnTo>
                <a:lnTo>
                  <a:pt x="199075" y="140906"/>
                </a:lnTo>
                <a:lnTo>
                  <a:pt x="211144" y="134924"/>
                </a:lnTo>
                <a:lnTo>
                  <a:pt x="223649" y="129428"/>
                </a:lnTo>
                <a:lnTo>
                  <a:pt x="236520" y="123713"/>
                </a:lnTo>
                <a:lnTo>
                  <a:pt x="249789" y="118132"/>
                </a:lnTo>
                <a:lnTo>
                  <a:pt x="263099" y="112901"/>
                </a:lnTo>
                <a:lnTo>
                  <a:pt x="276408" y="107672"/>
                </a:lnTo>
                <a:lnTo>
                  <a:pt x="290480" y="102358"/>
                </a:lnTo>
                <a:lnTo>
                  <a:pt x="304188" y="97263"/>
                </a:lnTo>
                <a:lnTo>
                  <a:pt x="318320" y="92477"/>
                </a:lnTo>
                <a:lnTo>
                  <a:pt x="332470" y="87867"/>
                </a:lnTo>
                <a:lnTo>
                  <a:pt x="347001" y="83215"/>
                </a:lnTo>
                <a:lnTo>
                  <a:pt x="361551" y="78739"/>
                </a:lnTo>
                <a:lnTo>
                  <a:pt x="376103" y="74263"/>
                </a:lnTo>
                <a:lnTo>
                  <a:pt x="391457" y="70054"/>
                </a:lnTo>
                <a:lnTo>
                  <a:pt x="406064" y="66107"/>
                </a:lnTo>
                <a:lnTo>
                  <a:pt x="421437" y="62074"/>
                </a:lnTo>
                <a:lnTo>
                  <a:pt x="437172" y="57823"/>
                </a:lnTo>
                <a:lnTo>
                  <a:pt x="452602" y="54319"/>
                </a:lnTo>
                <a:lnTo>
                  <a:pt x="468395" y="50597"/>
                </a:lnTo>
                <a:lnTo>
                  <a:pt x="483444" y="47135"/>
                </a:lnTo>
                <a:lnTo>
                  <a:pt x="499657" y="43722"/>
                </a:lnTo>
                <a:lnTo>
                  <a:pt x="515509" y="40527"/>
                </a:lnTo>
                <a:lnTo>
                  <a:pt x="547251" y="34492"/>
                </a:lnTo>
                <a:lnTo>
                  <a:pt x="580195" y="28856"/>
                </a:lnTo>
                <a:lnTo>
                  <a:pt x="612417" y="23658"/>
                </a:lnTo>
                <a:lnTo>
                  <a:pt x="645097" y="19123"/>
                </a:lnTo>
                <a:lnTo>
                  <a:pt x="678199" y="14896"/>
                </a:lnTo>
                <a:lnTo>
                  <a:pt x="710980" y="11241"/>
                </a:lnTo>
                <a:lnTo>
                  <a:pt x="744220" y="8248"/>
                </a:lnTo>
                <a:lnTo>
                  <a:pt x="776717" y="5515"/>
                </a:lnTo>
                <a:lnTo>
                  <a:pt x="809291" y="3488"/>
                </a:lnTo>
                <a:lnTo>
                  <a:pt x="841907" y="1813"/>
                </a:lnTo>
                <a:lnTo>
                  <a:pt x="874198" y="710"/>
                </a:lnTo>
                <a:close/>
              </a:path>
            </a:pathLst>
          </a:custGeom>
          <a:solidFill>
            <a:srgbClr val="92D050">
              <a:lumMod val="40000"/>
              <a:lumOff val="60000"/>
            </a:srgbClr>
          </a:solidFill>
          <a:ln w="12700" cap="flat" cmpd="sng" algn="ctr">
            <a:noFill/>
            <a:prstDash val="solid"/>
            <a:miter lim="800000"/>
          </a:ln>
          <a:effectLst/>
        </p:spPr>
        <p:txBody>
          <a:bodyPr rtlCol="0" anchor="ctr"/>
          <a:lstStyle/>
          <a:p>
            <a:pPr algn="ctr"/>
            <a:endParaRPr lang="zh-CN" altLang="en-US" sz="1345"/>
          </a:p>
        </p:txBody>
      </p:sp>
      <p:sp>
        <p:nvSpPr>
          <p:cNvPr id="13" name="KSO_Shape"/>
          <p:cNvSpPr/>
          <p:nvPr>
            <p:custDataLst>
              <p:tags r:id="rId3"/>
            </p:custDataLst>
          </p:nvPr>
        </p:nvSpPr>
        <p:spPr bwMode="auto">
          <a:xfrm rot="540000">
            <a:off x="5646420" y="4012312"/>
            <a:ext cx="767080" cy="854279"/>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sz="1345">
              <a:solidFill>
                <a:srgbClr val="FFFFFF"/>
              </a:solidFill>
            </a:endParaRPr>
          </a:p>
        </p:txBody>
      </p:sp>
      <p:sp>
        <p:nvSpPr>
          <p:cNvPr id="16" name="矩形 15"/>
          <p:cNvSpPr/>
          <p:nvPr>
            <p:custDataLst>
              <p:tags r:id="rId4"/>
            </p:custDataLst>
          </p:nvPr>
        </p:nvSpPr>
        <p:spPr>
          <a:xfrm>
            <a:off x="2586356" y="3874813"/>
            <a:ext cx="3645535" cy="854279"/>
          </a:xfrm>
          <a:prstGeom prst="rect">
            <a:avLst/>
          </a:prstGeom>
          <a:noFill/>
          <a:ln w="12700" cap="flat" cmpd="sng" algn="ctr">
            <a:noFill/>
            <a:prstDash val="solid"/>
            <a:miter lim="800000"/>
          </a:ln>
          <a:effectLst/>
        </p:spPr>
        <p:txBody>
          <a:bodyPr rtlCol="0" anchor="ctr">
            <a:noAutofit/>
          </a:bodyPr>
          <a:lstStyle/>
          <a:p>
            <a:pPr marL="0" indent="0" algn="ctr">
              <a:lnSpc>
                <a:spcPct val="150000"/>
              </a:lnSpc>
              <a:spcBef>
                <a:spcPts val="0"/>
              </a:spcBef>
              <a:spcAft>
                <a:spcPts val="0"/>
              </a:spcAft>
              <a:buSzPct val="100000"/>
            </a:pPr>
            <a:r>
              <a:rPr lang="zh-CN" altLang="en-US" sz="2400" b="1" dirty="0">
                <a:solidFill>
                  <a:schemeClr val="tx1"/>
                </a:solidFill>
              </a:rPr>
              <a:t>地面附近中的水蒸气遇</a:t>
            </a:r>
          </a:p>
          <a:p>
            <a:pPr marL="0" indent="0" algn="ctr">
              <a:lnSpc>
                <a:spcPct val="150000"/>
              </a:lnSpc>
              <a:spcBef>
                <a:spcPts val="0"/>
              </a:spcBef>
              <a:spcAft>
                <a:spcPts val="0"/>
              </a:spcAft>
              <a:buSzPct val="100000"/>
            </a:pPr>
            <a:r>
              <a:rPr lang="zh-CN" altLang="en-US" sz="2400" b="1" dirty="0">
                <a:solidFill>
                  <a:schemeClr val="tx1"/>
                </a:solidFill>
              </a:rPr>
              <a:t>冷</a:t>
            </a:r>
            <a:r>
              <a:rPr lang="zh-CN" altLang="en-US" sz="2400" b="1" dirty="0">
                <a:solidFill>
                  <a:srgbClr val="FF0000"/>
                </a:solidFill>
              </a:rPr>
              <a:t>凝华</a:t>
            </a:r>
            <a:r>
              <a:rPr lang="zh-CN" altLang="en-US" sz="2400" b="1" dirty="0">
                <a:solidFill>
                  <a:schemeClr val="tx1"/>
                </a:solidFill>
              </a:rPr>
              <a:t>而成的。</a:t>
            </a:r>
          </a:p>
        </p:txBody>
      </p:sp>
      <p:sp>
        <p:nvSpPr>
          <p:cNvPr id="22" name="圆角矩形 21"/>
          <p:cNvSpPr/>
          <p:nvPr>
            <p:custDataLst>
              <p:tags r:id="rId5"/>
            </p:custDataLst>
          </p:nvPr>
        </p:nvSpPr>
        <p:spPr>
          <a:xfrm>
            <a:off x="1557052" y="798581"/>
            <a:ext cx="5807136" cy="3076096"/>
          </a:xfrm>
          <a:prstGeom prst="roundRect">
            <a:avLst>
              <a:gd name="adj" fmla="val 9410"/>
            </a:avLst>
          </a:prstGeom>
          <a:blipFill rotWithShape="1">
            <a:blip r:embed="rId8" cstate="screen"/>
            <a:srcRect/>
            <a:stretch>
              <a:fillRect t="-1127" b="-1127"/>
            </a:stretch>
          </a:blipFill>
          <a:ln w="3175" cap="flat" cmpd="sng" algn="ctr">
            <a:solidFill>
              <a:srgbClr val="92D050">
                <a:lumMod val="20000"/>
                <a:lumOff val="80000"/>
              </a:srgbClr>
            </a:solidFill>
            <a:prstDash val="solid"/>
            <a:miter lim="800000"/>
          </a:ln>
          <a:effectLst/>
        </p:spPr>
        <p:txBody>
          <a:bodyPr rtlCol="0" anchor="ctr"/>
          <a:lstStyle/>
          <a:p>
            <a:pPr algn="ctr"/>
            <a:endParaRPr lang="zh-CN" altLang="en-US" sz="1345"/>
          </a:p>
        </p:txBody>
      </p:sp>
      <p:sp>
        <p:nvSpPr>
          <p:cNvPr id="23" name="文本框 22"/>
          <p:cNvSpPr txBox="1"/>
          <p:nvPr>
            <p:custDataLst>
              <p:tags r:id="rId6"/>
            </p:custDataLst>
          </p:nvPr>
        </p:nvSpPr>
        <p:spPr>
          <a:xfrm>
            <a:off x="1668812" y="100270"/>
            <a:ext cx="5807136" cy="588753"/>
          </a:xfrm>
          <a:prstGeom prst="rect">
            <a:avLst/>
          </a:prstGeom>
          <a:noFill/>
        </p:spPr>
        <p:txBody>
          <a:bodyPr wrap="square" rtlCol="0" anchor="ctr">
            <a:noAutofit/>
          </a:bodyPr>
          <a:lstStyle/>
          <a:p>
            <a:pPr marL="0" indent="0" algn="ctr">
              <a:lnSpc>
                <a:spcPct val="150000"/>
              </a:lnSpc>
              <a:spcBef>
                <a:spcPts val="0"/>
              </a:spcBef>
              <a:spcAft>
                <a:spcPts val="0"/>
              </a:spcAft>
              <a:buSzPct val="100000"/>
            </a:pPr>
            <a:r>
              <a:rPr lang="zh-CN" altLang="en-US" sz="3600" dirty="0">
                <a:latin typeface="Arial" panose="020B0604020202020204" pitchFamily="34" charset="0"/>
                <a:ea typeface="黑体" panose="02010609060101010101" pitchFamily="2" charset="-122"/>
                <a:cs typeface="+mn-ea"/>
              </a:rPr>
              <a:t>霜</a:t>
            </a:r>
          </a:p>
        </p:txBody>
      </p:sp>
    </p:spTree>
    <p:custDataLst>
      <p:tags r:id="rId1"/>
    </p:custDataLst>
    <p:extLst>
      <p:ext uri="{BB962C8B-B14F-4D97-AF65-F5344CB8AC3E}">
        <p14:creationId xmlns:p14="http://schemas.microsoft.com/office/powerpoint/2010/main" val="524381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内容占位符 83969" descr="降水形成的过程示意图4-29"/>
          <p:cNvPicPr>
            <a:picLocks noGrp="1" noChangeAspect="1"/>
          </p:cNvPicPr>
          <p:nvPr>
            <p:ph idx="4294967295"/>
          </p:nvPr>
        </p:nvPicPr>
        <p:blipFill>
          <a:blip r:embed="rId3"/>
          <a:srcRect t="5663" b="3407"/>
          <a:stretch>
            <a:fillRect/>
          </a:stretch>
        </p:blipFill>
        <p:spPr>
          <a:xfrm>
            <a:off x="3171720" y="195262"/>
            <a:ext cx="3914610" cy="4948238"/>
          </a:xfrm>
        </p:spPr>
      </p:pic>
      <p:sp>
        <p:nvSpPr>
          <p:cNvPr id="83971" name="矩形 83970"/>
          <p:cNvSpPr/>
          <p:nvPr/>
        </p:nvSpPr>
        <p:spPr>
          <a:xfrm rot="5400000">
            <a:off x="-92889" y="1844755"/>
            <a:ext cx="4536282" cy="1346835"/>
          </a:xfrm>
          <a:prstGeom prst="rect">
            <a:avLst/>
          </a:prstGeom>
        </p:spPr>
        <p:txBody>
          <a:bodyPr vert="eaVert" wrap="none" fromWordArt="1">
            <a:prstTxWarp prst="textWave4">
              <a:avLst>
                <a:gd name="adj1" fmla="val 13005"/>
                <a:gd name="adj2" fmla="val 0"/>
              </a:avLst>
            </a:prstTxWarp>
            <a:normAutofit/>
          </a:bodyPr>
          <a:lstStyle/>
          <a:p>
            <a:pPr algn="ctr"/>
            <a:r>
              <a:rPr lang="zh-CN" altLang="en-US" sz="2695" b="1">
                <a:gradFill rotWithShape="0">
                  <a:gsLst>
                    <a:gs pos="0">
                      <a:srgbClr val="00FF00"/>
                    </a:gs>
                    <a:gs pos="100000">
                      <a:srgbClr val="00CCFF"/>
                    </a:gs>
                  </a:gsLst>
                  <a:lin ang="0" scaled="1"/>
                  <a:tileRect/>
                </a:gradFill>
                <a:effectLst>
                  <a:outerShdw dist="99190" dir="7788334" algn="ctr" rotWithShape="0">
                    <a:srgbClr val="000080">
                      <a:alpha val="80000"/>
                    </a:srgbClr>
                  </a:outerShdw>
                </a:effectLst>
                <a:latin typeface="华文琥珀" charset="0"/>
                <a:ea typeface="华文琥珀" charset="0"/>
              </a:rPr>
              <a:t>降水的形成过程</a:t>
            </a:r>
          </a:p>
        </p:txBody>
      </p:sp>
      <p:sp>
        <p:nvSpPr>
          <p:cNvPr id="83972" name="文本框 83971"/>
          <p:cNvSpPr txBox="1"/>
          <p:nvPr/>
        </p:nvSpPr>
        <p:spPr>
          <a:xfrm>
            <a:off x="2848670" y="3598069"/>
            <a:ext cx="1346835" cy="369212"/>
          </a:xfrm>
          <a:prstGeom prst="rect">
            <a:avLst/>
          </a:prstGeom>
          <a:noFill/>
          <a:ln w="9525">
            <a:noFill/>
          </a:ln>
        </p:spPr>
        <p:txBody>
          <a:bodyPr>
            <a:spAutoFit/>
          </a:bodyPr>
          <a:lstStyle/>
          <a:p>
            <a:pPr>
              <a:spcBef>
                <a:spcPct val="50000"/>
              </a:spcBef>
            </a:pPr>
            <a:r>
              <a:rPr lang="zh-CN" altLang="en-US" sz="1795" b="1" dirty="0">
                <a:solidFill>
                  <a:srgbClr val="FF0000"/>
                </a:solidFill>
                <a:latin typeface="Times New Roman" panose="02020603050405020304" pitchFamily="18" charset="0"/>
                <a:ea typeface="华文隶书" pitchFamily="2" charset="-122"/>
              </a:rPr>
              <a:t>水蒸气上升</a:t>
            </a:r>
          </a:p>
        </p:txBody>
      </p:sp>
      <p:sp>
        <p:nvSpPr>
          <p:cNvPr id="83973" name="文本框 83972"/>
          <p:cNvSpPr txBox="1"/>
          <p:nvPr/>
        </p:nvSpPr>
        <p:spPr>
          <a:xfrm>
            <a:off x="2740590" y="411956"/>
            <a:ext cx="1831411" cy="646757"/>
          </a:xfrm>
          <a:prstGeom prst="rect">
            <a:avLst/>
          </a:prstGeom>
          <a:noFill/>
          <a:ln w="9525">
            <a:noFill/>
          </a:ln>
        </p:spPr>
        <p:txBody>
          <a:bodyPr>
            <a:spAutoFit/>
          </a:bodyPr>
          <a:lstStyle/>
          <a:p>
            <a:pPr>
              <a:spcBef>
                <a:spcPct val="50000"/>
              </a:spcBef>
            </a:pPr>
            <a:r>
              <a:rPr lang="zh-CN" altLang="en-US" sz="1795" b="1" dirty="0">
                <a:solidFill>
                  <a:srgbClr val="FF0000"/>
                </a:solidFill>
                <a:latin typeface="Times New Roman" panose="02020603050405020304" pitchFamily="18" charset="0"/>
                <a:ea typeface="华文隶书" pitchFamily="2" charset="-122"/>
              </a:rPr>
              <a:t>在高空，水蒸汽凝结成小水珠</a:t>
            </a:r>
          </a:p>
        </p:txBody>
      </p:sp>
      <p:sp>
        <p:nvSpPr>
          <p:cNvPr id="83974" name="文本框 83973"/>
          <p:cNvSpPr txBox="1"/>
          <p:nvPr/>
        </p:nvSpPr>
        <p:spPr>
          <a:xfrm>
            <a:off x="5434259" y="844153"/>
            <a:ext cx="2558274" cy="369212"/>
          </a:xfrm>
          <a:prstGeom prst="rect">
            <a:avLst/>
          </a:prstGeom>
          <a:noFill/>
          <a:ln w="9525">
            <a:noFill/>
          </a:ln>
        </p:spPr>
        <p:txBody>
          <a:bodyPr>
            <a:spAutoFit/>
          </a:bodyPr>
          <a:lstStyle/>
          <a:p>
            <a:pPr>
              <a:spcBef>
                <a:spcPct val="50000"/>
              </a:spcBef>
            </a:pPr>
            <a:r>
              <a:rPr lang="zh-CN" altLang="en-US" sz="1795" b="1" dirty="0">
                <a:solidFill>
                  <a:srgbClr val="FF0000"/>
                </a:solidFill>
                <a:latin typeface="Times New Roman" panose="02020603050405020304" pitchFamily="18" charset="0"/>
                <a:ea typeface="华文隶书" pitchFamily="2" charset="-122"/>
              </a:rPr>
              <a:t>小水珠不断聚集形成云</a:t>
            </a:r>
          </a:p>
        </p:txBody>
      </p:sp>
      <p:sp>
        <p:nvSpPr>
          <p:cNvPr id="83975" name="文本框 83974"/>
          <p:cNvSpPr txBox="1"/>
          <p:nvPr/>
        </p:nvSpPr>
        <p:spPr>
          <a:xfrm>
            <a:off x="6458045" y="2247900"/>
            <a:ext cx="1346835" cy="646757"/>
          </a:xfrm>
          <a:prstGeom prst="rect">
            <a:avLst/>
          </a:prstGeom>
          <a:noFill/>
          <a:ln w="9525">
            <a:noFill/>
          </a:ln>
        </p:spPr>
        <p:txBody>
          <a:bodyPr>
            <a:spAutoFit/>
          </a:bodyPr>
          <a:lstStyle/>
          <a:p>
            <a:pPr>
              <a:spcBef>
                <a:spcPct val="50000"/>
              </a:spcBef>
            </a:pPr>
            <a:r>
              <a:rPr lang="zh-CN" altLang="en-US" sz="1795" b="1" dirty="0">
                <a:solidFill>
                  <a:srgbClr val="FF0000"/>
                </a:solidFill>
                <a:latin typeface="Times New Roman" panose="02020603050405020304" pitchFamily="18" charset="0"/>
                <a:ea typeface="华文隶书" pitchFamily="2" charset="-122"/>
              </a:rPr>
              <a:t>当小水珠变大就下雨了</a:t>
            </a:r>
          </a:p>
        </p:txBody>
      </p:sp>
    </p:spTree>
    <p:extLst>
      <p:ext uri="{BB962C8B-B14F-4D97-AF65-F5344CB8AC3E}">
        <p14:creationId xmlns:p14="http://schemas.microsoft.com/office/powerpoint/2010/main" val="4256579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P spid="83974" grpId="0"/>
      <p:bldP spid="8397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SLIDE_ID" val="150995200"/>
  <p:tag name="KSO_WM_SLIDE_INDEX" val="1"/>
  <p:tag name="KSO_WM_SLIDE_ITEM_CNT" val="5"/>
  <p:tag name="KSO_WM_SLIDE_LAYOUT" val="a_d"/>
  <p:tag name="KSO_WM_SLIDE_LAYOUT_CNT" val="1_5"/>
  <p:tag name="KSO_WM_SLIDE_TYPE" val="text"/>
  <p:tag name="KSO_WM_BEAUTIFY_FLAG" val="#wm#"/>
  <p:tag name="KSO_WM_SLIDE_POSITION" val="0*89"/>
  <p:tag name="KSO_WM_SLIDE_SIZE" val="961*417"/>
  <p:tag name="KSO_WM_TAG_VERSION" val="1.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
  <p:tag name="KSO_WM_TEMPLATE_CATEGORY" val="diagram"/>
  <p:tag name="KSO_WM_TEMPLATE_INDEX" val="169027"/>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7"/>
  <p:tag name="KSO_WM_UNIT_TYPE" val="f"/>
  <p:tag name="KSO_WM_UNIT_INDEX" val="1"/>
  <p:tag name="KSO_WM_UNIT_ID" val="256*f*1"/>
  <p:tag name="KSO_WM_UNIT_CLEAR" val="1"/>
  <p:tag name="KSO_WM_UNIT_LAYERLEVEL" val="1"/>
  <p:tag name="KSO_WM_UNIT_VALUE" val="32"/>
  <p:tag name="KSO_WM_UNIT_HIGHLIGHT" val="0"/>
  <p:tag name="KSO_WM_UNIT_COMPATIBLE" val="0"/>
  <p:tag name="KSO_WM_BEAUTIFY_FLAG" val="#wm#"/>
  <p:tag name="KSO_WM_UNIT_PRESET_TEXT_INDEX" val="3"/>
  <p:tag name="KSO_WM_UNIT_PRESET_TEXT_LEN" val="50"/>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7"/>
  <p:tag name="KSO_WM_UNIT_TYPE" val="d"/>
  <p:tag name="KSO_WM_UNIT_INDEX" val="1"/>
  <p:tag name="KSO_WM_UNIT_ID" val="256*d*1"/>
  <p:tag name="KSO_WM_UNIT_CLEAR" val="0"/>
  <p:tag name="KSO_WM_UNIT_LAYERLEVEL" val="1"/>
  <p:tag name="KSO_WM_UNIT_VALUE" val="1138*2154"/>
  <p:tag name="KSO_WM_UNIT_HIGHLIGHT" val="0"/>
  <p:tag name="KSO_WM_UNIT_COMPATIBLE" val="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7"/>
  <p:tag name="KSO_WM_UNIT_TYPE" val="a"/>
  <p:tag name="KSO_WM_UNIT_INDEX" val="1"/>
  <p:tag name="KSO_WM_UNIT_ID" val="256*a*1"/>
  <p:tag name="KSO_WM_UNIT_CLEAR" val="1"/>
  <p:tag name="KSO_WM_UNIT_LAYERLEVEL" val="1"/>
  <p:tag name="KSO_WM_UNIT_VALUE" val="29"/>
  <p:tag name="KSO_WM_UNIT_ISCONTENTSTITLE" val="0"/>
  <p:tag name="KSO_WM_UNIT_HIGHLIGHT" val="0"/>
  <p:tag name="KSO_WM_UNIT_COMPATIBLE" val="0"/>
  <p:tag name="KSO_WM_BEAUTIFY_FLAG" val="#wm#"/>
  <p:tag name="KSO_WM_UNIT_PRESET_TEXT_INDEX" val="3"/>
  <p:tag name="KSO_WM_UNIT_PRESET_TEXT_LEN" val="17"/>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027"/>
  <p:tag name="KSO_WM_SLIDE_ID" val="150995200"/>
  <p:tag name="KSO_WM_SLIDE_INDEX" val="1"/>
  <p:tag name="KSO_WM_SLIDE_ITEM_CNT" val="2"/>
  <p:tag name="KSO_WM_SLIDE_LAYOUT" val="a_f_d"/>
  <p:tag name="KSO_WM_SLIDE_LAYOUT_CNT" val="1_1_1"/>
  <p:tag name="KSO_WM_SLIDE_TYPE" val="text"/>
  <p:tag name="KSO_WM_BEAUTIFY_FLAG" val="#wm#"/>
  <p:tag name="KSO_WM_SLIDE_POSITION" val="163*84"/>
  <p:tag name="KSO_WM_SLIDE_SIZE" val="611*411"/>
  <p:tag name="KSO_WM_TAG_VERSION" val="1.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02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
  <p:tag name="KSO_WM_TEMPLATE_CATEGORY" val="diagram"/>
  <p:tag name="KSO_WM_TEMPLATE_INDEX" val="169027"/>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7"/>
  <p:tag name="KSO_WM_UNIT_TYPE" val="f"/>
  <p:tag name="KSO_WM_UNIT_INDEX" val="1"/>
  <p:tag name="KSO_WM_UNIT_ID" val="256*f*1"/>
  <p:tag name="KSO_WM_UNIT_CLEAR" val="1"/>
  <p:tag name="KSO_WM_UNIT_LAYERLEVEL" val="1"/>
  <p:tag name="KSO_WM_UNIT_VALUE" val="32"/>
  <p:tag name="KSO_WM_UNIT_HIGHLIGHT" val="0"/>
  <p:tag name="KSO_WM_UNIT_COMPATIBLE" val="0"/>
  <p:tag name="KSO_WM_BEAUTIFY_FLAG" val="#wm#"/>
  <p:tag name="KSO_WM_UNIT_PRESET_TEXT_INDEX" val="3"/>
  <p:tag name="KSO_WM_UNIT_PRESET_TEXT_LEN" val="5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7"/>
  <p:tag name="KSO_WM_UNIT_TYPE" val="d"/>
  <p:tag name="KSO_WM_UNIT_INDEX" val="1"/>
  <p:tag name="KSO_WM_UNIT_ID" val="256*d*1"/>
  <p:tag name="KSO_WM_UNIT_CLEAR" val="0"/>
  <p:tag name="KSO_WM_UNIT_LAYERLEVEL" val="1"/>
  <p:tag name="KSO_WM_UNIT_VALUE" val="1138*2154"/>
  <p:tag name="KSO_WM_UNIT_HIGHLIGHT" val="0"/>
  <p:tag name="KSO_WM_UNIT_COMPATIBLE" val="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7"/>
  <p:tag name="KSO_WM_UNIT_TYPE" val="a"/>
  <p:tag name="KSO_WM_UNIT_INDEX" val="1"/>
  <p:tag name="KSO_WM_UNIT_ID" val="256*a*1"/>
  <p:tag name="KSO_WM_UNIT_CLEAR" val="1"/>
  <p:tag name="KSO_WM_UNIT_LAYERLEVEL" val="1"/>
  <p:tag name="KSO_WM_UNIT_VALUE" val="29"/>
  <p:tag name="KSO_WM_UNIT_ISCONTENTSTITLE" val="0"/>
  <p:tag name="KSO_WM_UNIT_HIGHLIGHT" val="0"/>
  <p:tag name="KSO_WM_UNIT_COMPATIBLE" val="0"/>
  <p:tag name="KSO_WM_BEAUTIFY_FLAG" val="#wm#"/>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UNIT_TYPE" val="d"/>
  <p:tag name="KSO_WM_UNIT_INDEX" val="1"/>
  <p:tag name="KSO_WM_UNIT_ID" val="256*d*1"/>
  <p:tag name="KSO_WM_UNIT_CLEAR" val="0"/>
  <p:tag name="KSO_WM_UNIT_LAYERLEVEL" val="1"/>
  <p:tag name="KSO_WM_UNIT_VALUE" val="1465*1103"/>
  <p:tag name="KSO_WM_UNIT_HIGHLIGHT" val="0"/>
  <p:tag name="KSO_WM_UNIT_COMPATIBLE" val="0"/>
  <p:tag name="KSO_WM_BEAUTIFY_FLAG" val="#wm#"/>
  <p:tag name="KSO_WM_TAG_VERSION" val="1.0"/>
</p:tagLst>
</file>

<file path=ppt/tags/tag20.xml><?xml version="1.0" encoding="utf-8"?>
<p:tagLst xmlns:a="http://schemas.openxmlformats.org/drawingml/2006/main" xmlns:r="http://schemas.openxmlformats.org/officeDocument/2006/relationships" xmlns:p="http://schemas.openxmlformats.org/presentationml/2006/main">
  <p:tag name="KSO_WM_SLIDE_ID" val="diagram20191282_1"/>
  <p:tag name="KSO_WM_TEMPLATE_SUBCATEGORY" val="0"/>
  <p:tag name="KSO_WM_SLIDE_TYPE" val="text"/>
  <p:tag name="KSO_WM_SLIDE_SUBTYPE" val="picTxt"/>
  <p:tag name="KSO_WM_SLIDE_ITEM_CNT" val="0"/>
  <p:tag name="KSO_WM_SLIDE_INDEX" val="1"/>
  <p:tag name="KSO_WM_UNIT_SHOW_EDIT_AREA_INDICATION" val="1"/>
  <p:tag name="KSO_WM_SLIDE_SIZE" val="959*539"/>
  <p:tag name="KSO_WM_SLIDE_POSITION" val="0*0"/>
  <p:tag name="KSO_WM_TAG_VERSION" val="1.0"/>
  <p:tag name="KSO_WM_BEAUTIFY_FLAG" val="#wm#"/>
  <p:tag name="KSO_WM_TEMPLATE_CATEGORY" val="diagram"/>
  <p:tag name="KSO_WM_TEMPLATE_INDEX" val="20191282"/>
  <p:tag name="KSO_WM_SLIDE_LAYOUT" val="a_d"/>
  <p:tag name="KSO_WM_SLIDE_LAYOUT_CNT" val="1_1"/>
  <p:tag name="KSO_WM_SLIDE_LAYOUT_INFO" val="{&quot;direction&quot;:0,&quot;horizontalAlign&quot;:-1,&quot;verticalAlign&quot;:-1,&quot;type&quot;:1,&quot;diagramDirection&quot;:0,&quot;canSetOverLayout&quot;:0,&quot;isOverLayout&quot;:0,&quot;backgroundInfo&quot;:[{&quot;type&quot;:&quot;general&quot;,&quot;left&quot;:0.0,&quot;top&quot;:0.0,&quot;right&quot;:0.0,&quot;bottom&quot;:0.0}]}"/>
  <p:tag name="KSO_WM_SLIDE_BACKGROUND" val="[&quot;general&quot;]"/>
  <p:tag name="KSO_WM_SLIDE_RATIO" val="1.777778"/>
  <p:tag name="KSO_WM_SLIDE_MODEL_TYPE" val="cover"/>
  <p:tag name="KSO_WM_SLIDE_CONSTRAINT" val="%7b%22slideConstraint%22%3a%7b%22seriesAreas%22%3a%5b%5d%2c%22singleAreas%22%3a%5b%7b%22shapes%22%3a%5b13%5d%2c%22serialConstraintIndex%22%3a-1%2c%22areatextmark%22%3a0%2c%22pictureprocessmark%22%3a0%7d%5d%7d%7d"/>
  <p:tag name="KSO_WM_SLIDE_COLORSCHEME_VERSION" val="3.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1282_1*i*1"/>
  <p:tag name="KSO_WM_TEMPLATE_CATEGORY" val="diagram"/>
  <p:tag name="KSO_WM_TEMPLATE_INDEX" val="20191282"/>
  <p:tag name="KSO_WM_UNIT_LAYERLEVEL" val="1"/>
  <p:tag name="KSO_WM_TAG_VERSION" val="1.0"/>
  <p:tag name="KSO_WM_BEAUTIFY_FLAG" val="#wm#"/>
  <p:tag name="KSO_WM_UNIT_ADJUSTLAYOUT_ID" val="2"/>
  <p:tag name="KSO_WM_UNIT_COLOR_SCHEME_SHAPE_ID" val="2"/>
  <p:tag name="KSO_WM_UNIT_COLOR_SCHEME_PARENT_PAGE" val="0_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1282_1*i*2"/>
  <p:tag name="KSO_WM_TEMPLATE_CATEGORY" val="diagram"/>
  <p:tag name="KSO_WM_TEMPLATE_INDEX" val="20191282"/>
  <p:tag name="KSO_WM_UNIT_LAYERLEVEL" val="1"/>
  <p:tag name="KSO_WM_TAG_VERSION" val="1.0"/>
  <p:tag name="KSO_WM_BEAUTIFY_FLAG" val="#wm#"/>
  <p:tag name="KSO_WM_UNIT_ADJUSTLAYOUT_ID" val="3"/>
  <p:tag name="KSO_WM_UNIT_COLOR_SCHEME_SHAPE_ID" val="3"/>
  <p:tag name="KSO_WM_UNIT_COLOR_SCHEME_PARENT_PAGE" val="0_1"/>
</p:tagLst>
</file>

<file path=ppt/tags/tag23.xml><?xml version="1.0" encoding="utf-8"?>
<p:tagLst xmlns:a="http://schemas.openxmlformats.org/drawingml/2006/main" xmlns:r="http://schemas.openxmlformats.org/officeDocument/2006/relationships" xmlns:p="http://schemas.openxmlformats.org/presentationml/2006/main">
  <p:tag name="KSO_WM_UNIT_VALUE" val="1543*1543"/>
  <p:tag name="KSO_WM_UNIT_HIGHLIGHT" val="0"/>
  <p:tag name="KSO_WM_UNIT_COMPATIBLE" val="0"/>
  <p:tag name="KSO_WM_UNIT_DIAGRAM_ISNUMVISUAL" val="0"/>
  <p:tag name="KSO_WM_UNIT_DIAGRAM_ISREFERUNIT" val="0"/>
  <p:tag name="KSO_WM_UNIT_TYPE" val="d"/>
  <p:tag name="KSO_WM_UNIT_INDEX" val="1"/>
  <p:tag name="KSO_WM_UNIT_ID" val="diagram20191282_1*d*1"/>
  <p:tag name="KSO_WM_TEMPLATE_CATEGORY" val="diagram"/>
  <p:tag name="KSO_WM_TEMPLATE_INDEX" val="20191282"/>
  <p:tag name="KSO_WM_UNIT_LAYERLEVEL" val="1"/>
  <p:tag name="KSO_WM_TAG_VERSION" val="1.0"/>
  <p:tag name="KSO_WM_BEAUTIFY_FLAG" val="#wm#"/>
  <p:tag name="KSO_WM_UNIT_ADJUSTLAYOUT_ID" val="13"/>
  <p:tag name="KSO_WM_UNIT_PICTURE_CLIP_FLAG" val="1"/>
  <p:tag name="KSO_WM_UNIT_COLOR_SCHEME_SHAPE_ID" val="13"/>
  <p:tag name="KSO_WM_UNIT_COLOR_SCHEME_PARENT_PAGE" val="0_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10;添加大标题内容"/>
  <p:tag name="KSO_WM_UNIT_TEXT_PART_ID" val="5-X"/>
  <p:tag name="KSO_WM_UNIT_TEXT_PART_SIZE" val="92.4*403"/>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1282_1*a*1"/>
  <p:tag name="KSO_WM_TEMPLATE_CATEGORY" val="diagram"/>
  <p:tag name="KSO_WM_TEMPLATE_INDEX" val="20191282"/>
  <p:tag name="KSO_WM_UNIT_LAYERLEVEL" val="1"/>
  <p:tag name="KSO_WM_TAG_VERSION" val="1.0"/>
  <p:tag name="KSO_WM_BEAUTIFY_FLAG" val="#wm#"/>
  <p:tag name="KSO_WM_UNIT_ADJUSTLAYOUT_ID" val="14"/>
  <p:tag name="KSO_WM_UNIT_COLOR_SCHEME_SHAPE_ID" val="14"/>
  <p:tag name="KSO_WM_UNIT_COLOR_SCHEME_PARENT_PAGE" val="0_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1282_1*i*3"/>
  <p:tag name="KSO_WM_TEMPLATE_CATEGORY" val="diagram"/>
  <p:tag name="KSO_WM_TEMPLATE_INDEX" val="20191282"/>
  <p:tag name="KSO_WM_UNIT_LAYERLEVEL" val="1"/>
  <p:tag name="KSO_WM_TAG_VERSION" val="1.0"/>
  <p:tag name="KSO_WM_BEAUTIFY_FLAG" val="#wm#"/>
  <p:tag name="KSO_WM_UNIT_ADJUSTLAYOUT_ID" val="15"/>
  <p:tag name="KSO_WM_UNIT_COLOR_SCHEME_SHAPE_ID" val="15"/>
  <p:tag name="KSO_WM_UNIT_COLOR_SCHEME_PARENT_PAGE" val="0_1"/>
</p:tagLst>
</file>

<file path=ppt/tags/tag26.xml><?xml version="1.0" encoding="utf-8"?>
<p:tagLst xmlns:a="http://schemas.openxmlformats.org/drawingml/2006/main" xmlns:r="http://schemas.openxmlformats.org/officeDocument/2006/relationships" xmlns:p="http://schemas.openxmlformats.org/presentationml/2006/main">
  <p:tag name="KSO_WM_SLIDE_ID" val="diagram20191282_1"/>
  <p:tag name="KSO_WM_TEMPLATE_SUBCATEGORY" val="0"/>
  <p:tag name="KSO_WM_SLIDE_TYPE" val="text"/>
  <p:tag name="KSO_WM_SLIDE_SUBTYPE" val="picTxt"/>
  <p:tag name="KSO_WM_SLIDE_ITEM_CNT" val="0"/>
  <p:tag name="KSO_WM_SLIDE_INDEX" val="1"/>
  <p:tag name="KSO_WM_UNIT_SHOW_EDIT_AREA_INDICATION" val="1"/>
  <p:tag name="KSO_WM_SLIDE_SIZE" val="959*539"/>
  <p:tag name="KSO_WM_SLIDE_POSITION" val="0*0"/>
  <p:tag name="KSO_WM_TAG_VERSION" val="1.0"/>
  <p:tag name="KSO_WM_BEAUTIFY_FLAG" val="#wm#"/>
  <p:tag name="KSO_WM_TEMPLATE_CATEGORY" val="diagram"/>
  <p:tag name="KSO_WM_TEMPLATE_INDEX" val="20191282"/>
  <p:tag name="KSO_WM_SLIDE_LAYOUT" val="a_d"/>
  <p:tag name="KSO_WM_SLIDE_LAYOUT_CNT" val="1_1"/>
  <p:tag name="KSO_WM_SLIDE_LAYOUT_INFO" val="{&quot;direction&quot;:0,&quot;horizontalAlign&quot;:-1,&quot;verticalAlign&quot;:-1,&quot;type&quot;:1,&quot;diagramDirection&quot;:0,&quot;canSetOverLayout&quot;:0,&quot;isOverLayout&quot;:0,&quot;backgroundInfo&quot;:[{&quot;type&quot;:&quot;general&quot;,&quot;left&quot;:0.0,&quot;top&quot;:0.0,&quot;right&quot;:0.0,&quot;bottom&quot;:0.0}]}"/>
  <p:tag name="KSO_WM_SLIDE_BACKGROUND" val="[&quot;general&quot;]"/>
  <p:tag name="KSO_WM_SLIDE_RATIO" val="1.777778"/>
  <p:tag name="KSO_WM_SLIDE_MODEL_TYPE" val="cover"/>
  <p:tag name="KSO_WM_SLIDE_CONSTRAINT" val="%7b%22slideConstraint%22%3a%7b%22seriesAreas%22%3a%5b%5d%2c%22singleAreas%22%3a%5b%7b%22shapes%22%3a%5b13%5d%2c%22serialConstraintIndex%22%3a-1%2c%22areatextmark%22%3a0%2c%22pictureprocessmark%22%3a0%7d%5d%7d%7d"/>
  <p:tag name="KSO_WM_SLIDE_COLORSCHEME_VERSION" val="3.2"/>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1282_1*i*1"/>
  <p:tag name="KSO_WM_TEMPLATE_CATEGORY" val="diagram"/>
  <p:tag name="KSO_WM_TEMPLATE_INDEX" val="20191282"/>
  <p:tag name="KSO_WM_UNIT_LAYERLEVEL" val="1"/>
  <p:tag name="KSO_WM_TAG_VERSION" val="1.0"/>
  <p:tag name="KSO_WM_BEAUTIFY_FLAG" val="#wm#"/>
  <p:tag name="KSO_WM_UNIT_ADJUSTLAYOUT_ID" val="2"/>
  <p:tag name="KSO_WM_UNIT_COLOR_SCHEME_SHAPE_ID" val="2"/>
  <p:tag name="KSO_WM_UNIT_COLOR_SCHEME_PARENT_PAGE" val="0_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1282_1*i*2"/>
  <p:tag name="KSO_WM_TEMPLATE_CATEGORY" val="diagram"/>
  <p:tag name="KSO_WM_TEMPLATE_INDEX" val="20191282"/>
  <p:tag name="KSO_WM_UNIT_LAYERLEVEL" val="1"/>
  <p:tag name="KSO_WM_TAG_VERSION" val="1.0"/>
  <p:tag name="KSO_WM_BEAUTIFY_FLAG" val="#wm#"/>
  <p:tag name="KSO_WM_UNIT_ADJUSTLAYOUT_ID" val="3"/>
  <p:tag name="KSO_WM_UNIT_COLOR_SCHEME_SHAPE_ID" val="3"/>
  <p:tag name="KSO_WM_UNIT_COLOR_SCHEME_PARENT_PAGE" val="0_1"/>
</p:tagLst>
</file>

<file path=ppt/tags/tag29.xml><?xml version="1.0" encoding="utf-8"?>
<p:tagLst xmlns:a="http://schemas.openxmlformats.org/drawingml/2006/main" xmlns:r="http://schemas.openxmlformats.org/officeDocument/2006/relationships" xmlns:p="http://schemas.openxmlformats.org/presentationml/2006/main">
  <p:tag name="KSO_WM_UNIT_VALUE" val="1543*1543"/>
  <p:tag name="KSO_WM_UNIT_HIGHLIGHT" val="0"/>
  <p:tag name="KSO_WM_UNIT_COMPATIBLE" val="0"/>
  <p:tag name="KSO_WM_UNIT_DIAGRAM_ISNUMVISUAL" val="0"/>
  <p:tag name="KSO_WM_UNIT_DIAGRAM_ISREFERUNIT" val="0"/>
  <p:tag name="KSO_WM_UNIT_TYPE" val="d"/>
  <p:tag name="KSO_WM_UNIT_INDEX" val="1"/>
  <p:tag name="KSO_WM_UNIT_ID" val="diagram20191282_1*d*1"/>
  <p:tag name="KSO_WM_TEMPLATE_CATEGORY" val="diagram"/>
  <p:tag name="KSO_WM_TEMPLATE_INDEX" val="20191282"/>
  <p:tag name="KSO_WM_UNIT_LAYERLEVEL" val="1"/>
  <p:tag name="KSO_WM_TAG_VERSION" val="1.0"/>
  <p:tag name="KSO_WM_BEAUTIFY_FLAG" val="#wm#"/>
  <p:tag name="KSO_WM_UNIT_ADJUSTLAYOUT_ID" val="13"/>
  <p:tag name="KSO_WM_UNIT_PICTURE_CLIP_FLAG" val="1"/>
  <p:tag name="KSO_WM_UNIT_COLOR_SCHEME_SHAPE_ID" val="13"/>
  <p:tag name="KSO_WM_UNIT_COLOR_SCHEME_PARENT_PAGE" val="0_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UNIT_TYPE" val="d"/>
  <p:tag name="KSO_WM_UNIT_INDEX" val="2"/>
  <p:tag name="KSO_WM_UNIT_ID" val="256*d*2"/>
  <p:tag name="KSO_WM_UNIT_CLEAR" val="0"/>
  <p:tag name="KSO_WM_UNIT_LAYERLEVEL" val="1"/>
  <p:tag name="KSO_WM_UNIT_VALUE" val="748*1230"/>
  <p:tag name="KSO_WM_UNIT_HIGHLIGHT" val="0"/>
  <p:tag name="KSO_WM_UNIT_COMPATIBLE" val="0"/>
  <p:tag name="KSO_WM_BEAUTIFY_FLAG" val="#wm#"/>
  <p:tag name="KSO_WM_TAG_VERSION" val="1.0"/>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10;添加大标题内容"/>
  <p:tag name="KSO_WM_UNIT_TEXT_PART_ID" val="5-X"/>
  <p:tag name="KSO_WM_UNIT_TEXT_PART_SIZE" val="92.4*403"/>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1282_1*a*1"/>
  <p:tag name="KSO_WM_TEMPLATE_CATEGORY" val="diagram"/>
  <p:tag name="KSO_WM_TEMPLATE_INDEX" val="20191282"/>
  <p:tag name="KSO_WM_UNIT_LAYERLEVEL" val="1"/>
  <p:tag name="KSO_WM_TAG_VERSION" val="1.0"/>
  <p:tag name="KSO_WM_BEAUTIFY_FLAG" val="#wm#"/>
  <p:tag name="KSO_WM_UNIT_ADJUSTLAYOUT_ID" val="14"/>
  <p:tag name="KSO_WM_UNIT_COLOR_SCHEME_SHAPE_ID" val="14"/>
  <p:tag name="KSO_WM_UNIT_COLOR_SCHEME_PARENT_PAGE" val="0_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1282_1*i*3"/>
  <p:tag name="KSO_WM_TEMPLATE_CATEGORY" val="diagram"/>
  <p:tag name="KSO_WM_TEMPLATE_INDEX" val="20191282"/>
  <p:tag name="KSO_WM_UNIT_LAYERLEVEL" val="1"/>
  <p:tag name="KSO_WM_TAG_VERSION" val="1.0"/>
  <p:tag name="KSO_WM_BEAUTIFY_FLAG" val="#wm#"/>
  <p:tag name="KSO_WM_UNIT_ADJUSTLAYOUT_ID" val="15"/>
  <p:tag name="KSO_WM_UNIT_COLOR_SCHEME_SHAPE_ID" val="15"/>
  <p:tag name="KSO_WM_UNIT_COLOR_SCHEME_PARENT_PAGE" val="0_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UNIT_TYPE" val="d"/>
  <p:tag name="KSO_WM_UNIT_INDEX" val="1"/>
  <p:tag name="KSO_WM_UNIT_ID" val="256*d*1"/>
  <p:tag name="KSO_WM_UNIT_CLEAR" val="0"/>
  <p:tag name="KSO_WM_UNIT_LAYERLEVEL" val="1"/>
  <p:tag name="KSO_WM_UNIT_VALUE" val="906*906"/>
  <p:tag name="KSO_WM_UNIT_HIGHLIGHT" val="0"/>
  <p:tag name="KSO_WM_UNIT_COMPATIBLE" val="0"/>
  <p:tag name="KSO_WM_BEAUTIFY_FLAG" val="#wm#"/>
  <p:tag name="KSO_WM_TAG_VERSION" val="1.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UNIT_TYPE" val="d"/>
  <p:tag name="KSO_WM_UNIT_INDEX" val="4"/>
  <p:tag name="KSO_WM_UNIT_ID" val="256*d*4"/>
  <p:tag name="KSO_WM_UNIT_CLEAR" val="0"/>
  <p:tag name="KSO_WM_UNIT_LAYERLEVEL" val="1"/>
  <p:tag name="KSO_WM_UNIT_VALUE" val="737*784"/>
  <p:tag name="KSO_WM_UNIT_HIGHLIGHT" val="0"/>
  <p:tag name="KSO_WM_UNIT_COMPATIBLE" val="0"/>
  <p:tag name="KSO_WM_BEAUTIFY_FLAG" val="#wm#"/>
  <p:tag name="KSO_WM_TAG_VERSION" val="1.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UNIT_TYPE" val="d"/>
  <p:tag name="KSO_WM_UNIT_INDEX" val="3"/>
  <p:tag name="KSO_WM_UNIT_ID" val="256*d*3"/>
  <p:tag name="KSO_WM_UNIT_CLEAR" val="0"/>
  <p:tag name="KSO_WM_UNIT_LAYERLEVEL" val="1"/>
  <p:tag name="KSO_WM_UNIT_VALUE" val="562*562"/>
  <p:tag name="KSO_WM_UNIT_HIGHLIGHT" val="0"/>
  <p:tag name="KSO_WM_UNIT_COMPATIBLE" val="0"/>
  <p:tag name="KSO_WM_BEAUTIFY_FLAG" val="#wm#"/>
  <p:tag name="KSO_WM_TAG_VERSION" val="1.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UNIT_TYPE" val="d"/>
  <p:tag name="KSO_WM_UNIT_INDEX" val="2"/>
  <p:tag name="KSO_WM_UNIT_ID" val="256*d*2"/>
  <p:tag name="KSO_WM_UNIT_CLEAR" val="0"/>
  <p:tag name="KSO_WM_UNIT_LAYERLEVEL" val="1"/>
  <p:tag name="KSO_WM_UNIT_VALUE" val="734*734"/>
  <p:tag name="KSO_WM_UNIT_HIGHLIGHT" val="0"/>
  <p:tag name="KSO_WM_UNIT_COMPATIBLE" val="0"/>
  <p:tag name="KSO_WM_BEAUTIFY_FLAG" val="#wm#"/>
  <p:tag name="KSO_WM_TAG_VERSION" val="1.0"/>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UNIT_TYPE" val="d"/>
  <p:tag name="KSO_WM_UNIT_INDEX" val="3"/>
  <p:tag name="KSO_WM_UNIT_ID" val="256*d*3"/>
  <p:tag name="KSO_WM_UNIT_CLEAR" val="0"/>
  <p:tag name="KSO_WM_UNIT_LAYERLEVEL" val="1"/>
  <p:tag name="KSO_WM_UNIT_VALUE" val="748*926"/>
  <p:tag name="KSO_WM_UNIT_HIGHLIGHT" val="0"/>
  <p:tag name="KSO_WM_UNIT_COMPATIBLE" val="0"/>
  <p:tag name="KSO_WM_BEAUTIFY_FLAG" val="#wm#"/>
  <p:tag name="KSO_WM_TAG_VERSION" val="1.0"/>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UNIT_TYPE" val="a"/>
  <p:tag name="KSO_WM_UNIT_INDEX" val="1"/>
  <p:tag name="KSO_WM_UNIT_ID" val="256*a*1"/>
  <p:tag name="KSO_WM_UNIT_CLEAR" val="1"/>
  <p:tag name="KSO_WM_UNIT_LAYERLEVEL" val="1"/>
  <p:tag name="KSO_WM_UNIT_VALUE" val="14"/>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UNIT_TYPE" val="f"/>
  <p:tag name="KSO_WM_UNIT_INDEX" val="1"/>
  <p:tag name="KSO_WM_UNIT_ID" val="256*f*1"/>
  <p:tag name="KSO_WM_UNIT_CLEAR" val="1"/>
  <p:tag name="KSO_WM_UNIT_LAYERLEVEL" val="1"/>
  <p:tag name="KSO_WM_UNIT_VALUE" val="48"/>
  <p:tag name="KSO_WM_UNIT_HIGHLIGHT" val="0"/>
  <p:tag name="KSO_WM_UNIT_COMPATIBLE" val="0"/>
  <p:tag name="KSO_WM_BEAUTIFY_FLAG" val="#wm#"/>
  <p:tag name="KSO_WM_UNIT_PRESET_TEXT_INDEX" val="3"/>
  <p:tag name="KSO_WM_UNIT_PRESET_TEXT_LEN" val="60"/>
  <p:tag name="KSO_WM_TAG_VERSION" val="1.0"/>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UNIT_TYPE" val="d"/>
  <p:tag name="KSO_WM_UNIT_INDEX" val="5"/>
  <p:tag name="KSO_WM_UNIT_ID" val="256*d*5"/>
  <p:tag name="KSO_WM_UNIT_CLEAR" val="0"/>
  <p:tag name="KSO_WM_UNIT_LAYERLEVEL" val="1"/>
  <p:tag name="KSO_WM_UNIT_VALUE" val="673*1412"/>
  <p:tag name="KSO_WM_UNIT_HIGHLIGHT" val="0"/>
  <p:tag name="KSO_WM_UNIT_COMPATIBLE" val="0"/>
  <p:tag name="KSO_WM_BEAUTIFY_FLAG" val="#wm#"/>
  <p:tag name="KSO_WM_TAG_VERSION" val="1.0"/>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UNIT_TYPE" val="d"/>
  <p:tag name="KSO_WM_UNIT_INDEX" val="4"/>
  <p:tag name="KSO_WM_UNIT_ID" val="256*d*4"/>
  <p:tag name="KSO_WM_UNIT_CLEAR" val="0"/>
  <p:tag name="KSO_WM_UNIT_LAYERLEVEL" val="1"/>
  <p:tag name="KSO_WM_UNIT_VALUE" val="668*740"/>
  <p:tag name="KSO_WM_UNIT_HIGHLIGHT" val="0"/>
  <p:tag name="KSO_WM_UNIT_COMPATIBLE" val="0"/>
  <p:tag name="KSO_WM_BEAUTIFY_FLAG" val="#wm#"/>
  <p:tag name="KSO_WM_TAG_VERSION" val="1.0"/>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8"/>
  <p:tag name="KSO_WM_UNIT_TYPE" val="a"/>
  <p:tag name="KSO_WM_UNIT_INDEX" val="1"/>
  <p:tag name="KSO_WM_UNIT_ID" val="256*a*1"/>
  <p:tag name="KSO_WM_UNIT_CLEAR" val="1"/>
  <p:tag name="KSO_WM_UNIT_LAYERLEVEL" val="1"/>
  <p:tag name="KSO_WM_UNIT_VALUE" val="23"/>
  <p:tag name="KSO_WM_UNIT_ISCONTENTSTITLE" val="0"/>
  <p:tag name="KSO_WM_UNIT_HIGHLIGHT" val="0"/>
  <p:tag name="KSO_WM_UNIT_COMPATIBLE" val="0"/>
  <p:tag name="KSO_WM_BEAUTIFY_FLAG" val="#wm#"/>
  <p:tag name="KSO_WM_UNIT_PRESET_TEXT_INDEX" val="3"/>
  <p:tag name="KSO_WM_UNIT_PRESET_TEXT_LEN" val="17"/>
  <p:tag name="KSO_WM_TAG_VERSION" val="1.0"/>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027"/>
  <p:tag name="KSO_WM_SLIDE_ID" val="150995200"/>
  <p:tag name="KSO_WM_SLIDE_INDEX" val="1"/>
  <p:tag name="KSO_WM_SLIDE_ITEM_CNT" val="2"/>
  <p:tag name="KSO_WM_SLIDE_LAYOUT" val="a_f_d"/>
  <p:tag name="KSO_WM_SLIDE_LAYOUT_CNT" val="1_1_1"/>
  <p:tag name="KSO_WM_SLIDE_TYPE" val="text"/>
  <p:tag name="KSO_WM_BEAUTIFY_FLAG" val="#wm#"/>
  <p:tag name="KSO_WM_SLIDE_POSITION" val="163*84"/>
  <p:tag name="KSO_WM_SLIDE_SIZE" val="611*411"/>
  <p:tag name="KSO_WM_TAG_VERSION" val="1.0"/>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0"/>
  <p:tag name="KSO_WM_TEMPLATE_CATEGORY" val="diagram"/>
  <p:tag name="KSO_WM_TEMPLATE_INDEX" val="169248"/>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027"/>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1"/>
  <p:tag name="KSO_WM_TEMPLATE_CATEGORY" val="diagram"/>
  <p:tag name="KSO_WM_TEMPLATE_INDEX" val="169248"/>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2"/>
  <p:tag name="KSO_WM_TEMPLATE_CATEGORY" val="diagram"/>
  <p:tag name="KSO_WM_TEMPLATE_INDEX" val="169248"/>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3"/>
  <p:tag name="KSO_WM_TEMPLATE_CATEGORY" val="diagram"/>
  <p:tag name="KSO_WM_TEMPLATE_INDEX" val="169248"/>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48"/>
  <p:tag name="KSO_WM_TAG_VERSION" val="1.0"/>
  <p:tag name="KSO_WM_SLIDE_ID" val="150995200"/>
  <p:tag name="KSO_WM_SLIDE_INDEX" val="1"/>
  <p:tag name="KSO_WM_SLIDE_ITEM_CNT" val="5"/>
  <p:tag name="KSO_WM_SLIDE_LAYOUT" val="a_f_d"/>
  <p:tag name="KSO_WM_SLIDE_LAYOUT_CNT" val="1_1_4"/>
  <p:tag name="KSO_WM_SLIDE_TYPE" val="text"/>
  <p:tag name="KSO_WM_SLIDE_SUBTYPE" val="picTxt"/>
  <p:tag name="KSO_WM_BEAUTIFY_FLAG" val="#wm#"/>
  <p:tag name="KSO_WM_SLIDE_POSITION" val="33*31"/>
  <p:tag name="KSO_WM_SLIDE_SIZE" val="821*486"/>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248"/>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248"/>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248"/>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7"/>
  <p:tag name="KSO_WM_TEMPLATE_CATEGORY" val="diagram"/>
  <p:tag name="KSO_WM_TEMPLATE_INDEX" val="169248"/>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8"/>
  <p:tag name="KSO_WM_TEMPLATE_CATEGORY" val="diagram"/>
  <p:tag name="KSO_WM_TEMPLATE_INDEX" val="169248"/>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9"/>
  <p:tag name="KSO_WM_TEMPLATE_CATEGORY" val="diagram"/>
  <p:tag name="KSO_WM_TEMPLATE_INDEX" val="1692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1164</Words>
  <Application>Microsoft Office PowerPoint</Application>
  <PresentationFormat>全屏显示(16:9)</PresentationFormat>
  <Paragraphs>151</Paragraphs>
  <Slides>24</Slides>
  <Notes>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地球上水的分布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7</cp:revision>
  <dcterms:created xsi:type="dcterms:W3CDTF">2020-03-27T10:00:29Z</dcterms:created>
  <dcterms:modified xsi:type="dcterms:W3CDTF">2020-03-27T10:48:58Z</dcterms:modified>
</cp:coreProperties>
</file>