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</p:sldIdLst>
  <p:sldSz cx="12061825" cy="7021513"/>
  <p:notesSz cx="6858000" cy="9144000"/>
  <p:defaultTextStyle>
    <a:defPPr>
      <a:defRPr lang="zh-CN"/>
    </a:defPPr>
    <a:lvl1pPr marL="0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4876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09751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14627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19502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24378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29254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34129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39005" algn="l" defTabSz="1209751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798" y="-96"/>
      </p:cViewPr>
      <p:guideLst>
        <p:guide orient="horz" pos="2212"/>
        <p:guide pos="379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#1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231AE3-E1DB-46BB-B0C1-6C43644F283A}" type="doc">
      <dgm:prSet loTypeId="urn:microsoft.com/office/officeart/2005/8/layout/orgChart1#1" loCatId="hierarchy" qsTypeId="urn:microsoft.com/office/officeart/2005/8/quickstyle/simple3#1" qsCatId="simple" csTypeId="urn:microsoft.com/office/officeart/2005/8/colors/colorful2#1" csCatId="accent1" phldr="1"/>
      <dgm:spPr/>
      <dgm:t>
        <a:bodyPr/>
        <a:lstStyle/>
        <a:p>
          <a:endParaRPr/>
        </a:p>
      </dgm:t>
    </dgm:pt>
    <dgm:pt modelId="{43F0B79E-E373-48E1-9B54-42F87DE3CBC3}" type="parTrans" cxnId="{7ED3308D-41DD-4877-950C-5E7EA90D2AD1}">
      <dgm:prSet custT="1"/>
      <dgm:spPr/>
      <dgm:t>
        <a:bodyPr/>
        <a:lstStyle/>
        <a:p>
          <a:endParaRPr lang="zh-CN" altLang="en-US" sz="2800" b="1"/>
        </a:p>
      </dgm:t>
    </dgm:pt>
    <dgm:pt modelId="{06BE08F3-C33F-4B59-A686-1669E53841E6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1000" b="1" i="0" u="none" strike="noStrike" cap="none" normalizeH="0" baseline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Helvetica" panose="020B0604020202020204" pitchFamily="34" charset="0"/>
              <a:sym typeface="Arial" panose="020B0604020202020204" pitchFamily="34" charset="0"/>
            </a:rPr>
            <a:t>汽化和液化</a:t>
          </a:r>
          <a:endParaRPr kumimoji="0" lang="zh-CN" altLang="en-US" sz="1000" b="1" i="0" u="none" strike="noStrike" cap="none" normalizeH="0" baseline="0">
            <a:ln>
              <a:noFill/>
            </a:ln>
            <a:effectLst/>
            <a:latin typeface="Arial" panose="020B0604020202020204" pitchFamily="34" charset="0"/>
            <a:ea typeface="微软雅黑"/>
            <a:cs typeface="Helvetica" panose="020B0604020202020204" pitchFamily="34" charset="0"/>
            <a:sym typeface="Arial" panose="020B0604020202020204" pitchFamily="34" charset="0"/>
          </a:endParaRPr>
        </a:p>
      </dgm:t>
    </dgm:pt>
    <dgm:pt modelId="{C865075D-C46C-4F59-A0D8-CEDADDF77D26}" type="parTrans" cxnId="{4D422EEC-F1F0-4E60-84D1-BE33F37CE8B9}">
      <dgm:prSet custT="1"/>
      <dgm:spPr/>
      <dgm:t>
        <a:bodyPr/>
        <a:lstStyle/>
        <a:p>
          <a:endParaRPr lang="zh-CN" altLang="en-US" sz="2800" b="1"/>
        </a:p>
      </dgm:t>
    </dgm:pt>
    <dgm:pt modelId="{55C8EF2C-FD94-4940-B4A2-2CBFC2CDEEEC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1000" b="1" i="0" u="none" strike="noStrike" cap="none" normalizeH="0" baseline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Helvetica" panose="020B0604020202020204" pitchFamily="34" charset="0"/>
              <a:sym typeface="Arial" panose="020B0604020202020204" pitchFamily="34" charset="0"/>
            </a:rPr>
            <a:t>汽化</a:t>
          </a:r>
          <a:endParaRPr kumimoji="0" lang="zh-CN" altLang="en-US" sz="1000" b="1" i="0" u="none" strike="noStrike" cap="none" normalizeH="0" baseline="0">
            <a:ln>
              <a:noFill/>
            </a:ln>
            <a:effectLst/>
            <a:latin typeface="Arial" panose="020B0604020202020204" pitchFamily="34" charset="0"/>
            <a:ea typeface="微软雅黑" panose="020B0503020204020204" charset="-122"/>
            <a:cs typeface="Helvetica" panose="020B0604020202020204" pitchFamily="34" charset="0"/>
            <a:sym typeface="Arial" panose="020B0604020202020204" pitchFamily="34" charset="0"/>
          </a:endParaRPr>
        </a:p>
      </dgm:t>
    </dgm:pt>
    <dgm:pt modelId="{6D616041-7BFB-4FDD-A12A-F97A9237768D}" type="parTrans" cxnId="{CA260393-D618-434F-BDDA-3CF00563CCBE}">
      <dgm:prSet custT="1"/>
      <dgm:spPr/>
      <dgm:t>
        <a:bodyPr/>
        <a:lstStyle/>
        <a:p>
          <a:endParaRPr lang="zh-CN" altLang="en-US" sz="2800" b="1"/>
        </a:p>
      </dgm:t>
    </dgm:pt>
    <dgm:pt modelId="{E7211782-5E17-4E81-AA88-80D2305A0107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1000" b="1" i="0" u="none" strike="noStrike" cap="none" normalizeH="0" baseline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Helvetica" panose="020B0604020202020204" pitchFamily="34" charset="0"/>
              <a:sym typeface="Arial" panose="020B0604020202020204" pitchFamily="34" charset="0"/>
            </a:rPr>
            <a:t>什么是汽化</a:t>
          </a:r>
          <a:endParaRPr kumimoji="0" lang="zh-CN" altLang="en-US" sz="1000" b="1" i="0" u="none" strike="noStrike" cap="none" normalizeH="0" baseline="0">
            <a:ln>
              <a:noFill/>
            </a:ln>
            <a:effectLst/>
            <a:latin typeface="Arial" panose="020B0604020202020204" pitchFamily="34" charset="0"/>
            <a:ea typeface="微软雅黑" panose="020B0503020204020204" charset="-122"/>
            <a:cs typeface="Helvetica" panose="020B0604020202020204" pitchFamily="34" charset="0"/>
            <a:sym typeface="Arial" panose="020B0604020202020204" pitchFamily="34" charset="0"/>
          </a:endParaRPr>
        </a:p>
      </dgm:t>
    </dgm:pt>
    <dgm:pt modelId="{5B926322-4B65-42D1-BBE4-B2B2B43C6046}" type="sibTrans" cxnId="{CA260393-D618-434F-BDDA-3CF00563CCBE}">
      <dgm:prSet custT="1"/>
      <dgm:spPr/>
      <dgm:t>
        <a:bodyPr/>
        <a:lstStyle/>
        <a:p>
          <a:endParaRPr lang="zh-CN" altLang="en-US" sz="2800" b="1"/>
        </a:p>
      </dgm:t>
    </dgm:pt>
    <dgm:pt modelId="{C44FE8ED-C5DC-45CC-8CCF-FA5628B5D8C9}" type="parTrans" cxnId="{646CB849-11BE-469D-88C2-0167B7FA2D5B}">
      <dgm:prSet custT="1"/>
      <dgm:spPr/>
      <dgm:t>
        <a:bodyPr/>
        <a:lstStyle/>
        <a:p>
          <a:endParaRPr lang="zh-CN" altLang="en-US" sz="2800" b="1"/>
        </a:p>
      </dgm:t>
    </dgm:pt>
    <dgm:pt modelId="{08AE9E93-D7F9-4B24-B86B-3E3FE4B96D4F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1000" b="1" i="0" u="none" strike="noStrike" cap="none" normalizeH="0" baseline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Helvetica" panose="020B0604020202020204" pitchFamily="34" charset="0"/>
              <a:sym typeface="Arial" panose="020B0604020202020204" pitchFamily="34" charset="0"/>
            </a:rPr>
            <a:t>汽化的种类</a:t>
          </a:r>
          <a:endParaRPr kumimoji="0" lang="zh-CN" altLang="en-US" sz="1000" b="1" i="0" u="none" strike="noStrike" cap="none" normalizeH="0" baseline="0">
            <a:ln>
              <a:noFill/>
            </a:ln>
            <a:effectLst/>
            <a:latin typeface="Arial" panose="020B0604020202020204" pitchFamily="34" charset="0"/>
            <a:ea typeface="微软雅黑" panose="020B0503020204020204" charset="-122"/>
            <a:cs typeface="Helvetica" panose="020B0604020202020204" pitchFamily="34" charset="0"/>
            <a:sym typeface="Arial" panose="020B0604020202020204" pitchFamily="34" charset="0"/>
          </a:endParaRPr>
        </a:p>
      </dgm:t>
    </dgm:pt>
    <dgm:pt modelId="{1488B3F9-549E-49CF-AD2A-8449D9E97C4E}" type="parTrans" cxnId="{84245735-0C84-4433-91B8-38CC67893BDA}">
      <dgm:prSet custT="1"/>
      <dgm:spPr/>
      <dgm:t>
        <a:bodyPr/>
        <a:lstStyle/>
        <a:p>
          <a:endParaRPr lang="zh-CN" altLang="en-US" sz="2800" b="1"/>
        </a:p>
      </dgm:t>
    </dgm:pt>
    <dgm:pt modelId="{B2343C0F-42B7-449D-9FFC-31CFC297CF63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1000" b="1" i="0" u="none" strike="noStrike" cap="none" normalizeH="0" baseline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Helvetica" panose="020B0604020202020204" pitchFamily="34" charset="0"/>
              <a:sym typeface="Arial" panose="020B0604020202020204" pitchFamily="34" charset="0"/>
            </a:rPr>
            <a:t>蒸发</a:t>
          </a:r>
          <a:endParaRPr kumimoji="0" lang="zh-CN" altLang="en-US" sz="1000" b="1" i="0" u="none" strike="noStrike" cap="none" normalizeH="0" baseline="0">
            <a:ln>
              <a:noFill/>
            </a:ln>
            <a:effectLst/>
            <a:latin typeface="Arial" panose="020B0604020202020204" pitchFamily="34" charset="0"/>
            <a:ea typeface="微软雅黑" panose="020B0503020204020204" charset="-122"/>
            <a:cs typeface="Helvetica" panose="020B0604020202020204" pitchFamily="34" charset="0"/>
            <a:sym typeface="Arial" panose="020B0604020202020204" pitchFamily="34" charset="0"/>
          </a:endParaRPr>
        </a:p>
      </dgm:t>
    </dgm:pt>
    <dgm:pt modelId="{F1F72CC4-1415-47D7-98E6-7187D043DEEF}" type="parTrans" cxnId="{9849A768-426C-4E4A-BA70-434CE6304B55}">
      <dgm:prSet custT="1"/>
      <dgm:spPr/>
      <dgm:t>
        <a:bodyPr/>
        <a:lstStyle/>
        <a:p>
          <a:endParaRPr lang="zh-CN" altLang="en-US" sz="2800" b="1"/>
        </a:p>
      </dgm:t>
    </dgm:pt>
    <dgm:pt modelId="{B070FE6C-519E-4D70-8B58-8268930C6D32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1000" b="1" i="0" u="none" strike="noStrike" cap="none" normalizeH="0" baseline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Helvetica" panose="020B0604020202020204" pitchFamily="34" charset="0"/>
              <a:sym typeface="Arial" panose="020B0604020202020204" pitchFamily="34" charset="0"/>
            </a:rPr>
            <a:t>影响蒸发的因素（三种）</a:t>
          </a:r>
          <a:endParaRPr kumimoji="0" lang="zh-CN" altLang="en-US" sz="1000" b="1" i="0" u="none" strike="noStrike" cap="none" normalizeH="0" baseline="0">
            <a:ln>
              <a:noFill/>
            </a:ln>
            <a:effectLst/>
            <a:latin typeface="Arial" panose="020B0604020202020204" pitchFamily="34" charset="0"/>
            <a:ea typeface="微软雅黑" panose="020B0503020204020204" charset="-122"/>
            <a:cs typeface="Helvetica" panose="020B0604020202020204" pitchFamily="34" charset="0"/>
            <a:sym typeface="Arial" panose="020B0604020202020204" pitchFamily="34" charset="0"/>
          </a:endParaRPr>
        </a:p>
      </dgm:t>
    </dgm:pt>
    <dgm:pt modelId="{38FE84B4-9C82-4500-A183-4EDCF496130D}" type="sibTrans" cxnId="{9849A768-426C-4E4A-BA70-434CE6304B55}">
      <dgm:prSet custT="1"/>
      <dgm:spPr/>
      <dgm:t>
        <a:bodyPr/>
        <a:lstStyle/>
        <a:p>
          <a:endParaRPr lang="zh-CN" altLang="en-US" sz="2800" b="1"/>
        </a:p>
      </dgm:t>
    </dgm:pt>
    <dgm:pt modelId="{E6B116F6-089A-439C-8E78-409505CDFD19}" type="sibTrans" cxnId="{84245735-0C84-4433-91B8-38CC67893BDA}">
      <dgm:prSet custT="1"/>
      <dgm:spPr/>
      <dgm:t>
        <a:bodyPr/>
        <a:lstStyle/>
        <a:p>
          <a:endParaRPr lang="zh-CN" altLang="en-US" sz="2800" b="1"/>
        </a:p>
      </dgm:t>
    </dgm:pt>
    <dgm:pt modelId="{DEC15551-2C86-4846-BC55-34CC8B9867BD}" type="parTrans" cxnId="{69EC1FFE-9116-49AD-836B-D95F19AB4360}">
      <dgm:prSet custT="1"/>
      <dgm:spPr/>
      <dgm:t>
        <a:bodyPr/>
        <a:lstStyle/>
        <a:p>
          <a:endParaRPr lang="zh-CN" altLang="en-US" sz="2800" b="1"/>
        </a:p>
      </dgm:t>
    </dgm:pt>
    <dgm:pt modelId="{6FB2BE08-7E34-498F-8F75-739F6BE2E101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1000" b="1" i="0" u="none" strike="noStrike" cap="none" normalizeH="0" baseline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Helvetica" panose="020B0604020202020204" pitchFamily="34" charset="0"/>
              <a:sym typeface="Arial" panose="020B0604020202020204" pitchFamily="34" charset="0"/>
            </a:rPr>
            <a:t>沸腾</a:t>
          </a:r>
          <a:endParaRPr kumimoji="0" lang="zh-CN" altLang="en-US" sz="1000" b="1" i="0" u="none" strike="noStrike" cap="none" normalizeH="0" baseline="0">
            <a:ln>
              <a:noFill/>
            </a:ln>
            <a:effectLst/>
            <a:latin typeface="Arial" panose="020B0604020202020204" pitchFamily="34" charset="0"/>
            <a:ea typeface="微软雅黑" panose="020B0503020204020204" charset="-122"/>
            <a:cs typeface="Helvetica" panose="020B0604020202020204" pitchFamily="34" charset="0"/>
            <a:sym typeface="Arial" panose="020B0604020202020204" pitchFamily="34" charset="0"/>
          </a:endParaRPr>
        </a:p>
      </dgm:t>
    </dgm:pt>
    <dgm:pt modelId="{C708CD3C-7876-4035-923E-FB09E7DC3B40}" type="parTrans" cxnId="{7CF7EAD5-43B4-42D8-AAA1-AFFFDB33C500}">
      <dgm:prSet custT="1"/>
      <dgm:spPr/>
      <dgm:t>
        <a:bodyPr/>
        <a:lstStyle/>
        <a:p>
          <a:endParaRPr lang="zh-CN" altLang="en-US" sz="2800" b="1"/>
        </a:p>
      </dgm:t>
    </dgm:pt>
    <dgm:pt modelId="{AC1BB299-F9BA-4AE0-8F99-73CDE75308F6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1000" b="1" i="0" u="none" strike="noStrike" cap="none" normalizeH="0" baseline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Helvetica" panose="020B0604020202020204" pitchFamily="34" charset="0"/>
              <a:sym typeface="Arial" panose="020B0604020202020204" pitchFamily="34" charset="0"/>
            </a:rPr>
            <a:t>液体沸腾的规律</a:t>
          </a:r>
          <a:endParaRPr kumimoji="0" lang="zh-CN" altLang="en-US" sz="1000" b="1" i="0" u="none" strike="noStrike" cap="none" normalizeH="0" baseline="0">
            <a:ln>
              <a:noFill/>
            </a:ln>
            <a:effectLst/>
            <a:latin typeface="Arial" panose="020B0604020202020204" pitchFamily="34" charset="0"/>
            <a:ea typeface="微软雅黑" panose="020B0503020204020204" charset="-122"/>
            <a:cs typeface="Helvetica" panose="020B0604020202020204" pitchFamily="34" charset="0"/>
            <a:sym typeface="Arial" panose="020B0604020202020204" pitchFamily="34" charset="0"/>
          </a:endParaRPr>
        </a:p>
      </dgm:t>
    </dgm:pt>
    <dgm:pt modelId="{77E99951-B2B0-466D-9075-85DB86B973F3}" type="sibTrans" cxnId="{7CF7EAD5-43B4-42D8-AAA1-AFFFDB33C500}">
      <dgm:prSet custT="1"/>
      <dgm:spPr/>
      <dgm:t>
        <a:bodyPr/>
        <a:lstStyle/>
        <a:p>
          <a:endParaRPr lang="zh-CN" altLang="en-US" sz="2800" b="1"/>
        </a:p>
      </dgm:t>
    </dgm:pt>
    <dgm:pt modelId="{5D8C8535-E1A9-4D8C-829E-FC0353567FCB}" type="sibTrans" cxnId="{69EC1FFE-9116-49AD-836B-D95F19AB4360}">
      <dgm:prSet custT="1"/>
      <dgm:spPr/>
      <dgm:t>
        <a:bodyPr/>
        <a:lstStyle/>
        <a:p>
          <a:endParaRPr lang="zh-CN" altLang="en-US" sz="2800" b="1"/>
        </a:p>
      </dgm:t>
    </dgm:pt>
    <dgm:pt modelId="{BFA025CB-818D-46AA-BA9D-975CD5DD51FB}" type="sibTrans" cxnId="{646CB849-11BE-469D-88C2-0167B7FA2D5B}">
      <dgm:prSet custT="1"/>
      <dgm:spPr/>
      <dgm:t>
        <a:bodyPr/>
        <a:lstStyle/>
        <a:p>
          <a:endParaRPr lang="zh-CN" altLang="en-US" sz="2800" b="1"/>
        </a:p>
      </dgm:t>
    </dgm:pt>
    <dgm:pt modelId="{23E039AB-C8F3-43A0-ACC8-8A5A1EC18638}" type="parTrans" cxnId="{CDA7AAB2-3268-4F3C-B142-6DE82FE15599}">
      <dgm:prSet custT="1"/>
      <dgm:spPr/>
      <dgm:t>
        <a:bodyPr/>
        <a:lstStyle/>
        <a:p>
          <a:endParaRPr lang="zh-CN" altLang="en-US" sz="2800" b="1"/>
        </a:p>
      </dgm:t>
    </dgm:pt>
    <dgm:pt modelId="{CFF8B00E-DFEF-4F77-9C4F-D5BAA6280B3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1000" b="1" i="0" u="none" strike="noStrike" cap="none" normalizeH="0" baseline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Helvetica" panose="020B0604020202020204" pitchFamily="34" charset="0"/>
              <a:sym typeface="Arial" panose="020B0604020202020204" pitchFamily="34" charset="0"/>
            </a:rPr>
            <a:t>汽化吸热</a:t>
          </a:r>
          <a:endParaRPr kumimoji="0" lang="zh-CN" altLang="en-US" sz="1000" b="1" i="0" u="none" strike="noStrike" cap="none" normalizeH="0" baseline="0">
            <a:ln>
              <a:noFill/>
            </a:ln>
            <a:effectLst/>
            <a:latin typeface="Arial" panose="020B0604020202020204" pitchFamily="34" charset="0"/>
            <a:ea typeface="微软雅黑" panose="020B0503020204020204" charset="-122"/>
            <a:cs typeface="Helvetica" panose="020B0604020202020204" pitchFamily="34" charset="0"/>
            <a:sym typeface="Arial" panose="020B0604020202020204" pitchFamily="34" charset="0"/>
          </a:endParaRPr>
        </a:p>
      </dgm:t>
    </dgm:pt>
    <dgm:pt modelId="{C3DD1F98-6E80-42E9-9EC9-967626EC000A}" type="sibTrans" cxnId="{CDA7AAB2-3268-4F3C-B142-6DE82FE15599}">
      <dgm:prSet custT="1"/>
      <dgm:spPr/>
      <dgm:t>
        <a:bodyPr/>
        <a:lstStyle/>
        <a:p>
          <a:endParaRPr lang="zh-CN" altLang="en-US" sz="2800" b="1"/>
        </a:p>
      </dgm:t>
    </dgm:pt>
    <dgm:pt modelId="{78F7DDD3-4FE2-4863-B04D-9E812AF77B45}" type="sibTrans" cxnId="{4D422EEC-F1F0-4E60-84D1-BE33F37CE8B9}">
      <dgm:prSet custT="1"/>
      <dgm:spPr/>
      <dgm:t>
        <a:bodyPr/>
        <a:lstStyle/>
        <a:p>
          <a:endParaRPr lang="zh-CN" altLang="en-US" sz="2800" b="1"/>
        </a:p>
      </dgm:t>
    </dgm:pt>
    <dgm:pt modelId="{5EFB379B-73CF-4793-A823-09BB12BD2568}" type="parTrans" cxnId="{5AFC883C-57FC-4B29-A5AE-4C337FFA642B}">
      <dgm:prSet custT="1"/>
      <dgm:spPr/>
      <dgm:t>
        <a:bodyPr/>
        <a:lstStyle/>
        <a:p>
          <a:endParaRPr lang="zh-CN" altLang="en-US" sz="2800" b="1"/>
        </a:p>
      </dgm:t>
    </dgm:pt>
    <dgm:pt modelId="{E5B0B5D1-2B60-46E2-B9AB-3BF6C0DA7089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1000" b="1" i="0" u="none" strike="noStrike" cap="none" normalizeH="0" baseline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Helvetica" panose="020B0604020202020204" pitchFamily="34" charset="0"/>
              <a:sym typeface="Arial" panose="020B0604020202020204" pitchFamily="34" charset="0"/>
            </a:rPr>
            <a:t>液化</a:t>
          </a:r>
          <a:endParaRPr kumimoji="0" lang="zh-CN" altLang="en-US" sz="1000" b="1" i="0" u="none" strike="noStrike" cap="none" normalizeH="0" baseline="0">
            <a:ln>
              <a:noFill/>
            </a:ln>
            <a:effectLst/>
            <a:latin typeface="Arial" panose="020B0604020202020204" pitchFamily="34" charset="0"/>
            <a:ea typeface="微软雅黑" panose="020B0503020204020204" charset="-122"/>
            <a:cs typeface="Helvetica" panose="020B0604020202020204" pitchFamily="34" charset="0"/>
            <a:sym typeface="Arial" panose="020B0604020202020204" pitchFamily="34" charset="0"/>
          </a:endParaRPr>
        </a:p>
      </dgm:t>
    </dgm:pt>
    <dgm:pt modelId="{A64275C8-347E-429A-8B40-662885A3A469}" type="parTrans" cxnId="{B1BA2384-4D56-4EE1-839B-FD6A0D2A85BE}">
      <dgm:prSet custT="1"/>
      <dgm:spPr/>
      <dgm:t>
        <a:bodyPr/>
        <a:lstStyle/>
        <a:p>
          <a:endParaRPr lang="zh-CN" altLang="en-US" sz="2800" b="1"/>
        </a:p>
      </dgm:t>
    </dgm:pt>
    <dgm:pt modelId="{61D37417-08B2-4902-8B6E-385E3C3AE607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1000" b="1" i="0" u="none" strike="noStrike" cap="none" normalizeH="0" baseline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Helvetica" panose="020B0604020202020204" pitchFamily="34" charset="0"/>
              <a:sym typeface="Arial" panose="020B0604020202020204" pitchFamily="34" charset="0"/>
            </a:rPr>
            <a:t>什么是液化</a:t>
          </a:r>
          <a:endParaRPr kumimoji="0" lang="zh-CN" altLang="en-US" sz="1000" b="1" i="0" u="none" strike="noStrike" cap="none" normalizeH="0" baseline="0">
            <a:ln>
              <a:noFill/>
            </a:ln>
            <a:effectLst/>
            <a:latin typeface="Arial" panose="020B0604020202020204" pitchFamily="34" charset="0"/>
            <a:ea typeface="微软雅黑" panose="020B0503020204020204" charset="-122"/>
            <a:cs typeface="Helvetica" panose="020B0604020202020204" pitchFamily="34" charset="0"/>
            <a:sym typeface="Arial" panose="020B0604020202020204" pitchFamily="34" charset="0"/>
          </a:endParaRPr>
        </a:p>
      </dgm:t>
    </dgm:pt>
    <dgm:pt modelId="{7C64D768-2677-4F0D-816C-C584FDEB8511}" type="sibTrans" cxnId="{B1BA2384-4D56-4EE1-839B-FD6A0D2A85BE}">
      <dgm:prSet custT="1"/>
      <dgm:spPr/>
      <dgm:t>
        <a:bodyPr/>
        <a:lstStyle/>
        <a:p>
          <a:endParaRPr lang="zh-CN" altLang="en-US" sz="2800" b="1"/>
        </a:p>
      </dgm:t>
    </dgm:pt>
    <dgm:pt modelId="{87FE469B-125B-4A12-9453-C2326B905A49}" type="parTrans" cxnId="{7DBC09C7-F76B-46B9-90CF-9F63F0AB20FE}">
      <dgm:prSet custT="1"/>
      <dgm:spPr/>
      <dgm:t>
        <a:bodyPr/>
        <a:lstStyle/>
        <a:p>
          <a:endParaRPr lang="zh-CN" altLang="en-US" sz="2800" b="1"/>
        </a:p>
      </dgm:t>
    </dgm:pt>
    <dgm:pt modelId="{FAD91A71-FC9C-48B2-B398-4C26A7B2100C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1000" b="1" i="0" u="none" strike="noStrike" cap="none" normalizeH="0" baseline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Helvetica" panose="020B0604020202020204" pitchFamily="34" charset="0"/>
              <a:sym typeface="Arial" panose="020B0604020202020204" pitchFamily="34" charset="0"/>
            </a:rPr>
            <a:t>液化的方式</a:t>
          </a:r>
          <a:endParaRPr kumimoji="0" lang="zh-CN" altLang="en-US" sz="1000" b="1" i="0" u="none" strike="noStrike" cap="none" normalizeH="0" baseline="0">
            <a:ln>
              <a:noFill/>
            </a:ln>
            <a:effectLst/>
            <a:latin typeface="Arial" panose="020B0604020202020204" pitchFamily="34" charset="0"/>
            <a:ea typeface="微软雅黑" panose="020B0503020204020204" charset="-122"/>
            <a:cs typeface="Helvetica" panose="020B0604020202020204" pitchFamily="34" charset="0"/>
            <a:sym typeface="Arial" panose="020B0604020202020204" pitchFamily="34" charset="0"/>
          </a:endParaRPr>
        </a:p>
      </dgm:t>
    </dgm:pt>
    <dgm:pt modelId="{E70EF88F-99FA-44F9-87E1-889E3CD6BF9B}" type="parTrans" cxnId="{AF329330-E461-4C17-BA2F-9E346788AC86}">
      <dgm:prSet custT="1"/>
      <dgm:spPr/>
      <dgm:t>
        <a:bodyPr/>
        <a:lstStyle/>
        <a:p>
          <a:endParaRPr lang="zh-CN" altLang="en-US" sz="2800" b="1"/>
        </a:p>
      </dgm:t>
    </dgm:pt>
    <dgm:pt modelId="{D76A82CB-A2F5-4E69-A4D7-FBC17C973EEB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1000" b="1" i="0" u="none" strike="noStrike" cap="none" normalizeH="0" baseline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Helvetica" panose="020B0604020202020204" pitchFamily="34" charset="0"/>
              <a:sym typeface="Arial" panose="020B0604020202020204" pitchFamily="34" charset="0"/>
            </a:rPr>
            <a:t>降低温度</a:t>
          </a:r>
          <a:endParaRPr kumimoji="0" lang="zh-CN" altLang="en-US" sz="1000" b="1" i="0" u="none" strike="noStrike" cap="none" normalizeH="0" baseline="0">
            <a:ln>
              <a:noFill/>
            </a:ln>
            <a:effectLst/>
            <a:latin typeface="Arial" panose="020B0604020202020204" pitchFamily="34" charset="0"/>
            <a:ea typeface="微软雅黑" panose="020B0503020204020204" charset="-122"/>
            <a:cs typeface="Helvetica" panose="020B0604020202020204" pitchFamily="34" charset="0"/>
            <a:sym typeface="Arial" panose="020B0604020202020204" pitchFamily="34" charset="0"/>
          </a:endParaRPr>
        </a:p>
      </dgm:t>
    </dgm:pt>
    <dgm:pt modelId="{4C69E467-BC1C-427D-A409-A88336AFFA06}" type="sibTrans" cxnId="{AF329330-E461-4C17-BA2F-9E346788AC86}">
      <dgm:prSet custT="1"/>
      <dgm:spPr/>
      <dgm:t>
        <a:bodyPr/>
        <a:lstStyle/>
        <a:p>
          <a:endParaRPr lang="zh-CN" altLang="en-US" sz="2800" b="1"/>
        </a:p>
      </dgm:t>
    </dgm:pt>
    <dgm:pt modelId="{EA4C3D3E-BF8E-407F-BB86-43DC37445349}" type="parTrans" cxnId="{1AC9DB02-3E57-4C72-B209-5651D88F0467}">
      <dgm:prSet custT="1"/>
      <dgm:spPr/>
      <dgm:t>
        <a:bodyPr/>
        <a:lstStyle/>
        <a:p>
          <a:endParaRPr lang="zh-CN" altLang="en-US" sz="2800" b="1"/>
        </a:p>
      </dgm:t>
    </dgm:pt>
    <dgm:pt modelId="{06684A3B-7C49-4D64-A5ED-4EDFDE739625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1000" b="1" i="0" u="none" strike="noStrike" cap="none" normalizeH="0" baseline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Helvetica" panose="020B0604020202020204" pitchFamily="34" charset="0"/>
              <a:sym typeface="Arial" panose="020B0604020202020204" pitchFamily="34" charset="0"/>
            </a:rPr>
            <a:t>压缩气体</a:t>
          </a:r>
          <a:endParaRPr kumimoji="0" lang="zh-CN" altLang="en-US" sz="1000" b="1" i="0" u="none" strike="noStrike" cap="none" normalizeH="0" baseline="0">
            <a:ln>
              <a:noFill/>
            </a:ln>
            <a:effectLst/>
            <a:latin typeface="Arial" panose="020B0604020202020204" pitchFamily="34" charset="0"/>
            <a:ea typeface="微软雅黑" panose="020B0503020204020204" charset="-122"/>
            <a:cs typeface="Helvetica" panose="020B0604020202020204" pitchFamily="34" charset="0"/>
            <a:sym typeface="Arial" panose="020B0604020202020204" pitchFamily="34" charset="0"/>
          </a:endParaRPr>
        </a:p>
      </dgm:t>
    </dgm:pt>
    <dgm:pt modelId="{56A8382D-CEA6-4747-BD39-19E92A171844}" type="sibTrans" cxnId="{1AC9DB02-3E57-4C72-B209-5651D88F0467}">
      <dgm:prSet custT="1"/>
      <dgm:spPr/>
      <dgm:t>
        <a:bodyPr/>
        <a:lstStyle/>
        <a:p>
          <a:endParaRPr lang="zh-CN" altLang="en-US" sz="2800" b="1"/>
        </a:p>
      </dgm:t>
    </dgm:pt>
    <dgm:pt modelId="{540D68F3-B0AA-4200-98D4-0A17B952A9D6}" type="sibTrans" cxnId="{7DBC09C7-F76B-46B9-90CF-9F63F0AB20FE}">
      <dgm:prSet custT="1"/>
      <dgm:spPr/>
      <dgm:t>
        <a:bodyPr/>
        <a:lstStyle/>
        <a:p>
          <a:endParaRPr lang="zh-CN" altLang="en-US" sz="2800" b="1"/>
        </a:p>
      </dgm:t>
    </dgm:pt>
    <dgm:pt modelId="{327AA9F9-B7AD-4A7F-A0A0-558558265911}" type="parTrans" cxnId="{37216671-13FC-4F60-A558-7D57CFC09519}">
      <dgm:prSet custT="1"/>
      <dgm:spPr/>
      <dgm:t>
        <a:bodyPr/>
        <a:lstStyle/>
        <a:p>
          <a:endParaRPr lang="zh-CN" altLang="en-US" sz="2800" b="1"/>
        </a:p>
      </dgm:t>
    </dgm:pt>
    <dgm:pt modelId="{896F96B0-F7E4-4A68-9583-D3BB6D1C7CCE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1000" b="1" i="0" u="none" strike="noStrike" cap="none" normalizeH="0" baseline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Helvetica" panose="020B0604020202020204" pitchFamily="34" charset="0"/>
              <a:sym typeface="Arial" panose="020B0604020202020204" pitchFamily="34" charset="0"/>
            </a:rPr>
            <a:t>液化放热</a:t>
          </a:r>
          <a:endParaRPr kumimoji="0" lang="zh-CN" altLang="en-US" sz="1000" b="1" i="0" u="none" strike="noStrike" cap="none" normalizeH="0" baseline="0">
            <a:ln>
              <a:noFill/>
            </a:ln>
            <a:effectLst/>
            <a:latin typeface="Arial" panose="020B0604020202020204" pitchFamily="34" charset="0"/>
            <a:ea typeface="微软雅黑" panose="020B0503020204020204" charset="-122"/>
            <a:cs typeface="Helvetica" panose="020B0604020202020204" pitchFamily="34" charset="0"/>
            <a:sym typeface="Arial" panose="020B0604020202020204" pitchFamily="34" charset="0"/>
          </a:endParaRPr>
        </a:p>
      </dgm:t>
    </dgm:pt>
    <dgm:pt modelId="{4E36BB45-9DCC-41AB-A6D5-BF8C05F03A6E}" type="sibTrans" cxnId="{37216671-13FC-4F60-A558-7D57CFC09519}">
      <dgm:prSet custT="1"/>
      <dgm:spPr/>
      <dgm:t>
        <a:bodyPr/>
        <a:lstStyle/>
        <a:p>
          <a:endParaRPr lang="zh-CN" altLang="en-US" sz="2800" b="1"/>
        </a:p>
      </dgm:t>
    </dgm:pt>
    <dgm:pt modelId="{2946EB85-C036-488E-B981-7A7BB4D73795}" type="sibTrans" cxnId="{5AFC883C-57FC-4B29-A5AE-4C337FFA642B}">
      <dgm:prSet custT="1"/>
      <dgm:spPr/>
      <dgm:t>
        <a:bodyPr/>
        <a:lstStyle/>
        <a:p>
          <a:endParaRPr lang="zh-CN" altLang="en-US" sz="2800" b="1"/>
        </a:p>
      </dgm:t>
    </dgm:pt>
    <dgm:pt modelId="{74E90E9E-12BC-44F2-B880-81B67E56AE63}" type="sibTrans" cxnId="{7ED3308D-41DD-4877-950C-5E7EA90D2AD1}">
      <dgm:prSet custT="1"/>
      <dgm:spPr/>
      <dgm:t>
        <a:bodyPr/>
        <a:lstStyle/>
        <a:p>
          <a:endParaRPr lang="zh-CN" altLang="en-US" sz="2800" b="1"/>
        </a:p>
      </dgm:t>
    </dgm:pt>
    <dgm:pt modelId="{003FAFCE-7B92-4D19-9D25-2BB147B5F4F2}" type="pres">
      <dgm:prSet presAssocID="{4C231AE3-E1DB-46BB-B0C1-6C43644F283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/>
        </a:p>
      </dgm:t>
    </dgm:pt>
    <dgm:pt modelId="{A37653E5-E2BE-4CC4-9668-AF3BCD04D52F}" type="pres">
      <dgm:prSet presAssocID="{06BE08F3-C33F-4B59-A686-1669E53841E6}" presName="hierRoot1" presStyleCnt="0">
        <dgm:presLayoutVars>
          <dgm:hierBranch/>
        </dgm:presLayoutVars>
      </dgm:prSet>
      <dgm:spPr/>
      <dgm:t>
        <a:bodyPr/>
        <a:lstStyle/>
        <a:p>
          <a:endParaRPr/>
        </a:p>
      </dgm:t>
    </dgm:pt>
    <dgm:pt modelId="{379A40DB-6FF4-4FEF-99B6-16666505118C}" type="pres">
      <dgm:prSet presAssocID="{06BE08F3-C33F-4B59-A686-1669E53841E6}" presName="rootComposite1" presStyleCnt="0"/>
      <dgm:spPr/>
      <dgm:t>
        <a:bodyPr/>
        <a:lstStyle/>
        <a:p>
          <a:endParaRPr/>
        </a:p>
      </dgm:t>
    </dgm:pt>
    <dgm:pt modelId="{DB0B6FBC-4F79-4F60-8BA6-C44D28BDF62D}" type="pres">
      <dgm:prSet presAssocID="{06BE08F3-C33F-4B59-A686-1669E53841E6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5DD43D1B-55F3-44E1-BCDB-0ACA1D4C8BE1}" type="pres">
      <dgm:prSet presAssocID="{06BE08F3-C33F-4B59-A686-1669E53841E6}" presName="rootConnector1" presStyleLbl="node1" presStyleIdx="0" presStyleCnt="0"/>
      <dgm:spPr/>
      <dgm:t>
        <a:bodyPr/>
        <a:lstStyle/>
        <a:p>
          <a:endParaRPr/>
        </a:p>
      </dgm:t>
    </dgm:pt>
    <dgm:pt modelId="{F059BF31-7818-42D2-8E4A-BFC686132208}" type="pres">
      <dgm:prSet presAssocID="{06BE08F3-C33F-4B59-A686-1669E53841E6}" presName="hierChild2" presStyleCnt="0"/>
      <dgm:spPr/>
      <dgm:t>
        <a:bodyPr/>
        <a:lstStyle/>
        <a:p>
          <a:endParaRPr/>
        </a:p>
      </dgm:t>
    </dgm:pt>
    <dgm:pt modelId="{2354F3A1-4997-4DC1-8263-686AC4076FF5}" type="pres">
      <dgm:prSet presAssocID="{C865075D-C46C-4F59-A0D8-CEDADDF77D26}" presName="Name35" presStyleLbl="parChTrans1D2" presStyleIdx="0" presStyleCnt="2"/>
      <dgm:spPr/>
      <dgm:t>
        <a:bodyPr/>
        <a:lstStyle/>
        <a:p>
          <a:endParaRPr/>
        </a:p>
      </dgm:t>
    </dgm:pt>
    <dgm:pt modelId="{C8380774-F06E-4F93-A8B0-7C9D4F3D294F}" type="pres">
      <dgm:prSet presAssocID="{55C8EF2C-FD94-4940-B4A2-2CBFC2CDEEEC}" presName="hierRoot2" presStyleCnt="0">
        <dgm:presLayoutVars>
          <dgm:hierBranch/>
        </dgm:presLayoutVars>
      </dgm:prSet>
      <dgm:spPr/>
      <dgm:t>
        <a:bodyPr/>
        <a:lstStyle/>
        <a:p>
          <a:endParaRPr/>
        </a:p>
      </dgm:t>
    </dgm:pt>
    <dgm:pt modelId="{2F090911-043F-483C-A864-7018928B8F3A}" type="pres">
      <dgm:prSet presAssocID="{55C8EF2C-FD94-4940-B4A2-2CBFC2CDEEEC}" presName="rootComposite" presStyleCnt="0"/>
      <dgm:spPr/>
      <dgm:t>
        <a:bodyPr/>
        <a:lstStyle/>
        <a:p>
          <a:endParaRPr/>
        </a:p>
      </dgm:t>
    </dgm:pt>
    <dgm:pt modelId="{E18D1035-DE65-4F65-B6F9-067F50D2A48E}" type="pres">
      <dgm:prSet presAssocID="{55C8EF2C-FD94-4940-B4A2-2CBFC2CDEEEC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BD01025E-7124-4052-AD08-D26D87F9EEC8}" type="pres">
      <dgm:prSet presAssocID="{55C8EF2C-FD94-4940-B4A2-2CBFC2CDEEEC}" presName="rootConnector" presStyleLbl="node2" presStyleIdx="0" presStyleCnt="2"/>
      <dgm:spPr/>
      <dgm:t>
        <a:bodyPr/>
        <a:lstStyle/>
        <a:p>
          <a:endParaRPr/>
        </a:p>
      </dgm:t>
    </dgm:pt>
    <dgm:pt modelId="{8C4F4170-FAD9-4C1D-8430-ECE1A4BC9C4F}" type="pres">
      <dgm:prSet presAssocID="{55C8EF2C-FD94-4940-B4A2-2CBFC2CDEEEC}" presName="hierChild4" presStyleCnt="0"/>
      <dgm:spPr/>
      <dgm:t>
        <a:bodyPr/>
        <a:lstStyle/>
        <a:p>
          <a:endParaRPr/>
        </a:p>
      </dgm:t>
    </dgm:pt>
    <dgm:pt modelId="{E21BD8EB-13DA-47CA-9DB0-58722B8AB109}" type="pres">
      <dgm:prSet presAssocID="{6D616041-7BFB-4FDD-A12A-F97A9237768D}" presName="Name35" presStyleLbl="parChTrans1D3" presStyleIdx="0" presStyleCnt="6"/>
      <dgm:spPr/>
      <dgm:t>
        <a:bodyPr/>
        <a:lstStyle/>
        <a:p>
          <a:endParaRPr/>
        </a:p>
      </dgm:t>
    </dgm:pt>
    <dgm:pt modelId="{4F6292E6-1B4B-43E9-81FB-83BD7F4EDAE2}" type="pres">
      <dgm:prSet presAssocID="{E7211782-5E17-4E81-AA88-80D2305A0107}" presName="hierRoot2" presStyleCnt="0">
        <dgm:presLayoutVars>
          <dgm:hierBranch val="r"/>
        </dgm:presLayoutVars>
      </dgm:prSet>
      <dgm:spPr/>
      <dgm:t>
        <a:bodyPr/>
        <a:lstStyle/>
        <a:p>
          <a:endParaRPr/>
        </a:p>
      </dgm:t>
    </dgm:pt>
    <dgm:pt modelId="{F7E963E6-B5DF-4C5A-957B-59584C8B50CC}" type="pres">
      <dgm:prSet presAssocID="{E7211782-5E17-4E81-AA88-80D2305A0107}" presName="rootComposite" presStyleCnt="0"/>
      <dgm:spPr/>
      <dgm:t>
        <a:bodyPr/>
        <a:lstStyle/>
        <a:p>
          <a:endParaRPr/>
        </a:p>
      </dgm:t>
    </dgm:pt>
    <dgm:pt modelId="{A7E86322-26B7-40DA-962D-0ECFE82D146B}" type="pres">
      <dgm:prSet presAssocID="{E7211782-5E17-4E81-AA88-80D2305A0107}" presName="rootText" presStyleLbl="node3" presStyleIdx="0" presStyleCnt="6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04E843FA-705E-4CAE-B0AD-C6063C6DF9E9}" type="pres">
      <dgm:prSet presAssocID="{E7211782-5E17-4E81-AA88-80D2305A0107}" presName="rootConnector" presStyleLbl="node3" presStyleIdx="0" presStyleCnt="6"/>
      <dgm:spPr/>
      <dgm:t>
        <a:bodyPr/>
        <a:lstStyle/>
        <a:p>
          <a:endParaRPr/>
        </a:p>
      </dgm:t>
    </dgm:pt>
    <dgm:pt modelId="{4A9B0847-4813-45CD-80D1-8EE3DEFFC8A3}" type="pres">
      <dgm:prSet presAssocID="{E7211782-5E17-4E81-AA88-80D2305A0107}" presName="hierChild4" presStyleCnt="0"/>
      <dgm:spPr/>
      <dgm:t>
        <a:bodyPr/>
        <a:lstStyle/>
        <a:p>
          <a:endParaRPr/>
        </a:p>
      </dgm:t>
    </dgm:pt>
    <dgm:pt modelId="{4337EF07-7E50-401D-9138-1828E3D5C689}" type="pres">
      <dgm:prSet presAssocID="{E7211782-5E17-4E81-AA88-80D2305A0107}" presName="hierChild5" presStyleCnt="0"/>
      <dgm:spPr/>
      <dgm:t>
        <a:bodyPr/>
        <a:lstStyle/>
        <a:p>
          <a:endParaRPr/>
        </a:p>
      </dgm:t>
    </dgm:pt>
    <dgm:pt modelId="{D800AC1F-0BFF-4ED7-8670-4DC83FF7F11F}" type="pres">
      <dgm:prSet presAssocID="{C44FE8ED-C5DC-45CC-8CCF-FA5628B5D8C9}" presName="Name35" presStyleLbl="parChTrans1D3" presStyleIdx="1" presStyleCnt="6"/>
      <dgm:spPr/>
      <dgm:t>
        <a:bodyPr/>
        <a:lstStyle/>
        <a:p>
          <a:endParaRPr/>
        </a:p>
      </dgm:t>
    </dgm:pt>
    <dgm:pt modelId="{DC87E60B-305C-4ED7-9956-3498F1F06A43}" type="pres">
      <dgm:prSet presAssocID="{08AE9E93-D7F9-4B24-B86B-3E3FE4B96D4F}" presName="hierRoot2" presStyleCnt="0">
        <dgm:presLayoutVars>
          <dgm:hierBranch val="r"/>
        </dgm:presLayoutVars>
      </dgm:prSet>
      <dgm:spPr/>
      <dgm:t>
        <a:bodyPr/>
        <a:lstStyle/>
        <a:p>
          <a:endParaRPr/>
        </a:p>
      </dgm:t>
    </dgm:pt>
    <dgm:pt modelId="{3450AB6C-4D83-4A1D-9884-1DD0025F3590}" type="pres">
      <dgm:prSet presAssocID="{08AE9E93-D7F9-4B24-B86B-3E3FE4B96D4F}" presName="rootComposite" presStyleCnt="0"/>
      <dgm:spPr/>
      <dgm:t>
        <a:bodyPr/>
        <a:lstStyle/>
        <a:p>
          <a:endParaRPr/>
        </a:p>
      </dgm:t>
    </dgm:pt>
    <dgm:pt modelId="{08C5E642-79F6-41FA-A788-025E358A3050}" type="pres">
      <dgm:prSet presAssocID="{08AE9E93-D7F9-4B24-B86B-3E3FE4B96D4F}" presName="rootText" presStyleLbl="node3" presStyleIdx="1" presStyleCnt="6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FC5E74FE-7544-4B07-934C-2C4F29ADB939}" type="pres">
      <dgm:prSet presAssocID="{08AE9E93-D7F9-4B24-B86B-3E3FE4B96D4F}" presName="rootConnector" presStyleLbl="node3" presStyleIdx="1" presStyleCnt="6"/>
      <dgm:spPr/>
      <dgm:t>
        <a:bodyPr/>
        <a:lstStyle/>
        <a:p>
          <a:endParaRPr/>
        </a:p>
      </dgm:t>
    </dgm:pt>
    <dgm:pt modelId="{1A10B23C-8263-4FC8-A7EF-87E5C88D693C}" type="pres">
      <dgm:prSet presAssocID="{08AE9E93-D7F9-4B24-B86B-3E3FE4B96D4F}" presName="hierChild4" presStyleCnt="0"/>
      <dgm:spPr/>
      <dgm:t>
        <a:bodyPr/>
        <a:lstStyle/>
        <a:p>
          <a:endParaRPr/>
        </a:p>
      </dgm:t>
    </dgm:pt>
    <dgm:pt modelId="{2086587E-9923-417F-9AC9-B04D22C4CBD1}" type="pres">
      <dgm:prSet presAssocID="{1488B3F9-549E-49CF-AD2A-8449D9E97C4E}" presName="Name50" presStyleLbl="parChTrans1D4" presStyleIdx="0" presStyleCnt="6"/>
      <dgm:spPr/>
      <dgm:t>
        <a:bodyPr/>
        <a:lstStyle/>
        <a:p>
          <a:endParaRPr/>
        </a:p>
      </dgm:t>
    </dgm:pt>
    <dgm:pt modelId="{FFE56F2C-C065-4E6A-81CD-3D04F3FA1E07}" type="pres">
      <dgm:prSet presAssocID="{B2343C0F-42B7-449D-9FFC-31CFC297CF63}" presName="hierRoot2" presStyleCnt="0">
        <dgm:presLayoutVars>
          <dgm:hierBranch val="r"/>
        </dgm:presLayoutVars>
      </dgm:prSet>
      <dgm:spPr/>
      <dgm:t>
        <a:bodyPr/>
        <a:lstStyle/>
        <a:p>
          <a:endParaRPr/>
        </a:p>
      </dgm:t>
    </dgm:pt>
    <dgm:pt modelId="{20FA45E4-A204-4288-8659-B500596A8A3C}" type="pres">
      <dgm:prSet presAssocID="{B2343C0F-42B7-449D-9FFC-31CFC297CF63}" presName="rootComposite" presStyleCnt="0"/>
      <dgm:spPr/>
      <dgm:t>
        <a:bodyPr/>
        <a:lstStyle/>
        <a:p>
          <a:endParaRPr/>
        </a:p>
      </dgm:t>
    </dgm:pt>
    <dgm:pt modelId="{94CBAB8D-955E-481D-A882-CC39A348E347}" type="pres">
      <dgm:prSet presAssocID="{B2343C0F-42B7-449D-9FFC-31CFC297CF63}" presName="rootText" presStyleLbl="node4" presStyleIdx="0" presStyleCnt="6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DBAECAFC-7B93-4BC2-A9FB-58D6E6F09335}" type="pres">
      <dgm:prSet presAssocID="{B2343C0F-42B7-449D-9FFC-31CFC297CF63}" presName="rootConnector" presStyleLbl="node4" presStyleIdx="0" presStyleCnt="6"/>
      <dgm:spPr/>
      <dgm:t>
        <a:bodyPr/>
        <a:lstStyle/>
        <a:p>
          <a:endParaRPr/>
        </a:p>
      </dgm:t>
    </dgm:pt>
    <dgm:pt modelId="{5376DEDD-4D91-4E7B-9998-A17F6C0B5262}" type="pres">
      <dgm:prSet presAssocID="{B2343C0F-42B7-449D-9FFC-31CFC297CF63}" presName="hierChild4" presStyleCnt="0"/>
      <dgm:spPr/>
      <dgm:t>
        <a:bodyPr/>
        <a:lstStyle/>
        <a:p>
          <a:endParaRPr/>
        </a:p>
      </dgm:t>
    </dgm:pt>
    <dgm:pt modelId="{D18119CA-61F3-44AA-AD65-7C142F90CEC4}" type="pres">
      <dgm:prSet presAssocID="{F1F72CC4-1415-47D7-98E6-7187D043DEEF}" presName="Name50" presStyleLbl="parChTrans1D4" presStyleIdx="1" presStyleCnt="6"/>
      <dgm:spPr/>
      <dgm:t>
        <a:bodyPr/>
        <a:lstStyle/>
        <a:p>
          <a:endParaRPr/>
        </a:p>
      </dgm:t>
    </dgm:pt>
    <dgm:pt modelId="{D02A6886-F74D-4451-8456-E39A19A1EA8C}" type="pres">
      <dgm:prSet presAssocID="{B070FE6C-519E-4D70-8B58-8268930C6D32}" presName="hierRoot2" presStyleCnt="0">
        <dgm:presLayoutVars>
          <dgm:hierBranch val="r"/>
        </dgm:presLayoutVars>
      </dgm:prSet>
      <dgm:spPr/>
      <dgm:t>
        <a:bodyPr/>
        <a:lstStyle/>
        <a:p>
          <a:endParaRPr/>
        </a:p>
      </dgm:t>
    </dgm:pt>
    <dgm:pt modelId="{A9D4A6E8-437D-42A2-9DC3-CEFBB9D12D46}" type="pres">
      <dgm:prSet presAssocID="{B070FE6C-519E-4D70-8B58-8268930C6D32}" presName="rootComposite" presStyleCnt="0"/>
      <dgm:spPr/>
      <dgm:t>
        <a:bodyPr/>
        <a:lstStyle/>
        <a:p>
          <a:endParaRPr/>
        </a:p>
      </dgm:t>
    </dgm:pt>
    <dgm:pt modelId="{E38288A0-169D-4934-BD0E-93C670D72567}" type="pres">
      <dgm:prSet presAssocID="{B070FE6C-519E-4D70-8B58-8268930C6D32}" presName="rootText" presStyleLbl="node4" presStyleIdx="1" presStyleCnt="6" custScaleX="139250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4E99FCA5-6A9A-4A9E-BEDA-221C1A59C269}" type="pres">
      <dgm:prSet presAssocID="{B070FE6C-519E-4D70-8B58-8268930C6D32}" presName="rootConnector" presStyleLbl="node4" presStyleIdx="1" presStyleCnt="6"/>
      <dgm:spPr/>
      <dgm:t>
        <a:bodyPr/>
        <a:lstStyle/>
        <a:p>
          <a:endParaRPr/>
        </a:p>
      </dgm:t>
    </dgm:pt>
    <dgm:pt modelId="{751329A5-5926-4A0B-8C12-DE351FBC06CD}" type="pres">
      <dgm:prSet presAssocID="{B070FE6C-519E-4D70-8B58-8268930C6D32}" presName="hierChild4" presStyleCnt="0"/>
      <dgm:spPr/>
      <dgm:t>
        <a:bodyPr/>
        <a:lstStyle/>
        <a:p>
          <a:endParaRPr/>
        </a:p>
      </dgm:t>
    </dgm:pt>
    <dgm:pt modelId="{8C309D56-1885-47BA-984D-6C1636DD1D54}" type="pres">
      <dgm:prSet presAssocID="{B070FE6C-519E-4D70-8B58-8268930C6D32}" presName="hierChild5" presStyleCnt="0"/>
      <dgm:spPr/>
      <dgm:t>
        <a:bodyPr/>
        <a:lstStyle/>
        <a:p>
          <a:endParaRPr/>
        </a:p>
      </dgm:t>
    </dgm:pt>
    <dgm:pt modelId="{387540DA-ED38-4C61-B1D0-9516A4E178DD}" type="pres">
      <dgm:prSet presAssocID="{B2343C0F-42B7-449D-9FFC-31CFC297CF63}" presName="hierChild5" presStyleCnt="0"/>
      <dgm:spPr/>
      <dgm:t>
        <a:bodyPr/>
        <a:lstStyle/>
        <a:p>
          <a:endParaRPr/>
        </a:p>
      </dgm:t>
    </dgm:pt>
    <dgm:pt modelId="{83BEF83A-2B43-4C2B-AAB5-AE1102AF869C}" type="pres">
      <dgm:prSet presAssocID="{DEC15551-2C86-4846-BC55-34CC8B9867BD}" presName="Name50" presStyleLbl="parChTrans1D4" presStyleIdx="2" presStyleCnt="6"/>
      <dgm:spPr/>
      <dgm:t>
        <a:bodyPr/>
        <a:lstStyle/>
        <a:p>
          <a:endParaRPr/>
        </a:p>
      </dgm:t>
    </dgm:pt>
    <dgm:pt modelId="{7EA9BD1A-8243-4EB7-AA67-207C257C6BED}" type="pres">
      <dgm:prSet presAssocID="{6FB2BE08-7E34-498F-8F75-739F6BE2E101}" presName="hierRoot2" presStyleCnt="0">
        <dgm:presLayoutVars>
          <dgm:hierBranch val="r"/>
        </dgm:presLayoutVars>
      </dgm:prSet>
      <dgm:spPr/>
      <dgm:t>
        <a:bodyPr/>
        <a:lstStyle/>
        <a:p>
          <a:endParaRPr/>
        </a:p>
      </dgm:t>
    </dgm:pt>
    <dgm:pt modelId="{6CA8E440-2BE8-4EA6-B7B6-C960B2746E9A}" type="pres">
      <dgm:prSet presAssocID="{6FB2BE08-7E34-498F-8F75-739F6BE2E101}" presName="rootComposite" presStyleCnt="0"/>
      <dgm:spPr/>
      <dgm:t>
        <a:bodyPr/>
        <a:lstStyle/>
        <a:p>
          <a:endParaRPr/>
        </a:p>
      </dgm:t>
    </dgm:pt>
    <dgm:pt modelId="{211B95A8-D3C7-4B7F-A0E3-3BD16A8AD84B}" type="pres">
      <dgm:prSet presAssocID="{6FB2BE08-7E34-498F-8F75-739F6BE2E101}" presName="rootText" presStyleLbl="node4" presStyleIdx="2" presStyleCnt="6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10A39095-29BE-441C-AE15-4F8E554AC0C3}" type="pres">
      <dgm:prSet presAssocID="{6FB2BE08-7E34-498F-8F75-739F6BE2E101}" presName="rootConnector" presStyleLbl="node4" presStyleIdx="2" presStyleCnt="6"/>
      <dgm:spPr/>
      <dgm:t>
        <a:bodyPr/>
        <a:lstStyle/>
        <a:p>
          <a:endParaRPr/>
        </a:p>
      </dgm:t>
    </dgm:pt>
    <dgm:pt modelId="{4C2EAFDC-1F36-4F17-8CA3-0682E18A0406}" type="pres">
      <dgm:prSet presAssocID="{6FB2BE08-7E34-498F-8F75-739F6BE2E101}" presName="hierChild4" presStyleCnt="0"/>
      <dgm:spPr/>
      <dgm:t>
        <a:bodyPr/>
        <a:lstStyle/>
        <a:p>
          <a:endParaRPr/>
        </a:p>
      </dgm:t>
    </dgm:pt>
    <dgm:pt modelId="{0180196F-3094-4D22-A829-F47CAD308F96}" type="pres">
      <dgm:prSet presAssocID="{C708CD3C-7876-4035-923E-FB09E7DC3B40}" presName="Name50" presStyleLbl="parChTrans1D4" presStyleIdx="3" presStyleCnt="6"/>
      <dgm:spPr/>
      <dgm:t>
        <a:bodyPr/>
        <a:lstStyle/>
        <a:p>
          <a:endParaRPr/>
        </a:p>
      </dgm:t>
    </dgm:pt>
    <dgm:pt modelId="{378A7728-DD4D-4468-A371-965372B0FAF0}" type="pres">
      <dgm:prSet presAssocID="{AC1BB299-F9BA-4AE0-8F99-73CDE75308F6}" presName="hierRoot2" presStyleCnt="0">
        <dgm:presLayoutVars>
          <dgm:hierBranch val="r"/>
        </dgm:presLayoutVars>
      </dgm:prSet>
      <dgm:spPr/>
      <dgm:t>
        <a:bodyPr/>
        <a:lstStyle/>
        <a:p>
          <a:endParaRPr/>
        </a:p>
      </dgm:t>
    </dgm:pt>
    <dgm:pt modelId="{23EBC445-8AC4-4B1C-9BC5-2B8C36F24E67}" type="pres">
      <dgm:prSet presAssocID="{AC1BB299-F9BA-4AE0-8F99-73CDE75308F6}" presName="rootComposite" presStyleCnt="0"/>
      <dgm:spPr/>
      <dgm:t>
        <a:bodyPr/>
        <a:lstStyle/>
        <a:p>
          <a:endParaRPr/>
        </a:p>
      </dgm:t>
    </dgm:pt>
    <dgm:pt modelId="{D64C955F-942B-4C65-BBB3-4593254020D4}" type="pres">
      <dgm:prSet presAssocID="{AC1BB299-F9BA-4AE0-8F99-73CDE75308F6}" presName="rootText" presStyleLbl="node4" presStyleIdx="3" presStyleCnt="6" custScaleX="117625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1FE81635-4D69-4E64-B1E3-4543590F90E0}" type="pres">
      <dgm:prSet presAssocID="{AC1BB299-F9BA-4AE0-8F99-73CDE75308F6}" presName="rootConnector" presStyleLbl="node4" presStyleIdx="3" presStyleCnt="6"/>
      <dgm:spPr/>
      <dgm:t>
        <a:bodyPr/>
        <a:lstStyle/>
        <a:p>
          <a:endParaRPr/>
        </a:p>
      </dgm:t>
    </dgm:pt>
    <dgm:pt modelId="{E13C98EA-8FB4-4639-8CAE-BF7C0F5847DA}" type="pres">
      <dgm:prSet presAssocID="{AC1BB299-F9BA-4AE0-8F99-73CDE75308F6}" presName="hierChild4" presStyleCnt="0"/>
      <dgm:spPr/>
      <dgm:t>
        <a:bodyPr/>
        <a:lstStyle/>
        <a:p>
          <a:endParaRPr/>
        </a:p>
      </dgm:t>
    </dgm:pt>
    <dgm:pt modelId="{220E3A46-D11B-4DC5-886F-054E93740899}" type="pres">
      <dgm:prSet presAssocID="{AC1BB299-F9BA-4AE0-8F99-73CDE75308F6}" presName="hierChild5" presStyleCnt="0"/>
      <dgm:spPr/>
      <dgm:t>
        <a:bodyPr/>
        <a:lstStyle/>
        <a:p>
          <a:endParaRPr/>
        </a:p>
      </dgm:t>
    </dgm:pt>
    <dgm:pt modelId="{9E305268-B500-4DA9-831B-95E21E426DAE}" type="pres">
      <dgm:prSet presAssocID="{6FB2BE08-7E34-498F-8F75-739F6BE2E101}" presName="hierChild5" presStyleCnt="0"/>
      <dgm:spPr/>
      <dgm:t>
        <a:bodyPr/>
        <a:lstStyle/>
        <a:p>
          <a:endParaRPr/>
        </a:p>
      </dgm:t>
    </dgm:pt>
    <dgm:pt modelId="{B65E121F-2216-4FFF-A149-3FFFF2781E62}" type="pres">
      <dgm:prSet presAssocID="{08AE9E93-D7F9-4B24-B86B-3E3FE4B96D4F}" presName="hierChild5" presStyleCnt="0"/>
      <dgm:spPr/>
      <dgm:t>
        <a:bodyPr/>
        <a:lstStyle/>
        <a:p>
          <a:endParaRPr/>
        </a:p>
      </dgm:t>
    </dgm:pt>
    <dgm:pt modelId="{BF1F022F-E8B4-416A-975F-07ECD598A75E}" type="pres">
      <dgm:prSet presAssocID="{23E039AB-C8F3-43A0-ACC8-8A5A1EC18638}" presName="Name35" presStyleLbl="parChTrans1D3" presStyleIdx="2" presStyleCnt="6"/>
      <dgm:spPr/>
      <dgm:t>
        <a:bodyPr/>
        <a:lstStyle/>
        <a:p>
          <a:endParaRPr/>
        </a:p>
      </dgm:t>
    </dgm:pt>
    <dgm:pt modelId="{0A2E031F-EFD2-41BD-AECB-30298C81813E}" type="pres">
      <dgm:prSet presAssocID="{CFF8B00E-DFEF-4F77-9C4F-D5BAA6280B3D}" presName="hierRoot2" presStyleCnt="0">
        <dgm:presLayoutVars>
          <dgm:hierBranch val="r"/>
        </dgm:presLayoutVars>
      </dgm:prSet>
      <dgm:spPr/>
      <dgm:t>
        <a:bodyPr/>
        <a:lstStyle/>
        <a:p>
          <a:endParaRPr/>
        </a:p>
      </dgm:t>
    </dgm:pt>
    <dgm:pt modelId="{FD4B00EE-56A7-4A0D-9F12-13D68E31F9BD}" type="pres">
      <dgm:prSet presAssocID="{CFF8B00E-DFEF-4F77-9C4F-D5BAA6280B3D}" presName="rootComposite" presStyleCnt="0"/>
      <dgm:spPr/>
      <dgm:t>
        <a:bodyPr/>
        <a:lstStyle/>
        <a:p>
          <a:endParaRPr/>
        </a:p>
      </dgm:t>
    </dgm:pt>
    <dgm:pt modelId="{33424937-397D-43C0-88F1-25D318F3D6A2}" type="pres">
      <dgm:prSet presAssocID="{CFF8B00E-DFEF-4F77-9C4F-D5BAA6280B3D}" presName="rootText" presStyleLbl="node3" presStyleIdx="2" presStyleCnt="6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A7E243FE-2719-43D8-A7F2-69EF3DC25E75}" type="pres">
      <dgm:prSet presAssocID="{CFF8B00E-DFEF-4F77-9C4F-D5BAA6280B3D}" presName="rootConnector" presStyleLbl="node3" presStyleIdx="2" presStyleCnt="6"/>
      <dgm:spPr/>
      <dgm:t>
        <a:bodyPr/>
        <a:lstStyle/>
        <a:p>
          <a:endParaRPr/>
        </a:p>
      </dgm:t>
    </dgm:pt>
    <dgm:pt modelId="{3740BB96-CE18-43FC-896D-308A6947EEC2}" type="pres">
      <dgm:prSet presAssocID="{CFF8B00E-DFEF-4F77-9C4F-D5BAA6280B3D}" presName="hierChild4" presStyleCnt="0"/>
      <dgm:spPr/>
      <dgm:t>
        <a:bodyPr/>
        <a:lstStyle/>
        <a:p>
          <a:endParaRPr/>
        </a:p>
      </dgm:t>
    </dgm:pt>
    <dgm:pt modelId="{2C65C0CD-BD8A-4D7C-AB40-6CEB0456ACF4}" type="pres">
      <dgm:prSet presAssocID="{CFF8B00E-DFEF-4F77-9C4F-D5BAA6280B3D}" presName="hierChild5" presStyleCnt="0"/>
      <dgm:spPr/>
      <dgm:t>
        <a:bodyPr/>
        <a:lstStyle/>
        <a:p>
          <a:endParaRPr/>
        </a:p>
      </dgm:t>
    </dgm:pt>
    <dgm:pt modelId="{17AA3C6B-FD12-4214-8D40-370AF2974681}" type="pres">
      <dgm:prSet presAssocID="{55C8EF2C-FD94-4940-B4A2-2CBFC2CDEEEC}" presName="hierChild5" presStyleCnt="0"/>
      <dgm:spPr/>
      <dgm:t>
        <a:bodyPr/>
        <a:lstStyle/>
        <a:p>
          <a:endParaRPr/>
        </a:p>
      </dgm:t>
    </dgm:pt>
    <dgm:pt modelId="{19F45150-A7CB-4ED2-B651-1B5E41220E28}" type="pres">
      <dgm:prSet presAssocID="{5EFB379B-73CF-4793-A823-09BB12BD2568}" presName="Name35" presStyleLbl="parChTrans1D2" presStyleIdx="1" presStyleCnt="2"/>
      <dgm:spPr/>
      <dgm:t>
        <a:bodyPr/>
        <a:lstStyle/>
        <a:p>
          <a:endParaRPr/>
        </a:p>
      </dgm:t>
    </dgm:pt>
    <dgm:pt modelId="{33DAF38A-D354-4083-BC3B-F04ED1E036ED}" type="pres">
      <dgm:prSet presAssocID="{E5B0B5D1-2B60-46E2-B9AB-3BF6C0DA7089}" presName="hierRoot2" presStyleCnt="0">
        <dgm:presLayoutVars>
          <dgm:hierBranch/>
        </dgm:presLayoutVars>
      </dgm:prSet>
      <dgm:spPr/>
      <dgm:t>
        <a:bodyPr/>
        <a:lstStyle/>
        <a:p>
          <a:endParaRPr/>
        </a:p>
      </dgm:t>
    </dgm:pt>
    <dgm:pt modelId="{AB5CDB67-4AAE-4EBE-832B-D70E439D783B}" type="pres">
      <dgm:prSet presAssocID="{E5B0B5D1-2B60-46E2-B9AB-3BF6C0DA7089}" presName="rootComposite" presStyleCnt="0"/>
      <dgm:spPr/>
      <dgm:t>
        <a:bodyPr/>
        <a:lstStyle/>
        <a:p>
          <a:endParaRPr/>
        </a:p>
      </dgm:t>
    </dgm:pt>
    <dgm:pt modelId="{96548EAA-CB18-4842-9B90-0B3F465A38B7}" type="pres">
      <dgm:prSet presAssocID="{E5B0B5D1-2B60-46E2-B9AB-3BF6C0DA7089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A206635B-2603-4046-AA20-EA663A587E34}" type="pres">
      <dgm:prSet presAssocID="{E5B0B5D1-2B60-46E2-B9AB-3BF6C0DA7089}" presName="rootConnector" presStyleLbl="node2" presStyleIdx="1" presStyleCnt="2"/>
      <dgm:spPr/>
      <dgm:t>
        <a:bodyPr/>
        <a:lstStyle/>
        <a:p>
          <a:endParaRPr/>
        </a:p>
      </dgm:t>
    </dgm:pt>
    <dgm:pt modelId="{FCFCFC95-8B3F-4BE4-ABBA-EE0F24301BD7}" type="pres">
      <dgm:prSet presAssocID="{E5B0B5D1-2B60-46E2-B9AB-3BF6C0DA7089}" presName="hierChild4" presStyleCnt="0"/>
      <dgm:spPr/>
      <dgm:t>
        <a:bodyPr/>
        <a:lstStyle/>
        <a:p>
          <a:endParaRPr/>
        </a:p>
      </dgm:t>
    </dgm:pt>
    <dgm:pt modelId="{98D1C913-D39F-481F-AC7B-66AE99111E1E}" type="pres">
      <dgm:prSet presAssocID="{A64275C8-347E-429A-8B40-662885A3A469}" presName="Name35" presStyleLbl="parChTrans1D3" presStyleIdx="3" presStyleCnt="6"/>
      <dgm:spPr/>
      <dgm:t>
        <a:bodyPr/>
        <a:lstStyle/>
        <a:p>
          <a:endParaRPr/>
        </a:p>
      </dgm:t>
    </dgm:pt>
    <dgm:pt modelId="{A15A009D-0D84-4585-B1D3-DF7662A5D4F7}" type="pres">
      <dgm:prSet presAssocID="{61D37417-08B2-4902-8B6E-385E3C3AE607}" presName="hierRoot2" presStyleCnt="0">
        <dgm:presLayoutVars>
          <dgm:hierBranch val="r"/>
        </dgm:presLayoutVars>
      </dgm:prSet>
      <dgm:spPr/>
      <dgm:t>
        <a:bodyPr/>
        <a:lstStyle/>
        <a:p>
          <a:endParaRPr/>
        </a:p>
      </dgm:t>
    </dgm:pt>
    <dgm:pt modelId="{F43621C5-73FE-4C8B-8442-804A10B232A3}" type="pres">
      <dgm:prSet presAssocID="{61D37417-08B2-4902-8B6E-385E3C3AE607}" presName="rootComposite" presStyleCnt="0"/>
      <dgm:spPr/>
      <dgm:t>
        <a:bodyPr/>
        <a:lstStyle/>
        <a:p>
          <a:endParaRPr/>
        </a:p>
      </dgm:t>
    </dgm:pt>
    <dgm:pt modelId="{8A8E4D58-5A3B-467B-9CDB-741955CBA69D}" type="pres">
      <dgm:prSet presAssocID="{61D37417-08B2-4902-8B6E-385E3C3AE607}" presName="rootText" presStyleLbl="node3" presStyleIdx="3" presStyleCnt="6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F54A5F0C-51BD-49F0-B0E4-2534A7FF7CEF}" type="pres">
      <dgm:prSet presAssocID="{61D37417-08B2-4902-8B6E-385E3C3AE607}" presName="rootConnector" presStyleLbl="node3" presStyleIdx="3" presStyleCnt="6"/>
      <dgm:spPr/>
      <dgm:t>
        <a:bodyPr/>
        <a:lstStyle/>
        <a:p>
          <a:endParaRPr/>
        </a:p>
      </dgm:t>
    </dgm:pt>
    <dgm:pt modelId="{15A317F2-2F10-4778-9B67-4980CBBBCF6D}" type="pres">
      <dgm:prSet presAssocID="{61D37417-08B2-4902-8B6E-385E3C3AE607}" presName="hierChild4" presStyleCnt="0"/>
      <dgm:spPr/>
      <dgm:t>
        <a:bodyPr/>
        <a:lstStyle/>
        <a:p>
          <a:endParaRPr/>
        </a:p>
      </dgm:t>
    </dgm:pt>
    <dgm:pt modelId="{401117C9-F5FE-4901-B90E-EEDCBE44B7DE}" type="pres">
      <dgm:prSet presAssocID="{61D37417-08B2-4902-8B6E-385E3C3AE607}" presName="hierChild5" presStyleCnt="0"/>
      <dgm:spPr/>
      <dgm:t>
        <a:bodyPr/>
        <a:lstStyle/>
        <a:p>
          <a:endParaRPr/>
        </a:p>
      </dgm:t>
    </dgm:pt>
    <dgm:pt modelId="{B9CEE2EE-7338-4B6A-B21D-A842DDAEDC83}" type="pres">
      <dgm:prSet presAssocID="{87FE469B-125B-4A12-9453-C2326B905A49}" presName="Name35" presStyleLbl="parChTrans1D3" presStyleIdx="4" presStyleCnt="6"/>
      <dgm:spPr/>
      <dgm:t>
        <a:bodyPr/>
        <a:lstStyle/>
        <a:p>
          <a:endParaRPr/>
        </a:p>
      </dgm:t>
    </dgm:pt>
    <dgm:pt modelId="{49214B45-977A-410C-97DC-E3C7F966E423}" type="pres">
      <dgm:prSet presAssocID="{FAD91A71-FC9C-48B2-B398-4C26A7B2100C}" presName="hierRoot2" presStyleCnt="0">
        <dgm:presLayoutVars>
          <dgm:hierBranch val="r"/>
        </dgm:presLayoutVars>
      </dgm:prSet>
      <dgm:spPr/>
      <dgm:t>
        <a:bodyPr/>
        <a:lstStyle/>
        <a:p>
          <a:endParaRPr/>
        </a:p>
      </dgm:t>
    </dgm:pt>
    <dgm:pt modelId="{7E614B24-6F4E-4F51-8BB1-082C678DC198}" type="pres">
      <dgm:prSet presAssocID="{FAD91A71-FC9C-48B2-B398-4C26A7B2100C}" presName="rootComposite" presStyleCnt="0"/>
      <dgm:spPr/>
      <dgm:t>
        <a:bodyPr/>
        <a:lstStyle/>
        <a:p>
          <a:endParaRPr/>
        </a:p>
      </dgm:t>
    </dgm:pt>
    <dgm:pt modelId="{E744AE2E-424E-445F-9F3C-A7DBEB73E8CC}" type="pres">
      <dgm:prSet presAssocID="{FAD91A71-FC9C-48B2-B398-4C26A7B2100C}" presName="rootText" presStyleLbl="node3" presStyleIdx="4" presStyleCnt="6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659C9F1B-C433-48C1-B458-A3598D450394}" type="pres">
      <dgm:prSet presAssocID="{FAD91A71-FC9C-48B2-B398-4C26A7B2100C}" presName="rootConnector" presStyleLbl="node3" presStyleIdx="4" presStyleCnt="6"/>
      <dgm:spPr/>
      <dgm:t>
        <a:bodyPr/>
        <a:lstStyle/>
        <a:p>
          <a:endParaRPr/>
        </a:p>
      </dgm:t>
    </dgm:pt>
    <dgm:pt modelId="{A6210405-9342-46A1-8D44-082F8BC2F968}" type="pres">
      <dgm:prSet presAssocID="{FAD91A71-FC9C-48B2-B398-4C26A7B2100C}" presName="hierChild4" presStyleCnt="0"/>
      <dgm:spPr/>
      <dgm:t>
        <a:bodyPr/>
        <a:lstStyle/>
        <a:p>
          <a:endParaRPr/>
        </a:p>
      </dgm:t>
    </dgm:pt>
    <dgm:pt modelId="{EBD41350-D9B3-4EC9-B2A9-616368925761}" type="pres">
      <dgm:prSet presAssocID="{E70EF88F-99FA-44F9-87E1-889E3CD6BF9B}" presName="Name50" presStyleLbl="parChTrans1D4" presStyleIdx="4" presStyleCnt="6"/>
      <dgm:spPr/>
      <dgm:t>
        <a:bodyPr/>
        <a:lstStyle/>
        <a:p>
          <a:endParaRPr/>
        </a:p>
      </dgm:t>
    </dgm:pt>
    <dgm:pt modelId="{5C41741C-4734-4DF4-93BE-EC3FA880E685}" type="pres">
      <dgm:prSet presAssocID="{D76A82CB-A2F5-4E69-A4D7-FBC17C973EEB}" presName="hierRoot2" presStyleCnt="0">
        <dgm:presLayoutVars>
          <dgm:hierBranch val="r"/>
        </dgm:presLayoutVars>
      </dgm:prSet>
      <dgm:spPr/>
      <dgm:t>
        <a:bodyPr/>
        <a:lstStyle/>
        <a:p>
          <a:endParaRPr/>
        </a:p>
      </dgm:t>
    </dgm:pt>
    <dgm:pt modelId="{1D75A290-760D-4ADE-9FD4-EC4009124628}" type="pres">
      <dgm:prSet presAssocID="{D76A82CB-A2F5-4E69-A4D7-FBC17C973EEB}" presName="rootComposite" presStyleCnt="0"/>
      <dgm:spPr/>
      <dgm:t>
        <a:bodyPr/>
        <a:lstStyle/>
        <a:p>
          <a:endParaRPr/>
        </a:p>
      </dgm:t>
    </dgm:pt>
    <dgm:pt modelId="{9F8DC914-DAEA-4583-A901-86C6004D8977}" type="pres">
      <dgm:prSet presAssocID="{D76A82CB-A2F5-4E69-A4D7-FBC17C973EEB}" presName="rootText" presStyleLbl="node4" presStyleIdx="4" presStyleCnt="6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14BD3AD2-8235-49E3-8C6A-B12DF6E6E27A}" type="pres">
      <dgm:prSet presAssocID="{D76A82CB-A2F5-4E69-A4D7-FBC17C973EEB}" presName="rootConnector" presStyleLbl="node4" presStyleIdx="4" presStyleCnt="6"/>
      <dgm:spPr/>
      <dgm:t>
        <a:bodyPr/>
        <a:lstStyle/>
        <a:p>
          <a:endParaRPr/>
        </a:p>
      </dgm:t>
    </dgm:pt>
    <dgm:pt modelId="{D99D0113-6E25-49FD-B372-2F6CFF7E68B1}" type="pres">
      <dgm:prSet presAssocID="{D76A82CB-A2F5-4E69-A4D7-FBC17C973EEB}" presName="hierChild4" presStyleCnt="0"/>
      <dgm:spPr/>
      <dgm:t>
        <a:bodyPr/>
        <a:lstStyle/>
        <a:p>
          <a:endParaRPr/>
        </a:p>
      </dgm:t>
    </dgm:pt>
    <dgm:pt modelId="{ADE87709-8B4C-46BF-82D7-A834E796D9AA}" type="pres">
      <dgm:prSet presAssocID="{D76A82CB-A2F5-4E69-A4D7-FBC17C973EEB}" presName="hierChild5" presStyleCnt="0"/>
      <dgm:spPr/>
      <dgm:t>
        <a:bodyPr/>
        <a:lstStyle/>
        <a:p>
          <a:endParaRPr/>
        </a:p>
      </dgm:t>
    </dgm:pt>
    <dgm:pt modelId="{44E7A8C7-DD20-4E7C-B290-FBE9E826DC89}" type="pres">
      <dgm:prSet presAssocID="{EA4C3D3E-BF8E-407F-BB86-43DC37445349}" presName="Name50" presStyleLbl="parChTrans1D4" presStyleIdx="5" presStyleCnt="6"/>
      <dgm:spPr/>
      <dgm:t>
        <a:bodyPr/>
        <a:lstStyle/>
        <a:p>
          <a:endParaRPr/>
        </a:p>
      </dgm:t>
    </dgm:pt>
    <dgm:pt modelId="{26678F76-D7D9-41AB-99E4-9388E4E5A855}" type="pres">
      <dgm:prSet presAssocID="{06684A3B-7C49-4D64-A5ED-4EDFDE739625}" presName="hierRoot2" presStyleCnt="0">
        <dgm:presLayoutVars>
          <dgm:hierBranch val="r"/>
        </dgm:presLayoutVars>
      </dgm:prSet>
      <dgm:spPr/>
      <dgm:t>
        <a:bodyPr/>
        <a:lstStyle/>
        <a:p>
          <a:endParaRPr/>
        </a:p>
      </dgm:t>
    </dgm:pt>
    <dgm:pt modelId="{00D7D82E-009A-4258-87BD-332E7D3AA017}" type="pres">
      <dgm:prSet presAssocID="{06684A3B-7C49-4D64-A5ED-4EDFDE739625}" presName="rootComposite" presStyleCnt="0"/>
      <dgm:spPr/>
      <dgm:t>
        <a:bodyPr/>
        <a:lstStyle/>
        <a:p>
          <a:endParaRPr/>
        </a:p>
      </dgm:t>
    </dgm:pt>
    <dgm:pt modelId="{576D547A-F96D-4221-8AE8-AB7B5E80F36A}" type="pres">
      <dgm:prSet presAssocID="{06684A3B-7C49-4D64-A5ED-4EDFDE739625}" presName="rootText" presStyleLbl="node4" presStyleIdx="5" presStyleCnt="6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E05B6ADC-BB6B-46FE-8BB4-C97AFEC2DCA4}" type="pres">
      <dgm:prSet presAssocID="{06684A3B-7C49-4D64-A5ED-4EDFDE739625}" presName="rootConnector" presStyleLbl="node4" presStyleIdx="5" presStyleCnt="6"/>
      <dgm:spPr/>
      <dgm:t>
        <a:bodyPr/>
        <a:lstStyle/>
        <a:p>
          <a:endParaRPr/>
        </a:p>
      </dgm:t>
    </dgm:pt>
    <dgm:pt modelId="{944BFE86-1FB7-445A-8B09-BDE3FC99F882}" type="pres">
      <dgm:prSet presAssocID="{06684A3B-7C49-4D64-A5ED-4EDFDE739625}" presName="hierChild4" presStyleCnt="0"/>
      <dgm:spPr/>
      <dgm:t>
        <a:bodyPr/>
        <a:lstStyle/>
        <a:p>
          <a:endParaRPr/>
        </a:p>
      </dgm:t>
    </dgm:pt>
    <dgm:pt modelId="{4F6F4D94-6F52-4CCB-888B-02D378BF4677}" type="pres">
      <dgm:prSet presAssocID="{06684A3B-7C49-4D64-A5ED-4EDFDE739625}" presName="hierChild5" presStyleCnt="0"/>
      <dgm:spPr/>
      <dgm:t>
        <a:bodyPr/>
        <a:lstStyle/>
        <a:p>
          <a:endParaRPr/>
        </a:p>
      </dgm:t>
    </dgm:pt>
    <dgm:pt modelId="{F9A274AF-CB7B-4E39-AFB2-5AF237E3353C}" type="pres">
      <dgm:prSet presAssocID="{FAD91A71-FC9C-48B2-B398-4C26A7B2100C}" presName="hierChild5" presStyleCnt="0"/>
      <dgm:spPr/>
      <dgm:t>
        <a:bodyPr/>
        <a:lstStyle/>
        <a:p>
          <a:endParaRPr/>
        </a:p>
      </dgm:t>
    </dgm:pt>
    <dgm:pt modelId="{31A4EB89-E688-45C2-BD8A-B3596F896C7E}" type="pres">
      <dgm:prSet presAssocID="{327AA9F9-B7AD-4A7F-A0A0-558558265911}" presName="Name35" presStyleLbl="parChTrans1D3" presStyleIdx="5" presStyleCnt="6"/>
      <dgm:spPr/>
      <dgm:t>
        <a:bodyPr/>
        <a:lstStyle/>
        <a:p>
          <a:endParaRPr/>
        </a:p>
      </dgm:t>
    </dgm:pt>
    <dgm:pt modelId="{A1DDBF61-84FD-43CD-AAE7-ADDEE049467C}" type="pres">
      <dgm:prSet presAssocID="{896F96B0-F7E4-4A68-9583-D3BB6D1C7CCE}" presName="hierRoot2" presStyleCnt="0">
        <dgm:presLayoutVars>
          <dgm:hierBranch val="r"/>
        </dgm:presLayoutVars>
      </dgm:prSet>
      <dgm:spPr/>
      <dgm:t>
        <a:bodyPr/>
        <a:lstStyle/>
        <a:p>
          <a:endParaRPr/>
        </a:p>
      </dgm:t>
    </dgm:pt>
    <dgm:pt modelId="{F401E81B-1FAC-4BE5-A20D-AC8CAAFE539D}" type="pres">
      <dgm:prSet presAssocID="{896F96B0-F7E4-4A68-9583-D3BB6D1C7CCE}" presName="rootComposite" presStyleCnt="0"/>
      <dgm:spPr/>
      <dgm:t>
        <a:bodyPr/>
        <a:lstStyle/>
        <a:p>
          <a:endParaRPr/>
        </a:p>
      </dgm:t>
    </dgm:pt>
    <dgm:pt modelId="{37E6CC99-F59F-4531-8D4D-F842A34344C4}" type="pres">
      <dgm:prSet presAssocID="{896F96B0-F7E4-4A68-9583-D3BB6D1C7CCE}" presName="rootText" presStyleLbl="node3" presStyleIdx="5" presStyleCnt="6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D3954842-9434-43AA-A3D3-C559FBF16823}" type="pres">
      <dgm:prSet presAssocID="{896F96B0-F7E4-4A68-9583-D3BB6D1C7CCE}" presName="rootConnector" presStyleLbl="node3" presStyleIdx="5" presStyleCnt="6"/>
      <dgm:spPr/>
      <dgm:t>
        <a:bodyPr/>
        <a:lstStyle/>
        <a:p>
          <a:endParaRPr/>
        </a:p>
      </dgm:t>
    </dgm:pt>
    <dgm:pt modelId="{78747EAC-B2ED-430A-AF24-1D4FDC90279C}" type="pres">
      <dgm:prSet presAssocID="{896F96B0-F7E4-4A68-9583-D3BB6D1C7CCE}" presName="hierChild4" presStyleCnt="0"/>
      <dgm:spPr/>
      <dgm:t>
        <a:bodyPr/>
        <a:lstStyle/>
        <a:p>
          <a:endParaRPr/>
        </a:p>
      </dgm:t>
    </dgm:pt>
    <dgm:pt modelId="{740DABBA-5962-4A53-B845-4CACC5724CC6}" type="pres">
      <dgm:prSet presAssocID="{896F96B0-F7E4-4A68-9583-D3BB6D1C7CCE}" presName="hierChild5" presStyleCnt="0"/>
      <dgm:spPr/>
      <dgm:t>
        <a:bodyPr/>
        <a:lstStyle/>
        <a:p>
          <a:endParaRPr/>
        </a:p>
      </dgm:t>
    </dgm:pt>
    <dgm:pt modelId="{7A7E56CF-BF48-4410-8C64-3BBFBD677AE2}" type="pres">
      <dgm:prSet presAssocID="{E5B0B5D1-2B60-46E2-B9AB-3BF6C0DA7089}" presName="hierChild5" presStyleCnt="0"/>
      <dgm:spPr/>
      <dgm:t>
        <a:bodyPr/>
        <a:lstStyle/>
        <a:p>
          <a:endParaRPr/>
        </a:p>
      </dgm:t>
    </dgm:pt>
    <dgm:pt modelId="{09CDF756-9DB2-4074-8ABA-CC4F678D4D27}" type="pres">
      <dgm:prSet presAssocID="{06BE08F3-C33F-4B59-A686-1669E53841E6}" presName="hierChild3" presStyleCnt="0"/>
      <dgm:spPr/>
      <dgm:t>
        <a:bodyPr/>
        <a:lstStyle/>
        <a:p>
          <a:endParaRPr/>
        </a:p>
      </dgm:t>
    </dgm:pt>
  </dgm:ptLst>
  <dgm:cxnLst>
    <dgm:cxn modelId="{10C36D25-CCA2-4228-BD20-BDBD65B80FC6}" type="presOf" srcId="{5EFB379B-73CF-4793-A823-09BB12BD2568}" destId="{19F45150-A7CB-4ED2-B651-1B5E41220E28}" srcOrd="0" destOrd="0" presId="urn:microsoft.com/office/officeart/2005/8/layout/orgChart1#1"/>
    <dgm:cxn modelId="{95300B40-D178-4766-9CBA-93E39DDC6E89}" type="presOf" srcId="{B070FE6C-519E-4D70-8B58-8268930C6D32}" destId="{E38288A0-169D-4934-BD0E-93C670D72567}" srcOrd="0" destOrd="0" presId="urn:microsoft.com/office/officeart/2005/8/layout/orgChart1#1"/>
    <dgm:cxn modelId="{84245735-0C84-4433-91B8-38CC67893BDA}" srcId="{08AE9E93-D7F9-4B24-B86B-3E3FE4B96D4F}" destId="{B2343C0F-42B7-449D-9FFC-31CFC297CF63}" srcOrd="0" destOrd="0" parTransId="{1488B3F9-549E-49CF-AD2A-8449D9E97C4E}" sibTransId="{E6B116F6-089A-439C-8E78-409505CDFD19}"/>
    <dgm:cxn modelId="{1AC147F1-AD54-4008-8771-ABBBAB7D23D0}" type="presOf" srcId="{06684A3B-7C49-4D64-A5ED-4EDFDE739625}" destId="{576D547A-F96D-4221-8AE8-AB7B5E80F36A}" srcOrd="0" destOrd="0" presId="urn:microsoft.com/office/officeart/2005/8/layout/orgChart1#1"/>
    <dgm:cxn modelId="{B1BA2384-4D56-4EE1-839B-FD6A0D2A85BE}" srcId="{E5B0B5D1-2B60-46E2-B9AB-3BF6C0DA7089}" destId="{61D37417-08B2-4902-8B6E-385E3C3AE607}" srcOrd="0" destOrd="0" parTransId="{A64275C8-347E-429A-8B40-662885A3A469}" sibTransId="{7C64D768-2677-4F0D-816C-C584FDEB8511}"/>
    <dgm:cxn modelId="{61F40341-B329-4515-A910-F6588D560A2A}" type="presOf" srcId="{CFF8B00E-DFEF-4F77-9C4F-D5BAA6280B3D}" destId="{A7E243FE-2719-43D8-A7F2-69EF3DC25E75}" srcOrd="1" destOrd="0" presId="urn:microsoft.com/office/officeart/2005/8/layout/orgChart1#1"/>
    <dgm:cxn modelId="{D340A877-BF83-4069-AD86-3290E07915E2}" type="presOf" srcId="{FAD91A71-FC9C-48B2-B398-4C26A7B2100C}" destId="{E744AE2E-424E-445F-9F3C-A7DBEB73E8CC}" srcOrd="0" destOrd="0" presId="urn:microsoft.com/office/officeart/2005/8/layout/orgChart1#1"/>
    <dgm:cxn modelId="{3B1E7FB5-B8E9-4819-8B1A-0B8613ABE2E2}" type="presOf" srcId="{E70EF88F-99FA-44F9-87E1-889E3CD6BF9B}" destId="{EBD41350-D9B3-4EC9-B2A9-616368925761}" srcOrd="0" destOrd="0" presId="urn:microsoft.com/office/officeart/2005/8/layout/orgChart1#1"/>
    <dgm:cxn modelId="{6F73D19A-7F3D-4216-A0F7-BBB9EAAE6A48}" type="presOf" srcId="{06BE08F3-C33F-4B59-A686-1669E53841E6}" destId="{5DD43D1B-55F3-44E1-BCDB-0ACA1D4C8BE1}" srcOrd="1" destOrd="0" presId="urn:microsoft.com/office/officeart/2005/8/layout/orgChart1#1"/>
    <dgm:cxn modelId="{37216671-13FC-4F60-A558-7D57CFC09519}" srcId="{E5B0B5D1-2B60-46E2-B9AB-3BF6C0DA7089}" destId="{896F96B0-F7E4-4A68-9583-D3BB6D1C7CCE}" srcOrd="2" destOrd="0" parTransId="{327AA9F9-B7AD-4A7F-A0A0-558558265911}" sibTransId="{4E36BB45-9DCC-41AB-A6D5-BF8C05F03A6E}"/>
    <dgm:cxn modelId="{4B2479E1-73C0-402E-ADEA-59EF4EFB69CB}" type="presOf" srcId="{AC1BB299-F9BA-4AE0-8F99-73CDE75308F6}" destId="{D64C955F-942B-4C65-BBB3-4593254020D4}" srcOrd="0" destOrd="0" presId="urn:microsoft.com/office/officeart/2005/8/layout/orgChart1#1"/>
    <dgm:cxn modelId="{A50DE3D2-1305-4459-B463-ABAF64AE2BE2}" type="presOf" srcId="{E7211782-5E17-4E81-AA88-80D2305A0107}" destId="{A7E86322-26B7-40DA-962D-0ECFE82D146B}" srcOrd="0" destOrd="0" presId="urn:microsoft.com/office/officeart/2005/8/layout/orgChart1#1"/>
    <dgm:cxn modelId="{646CB849-11BE-469D-88C2-0167B7FA2D5B}" srcId="{55C8EF2C-FD94-4940-B4A2-2CBFC2CDEEEC}" destId="{08AE9E93-D7F9-4B24-B86B-3E3FE4B96D4F}" srcOrd="1" destOrd="0" parTransId="{C44FE8ED-C5DC-45CC-8CCF-FA5628B5D8C9}" sibTransId="{BFA025CB-818D-46AA-BA9D-975CD5DD51FB}"/>
    <dgm:cxn modelId="{5908C2C3-4BB4-49C6-88E3-B258EECA4B1F}" type="presOf" srcId="{6FB2BE08-7E34-498F-8F75-739F6BE2E101}" destId="{10A39095-29BE-441C-AE15-4F8E554AC0C3}" srcOrd="1" destOrd="0" presId="urn:microsoft.com/office/officeart/2005/8/layout/orgChart1#1"/>
    <dgm:cxn modelId="{69EC1FFE-9116-49AD-836B-D95F19AB4360}" srcId="{08AE9E93-D7F9-4B24-B86B-3E3FE4B96D4F}" destId="{6FB2BE08-7E34-498F-8F75-739F6BE2E101}" srcOrd="1" destOrd="0" parTransId="{DEC15551-2C86-4846-BC55-34CC8B9867BD}" sibTransId="{5D8C8535-E1A9-4D8C-829E-FC0353567FCB}"/>
    <dgm:cxn modelId="{789C290D-CD2A-4C24-BC3B-FA8BFEF9B095}" type="presOf" srcId="{896F96B0-F7E4-4A68-9583-D3BB6D1C7CCE}" destId="{37E6CC99-F59F-4531-8D4D-F842A34344C4}" srcOrd="0" destOrd="0" presId="urn:microsoft.com/office/officeart/2005/8/layout/orgChart1#1"/>
    <dgm:cxn modelId="{582F1298-9A83-4591-A094-CF07AA4003B8}" type="presOf" srcId="{B2343C0F-42B7-449D-9FFC-31CFC297CF63}" destId="{94CBAB8D-955E-481D-A882-CC39A348E347}" srcOrd="0" destOrd="0" presId="urn:microsoft.com/office/officeart/2005/8/layout/orgChart1#1"/>
    <dgm:cxn modelId="{95976C2C-45DA-4B4B-BFBF-8360DDA0746B}" type="presOf" srcId="{08AE9E93-D7F9-4B24-B86B-3E3FE4B96D4F}" destId="{08C5E642-79F6-41FA-A788-025E358A3050}" srcOrd="0" destOrd="0" presId="urn:microsoft.com/office/officeart/2005/8/layout/orgChart1#1"/>
    <dgm:cxn modelId="{7B203FD4-0349-4258-BF58-F78AE6224963}" type="presOf" srcId="{08AE9E93-D7F9-4B24-B86B-3E3FE4B96D4F}" destId="{FC5E74FE-7544-4B07-934C-2C4F29ADB939}" srcOrd="1" destOrd="0" presId="urn:microsoft.com/office/officeart/2005/8/layout/orgChart1#1"/>
    <dgm:cxn modelId="{6849E272-D947-4BC9-8FF6-0A5F5AC43457}" type="presOf" srcId="{C708CD3C-7876-4035-923E-FB09E7DC3B40}" destId="{0180196F-3094-4D22-A829-F47CAD308F96}" srcOrd="0" destOrd="0" presId="urn:microsoft.com/office/officeart/2005/8/layout/orgChart1#1"/>
    <dgm:cxn modelId="{0DF7440D-F9E4-4027-A2F7-DC682AE2C960}" type="presOf" srcId="{FAD91A71-FC9C-48B2-B398-4C26A7B2100C}" destId="{659C9F1B-C433-48C1-B458-A3598D450394}" srcOrd="1" destOrd="0" presId="urn:microsoft.com/office/officeart/2005/8/layout/orgChart1#1"/>
    <dgm:cxn modelId="{B293FDC3-E954-4F11-9A13-56E879D8A24A}" type="presOf" srcId="{55C8EF2C-FD94-4940-B4A2-2CBFC2CDEEEC}" destId="{BD01025E-7124-4052-AD08-D26D87F9EEC8}" srcOrd="1" destOrd="0" presId="urn:microsoft.com/office/officeart/2005/8/layout/orgChart1#1"/>
    <dgm:cxn modelId="{D9929FA7-559D-4DC7-BE70-A9604DA796D0}" type="presOf" srcId="{C865075D-C46C-4F59-A0D8-CEDADDF77D26}" destId="{2354F3A1-4997-4DC1-8263-686AC4076FF5}" srcOrd="0" destOrd="0" presId="urn:microsoft.com/office/officeart/2005/8/layout/orgChart1#1"/>
    <dgm:cxn modelId="{7ED3308D-41DD-4877-950C-5E7EA90D2AD1}" srcId="{4C231AE3-E1DB-46BB-B0C1-6C43644F283A}" destId="{06BE08F3-C33F-4B59-A686-1669E53841E6}" srcOrd="0" destOrd="0" parTransId="{43F0B79E-E373-48E1-9B54-42F87DE3CBC3}" sibTransId="{74E90E9E-12BC-44F2-B880-81B67E56AE63}"/>
    <dgm:cxn modelId="{7A82CBC3-FA06-4E95-AB1C-2E41ACBAE3DB}" type="presOf" srcId="{EA4C3D3E-BF8E-407F-BB86-43DC37445349}" destId="{44E7A8C7-DD20-4E7C-B290-FBE9E826DC89}" srcOrd="0" destOrd="0" presId="urn:microsoft.com/office/officeart/2005/8/layout/orgChart1#1"/>
    <dgm:cxn modelId="{7DBC09C7-F76B-46B9-90CF-9F63F0AB20FE}" srcId="{E5B0B5D1-2B60-46E2-B9AB-3BF6C0DA7089}" destId="{FAD91A71-FC9C-48B2-B398-4C26A7B2100C}" srcOrd="1" destOrd="0" parTransId="{87FE469B-125B-4A12-9453-C2326B905A49}" sibTransId="{540D68F3-B0AA-4200-98D4-0A17B952A9D6}"/>
    <dgm:cxn modelId="{4825A8BD-705D-4B83-AD8F-AB001D30ED9B}" type="presOf" srcId="{55C8EF2C-FD94-4940-B4A2-2CBFC2CDEEEC}" destId="{E18D1035-DE65-4F65-B6F9-067F50D2A48E}" srcOrd="0" destOrd="0" presId="urn:microsoft.com/office/officeart/2005/8/layout/orgChart1#1"/>
    <dgm:cxn modelId="{2C4C5878-A2ED-4045-851C-076B4FF18609}" type="presOf" srcId="{C44FE8ED-C5DC-45CC-8CCF-FA5628B5D8C9}" destId="{D800AC1F-0BFF-4ED7-8670-4DC83FF7F11F}" srcOrd="0" destOrd="0" presId="urn:microsoft.com/office/officeart/2005/8/layout/orgChart1#1"/>
    <dgm:cxn modelId="{83043DC3-E919-40A5-9A3C-943CAEF3698F}" type="presOf" srcId="{4C231AE3-E1DB-46BB-B0C1-6C43644F283A}" destId="{003FAFCE-7B92-4D19-9D25-2BB147B5F4F2}" srcOrd="0" destOrd="0" presId="urn:microsoft.com/office/officeart/2005/8/layout/orgChart1#1"/>
    <dgm:cxn modelId="{DF32F799-995E-472A-9381-3EEFAC705749}" type="presOf" srcId="{61D37417-08B2-4902-8B6E-385E3C3AE607}" destId="{F54A5F0C-51BD-49F0-B0E4-2534A7FF7CEF}" srcOrd="1" destOrd="0" presId="urn:microsoft.com/office/officeart/2005/8/layout/orgChart1#1"/>
    <dgm:cxn modelId="{88EAA2E7-4FD9-45A4-A93A-4C7BF38681BD}" type="presOf" srcId="{06BE08F3-C33F-4B59-A686-1669E53841E6}" destId="{DB0B6FBC-4F79-4F60-8BA6-C44D28BDF62D}" srcOrd="0" destOrd="0" presId="urn:microsoft.com/office/officeart/2005/8/layout/orgChart1#1"/>
    <dgm:cxn modelId="{28B648D0-A36E-420B-AE35-BE789DA7AB70}" type="presOf" srcId="{6D616041-7BFB-4FDD-A12A-F97A9237768D}" destId="{E21BD8EB-13DA-47CA-9DB0-58722B8AB109}" srcOrd="0" destOrd="0" presId="urn:microsoft.com/office/officeart/2005/8/layout/orgChart1#1"/>
    <dgm:cxn modelId="{CA260393-D618-434F-BDDA-3CF00563CCBE}" srcId="{55C8EF2C-FD94-4940-B4A2-2CBFC2CDEEEC}" destId="{E7211782-5E17-4E81-AA88-80D2305A0107}" srcOrd="0" destOrd="0" parTransId="{6D616041-7BFB-4FDD-A12A-F97A9237768D}" sibTransId="{5B926322-4B65-42D1-BBE4-B2B2B43C6046}"/>
    <dgm:cxn modelId="{B118C1AE-646F-47C1-89FD-DC1FE708448C}" type="presOf" srcId="{1488B3F9-549E-49CF-AD2A-8449D9E97C4E}" destId="{2086587E-9923-417F-9AC9-B04D22C4CBD1}" srcOrd="0" destOrd="0" presId="urn:microsoft.com/office/officeart/2005/8/layout/orgChart1#1"/>
    <dgm:cxn modelId="{61762355-63DB-48CF-84BD-F7643E408921}" type="presOf" srcId="{E5B0B5D1-2B60-46E2-B9AB-3BF6C0DA7089}" destId="{96548EAA-CB18-4842-9B90-0B3F465A38B7}" srcOrd="0" destOrd="0" presId="urn:microsoft.com/office/officeart/2005/8/layout/orgChart1#1"/>
    <dgm:cxn modelId="{DFECFF54-0376-4FCD-BE72-019A4C8EA9FC}" type="presOf" srcId="{E5B0B5D1-2B60-46E2-B9AB-3BF6C0DA7089}" destId="{A206635B-2603-4046-AA20-EA663A587E34}" srcOrd="1" destOrd="0" presId="urn:microsoft.com/office/officeart/2005/8/layout/orgChart1#1"/>
    <dgm:cxn modelId="{F5527D47-C990-4524-B7B7-4DF51F785929}" type="presOf" srcId="{D76A82CB-A2F5-4E69-A4D7-FBC17C973EEB}" destId="{14BD3AD2-8235-49E3-8C6A-B12DF6E6E27A}" srcOrd="1" destOrd="0" presId="urn:microsoft.com/office/officeart/2005/8/layout/orgChart1#1"/>
    <dgm:cxn modelId="{9B6341CE-8F54-4B45-BEA3-024D21EF6505}" type="presOf" srcId="{23E039AB-C8F3-43A0-ACC8-8A5A1EC18638}" destId="{BF1F022F-E8B4-416A-975F-07ECD598A75E}" srcOrd="0" destOrd="0" presId="urn:microsoft.com/office/officeart/2005/8/layout/orgChart1#1"/>
    <dgm:cxn modelId="{D6254DD6-C68B-4E09-9F11-4F8A29EC09F6}" type="presOf" srcId="{327AA9F9-B7AD-4A7F-A0A0-558558265911}" destId="{31A4EB89-E688-45C2-BD8A-B3596F896C7E}" srcOrd="0" destOrd="0" presId="urn:microsoft.com/office/officeart/2005/8/layout/orgChart1#1"/>
    <dgm:cxn modelId="{20AC0DD0-6427-4093-8D5A-64630A8B3B4D}" type="presOf" srcId="{87FE469B-125B-4A12-9453-C2326B905A49}" destId="{B9CEE2EE-7338-4B6A-B21D-A842DDAEDC83}" srcOrd="0" destOrd="0" presId="urn:microsoft.com/office/officeart/2005/8/layout/orgChart1#1"/>
    <dgm:cxn modelId="{7CF7EAD5-43B4-42D8-AAA1-AFFFDB33C500}" srcId="{6FB2BE08-7E34-498F-8F75-739F6BE2E101}" destId="{AC1BB299-F9BA-4AE0-8F99-73CDE75308F6}" srcOrd="0" destOrd="0" parTransId="{C708CD3C-7876-4035-923E-FB09E7DC3B40}" sibTransId="{77E99951-B2B0-466D-9075-85DB86B973F3}"/>
    <dgm:cxn modelId="{C8D8E56E-7D12-4789-BCCC-2CC92EA4C48F}" type="presOf" srcId="{6FB2BE08-7E34-498F-8F75-739F6BE2E101}" destId="{211B95A8-D3C7-4B7F-A0E3-3BD16A8AD84B}" srcOrd="0" destOrd="0" presId="urn:microsoft.com/office/officeart/2005/8/layout/orgChart1#1"/>
    <dgm:cxn modelId="{5AFC883C-57FC-4B29-A5AE-4C337FFA642B}" srcId="{06BE08F3-C33F-4B59-A686-1669E53841E6}" destId="{E5B0B5D1-2B60-46E2-B9AB-3BF6C0DA7089}" srcOrd="1" destOrd="0" parTransId="{5EFB379B-73CF-4793-A823-09BB12BD2568}" sibTransId="{2946EB85-C036-488E-B981-7A7BB4D73795}"/>
    <dgm:cxn modelId="{CDA7AAB2-3268-4F3C-B142-6DE82FE15599}" srcId="{55C8EF2C-FD94-4940-B4A2-2CBFC2CDEEEC}" destId="{CFF8B00E-DFEF-4F77-9C4F-D5BAA6280B3D}" srcOrd="2" destOrd="0" parTransId="{23E039AB-C8F3-43A0-ACC8-8A5A1EC18638}" sibTransId="{C3DD1F98-6E80-42E9-9EC9-967626EC000A}"/>
    <dgm:cxn modelId="{D80A88C9-4D70-4A8B-8FD7-86695AEEA185}" type="presOf" srcId="{A64275C8-347E-429A-8B40-662885A3A469}" destId="{98D1C913-D39F-481F-AC7B-66AE99111E1E}" srcOrd="0" destOrd="0" presId="urn:microsoft.com/office/officeart/2005/8/layout/orgChart1#1"/>
    <dgm:cxn modelId="{422C01A5-5068-4C92-8AEE-3A816BA6FD58}" type="presOf" srcId="{AC1BB299-F9BA-4AE0-8F99-73CDE75308F6}" destId="{1FE81635-4D69-4E64-B1E3-4543590F90E0}" srcOrd="1" destOrd="0" presId="urn:microsoft.com/office/officeart/2005/8/layout/orgChart1#1"/>
    <dgm:cxn modelId="{AF329330-E461-4C17-BA2F-9E346788AC86}" srcId="{FAD91A71-FC9C-48B2-B398-4C26A7B2100C}" destId="{D76A82CB-A2F5-4E69-A4D7-FBC17C973EEB}" srcOrd="0" destOrd="0" parTransId="{E70EF88F-99FA-44F9-87E1-889E3CD6BF9B}" sibTransId="{4C69E467-BC1C-427D-A409-A88336AFFA06}"/>
    <dgm:cxn modelId="{28F17D48-5276-414C-A5E8-889D8F4332B0}" type="presOf" srcId="{F1F72CC4-1415-47D7-98E6-7187D043DEEF}" destId="{D18119CA-61F3-44AA-AD65-7C142F90CEC4}" srcOrd="0" destOrd="0" presId="urn:microsoft.com/office/officeart/2005/8/layout/orgChart1#1"/>
    <dgm:cxn modelId="{9849A768-426C-4E4A-BA70-434CE6304B55}" srcId="{B2343C0F-42B7-449D-9FFC-31CFC297CF63}" destId="{B070FE6C-519E-4D70-8B58-8268930C6D32}" srcOrd="0" destOrd="0" parTransId="{F1F72CC4-1415-47D7-98E6-7187D043DEEF}" sibTransId="{38FE84B4-9C82-4500-A183-4EDCF496130D}"/>
    <dgm:cxn modelId="{896A427C-E8EB-486B-87EB-837217467F92}" type="presOf" srcId="{B2343C0F-42B7-449D-9FFC-31CFC297CF63}" destId="{DBAECAFC-7B93-4BC2-A9FB-58D6E6F09335}" srcOrd="1" destOrd="0" presId="urn:microsoft.com/office/officeart/2005/8/layout/orgChart1#1"/>
    <dgm:cxn modelId="{44B45CBF-AD15-48DB-BF32-512D18A05704}" type="presOf" srcId="{DEC15551-2C86-4846-BC55-34CC8B9867BD}" destId="{83BEF83A-2B43-4C2B-AAB5-AE1102AF869C}" srcOrd="0" destOrd="0" presId="urn:microsoft.com/office/officeart/2005/8/layout/orgChart1#1"/>
    <dgm:cxn modelId="{7945884D-2767-431F-9D91-F904777EFACE}" type="presOf" srcId="{D76A82CB-A2F5-4E69-A4D7-FBC17C973EEB}" destId="{9F8DC914-DAEA-4583-A901-86C6004D8977}" srcOrd="0" destOrd="0" presId="urn:microsoft.com/office/officeart/2005/8/layout/orgChart1#1"/>
    <dgm:cxn modelId="{3C70B189-1714-4FE9-8E0D-4DA9F6092987}" type="presOf" srcId="{61D37417-08B2-4902-8B6E-385E3C3AE607}" destId="{8A8E4D58-5A3B-467B-9CDB-741955CBA69D}" srcOrd="0" destOrd="0" presId="urn:microsoft.com/office/officeart/2005/8/layout/orgChart1#1"/>
    <dgm:cxn modelId="{448CAD3A-BB41-4313-AF58-D4D719477FDA}" type="presOf" srcId="{B070FE6C-519E-4D70-8B58-8268930C6D32}" destId="{4E99FCA5-6A9A-4A9E-BEDA-221C1A59C269}" srcOrd="1" destOrd="0" presId="urn:microsoft.com/office/officeart/2005/8/layout/orgChart1#1"/>
    <dgm:cxn modelId="{4D422EEC-F1F0-4E60-84D1-BE33F37CE8B9}" srcId="{06BE08F3-C33F-4B59-A686-1669E53841E6}" destId="{55C8EF2C-FD94-4940-B4A2-2CBFC2CDEEEC}" srcOrd="0" destOrd="0" parTransId="{C865075D-C46C-4F59-A0D8-CEDADDF77D26}" sibTransId="{78F7DDD3-4FE2-4863-B04D-9E812AF77B45}"/>
    <dgm:cxn modelId="{2E04A871-C01F-48BF-85F6-14B705F23298}" type="presOf" srcId="{CFF8B00E-DFEF-4F77-9C4F-D5BAA6280B3D}" destId="{33424937-397D-43C0-88F1-25D318F3D6A2}" srcOrd="0" destOrd="0" presId="urn:microsoft.com/office/officeart/2005/8/layout/orgChart1#1"/>
    <dgm:cxn modelId="{571083FE-4342-49F0-9E6A-4F08D72D1E92}" type="presOf" srcId="{06684A3B-7C49-4D64-A5ED-4EDFDE739625}" destId="{E05B6ADC-BB6B-46FE-8BB4-C97AFEC2DCA4}" srcOrd="1" destOrd="0" presId="urn:microsoft.com/office/officeart/2005/8/layout/orgChart1#1"/>
    <dgm:cxn modelId="{1AC9DB02-3E57-4C72-B209-5651D88F0467}" srcId="{FAD91A71-FC9C-48B2-B398-4C26A7B2100C}" destId="{06684A3B-7C49-4D64-A5ED-4EDFDE739625}" srcOrd="1" destOrd="0" parTransId="{EA4C3D3E-BF8E-407F-BB86-43DC37445349}" sibTransId="{56A8382D-CEA6-4747-BD39-19E92A171844}"/>
    <dgm:cxn modelId="{251975CD-A164-40DF-94F3-BAA1C7B4AA26}" type="presOf" srcId="{E7211782-5E17-4E81-AA88-80D2305A0107}" destId="{04E843FA-705E-4CAE-B0AD-C6063C6DF9E9}" srcOrd="1" destOrd="0" presId="urn:microsoft.com/office/officeart/2005/8/layout/orgChart1#1"/>
    <dgm:cxn modelId="{2464C95E-BE46-47B0-8174-DDF095CB7B6C}" type="presOf" srcId="{896F96B0-F7E4-4A68-9583-D3BB6D1C7CCE}" destId="{D3954842-9434-43AA-A3D3-C559FBF16823}" srcOrd="1" destOrd="0" presId="urn:microsoft.com/office/officeart/2005/8/layout/orgChart1#1"/>
    <dgm:cxn modelId="{3403E606-7379-4A35-AFEE-85C9B2093C93}" type="presParOf" srcId="{003FAFCE-7B92-4D19-9D25-2BB147B5F4F2}" destId="{A37653E5-E2BE-4CC4-9668-AF3BCD04D52F}" srcOrd="0" destOrd="0" presId="urn:microsoft.com/office/officeart/2005/8/layout/orgChart1#1"/>
    <dgm:cxn modelId="{4D77EA81-CAF7-4190-9E96-3758285F872A}" type="presParOf" srcId="{A37653E5-E2BE-4CC4-9668-AF3BCD04D52F}" destId="{379A40DB-6FF4-4FEF-99B6-16666505118C}" srcOrd="0" destOrd="0" presId="urn:microsoft.com/office/officeart/2005/8/layout/orgChart1#1"/>
    <dgm:cxn modelId="{198AD743-2B74-469F-A034-9014F6A855EF}" type="presParOf" srcId="{379A40DB-6FF4-4FEF-99B6-16666505118C}" destId="{DB0B6FBC-4F79-4F60-8BA6-C44D28BDF62D}" srcOrd="0" destOrd="0" presId="urn:microsoft.com/office/officeart/2005/8/layout/orgChart1#1"/>
    <dgm:cxn modelId="{6A0820F0-D58D-4734-9582-EC883312F692}" type="presParOf" srcId="{379A40DB-6FF4-4FEF-99B6-16666505118C}" destId="{5DD43D1B-55F3-44E1-BCDB-0ACA1D4C8BE1}" srcOrd="1" destOrd="0" presId="urn:microsoft.com/office/officeart/2005/8/layout/orgChart1#1"/>
    <dgm:cxn modelId="{D0891D39-7776-488F-86A7-EF46814AF1DC}" type="presParOf" srcId="{A37653E5-E2BE-4CC4-9668-AF3BCD04D52F}" destId="{F059BF31-7818-42D2-8E4A-BFC686132208}" srcOrd="1" destOrd="0" presId="urn:microsoft.com/office/officeart/2005/8/layout/orgChart1#1"/>
    <dgm:cxn modelId="{F92DEEEF-8FF1-44B1-ACC5-ED2D4D20479B}" type="presParOf" srcId="{F059BF31-7818-42D2-8E4A-BFC686132208}" destId="{2354F3A1-4997-4DC1-8263-686AC4076FF5}" srcOrd="0" destOrd="0" presId="urn:microsoft.com/office/officeart/2005/8/layout/orgChart1#1"/>
    <dgm:cxn modelId="{0B652D2D-B162-442B-8716-5944472EFD37}" type="presParOf" srcId="{F059BF31-7818-42D2-8E4A-BFC686132208}" destId="{C8380774-F06E-4F93-A8B0-7C9D4F3D294F}" srcOrd="1" destOrd="0" presId="urn:microsoft.com/office/officeart/2005/8/layout/orgChart1#1"/>
    <dgm:cxn modelId="{D3598675-6E1D-487B-BE0F-8DA191FD74FC}" type="presParOf" srcId="{C8380774-F06E-4F93-A8B0-7C9D4F3D294F}" destId="{2F090911-043F-483C-A864-7018928B8F3A}" srcOrd="0" destOrd="0" presId="urn:microsoft.com/office/officeart/2005/8/layout/orgChart1#1"/>
    <dgm:cxn modelId="{26E355E6-B5D5-4D0D-907B-2D5CE3029BF9}" type="presParOf" srcId="{2F090911-043F-483C-A864-7018928B8F3A}" destId="{E18D1035-DE65-4F65-B6F9-067F50D2A48E}" srcOrd="0" destOrd="0" presId="urn:microsoft.com/office/officeart/2005/8/layout/orgChart1#1"/>
    <dgm:cxn modelId="{4AC8B206-1E09-43E4-9CDD-C1BBBCF2D2CF}" type="presParOf" srcId="{2F090911-043F-483C-A864-7018928B8F3A}" destId="{BD01025E-7124-4052-AD08-D26D87F9EEC8}" srcOrd="1" destOrd="0" presId="urn:microsoft.com/office/officeart/2005/8/layout/orgChart1#1"/>
    <dgm:cxn modelId="{E2D78EB3-CEB9-4DE2-BE92-3A32E6AEEFC1}" type="presParOf" srcId="{C8380774-F06E-4F93-A8B0-7C9D4F3D294F}" destId="{8C4F4170-FAD9-4C1D-8430-ECE1A4BC9C4F}" srcOrd="1" destOrd="0" presId="urn:microsoft.com/office/officeart/2005/8/layout/orgChart1#1"/>
    <dgm:cxn modelId="{1FBD617E-1FDE-4704-88B3-3CFFDCD544D2}" type="presParOf" srcId="{8C4F4170-FAD9-4C1D-8430-ECE1A4BC9C4F}" destId="{E21BD8EB-13DA-47CA-9DB0-58722B8AB109}" srcOrd="0" destOrd="0" presId="urn:microsoft.com/office/officeart/2005/8/layout/orgChart1#1"/>
    <dgm:cxn modelId="{AA50A78D-646B-4B47-BC72-43BC7653B2AD}" type="presParOf" srcId="{8C4F4170-FAD9-4C1D-8430-ECE1A4BC9C4F}" destId="{4F6292E6-1B4B-43E9-81FB-83BD7F4EDAE2}" srcOrd="1" destOrd="0" presId="urn:microsoft.com/office/officeart/2005/8/layout/orgChart1#1"/>
    <dgm:cxn modelId="{E8CECC05-F934-438B-B393-E30F6030DE13}" type="presParOf" srcId="{4F6292E6-1B4B-43E9-81FB-83BD7F4EDAE2}" destId="{F7E963E6-B5DF-4C5A-957B-59584C8B50CC}" srcOrd="0" destOrd="0" presId="urn:microsoft.com/office/officeart/2005/8/layout/orgChart1#1"/>
    <dgm:cxn modelId="{8F71C6EF-ACD3-4FFE-93FE-B64324111000}" type="presParOf" srcId="{F7E963E6-B5DF-4C5A-957B-59584C8B50CC}" destId="{A7E86322-26B7-40DA-962D-0ECFE82D146B}" srcOrd="0" destOrd="0" presId="urn:microsoft.com/office/officeart/2005/8/layout/orgChart1#1"/>
    <dgm:cxn modelId="{F9623AFE-8F6E-4A8E-85D4-E2D5E16427EC}" type="presParOf" srcId="{F7E963E6-B5DF-4C5A-957B-59584C8B50CC}" destId="{04E843FA-705E-4CAE-B0AD-C6063C6DF9E9}" srcOrd="1" destOrd="0" presId="urn:microsoft.com/office/officeart/2005/8/layout/orgChart1#1"/>
    <dgm:cxn modelId="{F5514678-13C8-4D36-A93A-B5D03296964F}" type="presParOf" srcId="{4F6292E6-1B4B-43E9-81FB-83BD7F4EDAE2}" destId="{4A9B0847-4813-45CD-80D1-8EE3DEFFC8A3}" srcOrd="1" destOrd="0" presId="urn:microsoft.com/office/officeart/2005/8/layout/orgChart1#1"/>
    <dgm:cxn modelId="{1AAF16F7-7F62-4874-9530-FED58280095D}" type="presParOf" srcId="{4F6292E6-1B4B-43E9-81FB-83BD7F4EDAE2}" destId="{4337EF07-7E50-401D-9138-1828E3D5C689}" srcOrd="2" destOrd="0" presId="urn:microsoft.com/office/officeart/2005/8/layout/orgChart1#1"/>
    <dgm:cxn modelId="{C2D59A99-16B5-4AC1-BF7C-7C97B97F4BEA}" type="presParOf" srcId="{8C4F4170-FAD9-4C1D-8430-ECE1A4BC9C4F}" destId="{D800AC1F-0BFF-4ED7-8670-4DC83FF7F11F}" srcOrd="2" destOrd="0" presId="urn:microsoft.com/office/officeart/2005/8/layout/orgChart1#1"/>
    <dgm:cxn modelId="{1EC2945F-5806-4A0E-B5CE-B9DEF115F09F}" type="presParOf" srcId="{8C4F4170-FAD9-4C1D-8430-ECE1A4BC9C4F}" destId="{DC87E60B-305C-4ED7-9956-3498F1F06A43}" srcOrd="3" destOrd="0" presId="urn:microsoft.com/office/officeart/2005/8/layout/orgChart1#1"/>
    <dgm:cxn modelId="{6F1022C8-D4C4-4B6E-B89F-A2DE11F88D8A}" type="presParOf" srcId="{DC87E60B-305C-4ED7-9956-3498F1F06A43}" destId="{3450AB6C-4D83-4A1D-9884-1DD0025F3590}" srcOrd="0" destOrd="0" presId="urn:microsoft.com/office/officeart/2005/8/layout/orgChart1#1"/>
    <dgm:cxn modelId="{BA9118A5-9CA7-478E-B43C-3975E2DBA411}" type="presParOf" srcId="{3450AB6C-4D83-4A1D-9884-1DD0025F3590}" destId="{08C5E642-79F6-41FA-A788-025E358A3050}" srcOrd="0" destOrd="0" presId="urn:microsoft.com/office/officeart/2005/8/layout/orgChart1#1"/>
    <dgm:cxn modelId="{CD0D1C30-0C0F-40FA-B0E8-FB67F4788670}" type="presParOf" srcId="{3450AB6C-4D83-4A1D-9884-1DD0025F3590}" destId="{FC5E74FE-7544-4B07-934C-2C4F29ADB939}" srcOrd="1" destOrd="0" presId="urn:microsoft.com/office/officeart/2005/8/layout/orgChart1#1"/>
    <dgm:cxn modelId="{C2BB9BED-3E2F-4C4D-928E-6B05F2E1F7AF}" type="presParOf" srcId="{DC87E60B-305C-4ED7-9956-3498F1F06A43}" destId="{1A10B23C-8263-4FC8-A7EF-87E5C88D693C}" srcOrd="1" destOrd="0" presId="urn:microsoft.com/office/officeart/2005/8/layout/orgChart1#1"/>
    <dgm:cxn modelId="{135C1F1F-9F6F-46E4-A7CC-C4AB03F763F0}" type="presParOf" srcId="{1A10B23C-8263-4FC8-A7EF-87E5C88D693C}" destId="{2086587E-9923-417F-9AC9-B04D22C4CBD1}" srcOrd="0" destOrd="0" presId="urn:microsoft.com/office/officeart/2005/8/layout/orgChart1#1"/>
    <dgm:cxn modelId="{FAB94F1A-29D8-4B01-9D28-93B7A8E5C5FB}" type="presParOf" srcId="{1A10B23C-8263-4FC8-A7EF-87E5C88D693C}" destId="{FFE56F2C-C065-4E6A-81CD-3D04F3FA1E07}" srcOrd="1" destOrd="0" presId="urn:microsoft.com/office/officeart/2005/8/layout/orgChart1#1"/>
    <dgm:cxn modelId="{7BC67B2A-F138-4C4A-A65B-B9E53E99D399}" type="presParOf" srcId="{FFE56F2C-C065-4E6A-81CD-3D04F3FA1E07}" destId="{20FA45E4-A204-4288-8659-B500596A8A3C}" srcOrd="0" destOrd="0" presId="urn:microsoft.com/office/officeart/2005/8/layout/orgChart1#1"/>
    <dgm:cxn modelId="{48DF3A84-2FAE-41D6-88AC-96730BAFA307}" type="presParOf" srcId="{20FA45E4-A204-4288-8659-B500596A8A3C}" destId="{94CBAB8D-955E-481D-A882-CC39A348E347}" srcOrd="0" destOrd="0" presId="urn:microsoft.com/office/officeart/2005/8/layout/orgChart1#1"/>
    <dgm:cxn modelId="{D6782A7B-A0D3-4C0F-96FB-8B1D1F48D04E}" type="presParOf" srcId="{20FA45E4-A204-4288-8659-B500596A8A3C}" destId="{DBAECAFC-7B93-4BC2-A9FB-58D6E6F09335}" srcOrd="1" destOrd="0" presId="urn:microsoft.com/office/officeart/2005/8/layout/orgChart1#1"/>
    <dgm:cxn modelId="{DFE9BC4F-81E9-4158-BBA9-EDB87A4BD254}" type="presParOf" srcId="{FFE56F2C-C065-4E6A-81CD-3D04F3FA1E07}" destId="{5376DEDD-4D91-4E7B-9998-A17F6C0B5262}" srcOrd="1" destOrd="0" presId="urn:microsoft.com/office/officeart/2005/8/layout/orgChart1#1"/>
    <dgm:cxn modelId="{88507E01-54B2-48AD-AB7F-79B577E6C6EB}" type="presParOf" srcId="{5376DEDD-4D91-4E7B-9998-A17F6C0B5262}" destId="{D18119CA-61F3-44AA-AD65-7C142F90CEC4}" srcOrd="0" destOrd="0" presId="urn:microsoft.com/office/officeart/2005/8/layout/orgChart1#1"/>
    <dgm:cxn modelId="{28777ADD-A869-4CE6-8EBA-1162EAB53012}" type="presParOf" srcId="{5376DEDD-4D91-4E7B-9998-A17F6C0B5262}" destId="{D02A6886-F74D-4451-8456-E39A19A1EA8C}" srcOrd="1" destOrd="0" presId="urn:microsoft.com/office/officeart/2005/8/layout/orgChart1#1"/>
    <dgm:cxn modelId="{7313124C-7C39-49A0-9C9A-CFA8A8F2ECC8}" type="presParOf" srcId="{D02A6886-F74D-4451-8456-E39A19A1EA8C}" destId="{A9D4A6E8-437D-42A2-9DC3-CEFBB9D12D46}" srcOrd="0" destOrd="0" presId="urn:microsoft.com/office/officeart/2005/8/layout/orgChart1#1"/>
    <dgm:cxn modelId="{68D49096-D1D7-4BC6-B7BC-3DF492547376}" type="presParOf" srcId="{A9D4A6E8-437D-42A2-9DC3-CEFBB9D12D46}" destId="{E38288A0-169D-4934-BD0E-93C670D72567}" srcOrd="0" destOrd="0" presId="urn:microsoft.com/office/officeart/2005/8/layout/orgChart1#1"/>
    <dgm:cxn modelId="{077D7EC1-48D6-4FEE-9EBB-A747293F2FD7}" type="presParOf" srcId="{A9D4A6E8-437D-42A2-9DC3-CEFBB9D12D46}" destId="{4E99FCA5-6A9A-4A9E-BEDA-221C1A59C269}" srcOrd="1" destOrd="0" presId="urn:microsoft.com/office/officeart/2005/8/layout/orgChart1#1"/>
    <dgm:cxn modelId="{6E2C45BA-1FCD-456C-AAA0-CCCE5DC7E98C}" type="presParOf" srcId="{D02A6886-F74D-4451-8456-E39A19A1EA8C}" destId="{751329A5-5926-4A0B-8C12-DE351FBC06CD}" srcOrd="1" destOrd="0" presId="urn:microsoft.com/office/officeart/2005/8/layout/orgChart1#1"/>
    <dgm:cxn modelId="{C6806FEF-B584-45DF-8AFE-6E1761ECF04E}" type="presParOf" srcId="{D02A6886-F74D-4451-8456-E39A19A1EA8C}" destId="{8C309D56-1885-47BA-984D-6C1636DD1D54}" srcOrd="2" destOrd="0" presId="urn:microsoft.com/office/officeart/2005/8/layout/orgChart1#1"/>
    <dgm:cxn modelId="{BBB1067F-9E8D-4C37-B47B-0CBB8A25CC34}" type="presParOf" srcId="{FFE56F2C-C065-4E6A-81CD-3D04F3FA1E07}" destId="{387540DA-ED38-4C61-B1D0-9516A4E178DD}" srcOrd="2" destOrd="0" presId="urn:microsoft.com/office/officeart/2005/8/layout/orgChart1#1"/>
    <dgm:cxn modelId="{7EF69716-055A-473B-96D2-E79501E0BBE0}" type="presParOf" srcId="{1A10B23C-8263-4FC8-A7EF-87E5C88D693C}" destId="{83BEF83A-2B43-4C2B-AAB5-AE1102AF869C}" srcOrd="2" destOrd="0" presId="urn:microsoft.com/office/officeart/2005/8/layout/orgChart1#1"/>
    <dgm:cxn modelId="{1EB9E98F-5506-4986-9686-3864AB987AD1}" type="presParOf" srcId="{1A10B23C-8263-4FC8-A7EF-87E5C88D693C}" destId="{7EA9BD1A-8243-4EB7-AA67-207C257C6BED}" srcOrd="3" destOrd="0" presId="urn:microsoft.com/office/officeart/2005/8/layout/orgChart1#1"/>
    <dgm:cxn modelId="{EF658839-E034-4A58-9C23-6EB753483FDA}" type="presParOf" srcId="{7EA9BD1A-8243-4EB7-AA67-207C257C6BED}" destId="{6CA8E440-2BE8-4EA6-B7B6-C960B2746E9A}" srcOrd="0" destOrd="0" presId="urn:microsoft.com/office/officeart/2005/8/layout/orgChart1#1"/>
    <dgm:cxn modelId="{C6B62069-908D-441B-9877-A7F14590B7D5}" type="presParOf" srcId="{6CA8E440-2BE8-4EA6-B7B6-C960B2746E9A}" destId="{211B95A8-D3C7-4B7F-A0E3-3BD16A8AD84B}" srcOrd="0" destOrd="0" presId="urn:microsoft.com/office/officeart/2005/8/layout/orgChart1#1"/>
    <dgm:cxn modelId="{E1E4F601-D5CB-482E-B26D-68CACCD60CD1}" type="presParOf" srcId="{6CA8E440-2BE8-4EA6-B7B6-C960B2746E9A}" destId="{10A39095-29BE-441C-AE15-4F8E554AC0C3}" srcOrd="1" destOrd="0" presId="urn:microsoft.com/office/officeart/2005/8/layout/orgChart1#1"/>
    <dgm:cxn modelId="{809BA6EF-7B06-445C-88BC-4860616C16E3}" type="presParOf" srcId="{7EA9BD1A-8243-4EB7-AA67-207C257C6BED}" destId="{4C2EAFDC-1F36-4F17-8CA3-0682E18A0406}" srcOrd="1" destOrd="0" presId="urn:microsoft.com/office/officeart/2005/8/layout/orgChart1#1"/>
    <dgm:cxn modelId="{516B59B7-FFEF-4492-9E51-74D47DF4F385}" type="presParOf" srcId="{4C2EAFDC-1F36-4F17-8CA3-0682E18A0406}" destId="{0180196F-3094-4D22-A829-F47CAD308F96}" srcOrd="0" destOrd="0" presId="urn:microsoft.com/office/officeart/2005/8/layout/orgChart1#1"/>
    <dgm:cxn modelId="{E68C6C43-4D05-4C22-B6E1-11F100104EB0}" type="presParOf" srcId="{4C2EAFDC-1F36-4F17-8CA3-0682E18A0406}" destId="{378A7728-DD4D-4468-A371-965372B0FAF0}" srcOrd="1" destOrd="0" presId="urn:microsoft.com/office/officeart/2005/8/layout/orgChart1#1"/>
    <dgm:cxn modelId="{F3C60894-33A3-4FE1-9FE6-8DEE7E87DE24}" type="presParOf" srcId="{378A7728-DD4D-4468-A371-965372B0FAF0}" destId="{23EBC445-8AC4-4B1C-9BC5-2B8C36F24E67}" srcOrd="0" destOrd="0" presId="urn:microsoft.com/office/officeart/2005/8/layout/orgChart1#1"/>
    <dgm:cxn modelId="{0A46172C-6D3C-4005-A6D3-41CADED264D0}" type="presParOf" srcId="{23EBC445-8AC4-4B1C-9BC5-2B8C36F24E67}" destId="{D64C955F-942B-4C65-BBB3-4593254020D4}" srcOrd="0" destOrd="0" presId="urn:microsoft.com/office/officeart/2005/8/layout/orgChart1#1"/>
    <dgm:cxn modelId="{4785FDF4-93B3-47BD-AE75-2DC5C64C5BBB}" type="presParOf" srcId="{23EBC445-8AC4-4B1C-9BC5-2B8C36F24E67}" destId="{1FE81635-4D69-4E64-B1E3-4543590F90E0}" srcOrd="1" destOrd="0" presId="urn:microsoft.com/office/officeart/2005/8/layout/orgChart1#1"/>
    <dgm:cxn modelId="{F8FCD48D-189F-489C-85B3-EB77CA03B3B7}" type="presParOf" srcId="{378A7728-DD4D-4468-A371-965372B0FAF0}" destId="{E13C98EA-8FB4-4639-8CAE-BF7C0F5847DA}" srcOrd="1" destOrd="0" presId="urn:microsoft.com/office/officeart/2005/8/layout/orgChart1#1"/>
    <dgm:cxn modelId="{6817E008-2AB7-4C3F-B3BC-56A774EEF629}" type="presParOf" srcId="{378A7728-DD4D-4468-A371-965372B0FAF0}" destId="{220E3A46-D11B-4DC5-886F-054E93740899}" srcOrd="2" destOrd="0" presId="urn:microsoft.com/office/officeart/2005/8/layout/orgChart1#1"/>
    <dgm:cxn modelId="{BB1C53BE-4A73-414E-A027-A7B25D84C969}" type="presParOf" srcId="{7EA9BD1A-8243-4EB7-AA67-207C257C6BED}" destId="{9E305268-B500-4DA9-831B-95E21E426DAE}" srcOrd="2" destOrd="0" presId="urn:microsoft.com/office/officeart/2005/8/layout/orgChart1#1"/>
    <dgm:cxn modelId="{94894691-6F67-4E7D-A7EF-CED6E672D67B}" type="presParOf" srcId="{DC87E60B-305C-4ED7-9956-3498F1F06A43}" destId="{B65E121F-2216-4FFF-A149-3FFFF2781E62}" srcOrd="2" destOrd="0" presId="urn:microsoft.com/office/officeart/2005/8/layout/orgChart1#1"/>
    <dgm:cxn modelId="{188258F0-2F27-4326-9332-EF0140B4C8CA}" type="presParOf" srcId="{8C4F4170-FAD9-4C1D-8430-ECE1A4BC9C4F}" destId="{BF1F022F-E8B4-416A-975F-07ECD598A75E}" srcOrd="4" destOrd="0" presId="urn:microsoft.com/office/officeart/2005/8/layout/orgChart1#1"/>
    <dgm:cxn modelId="{B2746819-5A35-4319-BCE8-91DA8DF0079E}" type="presParOf" srcId="{8C4F4170-FAD9-4C1D-8430-ECE1A4BC9C4F}" destId="{0A2E031F-EFD2-41BD-AECB-30298C81813E}" srcOrd="5" destOrd="0" presId="urn:microsoft.com/office/officeart/2005/8/layout/orgChart1#1"/>
    <dgm:cxn modelId="{7EDDA496-7C2D-4100-BC19-3785ACA0670A}" type="presParOf" srcId="{0A2E031F-EFD2-41BD-AECB-30298C81813E}" destId="{FD4B00EE-56A7-4A0D-9F12-13D68E31F9BD}" srcOrd="0" destOrd="0" presId="urn:microsoft.com/office/officeart/2005/8/layout/orgChart1#1"/>
    <dgm:cxn modelId="{DF6B5EB1-2713-4F38-B675-CED50E24DBEA}" type="presParOf" srcId="{FD4B00EE-56A7-4A0D-9F12-13D68E31F9BD}" destId="{33424937-397D-43C0-88F1-25D318F3D6A2}" srcOrd="0" destOrd="0" presId="urn:microsoft.com/office/officeart/2005/8/layout/orgChart1#1"/>
    <dgm:cxn modelId="{74486CA0-3424-4238-BA89-AE9970B88AD0}" type="presParOf" srcId="{FD4B00EE-56A7-4A0D-9F12-13D68E31F9BD}" destId="{A7E243FE-2719-43D8-A7F2-69EF3DC25E75}" srcOrd="1" destOrd="0" presId="urn:microsoft.com/office/officeart/2005/8/layout/orgChart1#1"/>
    <dgm:cxn modelId="{D18DCD43-5BE0-4325-9FF0-E0A6ACB84406}" type="presParOf" srcId="{0A2E031F-EFD2-41BD-AECB-30298C81813E}" destId="{3740BB96-CE18-43FC-896D-308A6947EEC2}" srcOrd="1" destOrd="0" presId="urn:microsoft.com/office/officeart/2005/8/layout/orgChart1#1"/>
    <dgm:cxn modelId="{EFAE5F9F-F67E-46A7-A231-35499F447445}" type="presParOf" srcId="{0A2E031F-EFD2-41BD-AECB-30298C81813E}" destId="{2C65C0CD-BD8A-4D7C-AB40-6CEB0456ACF4}" srcOrd="2" destOrd="0" presId="urn:microsoft.com/office/officeart/2005/8/layout/orgChart1#1"/>
    <dgm:cxn modelId="{11A92318-E87D-45F2-96C4-9452AFDD7414}" type="presParOf" srcId="{C8380774-F06E-4F93-A8B0-7C9D4F3D294F}" destId="{17AA3C6B-FD12-4214-8D40-370AF2974681}" srcOrd="2" destOrd="0" presId="urn:microsoft.com/office/officeart/2005/8/layout/orgChart1#1"/>
    <dgm:cxn modelId="{C2760DCD-7B80-4176-B20B-BBD5D2976841}" type="presParOf" srcId="{F059BF31-7818-42D2-8E4A-BFC686132208}" destId="{19F45150-A7CB-4ED2-B651-1B5E41220E28}" srcOrd="2" destOrd="0" presId="urn:microsoft.com/office/officeart/2005/8/layout/orgChart1#1"/>
    <dgm:cxn modelId="{BE625898-3E34-42C5-9999-2576096801BD}" type="presParOf" srcId="{F059BF31-7818-42D2-8E4A-BFC686132208}" destId="{33DAF38A-D354-4083-BC3B-F04ED1E036ED}" srcOrd="3" destOrd="0" presId="urn:microsoft.com/office/officeart/2005/8/layout/orgChart1#1"/>
    <dgm:cxn modelId="{BC787104-F6E2-4E6E-B907-67F057270B32}" type="presParOf" srcId="{33DAF38A-D354-4083-BC3B-F04ED1E036ED}" destId="{AB5CDB67-4AAE-4EBE-832B-D70E439D783B}" srcOrd="0" destOrd="0" presId="urn:microsoft.com/office/officeart/2005/8/layout/orgChart1#1"/>
    <dgm:cxn modelId="{6C96F51F-1143-4E20-9DA4-2EC931BC308F}" type="presParOf" srcId="{AB5CDB67-4AAE-4EBE-832B-D70E439D783B}" destId="{96548EAA-CB18-4842-9B90-0B3F465A38B7}" srcOrd="0" destOrd="0" presId="urn:microsoft.com/office/officeart/2005/8/layout/orgChart1#1"/>
    <dgm:cxn modelId="{F26503A9-11A9-4264-8AA7-66A36FA1586E}" type="presParOf" srcId="{AB5CDB67-4AAE-4EBE-832B-D70E439D783B}" destId="{A206635B-2603-4046-AA20-EA663A587E34}" srcOrd="1" destOrd="0" presId="urn:microsoft.com/office/officeart/2005/8/layout/orgChart1#1"/>
    <dgm:cxn modelId="{74865745-AF9E-41D5-A1C3-44CFED4F29A3}" type="presParOf" srcId="{33DAF38A-D354-4083-BC3B-F04ED1E036ED}" destId="{FCFCFC95-8B3F-4BE4-ABBA-EE0F24301BD7}" srcOrd="1" destOrd="0" presId="urn:microsoft.com/office/officeart/2005/8/layout/orgChart1#1"/>
    <dgm:cxn modelId="{BC7657D7-7D72-437A-8133-1BA026582369}" type="presParOf" srcId="{FCFCFC95-8B3F-4BE4-ABBA-EE0F24301BD7}" destId="{98D1C913-D39F-481F-AC7B-66AE99111E1E}" srcOrd="0" destOrd="0" presId="urn:microsoft.com/office/officeart/2005/8/layout/orgChart1#1"/>
    <dgm:cxn modelId="{AC053231-BFFE-4F62-8AD8-B8DC965336EE}" type="presParOf" srcId="{FCFCFC95-8B3F-4BE4-ABBA-EE0F24301BD7}" destId="{A15A009D-0D84-4585-B1D3-DF7662A5D4F7}" srcOrd="1" destOrd="0" presId="urn:microsoft.com/office/officeart/2005/8/layout/orgChart1#1"/>
    <dgm:cxn modelId="{1382B8CE-6917-4D24-A8D1-2AF036C16D84}" type="presParOf" srcId="{A15A009D-0D84-4585-B1D3-DF7662A5D4F7}" destId="{F43621C5-73FE-4C8B-8442-804A10B232A3}" srcOrd="0" destOrd="0" presId="urn:microsoft.com/office/officeart/2005/8/layout/orgChart1#1"/>
    <dgm:cxn modelId="{A50B87EA-BD16-4411-AB88-A865C8DB0359}" type="presParOf" srcId="{F43621C5-73FE-4C8B-8442-804A10B232A3}" destId="{8A8E4D58-5A3B-467B-9CDB-741955CBA69D}" srcOrd="0" destOrd="0" presId="urn:microsoft.com/office/officeart/2005/8/layout/orgChart1#1"/>
    <dgm:cxn modelId="{65519A4D-C6A0-4D24-813C-96EA72A8B3A1}" type="presParOf" srcId="{F43621C5-73FE-4C8B-8442-804A10B232A3}" destId="{F54A5F0C-51BD-49F0-B0E4-2534A7FF7CEF}" srcOrd="1" destOrd="0" presId="urn:microsoft.com/office/officeart/2005/8/layout/orgChart1#1"/>
    <dgm:cxn modelId="{19CC8AC8-76A0-4F5E-904D-701D5ABCDFFF}" type="presParOf" srcId="{A15A009D-0D84-4585-B1D3-DF7662A5D4F7}" destId="{15A317F2-2F10-4778-9B67-4980CBBBCF6D}" srcOrd="1" destOrd="0" presId="urn:microsoft.com/office/officeart/2005/8/layout/orgChart1#1"/>
    <dgm:cxn modelId="{F8EE0518-ADFB-4F21-B940-FBC3803280FB}" type="presParOf" srcId="{A15A009D-0D84-4585-B1D3-DF7662A5D4F7}" destId="{401117C9-F5FE-4901-B90E-EEDCBE44B7DE}" srcOrd="2" destOrd="0" presId="urn:microsoft.com/office/officeart/2005/8/layout/orgChart1#1"/>
    <dgm:cxn modelId="{EC401009-5CA6-4B94-AE0F-DF6992F8C726}" type="presParOf" srcId="{FCFCFC95-8B3F-4BE4-ABBA-EE0F24301BD7}" destId="{B9CEE2EE-7338-4B6A-B21D-A842DDAEDC83}" srcOrd="2" destOrd="0" presId="urn:microsoft.com/office/officeart/2005/8/layout/orgChart1#1"/>
    <dgm:cxn modelId="{5FF610BE-85CD-4A8C-9B2F-FD3B56BC3F06}" type="presParOf" srcId="{FCFCFC95-8B3F-4BE4-ABBA-EE0F24301BD7}" destId="{49214B45-977A-410C-97DC-E3C7F966E423}" srcOrd="3" destOrd="0" presId="urn:microsoft.com/office/officeart/2005/8/layout/orgChart1#1"/>
    <dgm:cxn modelId="{51FE1B0B-4CCB-4D43-B648-0D3C468DDCD7}" type="presParOf" srcId="{49214B45-977A-410C-97DC-E3C7F966E423}" destId="{7E614B24-6F4E-4F51-8BB1-082C678DC198}" srcOrd="0" destOrd="0" presId="urn:microsoft.com/office/officeart/2005/8/layout/orgChart1#1"/>
    <dgm:cxn modelId="{9659248E-F679-4A34-AF7B-95B8260BFC5A}" type="presParOf" srcId="{7E614B24-6F4E-4F51-8BB1-082C678DC198}" destId="{E744AE2E-424E-445F-9F3C-A7DBEB73E8CC}" srcOrd="0" destOrd="0" presId="urn:microsoft.com/office/officeart/2005/8/layout/orgChart1#1"/>
    <dgm:cxn modelId="{5C16EE94-260C-46A4-8CCC-4ACE267B6316}" type="presParOf" srcId="{7E614B24-6F4E-4F51-8BB1-082C678DC198}" destId="{659C9F1B-C433-48C1-B458-A3598D450394}" srcOrd="1" destOrd="0" presId="urn:microsoft.com/office/officeart/2005/8/layout/orgChart1#1"/>
    <dgm:cxn modelId="{510CFF5B-9BEB-4F1A-88EA-7DEE9970AB4C}" type="presParOf" srcId="{49214B45-977A-410C-97DC-E3C7F966E423}" destId="{A6210405-9342-46A1-8D44-082F8BC2F968}" srcOrd="1" destOrd="0" presId="urn:microsoft.com/office/officeart/2005/8/layout/orgChart1#1"/>
    <dgm:cxn modelId="{C353E04D-5675-4475-9C5E-C1C71F13C068}" type="presParOf" srcId="{A6210405-9342-46A1-8D44-082F8BC2F968}" destId="{EBD41350-D9B3-4EC9-B2A9-616368925761}" srcOrd="0" destOrd="0" presId="urn:microsoft.com/office/officeart/2005/8/layout/orgChart1#1"/>
    <dgm:cxn modelId="{CF2E4BE3-A043-41F1-AF29-BC0D9560DD09}" type="presParOf" srcId="{A6210405-9342-46A1-8D44-082F8BC2F968}" destId="{5C41741C-4734-4DF4-93BE-EC3FA880E685}" srcOrd="1" destOrd="0" presId="urn:microsoft.com/office/officeart/2005/8/layout/orgChart1#1"/>
    <dgm:cxn modelId="{7A46D96D-87E3-4761-B745-E5DAC1DECFCE}" type="presParOf" srcId="{5C41741C-4734-4DF4-93BE-EC3FA880E685}" destId="{1D75A290-760D-4ADE-9FD4-EC4009124628}" srcOrd="0" destOrd="0" presId="urn:microsoft.com/office/officeart/2005/8/layout/orgChart1#1"/>
    <dgm:cxn modelId="{98CA8A21-34A7-4C34-BDB8-C8D1B6A7C244}" type="presParOf" srcId="{1D75A290-760D-4ADE-9FD4-EC4009124628}" destId="{9F8DC914-DAEA-4583-A901-86C6004D8977}" srcOrd="0" destOrd="0" presId="urn:microsoft.com/office/officeart/2005/8/layout/orgChart1#1"/>
    <dgm:cxn modelId="{C18FC50F-2A0F-42DF-9F77-6A176B09473A}" type="presParOf" srcId="{1D75A290-760D-4ADE-9FD4-EC4009124628}" destId="{14BD3AD2-8235-49E3-8C6A-B12DF6E6E27A}" srcOrd="1" destOrd="0" presId="urn:microsoft.com/office/officeart/2005/8/layout/orgChart1#1"/>
    <dgm:cxn modelId="{BE302E17-CB19-4CE8-874E-88B01512EB8D}" type="presParOf" srcId="{5C41741C-4734-4DF4-93BE-EC3FA880E685}" destId="{D99D0113-6E25-49FD-B372-2F6CFF7E68B1}" srcOrd="1" destOrd="0" presId="urn:microsoft.com/office/officeart/2005/8/layout/orgChart1#1"/>
    <dgm:cxn modelId="{EC9FE81E-8FC5-4D3E-AA4D-065608DCC67E}" type="presParOf" srcId="{5C41741C-4734-4DF4-93BE-EC3FA880E685}" destId="{ADE87709-8B4C-46BF-82D7-A834E796D9AA}" srcOrd="2" destOrd="0" presId="urn:microsoft.com/office/officeart/2005/8/layout/orgChart1#1"/>
    <dgm:cxn modelId="{64CA7D7C-D9DD-4C81-A8A7-9C785A609BB3}" type="presParOf" srcId="{A6210405-9342-46A1-8D44-082F8BC2F968}" destId="{44E7A8C7-DD20-4E7C-B290-FBE9E826DC89}" srcOrd="2" destOrd="0" presId="urn:microsoft.com/office/officeart/2005/8/layout/orgChart1#1"/>
    <dgm:cxn modelId="{1C69FED0-DF31-44F2-9011-8D97A0773C25}" type="presParOf" srcId="{A6210405-9342-46A1-8D44-082F8BC2F968}" destId="{26678F76-D7D9-41AB-99E4-9388E4E5A855}" srcOrd="3" destOrd="0" presId="urn:microsoft.com/office/officeart/2005/8/layout/orgChart1#1"/>
    <dgm:cxn modelId="{2AAB469B-FA32-4FBA-8861-8216F6002E89}" type="presParOf" srcId="{26678F76-D7D9-41AB-99E4-9388E4E5A855}" destId="{00D7D82E-009A-4258-87BD-332E7D3AA017}" srcOrd="0" destOrd="0" presId="urn:microsoft.com/office/officeart/2005/8/layout/orgChart1#1"/>
    <dgm:cxn modelId="{475BFAC1-C5D0-4539-8CD9-E96D198E45AE}" type="presParOf" srcId="{00D7D82E-009A-4258-87BD-332E7D3AA017}" destId="{576D547A-F96D-4221-8AE8-AB7B5E80F36A}" srcOrd="0" destOrd="0" presId="urn:microsoft.com/office/officeart/2005/8/layout/orgChart1#1"/>
    <dgm:cxn modelId="{A34A49A5-41D6-4665-AAE4-A31FCEF47975}" type="presParOf" srcId="{00D7D82E-009A-4258-87BD-332E7D3AA017}" destId="{E05B6ADC-BB6B-46FE-8BB4-C97AFEC2DCA4}" srcOrd="1" destOrd="0" presId="urn:microsoft.com/office/officeart/2005/8/layout/orgChart1#1"/>
    <dgm:cxn modelId="{8F60FB6B-47D7-4BC3-B269-F5B39D340E1E}" type="presParOf" srcId="{26678F76-D7D9-41AB-99E4-9388E4E5A855}" destId="{944BFE86-1FB7-445A-8B09-BDE3FC99F882}" srcOrd="1" destOrd="0" presId="urn:microsoft.com/office/officeart/2005/8/layout/orgChart1#1"/>
    <dgm:cxn modelId="{CFDE703F-AE1B-4DE2-865F-151023CDE1B0}" type="presParOf" srcId="{26678F76-D7D9-41AB-99E4-9388E4E5A855}" destId="{4F6F4D94-6F52-4CCB-888B-02D378BF4677}" srcOrd="2" destOrd="0" presId="urn:microsoft.com/office/officeart/2005/8/layout/orgChart1#1"/>
    <dgm:cxn modelId="{B9F0FEDF-AF3C-43AE-824A-CA2D2A0990E4}" type="presParOf" srcId="{49214B45-977A-410C-97DC-E3C7F966E423}" destId="{F9A274AF-CB7B-4E39-AFB2-5AF237E3353C}" srcOrd="2" destOrd="0" presId="urn:microsoft.com/office/officeart/2005/8/layout/orgChart1#1"/>
    <dgm:cxn modelId="{B9F590F6-64A4-4151-AEB9-7635D9AACDC4}" type="presParOf" srcId="{FCFCFC95-8B3F-4BE4-ABBA-EE0F24301BD7}" destId="{31A4EB89-E688-45C2-BD8A-B3596F896C7E}" srcOrd="4" destOrd="0" presId="urn:microsoft.com/office/officeart/2005/8/layout/orgChart1#1"/>
    <dgm:cxn modelId="{010A805D-1D91-4910-97D7-73127CA96FB1}" type="presParOf" srcId="{FCFCFC95-8B3F-4BE4-ABBA-EE0F24301BD7}" destId="{A1DDBF61-84FD-43CD-AAE7-ADDEE049467C}" srcOrd="5" destOrd="0" presId="urn:microsoft.com/office/officeart/2005/8/layout/orgChart1#1"/>
    <dgm:cxn modelId="{51CFE453-807C-4CB2-B840-6C212BF858B0}" type="presParOf" srcId="{A1DDBF61-84FD-43CD-AAE7-ADDEE049467C}" destId="{F401E81B-1FAC-4BE5-A20D-AC8CAAFE539D}" srcOrd="0" destOrd="0" presId="urn:microsoft.com/office/officeart/2005/8/layout/orgChart1#1"/>
    <dgm:cxn modelId="{A8C3FDC6-274F-43E9-A63B-7CC4C53C0E7E}" type="presParOf" srcId="{F401E81B-1FAC-4BE5-A20D-AC8CAAFE539D}" destId="{37E6CC99-F59F-4531-8D4D-F842A34344C4}" srcOrd="0" destOrd="0" presId="urn:microsoft.com/office/officeart/2005/8/layout/orgChart1#1"/>
    <dgm:cxn modelId="{07525779-AB54-4CF5-BE4F-AF1B33B171D2}" type="presParOf" srcId="{F401E81B-1FAC-4BE5-A20D-AC8CAAFE539D}" destId="{D3954842-9434-43AA-A3D3-C559FBF16823}" srcOrd="1" destOrd="0" presId="urn:microsoft.com/office/officeart/2005/8/layout/orgChart1#1"/>
    <dgm:cxn modelId="{7C8AA426-476C-42E2-9A5A-821DAF3F2954}" type="presParOf" srcId="{A1DDBF61-84FD-43CD-AAE7-ADDEE049467C}" destId="{78747EAC-B2ED-430A-AF24-1D4FDC90279C}" srcOrd="1" destOrd="0" presId="urn:microsoft.com/office/officeart/2005/8/layout/orgChart1#1"/>
    <dgm:cxn modelId="{87A3E630-72AD-410E-A5C0-3C7C81B2CB6B}" type="presParOf" srcId="{A1DDBF61-84FD-43CD-AAE7-ADDEE049467C}" destId="{740DABBA-5962-4A53-B845-4CACC5724CC6}" srcOrd="2" destOrd="0" presId="urn:microsoft.com/office/officeart/2005/8/layout/orgChart1#1"/>
    <dgm:cxn modelId="{76C80F64-34EF-4E5B-B572-DBBA0EC6CBD4}" type="presParOf" srcId="{33DAF38A-D354-4083-BC3B-F04ED1E036ED}" destId="{7A7E56CF-BF48-4410-8C64-3BBFBD677AE2}" srcOrd="2" destOrd="0" presId="urn:microsoft.com/office/officeart/2005/8/layout/orgChart1#1"/>
    <dgm:cxn modelId="{128F6463-B66E-493E-ACA4-16199B2A307B}" type="presParOf" srcId="{A37653E5-E2BE-4CC4-9668-AF3BCD04D52F}" destId="{09CDF756-9DB2-4074-8ABA-CC4F678D4D27}" srcOrd="2" destOrd="0" presId="urn:microsoft.com/office/officeart/2005/8/layout/orgChart1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A4EB89-E688-45C2-BD8A-B3596F896C7E}">
      <dsp:nvSpPr>
        <dsp:cNvPr id="0" name=""/>
        <dsp:cNvSpPr/>
      </dsp:nvSpPr>
      <dsp:spPr>
        <a:xfrm>
          <a:off x="7214204" y="1309978"/>
          <a:ext cx="1308818" cy="2271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575"/>
              </a:lnTo>
              <a:lnTo>
                <a:pt x="1308818" y="113575"/>
              </a:lnTo>
              <a:lnTo>
                <a:pt x="1308818" y="22715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E7A8C7-DD20-4E7C-B290-FBE9E826DC89}">
      <dsp:nvSpPr>
        <dsp:cNvPr id="0" name=""/>
        <dsp:cNvSpPr/>
      </dsp:nvSpPr>
      <dsp:spPr>
        <a:xfrm>
          <a:off x="6781537" y="2077962"/>
          <a:ext cx="162250" cy="12655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65551"/>
              </a:lnTo>
              <a:lnTo>
                <a:pt x="162250" y="1265551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D41350-D9B3-4EC9-B2A9-616368925761}">
      <dsp:nvSpPr>
        <dsp:cNvPr id="0" name=""/>
        <dsp:cNvSpPr/>
      </dsp:nvSpPr>
      <dsp:spPr>
        <a:xfrm>
          <a:off x="6781537" y="2077962"/>
          <a:ext cx="162250" cy="4975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7567"/>
              </a:lnTo>
              <a:lnTo>
                <a:pt x="162250" y="497567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CEE2EE-7338-4B6A-B21D-A842DDAEDC83}">
      <dsp:nvSpPr>
        <dsp:cNvPr id="0" name=""/>
        <dsp:cNvSpPr/>
      </dsp:nvSpPr>
      <dsp:spPr>
        <a:xfrm>
          <a:off x="7168484" y="1309978"/>
          <a:ext cx="91440" cy="22715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2715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D1C913-D39F-481F-AC7B-66AE99111E1E}">
      <dsp:nvSpPr>
        <dsp:cNvPr id="0" name=""/>
        <dsp:cNvSpPr/>
      </dsp:nvSpPr>
      <dsp:spPr>
        <a:xfrm>
          <a:off x="5905386" y="1309978"/>
          <a:ext cx="1308818" cy="227150"/>
        </a:xfrm>
        <a:custGeom>
          <a:avLst/>
          <a:gdLst/>
          <a:ahLst/>
          <a:cxnLst/>
          <a:rect l="0" t="0" r="0" b="0"/>
          <a:pathLst>
            <a:path>
              <a:moveTo>
                <a:pt x="1308818" y="0"/>
              </a:moveTo>
              <a:lnTo>
                <a:pt x="1308818" y="113575"/>
              </a:lnTo>
              <a:lnTo>
                <a:pt x="0" y="113575"/>
              </a:lnTo>
              <a:lnTo>
                <a:pt x="0" y="22715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F45150-A7CB-4ED2-B651-1B5E41220E28}">
      <dsp:nvSpPr>
        <dsp:cNvPr id="0" name=""/>
        <dsp:cNvSpPr/>
      </dsp:nvSpPr>
      <dsp:spPr>
        <a:xfrm>
          <a:off x="5250977" y="541994"/>
          <a:ext cx="1963227" cy="2271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575"/>
              </a:lnTo>
              <a:lnTo>
                <a:pt x="1963227" y="113575"/>
              </a:lnTo>
              <a:lnTo>
                <a:pt x="1963227" y="22715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1F022F-E8B4-416A-975F-07ECD598A75E}">
      <dsp:nvSpPr>
        <dsp:cNvPr id="0" name=""/>
        <dsp:cNvSpPr/>
      </dsp:nvSpPr>
      <dsp:spPr>
        <a:xfrm>
          <a:off x="3287750" y="1309978"/>
          <a:ext cx="1308818" cy="2271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575"/>
              </a:lnTo>
              <a:lnTo>
                <a:pt x="1308818" y="113575"/>
              </a:lnTo>
              <a:lnTo>
                <a:pt x="1308818" y="22715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80196F-3094-4D22-A829-F47CAD308F96}">
      <dsp:nvSpPr>
        <dsp:cNvPr id="0" name=""/>
        <dsp:cNvSpPr/>
      </dsp:nvSpPr>
      <dsp:spPr>
        <a:xfrm>
          <a:off x="3125499" y="4381915"/>
          <a:ext cx="162250" cy="4975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7567"/>
              </a:lnTo>
              <a:lnTo>
                <a:pt x="162250" y="497567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BEF83A-2B43-4C2B-AAB5-AE1102AF869C}">
      <dsp:nvSpPr>
        <dsp:cNvPr id="0" name=""/>
        <dsp:cNvSpPr/>
      </dsp:nvSpPr>
      <dsp:spPr>
        <a:xfrm>
          <a:off x="2855082" y="2077962"/>
          <a:ext cx="162250" cy="20335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3535"/>
              </a:lnTo>
              <a:lnTo>
                <a:pt x="162250" y="203353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8119CA-61F3-44AA-AD65-7C142F90CEC4}">
      <dsp:nvSpPr>
        <dsp:cNvPr id="0" name=""/>
        <dsp:cNvSpPr/>
      </dsp:nvSpPr>
      <dsp:spPr>
        <a:xfrm>
          <a:off x="3125499" y="2845947"/>
          <a:ext cx="162250" cy="4975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7567"/>
              </a:lnTo>
              <a:lnTo>
                <a:pt x="162250" y="497567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86587E-9923-417F-9AC9-B04D22C4CBD1}">
      <dsp:nvSpPr>
        <dsp:cNvPr id="0" name=""/>
        <dsp:cNvSpPr/>
      </dsp:nvSpPr>
      <dsp:spPr>
        <a:xfrm>
          <a:off x="2855082" y="2077962"/>
          <a:ext cx="162250" cy="4975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7567"/>
              </a:lnTo>
              <a:lnTo>
                <a:pt x="162250" y="497567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00AC1F-0BFF-4ED7-8670-4DC83FF7F11F}">
      <dsp:nvSpPr>
        <dsp:cNvPr id="0" name=""/>
        <dsp:cNvSpPr/>
      </dsp:nvSpPr>
      <dsp:spPr>
        <a:xfrm>
          <a:off x="3242030" y="1309978"/>
          <a:ext cx="91440" cy="22715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2715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1BD8EB-13DA-47CA-9DB0-58722B8AB109}">
      <dsp:nvSpPr>
        <dsp:cNvPr id="0" name=""/>
        <dsp:cNvSpPr/>
      </dsp:nvSpPr>
      <dsp:spPr>
        <a:xfrm>
          <a:off x="1978931" y="1309978"/>
          <a:ext cx="1308818" cy="227150"/>
        </a:xfrm>
        <a:custGeom>
          <a:avLst/>
          <a:gdLst/>
          <a:ahLst/>
          <a:cxnLst/>
          <a:rect l="0" t="0" r="0" b="0"/>
          <a:pathLst>
            <a:path>
              <a:moveTo>
                <a:pt x="1308818" y="0"/>
              </a:moveTo>
              <a:lnTo>
                <a:pt x="1308818" y="113575"/>
              </a:lnTo>
              <a:lnTo>
                <a:pt x="0" y="113575"/>
              </a:lnTo>
              <a:lnTo>
                <a:pt x="0" y="22715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54F3A1-4997-4DC1-8263-686AC4076FF5}">
      <dsp:nvSpPr>
        <dsp:cNvPr id="0" name=""/>
        <dsp:cNvSpPr/>
      </dsp:nvSpPr>
      <dsp:spPr>
        <a:xfrm>
          <a:off x="3287750" y="541994"/>
          <a:ext cx="1963227" cy="227150"/>
        </a:xfrm>
        <a:custGeom>
          <a:avLst/>
          <a:gdLst/>
          <a:ahLst/>
          <a:cxnLst/>
          <a:rect l="0" t="0" r="0" b="0"/>
          <a:pathLst>
            <a:path>
              <a:moveTo>
                <a:pt x="1963227" y="0"/>
              </a:moveTo>
              <a:lnTo>
                <a:pt x="1963227" y="113575"/>
              </a:lnTo>
              <a:lnTo>
                <a:pt x="0" y="113575"/>
              </a:lnTo>
              <a:lnTo>
                <a:pt x="0" y="22715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0B6FBC-4F79-4F60-8BA6-C44D28BDF62D}">
      <dsp:nvSpPr>
        <dsp:cNvPr id="0" name=""/>
        <dsp:cNvSpPr/>
      </dsp:nvSpPr>
      <dsp:spPr>
        <a:xfrm>
          <a:off x="4710143" y="1160"/>
          <a:ext cx="1081668" cy="54083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1000" b="1" i="0" u="none" strike="noStrike" kern="1200" cap="none" normalizeH="0" baseline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Helvetica" panose="020B0604020202020204" pitchFamily="34" charset="0"/>
              <a:sym typeface="Arial" panose="020B0604020202020204" pitchFamily="34" charset="0"/>
            </a:rPr>
            <a:t>汽化和液化</a:t>
          </a:r>
          <a:endParaRPr kumimoji="0" lang="zh-CN" altLang="en-US" sz="1000" b="1" i="0" u="none" strike="noStrike" kern="1200" cap="none" normalizeH="0" baseline="0">
            <a:ln>
              <a:noFill/>
            </a:ln>
            <a:effectLst/>
            <a:latin typeface="Arial" panose="020B0604020202020204" pitchFamily="34" charset="0"/>
            <a:ea typeface="微软雅黑"/>
            <a:cs typeface="Helvetica" panose="020B0604020202020204" pitchFamily="34" charset="0"/>
            <a:sym typeface="Arial" panose="020B0604020202020204" pitchFamily="34" charset="0"/>
          </a:endParaRPr>
        </a:p>
      </dsp:txBody>
      <dsp:txXfrm>
        <a:off x="4710143" y="1160"/>
        <a:ext cx="1081668" cy="540834"/>
      </dsp:txXfrm>
    </dsp:sp>
    <dsp:sp modelId="{E18D1035-DE65-4F65-B6F9-067F50D2A48E}">
      <dsp:nvSpPr>
        <dsp:cNvPr id="0" name=""/>
        <dsp:cNvSpPr/>
      </dsp:nvSpPr>
      <dsp:spPr>
        <a:xfrm>
          <a:off x="2746916" y="769144"/>
          <a:ext cx="1081668" cy="540834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1000" b="1" i="0" u="none" strike="noStrike" kern="1200" cap="none" normalizeH="0" baseline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Helvetica" panose="020B0604020202020204" pitchFamily="34" charset="0"/>
              <a:sym typeface="Arial" panose="020B0604020202020204" pitchFamily="34" charset="0"/>
            </a:rPr>
            <a:t>汽化</a:t>
          </a:r>
          <a:endParaRPr kumimoji="0" lang="zh-CN" altLang="en-US" sz="1000" b="1" i="0" u="none" strike="noStrike" kern="1200" cap="none" normalizeH="0" baseline="0">
            <a:ln>
              <a:noFill/>
            </a:ln>
            <a:effectLst/>
            <a:latin typeface="Arial" panose="020B0604020202020204" pitchFamily="34" charset="0"/>
            <a:ea typeface="微软雅黑" panose="020B0503020204020204" charset="-122"/>
            <a:cs typeface="Helvetica" panose="020B0604020202020204" pitchFamily="34" charset="0"/>
            <a:sym typeface="Arial" panose="020B0604020202020204" pitchFamily="34" charset="0"/>
          </a:endParaRPr>
        </a:p>
      </dsp:txBody>
      <dsp:txXfrm>
        <a:off x="2746916" y="769144"/>
        <a:ext cx="1081668" cy="540834"/>
      </dsp:txXfrm>
    </dsp:sp>
    <dsp:sp modelId="{A7E86322-26B7-40DA-962D-0ECFE82D146B}">
      <dsp:nvSpPr>
        <dsp:cNvPr id="0" name=""/>
        <dsp:cNvSpPr/>
      </dsp:nvSpPr>
      <dsp:spPr>
        <a:xfrm>
          <a:off x="1438097" y="1537128"/>
          <a:ext cx="1081668" cy="54083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1000" b="1" i="0" u="none" strike="noStrike" kern="1200" cap="none" normalizeH="0" baseline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Helvetica" panose="020B0604020202020204" pitchFamily="34" charset="0"/>
              <a:sym typeface="Arial" panose="020B0604020202020204" pitchFamily="34" charset="0"/>
            </a:rPr>
            <a:t>什么是汽化</a:t>
          </a:r>
          <a:endParaRPr kumimoji="0" lang="zh-CN" altLang="en-US" sz="1000" b="1" i="0" u="none" strike="noStrike" kern="1200" cap="none" normalizeH="0" baseline="0">
            <a:ln>
              <a:noFill/>
            </a:ln>
            <a:effectLst/>
            <a:latin typeface="Arial" panose="020B0604020202020204" pitchFamily="34" charset="0"/>
            <a:ea typeface="微软雅黑" panose="020B0503020204020204" charset="-122"/>
            <a:cs typeface="Helvetica" panose="020B0604020202020204" pitchFamily="34" charset="0"/>
            <a:sym typeface="Arial" panose="020B0604020202020204" pitchFamily="34" charset="0"/>
          </a:endParaRPr>
        </a:p>
      </dsp:txBody>
      <dsp:txXfrm>
        <a:off x="1438097" y="1537128"/>
        <a:ext cx="1081668" cy="540834"/>
      </dsp:txXfrm>
    </dsp:sp>
    <dsp:sp modelId="{08C5E642-79F6-41FA-A788-025E358A3050}">
      <dsp:nvSpPr>
        <dsp:cNvPr id="0" name=""/>
        <dsp:cNvSpPr/>
      </dsp:nvSpPr>
      <dsp:spPr>
        <a:xfrm>
          <a:off x="2746916" y="1537128"/>
          <a:ext cx="1081668" cy="54083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1000" b="1" i="0" u="none" strike="noStrike" kern="1200" cap="none" normalizeH="0" baseline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Helvetica" panose="020B0604020202020204" pitchFamily="34" charset="0"/>
              <a:sym typeface="Arial" panose="020B0604020202020204" pitchFamily="34" charset="0"/>
            </a:rPr>
            <a:t>汽化的种类</a:t>
          </a:r>
          <a:endParaRPr kumimoji="0" lang="zh-CN" altLang="en-US" sz="1000" b="1" i="0" u="none" strike="noStrike" kern="1200" cap="none" normalizeH="0" baseline="0">
            <a:ln>
              <a:noFill/>
            </a:ln>
            <a:effectLst/>
            <a:latin typeface="Arial" panose="020B0604020202020204" pitchFamily="34" charset="0"/>
            <a:ea typeface="微软雅黑" panose="020B0503020204020204" charset="-122"/>
            <a:cs typeface="Helvetica" panose="020B0604020202020204" pitchFamily="34" charset="0"/>
            <a:sym typeface="Arial" panose="020B0604020202020204" pitchFamily="34" charset="0"/>
          </a:endParaRPr>
        </a:p>
      </dsp:txBody>
      <dsp:txXfrm>
        <a:off x="2746916" y="1537128"/>
        <a:ext cx="1081668" cy="540834"/>
      </dsp:txXfrm>
    </dsp:sp>
    <dsp:sp modelId="{94CBAB8D-955E-481D-A882-CC39A348E347}">
      <dsp:nvSpPr>
        <dsp:cNvPr id="0" name=""/>
        <dsp:cNvSpPr/>
      </dsp:nvSpPr>
      <dsp:spPr>
        <a:xfrm>
          <a:off x="3017333" y="2305112"/>
          <a:ext cx="1081668" cy="540834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1000" b="1" i="0" u="none" strike="noStrike" kern="1200" cap="none" normalizeH="0" baseline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Helvetica" panose="020B0604020202020204" pitchFamily="34" charset="0"/>
              <a:sym typeface="Arial" panose="020B0604020202020204" pitchFamily="34" charset="0"/>
            </a:rPr>
            <a:t>蒸发</a:t>
          </a:r>
          <a:endParaRPr kumimoji="0" lang="zh-CN" altLang="en-US" sz="1000" b="1" i="0" u="none" strike="noStrike" kern="1200" cap="none" normalizeH="0" baseline="0">
            <a:ln>
              <a:noFill/>
            </a:ln>
            <a:effectLst/>
            <a:latin typeface="Arial" panose="020B0604020202020204" pitchFamily="34" charset="0"/>
            <a:ea typeface="微软雅黑" panose="020B0503020204020204" charset="-122"/>
            <a:cs typeface="Helvetica" panose="020B0604020202020204" pitchFamily="34" charset="0"/>
            <a:sym typeface="Arial" panose="020B0604020202020204" pitchFamily="34" charset="0"/>
          </a:endParaRPr>
        </a:p>
      </dsp:txBody>
      <dsp:txXfrm>
        <a:off x="3017333" y="2305112"/>
        <a:ext cx="1081668" cy="540834"/>
      </dsp:txXfrm>
    </dsp:sp>
    <dsp:sp modelId="{E38288A0-169D-4934-BD0E-93C670D72567}">
      <dsp:nvSpPr>
        <dsp:cNvPr id="0" name=""/>
        <dsp:cNvSpPr/>
      </dsp:nvSpPr>
      <dsp:spPr>
        <a:xfrm>
          <a:off x="3287750" y="3073097"/>
          <a:ext cx="1506222" cy="540834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1000" b="1" i="0" u="none" strike="noStrike" kern="1200" cap="none" normalizeH="0" baseline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Helvetica" panose="020B0604020202020204" pitchFamily="34" charset="0"/>
              <a:sym typeface="Arial" panose="020B0604020202020204" pitchFamily="34" charset="0"/>
            </a:rPr>
            <a:t>影响蒸发的因素（三种）</a:t>
          </a:r>
          <a:endParaRPr kumimoji="0" lang="zh-CN" altLang="en-US" sz="1000" b="1" i="0" u="none" strike="noStrike" kern="1200" cap="none" normalizeH="0" baseline="0">
            <a:ln>
              <a:noFill/>
            </a:ln>
            <a:effectLst/>
            <a:latin typeface="Arial" panose="020B0604020202020204" pitchFamily="34" charset="0"/>
            <a:ea typeface="微软雅黑" panose="020B0503020204020204" charset="-122"/>
            <a:cs typeface="Helvetica" panose="020B0604020202020204" pitchFamily="34" charset="0"/>
            <a:sym typeface="Arial" panose="020B0604020202020204" pitchFamily="34" charset="0"/>
          </a:endParaRPr>
        </a:p>
      </dsp:txBody>
      <dsp:txXfrm>
        <a:off x="3287750" y="3073097"/>
        <a:ext cx="1506222" cy="540834"/>
      </dsp:txXfrm>
    </dsp:sp>
    <dsp:sp modelId="{211B95A8-D3C7-4B7F-A0E3-3BD16A8AD84B}">
      <dsp:nvSpPr>
        <dsp:cNvPr id="0" name=""/>
        <dsp:cNvSpPr/>
      </dsp:nvSpPr>
      <dsp:spPr>
        <a:xfrm>
          <a:off x="3017333" y="3841081"/>
          <a:ext cx="1081668" cy="540834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1000" b="1" i="0" u="none" strike="noStrike" kern="1200" cap="none" normalizeH="0" baseline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Helvetica" panose="020B0604020202020204" pitchFamily="34" charset="0"/>
              <a:sym typeface="Arial" panose="020B0604020202020204" pitchFamily="34" charset="0"/>
            </a:rPr>
            <a:t>沸腾</a:t>
          </a:r>
          <a:endParaRPr kumimoji="0" lang="zh-CN" altLang="en-US" sz="1000" b="1" i="0" u="none" strike="noStrike" kern="1200" cap="none" normalizeH="0" baseline="0">
            <a:ln>
              <a:noFill/>
            </a:ln>
            <a:effectLst/>
            <a:latin typeface="Arial" panose="020B0604020202020204" pitchFamily="34" charset="0"/>
            <a:ea typeface="微软雅黑" panose="020B0503020204020204" charset="-122"/>
            <a:cs typeface="Helvetica" panose="020B0604020202020204" pitchFamily="34" charset="0"/>
            <a:sym typeface="Arial" panose="020B0604020202020204" pitchFamily="34" charset="0"/>
          </a:endParaRPr>
        </a:p>
      </dsp:txBody>
      <dsp:txXfrm>
        <a:off x="3017333" y="3841081"/>
        <a:ext cx="1081668" cy="540834"/>
      </dsp:txXfrm>
    </dsp:sp>
    <dsp:sp modelId="{D64C955F-942B-4C65-BBB3-4593254020D4}">
      <dsp:nvSpPr>
        <dsp:cNvPr id="0" name=""/>
        <dsp:cNvSpPr/>
      </dsp:nvSpPr>
      <dsp:spPr>
        <a:xfrm>
          <a:off x="3287750" y="4609065"/>
          <a:ext cx="1272312" cy="540834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1000" b="1" i="0" u="none" strike="noStrike" kern="1200" cap="none" normalizeH="0" baseline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Helvetica" panose="020B0604020202020204" pitchFamily="34" charset="0"/>
              <a:sym typeface="Arial" panose="020B0604020202020204" pitchFamily="34" charset="0"/>
            </a:rPr>
            <a:t>液体沸腾的规律</a:t>
          </a:r>
          <a:endParaRPr kumimoji="0" lang="zh-CN" altLang="en-US" sz="1000" b="1" i="0" u="none" strike="noStrike" kern="1200" cap="none" normalizeH="0" baseline="0">
            <a:ln>
              <a:noFill/>
            </a:ln>
            <a:effectLst/>
            <a:latin typeface="Arial" panose="020B0604020202020204" pitchFamily="34" charset="0"/>
            <a:ea typeface="微软雅黑" panose="020B0503020204020204" charset="-122"/>
            <a:cs typeface="Helvetica" panose="020B0604020202020204" pitchFamily="34" charset="0"/>
            <a:sym typeface="Arial" panose="020B0604020202020204" pitchFamily="34" charset="0"/>
          </a:endParaRPr>
        </a:p>
      </dsp:txBody>
      <dsp:txXfrm>
        <a:off x="3287750" y="4609065"/>
        <a:ext cx="1272312" cy="540834"/>
      </dsp:txXfrm>
    </dsp:sp>
    <dsp:sp modelId="{33424937-397D-43C0-88F1-25D318F3D6A2}">
      <dsp:nvSpPr>
        <dsp:cNvPr id="0" name=""/>
        <dsp:cNvSpPr/>
      </dsp:nvSpPr>
      <dsp:spPr>
        <a:xfrm>
          <a:off x="4055734" y="1537128"/>
          <a:ext cx="1081668" cy="54083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1000" b="1" i="0" u="none" strike="noStrike" kern="1200" cap="none" normalizeH="0" baseline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Helvetica" panose="020B0604020202020204" pitchFamily="34" charset="0"/>
              <a:sym typeface="Arial" panose="020B0604020202020204" pitchFamily="34" charset="0"/>
            </a:rPr>
            <a:t>汽化吸热</a:t>
          </a:r>
          <a:endParaRPr kumimoji="0" lang="zh-CN" altLang="en-US" sz="1000" b="1" i="0" u="none" strike="noStrike" kern="1200" cap="none" normalizeH="0" baseline="0">
            <a:ln>
              <a:noFill/>
            </a:ln>
            <a:effectLst/>
            <a:latin typeface="Arial" panose="020B0604020202020204" pitchFamily="34" charset="0"/>
            <a:ea typeface="微软雅黑" panose="020B0503020204020204" charset="-122"/>
            <a:cs typeface="Helvetica" panose="020B0604020202020204" pitchFamily="34" charset="0"/>
            <a:sym typeface="Arial" panose="020B0604020202020204" pitchFamily="34" charset="0"/>
          </a:endParaRPr>
        </a:p>
      </dsp:txBody>
      <dsp:txXfrm>
        <a:off x="4055734" y="1537128"/>
        <a:ext cx="1081668" cy="540834"/>
      </dsp:txXfrm>
    </dsp:sp>
    <dsp:sp modelId="{96548EAA-CB18-4842-9B90-0B3F465A38B7}">
      <dsp:nvSpPr>
        <dsp:cNvPr id="0" name=""/>
        <dsp:cNvSpPr/>
      </dsp:nvSpPr>
      <dsp:spPr>
        <a:xfrm>
          <a:off x="6673370" y="769144"/>
          <a:ext cx="1081668" cy="540834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1000" b="1" i="0" u="none" strike="noStrike" kern="1200" cap="none" normalizeH="0" baseline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Helvetica" panose="020B0604020202020204" pitchFamily="34" charset="0"/>
              <a:sym typeface="Arial" panose="020B0604020202020204" pitchFamily="34" charset="0"/>
            </a:rPr>
            <a:t>液化</a:t>
          </a:r>
          <a:endParaRPr kumimoji="0" lang="zh-CN" altLang="en-US" sz="1000" b="1" i="0" u="none" strike="noStrike" kern="1200" cap="none" normalizeH="0" baseline="0">
            <a:ln>
              <a:noFill/>
            </a:ln>
            <a:effectLst/>
            <a:latin typeface="Arial" panose="020B0604020202020204" pitchFamily="34" charset="0"/>
            <a:ea typeface="微软雅黑" panose="020B0503020204020204" charset="-122"/>
            <a:cs typeface="Helvetica" panose="020B0604020202020204" pitchFamily="34" charset="0"/>
            <a:sym typeface="Arial" panose="020B0604020202020204" pitchFamily="34" charset="0"/>
          </a:endParaRPr>
        </a:p>
      </dsp:txBody>
      <dsp:txXfrm>
        <a:off x="6673370" y="769144"/>
        <a:ext cx="1081668" cy="540834"/>
      </dsp:txXfrm>
    </dsp:sp>
    <dsp:sp modelId="{8A8E4D58-5A3B-467B-9CDB-741955CBA69D}">
      <dsp:nvSpPr>
        <dsp:cNvPr id="0" name=""/>
        <dsp:cNvSpPr/>
      </dsp:nvSpPr>
      <dsp:spPr>
        <a:xfrm>
          <a:off x="5364552" y="1537128"/>
          <a:ext cx="1081668" cy="54083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1000" b="1" i="0" u="none" strike="noStrike" kern="1200" cap="none" normalizeH="0" baseline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Helvetica" panose="020B0604020202020204" pitchFamily="34" charset="0"/>
              <a:sym typeface="Arial" panose="020B0604020202020204" pitchFamily="34" charset="0"/>
            </a:rPr>
            <a:t>什么是液化</a:t>
          </a:r>
          <a:endParaRPr kumimoji="0" lang="zh-CN" altLang="en-US" sz="1000" b="1" i="0" u="none" strike="noStrike" kern="1200" cap="none" normalizeH="0" baseline="0">
            <a:ln>
              <a:noFill/>
            </a:ln>
            <a:effectLst/>
            <a:latin typeface="Arial" panose="020B0604020202020204" pitchFamily="34" charset="0"/>
            <a:ea typeface="微软雅黑" panose="020B0503020204020204" charset="-122"/>
            <a:cs typeface="Helvetica" panose="020B0604020202020204" pitchFamily="34" charset="0"/>
            <a:sym typeface="Arial" panose="020B0604020202020204" pitchFamily="34" charset="0"/>
          </a:endParaRPr>
        </a:p>
      </dsp:txBody>
      <dsp:txXfrm>
        <a:off x="5364552" y="1537128"/>
        <a:ext cx="1081668" cy="540834"/>
      </dsp:txXfrm>
    </dsp:sp>
    <dsp:sp modelId="{E744AE2E-424E-445F-9F3C-A7DBEB73E8CC}">
      <dsp:nvSpPr>
        <dsp:cNvPr id="0" name=""/>
        <dsp:cNvSpPr/>
      </dsp:nvSpPr>
      <dsp:spPr>
        <a:xfrm>
          <a:off x="6673370" y="1537128"/>
          <a:ext cx="1081668" cy="54083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1000" b="1" i="0" u="none" strike="noStrike" kern="1200" cap="none" normalizeH="0" baseline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Helvetica" panose="020B0604020202020204" pitchFamily="34" charset="0"/>
              <a:sym typeface="Arial" panose="020B0604020202020204" pitchFamily="34" charset="0"/>
            </a:rPr>
            <a:t>液化的方式</a:t>
          </a:r>
          <a:endParaRPr kumimoji="0" lang="zh-CN" altLang="en-US" sz="1000" b="1" i="0" u="none" strike="noStrike" kern="1200" cap="none" normalizeH="0" baseline="0">
            <a:ln>
              <a:noFill/>
            </a:ln>
            <a:effectLst/>
            <a:latin typeface="Arial" panose="020B0604020202020204" pitchFamily="34" charset="0"/>
            <a:ea typeface="微软雅黑" panose="020B0503020204020204" charset="-122"/>
            <a:cs typeface="Helvetica" panose="020B0604020202020204" pitchFamily="34" charset="0"/>
            <a:sym typeface="Arial" panose="020B0604020202020204" pitchFamily="34" charset="0"/>
          </a:endParaRPr>
        </a:p>
      </dsp:txBody>
      <dsp:txXfrm>
        <a:off x="6673370" y="1537128"/>
        <a:ext cx="1081668" cy="540834"/>
      </dsp:txXfrm>
    </dsp:sp>
    <dsp:sp modelId="{9F8DC914-DAEA-4583-A901-86C6004D8977}">
      <dsp:nvSpPr>
        <dsp:cNvPr id="0" name=""/>
        <dsp:cNvSpPr/>
      </dsp:nvSpPr>
      <dsp:spPr>
        <a:xfrm>
          <a:off x="6943787" y="2305112"/>
          <a:ext cx="1081668" cy="540834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1000" b="1" i="0" u="none" strike="noStrike" kern="1200" cap="none" normalizeH="0" baseline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Helvetica" panose="020B0604020202020204" pitchFamily="34" charset="0"/>
              <a:sym typeface="Arial" panose="020B0604020202020204" pitchFamily="34" charset="0"/>
            </a:rPr>
            <a:t>降低温度</a:t>
          </a:r>
          <a:endParaRPr kumimoji="0" lang="zh-CN" altLang="en-US" sz="1000" b="1" i="0" u="none" strike="noStrike" kern="1200" cap="none" normalizeH="0" baseline="0">
            <a:ln>
              <a:noFill/>
            </a:ln>
            <a:effectLst/>
            <a:latin typeface="Arial" panose="020B0604020202020204" pitchFamily="34" charset="0"/>
            <a:ea typeface="微软雅黑" panose="020B0503020204020204" charset="-122"/>
            <a:cs typeface="Helvetica" panose="020B0604020202020204" pitchFamily="34" charset="0"/>
            <a:sym typeface="Arial" panose="020B0604020202020204" pitchFamily="34" charset="0"/>
          </a:endParaRPr>
        </a:p>
      </dsp:txBody>
      <dsp:txXfrm>
        <a:off x="6943787" y="2305112"/>
        <a:ext cx="1081668" cy="540834"/>
      </dsp:txXfrm>
    </dsp:sp>
    <dsp:sp modelId="{576D547A-F96D-4221-8AE8-AB7B5E80F36A}">
      <dsp:nvSpPr>
        <dsp:cNvPr id="0" name=""/>
        <dsp:cNvSpPr/>
      </dsp:nvSpPr>
      <dsp:spPr>
        <a:xfrm>
          <a:off x="6943787" y="3073097"/>
          <a:ext cx="1081668" cy="540834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1000" b="1" i="0" u="none" strike="noStrike" kern="1200" cap="none" normalizeH="0" baseline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Helvetica" panose="020B0604020202020204" pitchFamily="34" charset="0"/>
              <a:sym typeface="Arial" panose="020B0604020202020204" pitchFamily="34" charset="0"/>
            </a:rPr>
            <a:t>压缩气体</a:t>
          </a:r>
          <a:endParaRPr kumimoji="0" lang="zh-CN" altLang="en-US" sz="1000" b="1" i="0" u="none" strike="noStrike" kern="1200" cap="none" normalizeH="0" baseline="0">
            <a:ln>
              <a:noFill/>
            </a:ln>
            <a:effectLst/>
            <a:latin typeface="Arial" panose="020B0604020202020204" pitchFamily="34" charset="0"/>
            <a:ea typeface="微软雅黑" panose="020B0503020204020204" charset="-122"/>
            <a:cs typeface="Helvetica" panose="020B0604020202020204" pitchFamily="34" charset="0"/>
            <a:sym typeface="Arial" panose="020B0604020202020204" pitchFamily="34" charset="0"/>
          </a:endParaRPr>
        </a:p>
      </dsp:txBody>
      <dsp:txXfrm>
        <a:off x="6943787" y="3073097"/>
        <a:ext cx="1081668" cy="540834"/>
      </dsp:txXfrm>
    </dsp:sp>
    <dsp:sp modelId="{37E6CC99-F59F-4531-8D4D-F842A34344C4}">
      <dsp:nvSpPr>
        <dsp:cNvPr id="0" name=""/>
        <dsp:cNvSpPr/>
      </dsp:nvSpPr>
      <dsp:spPr>
        <a:xfrm>
          <a:off x="7982189" y="1537128"/>
          <a:ext cx="1081668" cy="54083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</a:pPr>
          <a:r>
            <a:rPr kumimoji="0" lang="zh-CN" altLang="en-US" sz="1000" b="1" i="0" u="none" strike="noStrike" kern="1200" cap="none" normalizeH="0" baseline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Helvetica" panose="020B0604020202020204" pitchFamily="34" charset="0"/>
              <a:sym typeface="Arial" panose="020B0604020202020204" pitchFamily="34" charset="0"/>
            </a:rPr>
            <a:t>液化放热</a:t>
          </a:r>
          <a:endParaRPr kumimoji="0" lang="zh-CN" altLang="en-US" sz="1000" b="1" i="0" u="none" strike="noStrike" kern="1200" cap="none" normalizeH="0" baseline="0">
            <a:ln>
              <a:noFill/>
            </a:ln>
            <a:effectLst/>
            <a:latin typeface="Arial" panose="020B0604020202020204" pitchFamily="34" charset="0"/>
            <a:ea typeface="微软雅黑" panose="020B0503020204020204" charset="-122"/>
            <a:cs typeface="Helvetica" panose="020B0604020202020204" pitchFamily="34" charset="0"/>
            <a:sym typeface="Arial" panose="020B0604020202020204" pitchFamily="34" charset="0"/>
          </a:endParaRPr>
        </a:p>
      </dsp:txBody>
      <dsp:txXfrm>
        <a:off x="7982189" y="1537128"/>
        <a:ext cx="1081668" cy="5408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#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srcNode" val="rootConnector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8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8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0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10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9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33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6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#1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4EA71E-F6C0-4ABD-B38A-716D73A5D985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4188" y="685800"/>
            <a:ext cx="58896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495999-79F8-4E11-8EF4-EB92305ED5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241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4876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09751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14627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19502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24378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29254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34129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39005" algn="l" defTabSz="120975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04638" y="2181222"/>
            <a:ext cx="10252552" cy="1505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09275" y="3978858"/>
            <a:ext cx="8443278" cy="17943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48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9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146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1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2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29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34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390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44824" y="281188"/>
            <a:ext cx="2713910" cy="59910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3091" y="281188"/>
            <a:ext cx="7940702" cy="59910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2801" y="4511974"/>
            <a:ext cx="10252552" cy="1394550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52801" y="2976017"/>
            <a:ext cx="10252552" cy="1535955"/>
          </a:xfr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604876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097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1462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1950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243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292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3412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3900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3092" y="1638354"/>
            <a:ext cx="5327306" cy="4633874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6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31428" y="1638354"/>
            <a:ext cx="5327306" cy="4633874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6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3091" y="1571715"/>
            <a:ext cx="5329401" cy="65501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4876" indent="0">
              <a:buNone/>
              <a:defRPr sz="2600" b="1"/>
            </a:lvl2pPr>
            <a:lvl3pPr marL="1209751" indent="0">
              <a:buNone/>
              <a:defRPr sz="2400" b="1"/>
            </a:lvl3pPr>
            <a:lvl4pPr marL="1814627" indent="0">
              <a:buNone/>
              <a:defRPr sz="2100" b="1"/>
            </a:lvl4pPr>
            <a:lvl5pPr marL="2419502" indent="0">
              <a:buNone/>
              <a:defRPr sz="2100" b="1"/>
            </a:lvl5pPr>
            <a:lvl6pPr marL="3024378" indent="0">
              <a:buNone/>
              <a:defRPr sz="2100" b="1"/>
            </a:lvl6pPr>
            <a:lvl7pPr marL="3629254" indent="0">
              <a:buNone/>
              <a:defRPr sz="2100" b="1"/>
            </a:lvl7pPr>
            <a:lvl8pPr marL="4234129" indent="0">
              <a:buNone/>
              <a:defRPr sz="2100" b="1"/>
            </a:lvl8pPr>
            <a:lvl9pPr marL="4839005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3091" y="2226731"/>
            <a:ext cx="5329401" cy="4045497"/>
          </a:xfrm>
        </p:spPr>
        <p:txBody>
          <a:bodyPr/>
          <a:lstStyle>
            <a:lvl1pPr>
              <a:defRPr sz="3200"/>
            </a:lvl1pPr>
            <a:lvl2pPr>
              <a:defRPr sz="26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27243" y="1571715"/>
            <a:ext cx="5331494" cy="65501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4876" indent="0">
              <a:buNone/>
              <a:defRPr sz="2600" b="1"/>
            </a:lvl2pPr>
            <a:lvl3pPr marL="1209751" indent="0">
              <a:buNone/>
              <a:defRPr sz="2400" b="1"/>
            </a:lvl3pPr>
            <a:lvl4pPr marL="1814627" indent="0">
              <a:buNone/>
              <a:defRPr sz="2100" b="1"/>
            </a:lvl4pPr>
            <a:lvl5pPr marL="2419502" indent="0">
              <a:buNone/>
              <a:defRPr sz="2100" b="1"/>
            </a:lvl5pPr>
            <a:lvl6pPr marL="3024378" indent="0">
              <a:buNone/>
              <a:defRPr sz="2100" b="1"/>
            </a:lvl6pPr>
            <a:lvl7pPr marL="3629254" indent="0">
              <a:buNone/>
              <a:defRPr sz="2100" b="1"/>
            </a:lvl7pPr>
            <a:lvl8pPr marL="4234129" indent="0">
              <a:buNone/>
              <a:defRPr sz="2100" b="1"/>
            </a:lvl8pPr>
            <a:lvl9pPr marL="4839005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27243" y="2226731"/>
            <a:ext cx="5331494" cy="4045497"/>
          </a:xfrm>
        </p:spPr>
        <p:txBody>
          <a:bodyPr/>
          <a:lstStyle>
            <a:lvl1pPr>
              <a:defRPr sz="3200"/>
            </a:lvl1pPr>
            <a:lvl2pPr>
              <a:defRPr sz="26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3093" y="279561"/>
            <a:ext cx="3968258" cy="1189757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15839" y="279563"/>
            <a:ext cx="6742895" cy="5992667"/>
          </a:xfrm>
        </p:spPr>
        <p:txBody>
          <a:bodyPr/>
          <a:lstStyle>
            <a:lvl1pPr>
              <a:defRPr sz="4200"/>
            </a:lvl1pPr>
            <a:lvl2pPr>
              <a:defRPr sz="3700"/>
            </a:lvl2pPr>
            <a:lvl3pPr>
              <a:defRPr sz="32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3093" y="1469319"/>
            <a:ext cx="3968258" cy="4802910"/>
          </a:xfrm>
        </p:spPr>
        <p:txBody>
          <a:bodyPr/>
          <a:lstStyle>
            <a:lvl1pPr marL="0" indent="0">
              <a:buNone/>
              <a:defRPr sz="1900"/>
            </a:lvl1pPr>
            <a:lvl2pPr marL="604876" indent="0">
              <a:buNone/>
              <a:defRPr sz="1600"/>
            </a:lvl2pPr>
            <a:lvl3pPr marL="1209751" indent="0">
              <a:buNone/>
              <a:defRPr sz="1300"/>
            </a:lvl3pPr>
            <a:lvl4pPr marL="1814627" indent="0">
              <a:buNone/>
              <a:defRPr sz="1200"/>
            </a:lvl4pPr>
            <a:lvl5pPr marL="2419502" indent="0">
              <a:buNone/>
              <a:defRPr sz="1200"/>
            </a:lvl5pPr>
            <a:lvl6pPr marL="3024378" indent="0">
              <a:buNone/>
              <a:defRPr sz="1200"/>
            </a:lvl6pPr>
            <a:lvl7pPr marL="3629254" indent="0">
              <a:buNone/>
              <a:defRPr sz="1200"/>
            </a:lvl7pPr>
            <a:lvl8pPr marL="4234129" indent="0">
              <a:buNone/>
              <a:defRPr sz="1200"/>
            </a:lvl8pPr>
            <a:lvl9pPr marL="483900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64202" y="4915060"/>
            <a:ext cx="7237095" cy="580251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64202" y="627385"/>
            <a:ext cx="7237095" cy="4212908"/>
          </a:xfrm>
        </p:spPr>
        <p:txBody>
          <a:bodyPr/>
          <a:lstStyle>
            <a:lvl1pPr marL="0" indent="0">
              <a:buNone/>
              <a:defRPr sz="4200"/>
            </a:lvl1pPr>
            <a:lvl2pPr marL="604876" indent="0">
              <a:buNone/>
              <a:defRPr sz="3700"/>
            </a:lvl2pPr>
            <a:lvl3pPr marL="1209751" indent="0">
              <a:buNone/>
              <a:defRPr sz="3200"/>
            </a:lvl3pPr>
            <a:lvl4pPr marL="1814627" indent="0">
              <a:buNone/>
              <a:defRPr sz="2600"/>
            </a:lvl4pPr>
            <a:lvl5pPr marL="2419502" indent="0">
              <a:buNone/>
              <a:defRPr sz="2600"/>
            </a:lvl5pPr>
            <a:lvl6pPr marL="3024378" indent="0">
              <a:buNone/>
              <a:defRPr sz="2600"/>
            </a:lvl6pPr>
            <a:lvl7pPr marL="3629254" indent="0">
              <a:buNone/>
              <a:defRPr sz="2600"/>
            </a:lvl7pPr>
            <a:lvl8pPr marL="4234129" indent="0">
              <a:buNone/>
              <a:defRPr sz="2600"/>
            </a:lvl8pPr>
            <a:lvl9pPr marL="4839005" indent="0">
              <a:buNone/>
              <a:defRPr sz="26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4202" y="5495311"/>
            <a:ext cx="7237095" cy="824053"/>
          </a:xfrm>
        </p:spPr>
        <p:txBody>
          <a:bodyPr/>
          <a:lstStyle>
            <a:lvl1pPr marL="0" indent="0">
              <a:buNone/>
              <a:defRPr sz="1900"/>
            </a:lvl1pPr>
            <a:lvl2pPr marL="604876" indent="0">
              <a:buNone/>
              <a:defRPr sz="1600"/>
            </a:lvl2pPr>
            <a:lvl3pPr marL="1209751" indent="0">
              <a:buNone/>
              <a:defRPr sz="1300"/>
            </a:lvl3pPr>
            <a:lvl4pPr marL="1814627" indent="0">
              <a:buNone/>
              <a:defRPr sz="1200"/>
            </a:lvl4pPr>
            <a:lvl5pPr marL="2419502" indent="0">
              <a:buNone/>
              <a:defRPr sz="1200"/>
            </a:lvl5pPr>
            <a:lvl6pPr marL="3024378" indent="0">
              <a:buNone/>
              <a:defRPr sz="1200"/>
            </a:lvl6pPr>
            <a:lvl7pPr marL="3629254" indent="0">
              <a:buNone/>
              <a:defRPr sz="1200"/>
            </a:lvl7pPr>
            <a:lvl8pPr marL="4234129" indent="0">
              <a:buNone/>
              <a:defRPr sz="1200"/>
            </a:lvl8pPr>
            <a:lvl9pPr marL="483900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3092" y="281187"/>
            <a:ext cx="10855643" cy="1170252"/>
          </a:xfrm>
          <a:prstGeom prst="rect">
            <a:avLst/>
          </a:prstGeom>
        </p:spPr>
        <p:txBody>
          <a:bodyPr vert="horz" lIns="120975" tIns="60488" rIns="120975" bIns="6048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3092" y="1638354"/>
            <a:ext cx="10855643" cy="4633874"/>
          </a:xfrm>
          <a:prstGeom prst="rect">
            <a:avLst/>
          </a:prstGeom>
        </p:spPr>
        <p:txBody>
          <a:bodyPr vert="horz" lIns="120975" tIns="60488" rIns="120975" bIns="60488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3092" y="6507904"/>
            <a:ext cx="2814425" cy="373831"/>
          </a:xfrm>
          <a:prstGeom prst="rect">
            <a:avLst/>
          </a:prstGeom>
        </p:spPr>
        <p:txBody>
          <a:bodyPr vert="horz" lIns="120975" tIns="60488" rIns="120975" bIns="6048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21125" y="6507904"/>
            <a:ext cx="3819578" cy="373831"/>
          </a:xfrm>
          <a:prstGeom prst="rect">
            <a:avLst/>
          </a:prstGeom>
        </p:spPr>
        <p:txBody>
          <a:bodyPr vert="horz" lIns="120975" tIns="60488" rIns="120975" bIns="6048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44308" y="6507904"/>
            <a:ext cx="2814425" cy="373831"/>
          </a:xfrm>
          <a:prstGeom prst="rect">
            <a:avLst/>
          </a:prstGeom>
        </p:spPr>
        <p:txBody>
          <a:bodyPr vert="horz" lIns="120975" tIns="60488" rIns="120975" bIns="6048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09751" rtl="0" eaLnBrk="1" latinLnBrk="0" hangingPunct="1">
        <a:spcBef>
          <a:spcPct val="0"/>
        </a:spcBef>
        <a:buNone/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3657" indent="-453657" algn="l" defTabSz="1209751" rtl="0" eaLnBrk="1" latinLnBrk="0" hangingPunct="1">
        <a:spcBef>
          <a:spcPct val="20000"/>
        </a:spcBef>
        <a:buFont typeface="Arial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82923" indent="-378047" algn="l" defTabSz="1209751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12189" indent="-302438" algn="l" defTabSz="1209751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17065" indent="-302438" algn="l" defTabSz="1209751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21940" indent="-302438" algn="l" defTabSz="1209751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26816" indent="-302438" algn="l" defTabSz="1209751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31691" indent="-302438" algn="l" defTabSz="1209751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36567" indent="-302438" algn="l" defTabSz="1209751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141443" indent="-302438" algn="l" defTabSz="1209751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4876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09751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14627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19502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24378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29254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34129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39005" algn="l" defTabSz="120975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08042" y="990476"/>
            <a:ext cx="9046369" cy="2021286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2020-2021学年八年级上册同步备课系</a:t>
            </a:r>
            <a:r>
              <a:rPr lang="zh-CN" altLang="en-US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</a:t>
            </a:r>
            <a:endParaRPr lang="zh-CN" altLang="en-US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59671" y="33808"/>
            <a:ext cx="3197640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/>
            <a:r>
              <a:rPr lang="zh-CN" altLang="en-US" sz="3200" dirty="0" smtClean="0">
                <a:sym typeface="+mn-ea"/>
              </a:rPr>
              <a:t>【精品课</a:t>
            </a:r>
            <a:r>
              <a:rPr lang="zh-CN" altLang="en-US" sz="3200" dirty="0">
                <a:sym typeface="+mn-ea"/>
              </a:rPr>
              <a:t>】</a:t>
            </a:r>
            <a:endParaRPr lang="zh-CN" altLang="en-US" sz="3200" b="1" dirty="0">
              <a:solidFill>
                <a:srgbClr val="7030A0"/>
              </a:solidFill>
              <a:uFill>
                <a:solidFill>
                  <a:srgbClr val="FF0000"/>
                </a:solidFill>
              </a:uFill>
              <a:ea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559546" y="-15044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（教科版）</a:t>
            </a:r>
            <a:endParaRPr lang="zh-CN" altLang="en-US" dirty="0"/>
          </a:p>
        </p:txBody>
      </p:sp>
      <p:sp>
        <p:nvSpPr>
          <p:cNvPr id="9" name="副标题 2"/>
          <p:cNvSpPr txBox="1">
            <a:spLocks/>
          </p:cNvSpPr>
          <p:nvPr/>
        </p:nvSpPr>
        <p:spPr>
          <a:xfrm>
            <a:off x="3759269" y="3294732"/>
            <a:ext cx="4146881" cy="679396"/>
          </a:xfrm>
          <a:prstGeom prst="rect">
            <a:avLst/>
          </a:prstGeom>
        </p:spPr>
        <p:txBody>
          <a:bodyPr vert="horz" lIns="120975" tIns="60488" rIns="120975" bIns="60488" rtlCol="0">
            <a:noAutofit/>
          </a:bodyPr>
          <a:lstStyle>
            <a:lvl1pPr marL="0" indent="0" algn="ctr" defTabSz="1209751" rtl="0" eaLnBrk="1" latinLnBrk="0" hangingPunct="1">
              <a:spcBef>
                <a:spcPct val="20000"/>
              </a:spcBef>
              <a:buFont typeface="Arial" pitchFamily="34" charset="0"/>
              <a:buNone/>
              <a:defRPr sz="4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4876" indent="0" algn="ctr" defTabSz="1209751" rtl="0" eaLnBrk="1" latinLnBrk="0" hangingPunct="1">
              <a:spcBef>
                <a:spcPct val="20000"/>
              </a:spcBef>
              <a:buFont typeface="Arial" pitchFamily="34" charset="0"/>
              <a:buNone/>
              <a:defRPr sz="3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09751" indent="0" algn="ctr" defTabSz="1209751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14627" indent="0" algn="ctr" defTabSz="1209751" rtl="0" eaLnBrk="1" latinLnBrk="0" hangingPunct="1">
              <a:spcBef>
                <a:spcPct val="20000"/>
              </a:spcBef>
              <a:buFont typeface="Arial" pitchFamily="34" charset="0"/>
              <a:buNone/>
              <a:defRPr sz="2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19502" indent="0" algn="ctr" defTabSz="1209751" rtl="0" eaLnBrk="1" latinLnBrk="0" hangingPunct="1">
              <a:spcBef>
                <a:spcPct val="20000"/>
              </a:spcBef>
              <a:buFont typeface="Arial" pitchFamily="34" charset="0"/>
              <a:buNone/>
              <a:defRPr sz="2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24378" indent="0" algn="ctr" defTabSz="1209751" rtl="0" eaLnBrk="1" latinLnBrk="0" hangingPunct="1">
              <a:spcBef>
                <a:spcPct val="20000"/>
              </a:spcBef>
              <a:buFont typeface="Arial" pitchFamily="34" charset="0"/>
              <a:buNone/>
              <a:defRPr sz="2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29254" indent="0" algn="ctr" defTabSz="1209751" rtl="0" eaLnBrk="1" latinLnBrk="0" hangingPunct="1">
              <a:spcBef>
                <a:spcPct val="20000"/>
              </a:spcBef>
              <a:buFont typeface="Arial" pitchFamily="34" charset="0"/>
              <a:buNone/>
              <a:defRPr sz="2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34129" indent="0" algn="ctr" defTabSz="1209751" rtl="0" eaLnBrk="1" latinLnBrk="0" hangingPunct="1">
              <a:spcBef>
                <a:spcPct val="20000"/>
              </a:spcBef>
              <a:buFont typeface="Arial" pitchFamily="34" charset="0"/>
              <a:buNone/>
              <a:defRPr sz="2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39005" indent="0" algn="ctr" defTabSz="1209751" rtl="0" eaLnBrk="1" latinLnBrk="0" hangingPunct="1">
              <a:spcBef>
                <a:spcPct val="20000"/>
              </a:spcBef>
              <a:buFont typeface="Arial" pitchFamily="34" charset="0"/>
              <a:buNone/>
              <a:defRPr sz="2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 smtClean="0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第五章  物态变化</a:t>
            </a:r>
            <a:endParaRPr lang="zh-CN" altLang="en-US" sz="3600" b="1" dirty="0">
              <a:solidFill>
                <a:srgbClr val="932387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副标题 2"/>
          <p:cNvSpPr>
            <a:spLocks noGrp="1"/>
          </p:cNvSpPr>
          <p:nvPr/>
        </p:nvSpPr>
        <p:spPr>
          <a:xfrm>
            <a:off x="3006575" y="4302844"/>
            <a:ext cx="5850613" cy="6793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4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5.3</a:t>
            </a:r>
            <a:r>
              <a:rPr lang="zh-CN" altLang="en-US" sz="54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5400" dirty="0" smtClean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汽</a:t>
            </a:r>
            <a:r>
              <a:rPr lang="zh-CN" altLang="en-US" sz="54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化和液化</a:t>
            </a:r>
            <a:endParaRPr lang="zh-CN" altLang="en-US" sz="5400" dirty="0">
              <a:solidFill>
                <a:srgbClr val="281AE2"/>
              </a:solidFill>
              <a:latin typeface="微软雅黑" panose="020B0503020204020204" charset="-122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22491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build="p"/>
      <p:bldP spid="1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8" y="843882"/>
            <a:ext cx="3120369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一、从液体到气体</a:t>
            </a:r>
          </a:p>
        </p:txBody>
      </p:sp>
      <p:sp>
        <p:nvSpPr>
          <p:cNvPr id="25606" name="AutoShape 17"/>
          <p:cNvSpPr>
            <a:spLocks noChangeArrowheads="1"/>
          </p:cNvSpPr>
          <p:nvPr/>
        </p:nvSpPr>
        <p:spPr bwMode="auto">
          <a:xfrm>
            <a:off x="612514" y="2152614"/>
            <a:ext cx="2868453" cy="624134"/>
          </a:xfrm>
          <a:prstGeom prst="bracketPair">
            <a:avLst>
              <a:gd name="adj" fmla="val 16667"/>
            </a:avLst>
          </a:prstGeom>
          <a:solidFill>
            <a:srgbClr val="C00000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课堂讨论与师生互动</a:t>
            </a:r>
          </a:p>
        </p:txBody>
      </p:sp>
      <p:sp>
        <p:nvSpPr>
          <p:cNvPr id="25607" name="AutoShape 12" descr="8)]Y}C$RA6NRU6FJ5(N6"/>
          <p:cNvSpPr>
            <a:spLocks noChangeAspect="1" noChangeArrowheads="1"/>
          </p:cNvSpPr>
          <p:nvPr/>
        </p:nvSpPr>
        <p:spPr bwMode="auto">
          <a:xfrm>
            <a:off x="6148389" y="3805270"/>
            <a:ext cx="301546" cy="3120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8" name="AutoShape 13" descr="8)]Y}C$RA6NRU6FJ5(N6"/>
          <p:cNvSpPr>
            <a:spLocks noChangeAspect="1" noChangeArrowheads="1"/>
          </p:cNvSpPr>
          <p:nvPr/>
        </p:nvSpPr>
        <p:spPr bwMode="auto">
          <a:xfrm>
            <a:off x="6274033" y="3935298"/>
            <a:ext cx="301546" cy="3120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9" name="AutoShape 14" descr="8)]Y}C$RA6NRU6FJ5(N6"/>
          <p:cNvSpPr>
            <a:spLocks noChangeAspect="1" noChangeArrowheads="1"/>
          </p:cNvSpPr>
          <p:nvPr/>
        </p:nvSpPr>
        <p:spPr bwMode="auto">
          <a:xfrm>
            <a:off x="6399677" y="4065326"/>
            <a:ext cx="301546" cy="3120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0" name="AutoShape 15"/>
          <p:cNvSpPr>
            <a:spLocks noChangeArrowheads="1"/>
          </p:cNvSpPr>
          <p:nvPr/>
        </p:nvSpPr>
        <p:spPr bwMode="auto">
          <a:xfrm>
            <a:off x="3480967" y="2061594"/>
            <a:ext cx="6857650" cy="1466716"/>
          </a:xfrm>
          <a:prstGeom prst="flowChartAlternateProcess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r>
              <a:rPr lang="zh-CN" altLang="en-US" sz="2400">
                <a:ea typeface="微软雅黑" panose="020B0503020204020204" charset="-122"/>
              </a:rPr>
              <a:t>不同液体的沸点相同吗？</a:t>
            </a:r>
          </a:p>
          <a:p>
            <a:endParaRPr lang="zh-CN" altLang="en-US" sz="2400">
              <a:ea typeface="微软雅黑" panose="020B0503020204020204" charset="-122"/>
            </a:endParaRPr>
          </a:p>
          <a:p>
            <a:r>
              <a:rPr lang="zh-CN" altLang="en-US" sz="2400">
                <a:ea typeface="微软雅黑" panose="020B0503020204020204" charset="-122"/>
              </a:rPr>
              <a:t>同种液体的沸点与哪些因素有关？</a:t>
            </a:r>
          </a:p>
        </p:txBody>
      </p:sp>
      <p:pic>
        <p:nvPicPr>
          <p:cNvPr id="25612" name="Picture 12" descr="M5_T)L_7GWC_O0)9G(G0T6J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74246" y="3805270"/>
            <a:ext cx="5363743" cy="1704667"/>
          </a:xfrm>
          <a:prstGeom prst="rect">
            <a:avLst/>
          </a:prstGeom>
          <a:noFill/>
        </p:spPr>
      </p:pic>
      <p:sp>
        <p:nvSpPr>
          <p:cNvPr id="25613" name="AutoShape 13"/>
          <p:cNvSpPr>
            <a:spLocks noChangeArrowheads="1"/>
          </p:cNvSpPr>
          <p:nvPr/>
        </p:nvSpPr>
        <p:spPr bwMode="auto">
          <a:xfrm>
            <a:off x="612515" y="3710349"/>
            <a:ext cx="3062573" cy="862086"/>
          </a:xfrm>
          <a:prstGeom prst="flowChartAlternateProcess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lang="zh-CN" altLang="en-US" sz="2400">
                <a:ea typeface="微软雅黑" panose="020B0503020204020204" charset="-122"/>
              </a:rPr>
              <a:t>不同液体的沸点不同</a:t>
            </a:r>
          </a:p>
        </p:txBody>
      </p:sp>
      <p:sp>
        <p:nvSpPr>
          <p:cNvPr id="25614" name="AutoShape 14"/>
          <p:cNvSpPr>
            <a:spLocks noChangeArrowheads="1"/>
          </p:cNvSpPr>
          <p:nvPr/>
        </p:nvSpPr>
        <p:spPr bwMode="auto">
          <a:xfrm>
            <a:off x="3772462" y="4065327"/>
            <a:ext cx="917829" cy="312717"/>
          </a:xfrm>
          <a:prstGeom prst="rightArrow">
            <a:avLst>
              <a:gd name="adj1" fmla="val 50000"/>
              <a:gd name="adj2" fmla="val 65649"/>
            </a:avLst>
          </a:prstGeom>
          <a:solidFill>
            <a:srgbClr val="C000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5" name="AutoShape 15"/>
          <p:cNvSpPr>
            <a:spLocks noChangeArrowheads="1"/>
          </p:cNvSpPr>
          <p:nvPr/>
        </p:nvSpPr>
        <p:spPr bwMode="auto">
          <a:xfrm>
            <a:off x="10510750" y="2152614"/>
            <a:ext cx="1405328" cy="2094751"/>
          </a:xfrm>
          <a:prstGeom prst="wedgeRoundRectCallout">
            <a:avLst>
              <a:gd name="adj1" fmla="val -67612"/>
              <a:gd name="adj2" fmla="val 71415"/>
              <a:gd name="adj3" fmla="val 16667"/>
            </a:avLst>
          </a:prstGeom>
          <a:solidFill>
            <a:srgbClr val="C00000"/>
          </a:solidFill>
          <a:ln w="9525">
            <a:noFill/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2400" b="1">
                <a:solidFill>
                  <a:schemeClr val="bg1"/>
                </a:solidFill>
              </a:rPr>
              <a:t>一个标准大气压下常见液体的沸点</a:t>
            </a:r>
          </a:p>
        </p:txBody>
      </p:sp>
      <p:sp>
        <p:nvSpPr>
          <p:cNvPr id="25616" name="AutoShape 16"/>
          <p:cNvSpPr>
            <a:spLocks noChangeArrowheads="1"/>
          </p:cNvSpPr>
          <p:nvPr/>
        </p:nvSpPr>
        <p:spPr bwMode="auto">
          <a:xfrm>
            <a:off x="658375" y="5509938"/>
            <a:ext cx="10744448" cy="1106538"/>
          </a:xfrm>
          <a:prstGeom prst="flowChartAlternateProcess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just" fontAlgn="auto">
              <a:lnSpc>
                <a:spcPct val="150000"/>
              </a:lnSpc>
            </a:pPr>
            <a:r>
              <a:rPr lang="zh-CN" altLang="en-US" sz="2400">
                <a:ea typeface="微软雅黑" panose="020B0503020204020204" charset="-122"/>
              </a:rPr>
              <a:t>液体的沸点与气压有关。液体表面上方气压</a:t>
            </a:r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越大</a:t>
            </a:r>
            <a:r>
              <a:rPr lang="zh-CN" altLang="en-US" sz="2400">
                <a:ea typeface="微软雅黑" panose="020B0503020204020204" charset="-122"/>
              </a:rPr>
              <a:t>，沸点越     ；气压</a:t>
            </a:r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越小</a:t>
            </a:r>
            <a:r>
              <a:rPr lang="zh-CN" altLang="en-US" sz="2400">
                <a:ea typeface="微软雅黑" panose="020B0503020204020204" charset="-122"/>
              </a:rPr>
              <a:t>，</a:t>
            </a:r>
          </a:p>
          <a:p>
            <a:pPr algn="just" fontAlgn="auto">
              <a:lnSpc>
                <a:spcPct val="150000"/>
              </a:lnSpc>
            </a:pPr>
            <a:r>
              <a:rPr lang="zh-CN" altLang="en-US" sz="2400">
                <a:ea typeface="微软雅黑" panose="020B0503020204020204" charset="-122"/>
              </a:rPr>
              <a:t>沸点越</a:t>
            </a:r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      </a:t>
            </a:r>
            <a:r>
              <a:rPr lang="zh-CN" altLang="en-US" sz="2400">
                <a:ea typeface="微软雅黑" panose="020B0503020204020204" charset="-122"/>
              </a:rPr>
              <a:t>。</a:t>
            </a:r>
          </a:p>
        </p:txBody>
      </p:sp>
      <p:sp>
        <p:nvSpPr>
          <p:cNvPr id="25617" name="Rectangle 17"/>
          <p:cNvSpPr>
            <a:spLocks noChangeArrowheads="1"/>
          </p:cNvSpPr>
          <p:nvPr/>
        </p:nvSpPr>
        <p:spPr bwMode="auto">
          <a:xfrm>
            <a:off x="8447675" y="5613960"/>
            <a:ext cx="540269" cy="4713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charset="-122"/>
              </a:rPr>
              <a:t>高</a:t>
            </a:r>
          </a:p>
        </p:txBody>
      </p:sp>
      <p:sp>
        <p:nvSpPr>
          <p:cNvPr id="25618" name="Rectangle 18"/>
          <p:cNvSpPr>
            <a:spLocks noChangeArrowheads="1"/>
          </p:cNvSpPr>
          <p:nvPr/>
        </p:nvSpPr>
        <p:spPr bwMode="auto">
          <a:xfrm>
            <a:off x="1842569" y="6240695"/>
            <a:ext cx="408343" cy="4713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charset="-122"/>
              </a:rPr>
              <a:t>低</a:t>
            </a:r>
          </a:p>
        </p:txBody>
      </p:sp>
    </p:spTree>
    <p:extLst>
      <p:ext uri="{BB962C8B-B14F-4D97-AF65-F5344CB8AC3E}">
        <p14:creationId xmlns:p14="http://schemas.microsoft.com/office/powerpoint/2010/main" val="3821756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5606" grpId="0" animBg="1"/>
      <p:bldP spid="25610" grpId="0"/>
      <p:bldP spid="25613" grpId="0"/>
      <p:bldP spid="25614" grpId="0" animBg="1"/>
      <p:bldP spid="25615" grpId="0" animBg="1"/>
      <p:bldP spid="25616" grpId="0" animBg="1"/>
      <p:bldP spid="25617" grpId="0"/>
      <p:bldP spid="256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8" y="843882"/>
            <a:ext cx="3120369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二、从气体到液体</a:t>
            </a:r>
          </a:p>
        </p:txBody>
      </p:sp>
      <p:pic>
        <p:nvPicPr>
          <p:cNvPr id="38925" name="Picture 26" descr="QQ图片2019080600040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529341" y="2159766"/>
            <a:ext cx="3447043" cy="2315149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8926" name="AutoShape 14"/>
          <p:cNvSpPr>
            <a:spLocks noChangeArrowheads="1"/>
          </p:cNvSpPr>
          <p:nvPr/>
        </p:nvSpPr>
        <p:spPr bwMode="auto">
          <a:xfrm>
            <a:off x="426561" y="2353508"/>
            <a:ext cx="2286721" cy="2122707"/>
          </a:xfrm>
          <a:prstGeom prst="wedgeRoundRectCallout">
            <a:avLst>
              <a:gd name="adj1" fmla="val 78763"/>
              <a:gd name="adj2" fmla="val -31071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</a:ln>
          <a:effectLst/>
          <a:extLst/>
        </p:spPr>
        <p:txBody>
          <a:bodyPr/>
          <a:lstStyle/>
          <a:p>
            <a:pPr algn="ctr"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植物上的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露珠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是液态的水，它来自哪里？</a:t>
            </a:r>
          </a:p>
        </p:txBody>
      </p:sp>
      <p:pic>
        <p:nvPicPr>
          <p:cNvPr id="38927" name="Picture 15" descr="Q`2OHB%IF{)M6(I0MD%G$1N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635386" y="2159765"/>
            <a:ext cx="1634629" cy="2315799"/>
          </a:xfrm>
          <a:prstGeom prst="rect">
            <a:avLst/>
          </a:prstGeom>
          <a:noFill/>
        </p:spPr>
      </p:pic>
      <p:sp>
        <p:nvSpPr>
          <p:cNvPr id="38928" name="AutoShape 16"/>
          <p:cNvSpPr>
            <a:spLocks noChangeArrowheads="1"/>
          </p:cNvSpPr>
          <p:nvPr/>
        </p:nvSpPr>
        <p:spPr bwMode="auto">
          <a:xfrm>
            <a:off x="9777617" y="2458180"/>
            <a:ext cx="2146628" cy="1913362"/>
          </a:xfrm>
          <a:prstGeom prst="wedgeRoundRectCallout">
            <a:avLst>
              <a:gd name="adj1" fmla="val -72924"/>
              <a:gd name="adj2" fmla="val -32626"/>
              <a:gd name="adj3" fmla="val 16667"/>
            </a:avLst>
          </a:prstGeom>
          <a:solidFill>
            <a:schemeClr val="bg2"/>
          </a:solidFill>
          <a:ln w="9525">
            <a:noFill/>
            <a:miter lim="800000"/>
          </a:ln>
          <a:effectLst/>
          <a:extLst/>
        </p:spPr>
        <p:txBody>
          <a:bodyPr/>
          <a:lstStyle/>
          <a:p>
            <a:pPr algn="ctr"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冰激凌周围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白气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又是如何形成的？</a:t>
            </a:r>
          </a:p>
        </p:txBody>
      </p:sp>
      <p:sp>
        <p:nvSpPr>
          <p:cNvPr id="38929" name="AutoShape 17"/>
          <p:cNvSpPr>
            <a:spLocks noChangeArrowheads="1"/>
          </p:cNvSpPr>
          <p:nvPr/>
        </p:nvSpPr>
        <p:spPr bwMode="auto">
          <a:xfrm>
            <a:off x="426562" y="4809087"/>
            <a:ext cx="9128037" cy="685898"/>
          </a:xfrm>
          <a:prstGeom prst="flowChartAlternateProcess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r>
              <a:rPr lang="zh-CN" altLang="en-US" sz="2400">
                <a:solidFill>
                  <a:srgbClr val="281AE2"/>
                </a:solidFill>
                <a:ea typeface="微软雅黑" panose="020B0503020204020204" charset="-122"/>
              </a:rPr>
              <a:t>露珠、白气都是液态的小水滴形成的，这些小水滴来自哪里？</a:t>
            </a:r>
          </a:p>
        </p:txBody>
      </p:sp>
      <p:sp>
        <p:nvSpPr>
          <p:cNvPr id="38930" name="AutoShape 18"/>
          <p:cNvSpPr>
            <a:spLocks noChangeArrowheads="1"/>
          </p:cNvSpPr>
          <p:nvPr/>
        </p:nvSpPr>
        <p:spPr bwMode="auto">
          <a:xfrm>
            <a:off x="1801107" y="5494984"/>
            <a:ext cx="10003776" cy="1271674"/>
          </a:xfrm>
          <a:prstGeom prst="flowChartAlternateProcess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just" fontAlgn="auto">
              <a:lnSpc>
                <a:spcPct val="150000"/>
              </a:lnSpc>
            </a:pPr>
            <a:r>
              <a:rPr lang="zh-CN" altLang="en-US" sz="2400">
                <a:ea typeface="微软雅黑" panose="020B0503020204020204" charset="-122"/>
              </a:rPr>
              <a:t>以上现象都是因为温度</a:t>
            </a:r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降低</a:t>
            </a:r>
            <a:r>
              <a:rPr lang="zh-CN" altLang="en-US" sz="2400">
                <a:ea typeface="微软雅黑" panose="020B0503020204020204" charset="-122"/>
              </a:rPr>
              <a:t>，空气中的水蒸气</a:t>
            </a:r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遇冷</a:t>
            </a:r>
            <a:r>
              <a:rPr lang="zh-CN" altLang="en-US" sz="2400">
                <a:ea typeface="微软雅黑" panose="020B0503020204020204" charset="-122"/>
              </a:rPr>
              <a:t>形成的。属于气态转化</a:t>
            </a:r>
          </a:p>
          <a:p>
            <a:pPr algn="just" fontAlgn="auto">
              <a:lnSpc>
                <a:spcPct val="150000"/>
              </a:lnSpc>
            </a:pPr>
            <a:r>
              <a:rPr lang="zh-CN" altLang="en-US" sz="2400">
                <a:ea typeface="微软雅黑" panose="020B0503020204020204" charset="-122"/>
              </a:rPr>
              <a:t>为液体的过程。</a:t>
            </a:r>
          </a:p>
        </p:txBody>
      </p:sp>
      <p:sp>
        <p:nvSpPr>
          <p:cNvPr id="38931" name="AutoShape 17"/>
          <p:cNvSpPr>
            <a:spLocks noChangeArrowheads="1"/>
          </p:cNvSpPr>
          <p:nvPr/>
        </p:nvSpPr>
        <p:spPr bwMode="auto">
          <a:xfrm>
            <a:off x="525820" y="5706930"/>
            <a:ext cx="1275287" cy="492156"/>
          </a:xfrm>
          <a:prstGeom prst="bracketPair">
            <a:avLst>
              <a:gd name="adj" fmla="val 16667"/>
            </a:avLst>
          </a:prstGeom>
          <a:solidFill>
            <a:srgbClr val="C00000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分析</a:t>
            </a:r>
          </a:p>
        </p:txBody>
      </p:sp>
    </p:spTree>
    <p:extLst>
      <p:ext uri="{BB962C8B-B14F-4D97-AF65-F5344CB8AC3E}">
        <p14:creationId xmlns:p14="http://schemas.microsoft.com/office/powerpoint/2010/main" val="404859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8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8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8926" grpId="0" animBg="1"/>
      <p:bldP spid="38928" grpId="0" animBg="1"/>
      <p:bldP spid="38929" grpId="0"/>
      <p:bldP spid="38930" grpId="0" animBg="1"/>
      <p:bldP spid="389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8" y="843882"/>
            <a:ext cx="3120369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二、从气体到液体</a:t>
            </a:r>
          </a:p>
        </p:txBody>
      </p:sp>
      <p:sp>
        <p:nvSpPr>
          <p:cNvPr id="40967" name="AutoShape 12" descr="8)]Y}C$RA6NRU6FJ5(N6"/>
          <p:cNvSpPr>
            <a:spLocks noChangeAspect="1" noChangeArrowheads="1"/>
          </p:cNvSpPr>
          <p:nvPr/>
        </p:nvSpPr>
        <p:spPr bwMode="auto">
          <a:xfrm>
            <a:off x="6365754" y="3729854"/>
            <a:ext cx="301546" cy="3120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968" name="AutoShape 13" descr="8)]Y}C$RA6NRU6FJ5(N6"/>
          <p:cNvSpPr>
            <a:spLocks noChangeAspect="1" noChangeArrowheads="1"/>
          </p:cNvSpPr>
          <p:nvPr/>
        </p:nvSpPr>
        <p:spPr bwMode="auto">
          <a:xfrm>
            <a:off x="6491398" y="3859882"/>
            <a:ext cx="301546" cy="3120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969" name="AutoShape 14" descr="8)]Y}C$RA6NRU6FJ5(N6"/>
          <p:cNvSpPr>
            <a:spLocks noChangeAspect="1" noChangeArrowheads="1"/>
          </p:cNvSpPr>
          <p:nvPr/>
        </p:nvSpPr>
        <p:spPr bwMode="auto">
          <a:xfrm>
            <a:off x="6617042" y="3989910"/>
            <a:ext cx="301546" cy="3120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978" name="Text Box 18"/>
          <p:cNvSpPr txBox="1">
            <a:spLocks noChangeArrowheads="1"/>
          </p:cNvSpPr>
          <p:nvPr/>
        </p:nvSpPr>
        <p:spPr bwMode="auto">
          <a:xfrm>
            <a:off x="714286" y="2432825"/>
            <a:ext cx="969972" cy="4713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charset="-122"/>
              </a:rPr>
              <a:t>液化</a:t>
            </a:r>
          </a:p>
        </p:txBody>
      </p:sp>
      <p:sp>
        <p:nvSpPr>
          <p:cNvPr id="40979" name="AutoShape 19"/>
          <p:cNvSpPr>
            <a:spLocks noChangeArrowheads="1"/>
          </p:cNvSpPr>
          <p:nvPr/>
        </p:nvSpPr>
        <p:spPr bwMode="auto">
          <a:xfrm>
            <a:off x="1684258" y="2517343"/>
            <a:ext cx="1010178" cy="302315"/>
          </a:xfrm>
          <a:prstGeom prst="rightArrow">
            <a:avLst>
              <a:gd name="adj1" fmla="val 50000"/>
              <a:gd name="adj2" fmla="val 104216"/>
            </a:avLst>
          </a:prstGeom>
          <a:solidFill>
            <a:srgbClr val="BB212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80" name="AutoShape 20"/>
          <p:cNvSpPr>
            <a:spLocks noChangeArrowheads="1"/>
          </p:cNvSpPr>
          <p:nvPr/>
        </p:nvSpPr>
        <p:spPr bwMode="auto">
          <a:xfrm>
            <a:off x="2940698" y="2270290"/>
            <a:ext cx="7315623" cy="633887"/>
          </a:xfrm>
          <a:prstGeom prst="flowChartAlternateProcess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just"/>
            <a:r>
              <a:rPr lang="zh-CN" altLang="en-US" sz="2400">
                <a:ea typeface="微软雅黑" panose="020B0503020204020204" charset="-122"/>
              </a:rPr>
              <a:t>物质由</a:t>
            </a:r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          </a:t>
            </a:r>
            <a:r>
              <a:rPr lang="zh-CN" altLang="en-US" sz="2400">
                <a:ea typeface="微软雅黑" panose="020B0503020204020204" charset="-122"/>
              </a:rPr>
              <a:t>转化为</a:t>
            </a:r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         </a:t>
            </a:r>
            <a:r>
              <a:rPr lang="zh-CN" altLang="en-US" sz="2400">
                <a:ea typeface="微软雅黑" panose="020B0503020204020204" charset="-122"/>
              </a:rPr>
              <a:t>的过程叫</a:t>
            </a:r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液化</a:t>
            </a:r>
          </a:p>
        </p:txBody>
      </p:sp>
      <p:sp>
        <p:nvSpPr>
          <p:cNvPr id="40981" name="Rectangle 21"/>
          <p:cNvSpPr>
            <a:spLocks noChangeArrowheads="1"/>
          </p:cNvSpPr>
          <p:nvPr/>
        </p:nvSpPr>
        <p:spPr bwMode="auto">
          <a:xfrm>
            <a:off x="4232947" y="2351557"/>
            <a:ext cx="80021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charset="-122"/>
              </a:rPr>
              <a:t>气态</a:t>
            </a:r>
          </a:p>
        </p:txBody>
      </p:sp>
      <p:sp>
        <p:nvSpPr>
          <p:cNvPr id="40982" name="Rectangle 22"/>
          <p:cNvSpPr>
            <a:spLocks noChangeArrowheads="1"/>
          </p:cNvSpPr>
          <p:nvPr/>
        </p:nvSpPr>
        <p:spPr bwMode="auto">
          <a:xfrm>
            <a:off x="6763417" y="2348306"/>
            <a:ext cx="80021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charset="-122"/>
              </a:rPr>
              <a:t>液态</a:t>
            </a:r>
          </a:p>
        </p:txBody>
      </p:sp>
      <p:sp>
        <p:nvSpPr>
          <p:cNvPr id="40983" name="AutoShape 23"/>
          <p:cNvSpPr>
            <a:spLocks noChangeArrowheads="1"/>
          </p:cNvSpPr>
          <p:nvPr/>
        </p:nvSpPr>
        <p:spPr bwMode="auto">
          <a:xfrm>
            <a:off x="807892" y="3643385"/>
            <a:ext cx="3261090" cy="800973"/>
          </a:xfrm>
          <a:prstGeom prst="rightArrow">
            <a:avLst>
              <a:gd name="adj1" fmla="val 50000"/>
              <a:gd name="adj2" fmla="val 111048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</a:ln>
          <a:effectLst/>
          <a:extLst/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使气体液化的方式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0984" name="AutoShape 24"/>
          <p:cNvSpPr/>
          <p:nvPr/>
        </p:nvSpPr>
        <p:spPr bwMode="auto">
          <a:xfrm>
            <a:off x="4232947" y="3404784"/>
            <a:ext cx="464255" cy="1221613"/>
          </a:xfrm>
          <a:prstGeom prst="leftBrace">
            <a:avLst>
              <a:gd name="adj1" fmla="val 39602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985" name="Text Box 25"/>
          <p:cNvSpPr txBox="1">
            <a:spLocks noChangeArrowheads="1"/>
          </p:cNvSpPr>
          <p:nvPr/>
        </p:nvSpPr>
        <p:spPr bwMode="auto">
          <a:xfrm>
            <a:off x="4822217" y="3140177"/>
            <a:ext cx="2725219" cy="4713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降低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气体温度</a:t>
            </a:r>
          </a:p>
        </p:txBody>
      </p:sp>
      <p:sp>
        <p:nvSpPr>
          <p:cNvPr id="40986" name="Text Box 26"/>
          <p:cNvSpPr txBox="1">
            <a:spLocks noChangeArrowheads="1"/>
          </p:cNvSpPr>
          <p:nvPr/>
        </p:nvSpPr>
        <p:spPr bwMode="auto">
          <a:xfrm>
            <a:off x="4824731" y="4301977"/>
            <a:ext cx="2412993" cy="4713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压缩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气体体积</a:t>
            </a:r>
          </a:p>
        </p:txBody>
      </p:sp>
      <p:sp>
        <p:nvSpPr>
          <p:cNvPr id="40987" name="AutoShape 27"/>
          <p:cNvSpPr>
            <a:spLocks noChangeArrowheads="1"/>
          </p:cNvSpPr>
          <p:nvPr/>
        </p:nvSpPr>
        <p:spPr bwMode="auto">
          <a:xfrm>
            <a:off x="714287" y="5061341"/>
            <a:ext cx="3263603" cy="529214"/>
          </a:xfrm>
          <a:prstGeom prst="flowChartAlternateProcess">
            <a:avLst/>
          </a:prstGeom>
          <a:solidFill>
            <a:srgbClr val="C00000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ea typeface="微软雅黑" panose="020B0503020204020204" charset="-122"/>
              </a:rPr>
              <a:t>气体液化要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charset="-122"/>
              </a:rPr>
              <a:t>放出</a:t>
            </a:r>
            <a:r>
              <a:rPr lang="zh-CN" altLang="en-US" sz="2400">
                <a:solidFill>
                  <a:schemeClr val="bg1"/>
                </a:solidFill>
                <a:ea typeface="微软雅黑" panose="020B0503020204020204" charset="-122"/>
              </a:rPr>
              <a:t>热量</a:t>
            </a:r>
            <a:endParaRPr lang="zh-CN" altLang="en-US" sz="240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40988" name="AutoShape 28"/>
          <p:cNvSpPr>
            <a:spLocks noChangeArrowheads="1"/>
          </p:cNvSpPr>
          <p:nvPr/>
        </p:nvSpPr>
        <p:spPr bwMode="auto">
          <a:xfrm>
            <a:off x="2424929" y="5824606"/>
            <a:ext cx="4812166" cy="737909"/>
          </a:xfrm>
          <a:prstGeom prst="flowChartAlternateProcess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生活中常见的液化现象都有哪些？</a:t>
            </a:r>
          </a:p>
        </p:txBody>
      </p:sp>
      <p:sp>
        <p:nvSpPr>
          <p:cNvPr id="40989" name="AutoShape 17"/>
          <p:cNvSpPr>
            <a:spLocks noChangeArrowheads="1"/>
          </p:cNvSpPr>
          <p:nvPr/>
        </p:nvSpPr>
        <p:spPr bwMode="auto">
          <a:xfrm>
            <a:off x="807891" y="5921477"/>
            <a:ext cx="1512126" cy="544167"/>
          </a:xfrm>
          <a:prstGeom prst="bracketPair">
            <a:avLst>
              <a:gd name="adj" fmla="val 16667"/>
            </a:avLst>
          </a:prstGeom>
          <a:solidFill>
            <a:srgbClr val="BB2121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师生互动</a:t>
            </a:r>
            <a:endParaRPr lang="zh-CN" altLang="en-US" sz="2400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348685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0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0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0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0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0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0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40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40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40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40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0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0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0978" grpId="0"/>
      <p:bldP spid="40979" grpId="0" animBg="1"/>
      <p:bldP spid="40980" grpId="0" animBg="1"/>
      <p:bldP spid="40981" grpId="0"/>
      <p:bldP spid="40982" grpId="0"/>
      <p:bldP spid="40983" grpId="0" animBg="1"/>
      <p:bldP spid="40984" grpId="0" animBg="1"/>
      <p:bldP spid="40985" grpId="0"/>
      <p:bldP spid="40986" grpId="0"/>
      <p:bldP spid="40987" grpId="0" animBg="1"/>
      <p:bldP spid="40988" grpId="0"/>
      <p:bldP spid="4098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365625" y="1146847"/>
            <a:ext cx="4264986" cy="4713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考点一：汽化和液化</a:t>
            </a:r>
            <a:endParaRPr lang="en-US" altLang="zh-CN" sz="2400" b="1"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矩形: 圆角 2"/>
          <p:cNvSpPr/>
          <p:nvPr/>
        </p:nvSpPr>
        <p:spPr>
          <a:xfrm>
            <a:off x="417766" y="1909363"/>
            <a:ext cx="1779119" cy="524860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96885" y="1769682"/>
            <a:ext cx="9551458" cy="40640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（2020·四川南充）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下列说法错误的是（　　）。</a:t>
            </a:r>
            <a:endParaRPr sz="2400">
              <a:latin typeface="微软雅黑" panose="020B0503020204020204" charset="-122"/>
              <a:ea typeface="微软雅黑"/>
              <a:cs typeface="微软雅黑"/>
            </a:endParaRPr>
          </a:p>
          <a:p>
            <a:pPr indent="0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 水蒸气引起烫伤往往比开水烫伤更严重，是因为水蒸气液化时还要放出大量的热；</a:t>
            </a:r>
          </a:p>
          <a:p>
            <a:pPr indent="0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 冰在熔化过程中吸收热量，温度保持不变；</a:t>
            </a:r>
          </a:p>
          <a:p>
            <a:pPr indent="0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 夏天，汽车内开冷空调，被冷气对吹的车玻璃上有小水珠，小水珠主要集中在玻璃内侧；</a:t>
            </a:r>
          </a:p>
          <a:p>
            <a:pPr indent="0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 水沸腾时，在水中有大量气泡不断上升、变大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810031" y="1909462"/>
            <a:ext cx="407087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C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02746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1" grpId="0" animBg="1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042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365624" y="1146847"/>
            <a:ext cx="5569171" cy="4713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考点二：汽化和液化过程中的吸放热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: 圆角 2"/>
          <p:cNvSpPr/>
          <p:nvPr/>
        </p:nvSpPr>
        <p:spPr>
          <a:xfrm>
            <a:off x="417766" y="1911147"/>
            <a:ext cx="1779119" cy="521293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96885" y="1769682"/>
            <a:ext cx="9551458" cy="40640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（2020·四川雅安）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将盛水的烧瓶加热，水沸腾后把烧瓶从火焰上拿开，并迅速塞上瓶塞，再把烧瓶倒置后向瓶底浇上冷水，如图所示。关于烧瓶内的水，下列分析正确的是（  ）。</a:t>
            </a:r>
          </a:p>
          <a:p>
            <a:pPr indent="0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 一直沸腾，浇上冷水时，水面气压增大，水会停止沸腾；</a:t>
            </a:r>
          </a:p>
          <a:p>
            <a:pPr indent="0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 先停止沸腾，浇上冷水时，水面气压增大，水会再次沸腾；</a:t>
            </a:r>
          </a:p>
          <a:p>
            <a:pPr indent="0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 因没有继续加热，浇上冷水时，水的内能减小，不会沸腾；</a:t>
            </a:r>
          </a:p>
          <a:p>
            <a:pPr indent="0">
              <a:lnSpc>
                <a:spcPct val="150000"/>
              </a:lnSpc>
            </a:pP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 先停止沸腾，浇上冷水时，水面气压减小，水会再次沸腾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417268" y="3073213"/>
            <a:ext cx="407087" cy="47005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D</a:t>
            </a:r>
          </a:p>
        </p:txBody>
      </p:sp>
      <p:pic>
        <p:nvPicPr>
          <p:cNvPr id="2" name="图片 -2147482579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318" y="3750008"/>
            <a:ext cx="1793568" cy="119560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903670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1" grpId="0" animBg="1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201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579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27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33724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★课堂小结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38" name="图示 37"/>
          <p:cNvGraphicFramePr/>
          <p:nvPr/>
        </p:nvGraphicFramePr>
        <p:xfrm>
          <a:off x="1140220" y="1189757"/>
          <a:ext cx="10501955" cy="5151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11444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8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347030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455460" y="968471"/>
            <a:ext cx="1872724" cy="519939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36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观察与思考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/>
              <a:cs typeface="微软雅黑"/>
              <a:sym typeface="微软雅黑" panose="020B0503020204020204" charset="-122"/>
            </a:endParaRPr>
          </a:p>
        </p:txBody>
      </p:sp>
      <p:sp>
        <p:nvSpPr>
          <p:cNvPr id="16390" name="Line 27"/>
          <p:cNvSpPr>
            <a:spLocks noChangeShapeType="1"/>
          </p:cNvSpPr>
          <p:nvPr/>
        </p:nvSpPr>
        <p:spPr bwMode="auto">
          <a:xfrm flipH="1">
            <a:off x="7621880" y="333196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6" name="AutoShape 29"/>
          <p:cNvSpPr>
            <a:spLocks noChangeArrowheads="1"/>
          </p:cNvSpPr>
          <p:nvPr/>
        </p:nvSpPr>
        <p:spPr bwMode="auto">
          <a:xfrm>
            <a:off x="870085" y="5668572"/>
            <a:ext cx="6111953" cy="541567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</p:spPr>
        <p:txBody>
          <a:bodyPr wrap="none" anchor="ctr"/>
          <a:lstStyle/>
          <a:p>
            <a:pPr fontAlgn="auto"/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生活中还有哪些与上面图片类似的现象？</a:t>
            </a:r>
            <a:endParaRPr lang="zh-CN" altLang="en-US" sz="24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  <a:cs typeface="微软雅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0085" y="4417052"/>
            <a:ext cx="4113585" cy="1038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阳光下，衣服晾干了。衣服里的水跑到哪里去了？</a:t>
            </a:r>
            <a:endParaRPr lang="zh-CN" altLang="en-US" sz="2000">
              <a:solidFill>
                <a:srgbClr val="281AE2"/>
              </a:solidFill>
              <a:latin typeface="微软雅黑" panose="020B0503020204020204" charset="-122"/>
              <a:ea typeface="微软雅黑"/>
              <a:cs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8586" y="4417052"/>
            <a:ext cx="3820834" cy="1038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秋天的早晨，叶子上到处都是小露珠。这又是从哪里来的？</a:t>
            </a:r>
            <a:endParaRPr lang="zh-CN" altLang="en-US" sz="2000">
              <a:solidFill>
                <a:srgbClr val="281AE2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6" name="Picture 25" descr="QQ图片20190806000117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70085" y="1851599"/>
            <a:ext cx="4016211" cy="256545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26" descr="QQ图片2019080600040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308586" y="1851599"/>
            <a:ext cx="3820206" cy="2565453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899709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1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396" grpId="0"/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33724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8992" y="622835"/>
            <a:ext cx="11723214" cy="63330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1．冬天，可以看到户外的人嘴里呼出“白汽”，这“白汽”是（  ）。</a:t>
            </a:r>
            <a:endParaRPr sz="2400" b="0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/>
            </a:endParaRPr>
          </a:p>
          <a:p>
            <a:pPr indent="0" fontAlgn="auto">
              <a:lnSpc>
                <a:spcPct val="150000"/>
              </a:lnSpc>
            </a:pPr>
            <a:r>
              <a:rPr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A．水蒸气     B．热空气     C．小水滴     D．二氧化碳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河面上常会看到一层雾气，这是因为水经过了（  ）。</a:t>
            </a:r>
          </a:p>
          <a:p>
            <a:pPr indent="0" fontAlgn="auto">
              <a:lnSpc>
                <a:spcPct val="150000"/>
              </a:lnSpc>
            </a:pPr>
            <a:r>
              <a:rPr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Ａ．先汽化后凝固的过程；Ｂ．先蒸发后液化的过程；</a:t>
            </a:r>
          </a:p>
          <a:p>
            <a:pPr indent="0" fontAlgn="auto">
              <a:lnSpc>
                <a:spcPct val="150000"/>
              </a:lnSpc>
            </a:pPr>
            <a:r>
              <a:rPr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Ｃ．蒸发后形成水蒸气；  Ｄ．水蒸气液化成了小水珠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3.饺子在水中煮，怎么煮也不会发黄变焦，而在油中炸，过一会儿就会发黄变焦，这是因为（   ）。</a:t>
            </a:r>
            <a:endParaRPr lang="en-US" sz="2400" b="0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A．饺子在水中煮，温度不到100℃，饺子中的水分被蒸发；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B．饺子在水中煮，温度超过100℃，饺子中的水分被蒸发；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C．饺子在油中炸，温度超过100℃，饺子中的水分被蒸发；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D．饺子在油中炸，温度不到100℃，饺子中的水分被蒸发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769324" y="761314"/>
            <a:ext cx="538385" cy="471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lang="en-US" altLang="zh-CN" sz="24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54622" y="1967324"/>
            <a:ext cx="538385" cy="471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B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18232" y="4175200"/>
            <a:ext cx="539013" cy="471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8052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33724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8992" y="622835"/>
            <a:ext cx="11723214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．学生在“研究水的沸腾”的实验中，根据实验数据,画出如图所示图线。由图可知：水加热的初温度是</a:t>
            </a:r>
            <a:r>
              <a:rPr sz="2400" b="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℃；加热</a:t>
            </a:r>
            <a:r>
              <a:rPr sz="2400" b="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分钟后，水开始沸腾；</a:t>
            </a:r>
            <a:r>
              <a:rPr sz="2400" b="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段图线反映了水沸腾的过程，在此过程中水的温度</a:t>
            </a:r>
            <a:r>
              <a:rPr sz="2400" b="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（填上升、下降、不变）。此实验中水的沸点是</a:t>
            </a:r>
            <a:r>
              <a:rPr sz="2400" b="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745322" y="1284677"/>
            <a:ext cx="5390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90</a:t>
            </a:r>
          </a:p>
        </p:txBody>
      </p:sp>
      <p:pic>
        <p:nvPicPr>
          <p:cNvPr id="1073742976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3995" y="2842412"/>
            <a:ext cx="2986558" cy="251864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4807768" y="1284677"/>
            <a:ext cx="539013" cy="471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4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186335" y="1284677"/>
            <a:ext cx="772711" cy="471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BC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831514" y="1841847"/>
            <a:ext cx="932907" cy="471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不变</a:t>
            </a:r>
            <a:endParaRPr lang="zh-CN" altLang="en-US" sz="24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692934" y="1841847"/>
            <a:ext cx="932907" cy="471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99℃</a:t>
            </a:r>
          </a:p>
        </p:txBody>
      </p:sp>
      <p:pic>
        <p:nvPicPr>
          <p:cNvPr id="1073742977" name="New picture" hidden="1"/>
          <p:cNvPicPr/>
          <p:nvPr/>
        </p:nvPicPr>
        <p:blipFill>
          <a:blip r:embed="rId4"/>
          <a:stretch>
            <a:fillRect/>
          </a:stretch>
        </p:blipFill>
        <p:spPr>
          <a:xfrm>
            <a:off x="11973874" y="12573709"/>
            <a:ext cx="351803" cy="286062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017257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073742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347030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14" name="AutoShape 17"/>
          <p:cNvSpPr>
            <a:spLocks noChangeArrowheads="1"/>
          </p:cNvSpPr>
          <p:nvPr/>
        </p:nvSpPr>
        <p:spPr bwMode="auto">
          <a:xfrm>
            <a:off x="489383" y="1376997"/>
            <a:ext cx="1424803" cy="487605"/>
          </a:xfrm>
          <a:prstGeom prst="bracketPair">
            <a:avLst>
              <a:gd name="adj" fmla="val 16667"/>
            </a:avLst>
          </a:prstGeom>
          <a:solidFill>
            <a:srgbClr val="C00000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提出问题</a:t>
            </a:r>
            <a:endParaRPr lang="zh-CN" altLang="en-US" sz="24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/>
            </a:endParaRPr>
          </a:p>
        </p:txBody>
      </p:sp>
      <p:sp>
        <p:nvSpPr>
          <p:cNvPr id="17415" name="AutoShape 16"/>
          <p:cNvSpPr>
            <a:spLocks noChangeArrowheads="1"/>
          </p:cNvSpPr>
          <p:nvPr/>
        </p:nvSpPr>
        <p:spPr bwMode="auto">
          <a:xfrm>
            <a:off x="1914187" y="967409"/>
            <a:ext cx="8259209" cy="2047291"/>
          </a:xfrm>
          <a:prstGeom prst="flowChartAlternateProcess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400">
              <a:latin typeface="微软雅黑" panose="020B0503020204020204" charset="-122"/>
              <a:ea typeface="微软雅黑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晾衣服时，水的物态变化是怎样的？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哪些因素会影响到衣服晾干的速度？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秋天早晨植物叶子上露珠是怎么形成的？</a:t>
            </a:r>
          </a:p>
          <a:p>
            <a:endParaRPr lang="en-US" altLang="zh-CN" sz="2400">
              <a:latin typeface="微软雅黑" panose="020B0503020204020204" charset="-122"/>
              <a:ea typeface="微软雅黑"/>
              <a:cs typeface="微软雅黑"/>
            </a:endParaRPr>
          </a:p>
        </p:txBody>
      </p:sp>
      <p:sp>
        <p:nvSpPr>
          <p:cNvPr id="17416" name="AutoShape 17"/>
          <p:cNvSpPr>
            <a:spLocks noChangeArrowheads="1"/>
          </p:cNvSpPr>
          <p:nvPr/>
        </p:nvSpPr>
        <p:spPr bwMode="auto">
          <a:xfrm>
            <a:off x="489383" y="3725953"/>
            <a:ext cx="1380828" cy="501908"/>
          </a:xfrm>
          <a:prstGeom prst="bracketPair">
            <a:avLst>
              <a:gd name="adj" fmla="val 16667"/>
            </a:avLst>
          </a:prstGeom>
          <a:solidFill>
            <a:srgbClr val="C00000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师生互动</a:t>
            </a:r>
          </a:p>
        </p:txBody>
      </p:sp>
      <p:sp>
        <p:nvSpPr>
          <p:cNvPr id="17418" name="AutoShape 19"/>
          <p:cNvSpPr>
            <a:spLocks noChangeArrowheads="1"/>
          </p:cNvSpPr>
          <p:nvPr/>
        </p:nvSpPr>
        <p:spPr bwMode="auto">
          <a:xfrm>
            <a:off x="1870211" y="3543914"/>
            <a:ext cx="9123012" cy="2580406"/>
          </a:xfrm>
          <a:prstGeom prst="flowChartAlternateProcess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晾衣服时，衣服里的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液态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的水变成气态的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水蒸气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温度的高低、通风条件的好坏和衣服是否展开均会影响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晾干的速度。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植物叶子上的露珠是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水蒸气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遇冷变成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小水滴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形成的。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4438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nimBg="1"/>
      <p:bldP spid="17415" grpId="0" animBg="1"/>
      <p:bldP spid="17416" grpId="0" animBg="1"/>
      <p:bldP spid="174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3034931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★学习目标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8" name="Text Box 7"/>
          <p:cNvSpPr txBox="1">
            <a:spLocks noChangeArrowheads="1"/>
          </p:cNvSpPr>
          <p:nvPr/>
        </p:nvSpPr>
        <p:spPr bwMode="auto">
          <a:xfrm>
            <a:off x="1230055" y="1547333"/>
            <a:ext cx="8630487" cy="44417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理解物质的汽化现象；</a:t>
            </a:r>
            <a:endParaRPr lang="zh-CN" altLang="en-US" sz="2400" b="1">
              <a:latin typeface="微软雅黑" panose="020B0503020204020204" charset="-122"/>
              <a:ea typeface="微软雅黑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理解物质的液化现象；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了解液体汽化规律和两种汽化现象；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4.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了解汽化和液化的吸放热；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5.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认识影响蒸发的因素；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6.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通过实验认识物质汽化规律</a:t>
            </a:r>
            <a:endParaRPr lang="zh-CN" altLang="en-US" sz="2400" b="1">
              <a:latin typeface="微软雅黑" panose="020B0503020204020204" charset="-122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739153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184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1000"/>
                                        <p:tgtEl>
                                          <p:spTgt spid="184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8" y="843882"/>
            <a:ext cx="3120369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一、从液体到气体</a:t>
            </a:r>
          </a:p>
        </p:txBody>
      </p:sp>
      <p:sp>
        <p:nvSpPr>
          <p:cNvPr id="20486" name="AutoShape 20"/>
          <p:cNvSpPr>
            <a:spLocks noChangeArrowheads="1"/>
          </p:cNvSpPr>
          <p:nvPr/>
        </p:nvSpPr>
        <p:spPr bwMode="auto">
          <a:xfrm>
            <a:off x="591784" y="2436076"/>
            <a:ext cx="1052269" cy="488255"/>
          </a:xfrm>
          <a:prstGeom prst="flowChartAlternateProcess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charset="-122"/>
              </a:rPr>
              <a:t>汽化</a:t>
            </a:r>
            <a:endParaRPr lang="zh-CN" altLang="en-US" sz="2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微软雅黑"/>
            </a:endParaRPr>
          </a:p>
        </p:txBody>
      </p:sp>
      <p:sp>
        <p:nvSpPr>
          <p:cNvPr id="20488" name="AutoShape 22"/>
          <p:cNvSpPr>
            <a:spLocks noChangeArrowheads="1"/>
          </p:cNvSpPr>
          <p:nvPr/>
        </p:nvSpPr>
        <p:spPr bwMode="auto">
          <a:xfrm>
            <a:off x="1750850" y="2595359"/>
            <a:ext cx="929137" cy="185940"/>
          </a:xfrm>
          <a:prstGeom prst="rightArrow">
            <a:avLst>
              <a:gd name="adj1" fmla="val 50000"/>
              <a:gd name="adj2" fmla="val 103602"/>
            </a:avLst>
          </a:prstGeom>
          <a:solidFill>
            <a:srgbClr val="C00000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9" name="AutoShape 23"/>
          <p:cNvSpPr>
            <a:spLocks noChangeArrowheads="1"/>
          </p:cNvSpPr>
          <p:nvPr/>
        </p:nvSpPr>
        <p:spPr bwMode="auto">
          <a:xfrm>
            <a:off x="2892325" y="2414621"/>
            <a:ext cx="7615912" cy="622184"/>
          </a:xfrm>
          <a:prstGeom prst="flowChartAlternateProcess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just"/>
            <a:r>
              <a:rPr lang="zh-CN" altLang="en-US" sz="2400">
                <a:ea typeface="微软雅黑" panose="020B0503020204020204" charset="-122"/>
              </a:rPr>
              <a:t>物质由</a:t>
            </a:r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       </a:t>
            </a:r>
            <a:r>
              <a:rPr lang="zh-CN" altLang="en-US" sz="2400">
                <a:ea typeface="微软雅黑" panose="020B0503020204020204" charset="-122"/>
              </a:rPr>
              <a:t>变为</a:t>
            </a:r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          </a:t>
            </a:r>
            <a:r>
              <a:rPr lang="zh-CN" altLang="en-US" sz="2400">
                <a:ea typeface="微软雅黑" panose="020B0503020204020204" charset="-122"/>
              </a:rPr>
              <a:t>的过程叫</a:t>
            </a:r>
            <a:r>
              <a:rPr lang="zh-CN" altLang="en-US" sz="2400" b="1">
                <a:solidFill>
                  <a:srgbClr val="FF0000"/>
                </a:solidFill>
                <a:ea typeface="微软雅黑" panose="020B0503020204020204" charset="-122"/>
              </a:rPr>
              <a:t>汽化</a:t>
            </a:r>
            <a:endParaRPr lang="zh-CN" altLang="en-US" sz="2400" b="1">
              <a:solidFill>
                <a:srgbClr val="FF0000"/>
              </a:solidFill>
              <a:ea typeface="微软雅黑"/>
            </a:endParaRPr>
          </a:p>
        </p:txBody>
      </p:sp>
      <p:sp>
        <p:nvSpPr>
          <p:cNvPr id="20490" name="AutoShape 17"/>
          <p:cNvSpPr>
            <a:spLocks noChangeArrowheads="1"/>
          </p:cNvSpPr>
          <p:nvPr/>
        </p:nvSpPr>
        <p:spPr bwMode="auto">
          <a:xfrm>
            <a:off x="427190" y="5965686"/>
            <a:ext cx="1381456" cy="478503"/>
          </a:xfrm>
          <a:prstGeom prst="bracketPair">
            <a:avLst>
              <a:gd name="adj" fmla="val 16667"/>
            </a:avLst>
          </a:prstGeom>
          <a:solidFill>
            <a:srgbClr val="BB2121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想一想</a:t>
            </a:r>
          </a:p>
        </p:txBody>
      </p:sp>
      <p:sp>
        <p:nvSpPr>
          <p:cNvPr id="20495" name="AutoShape 21"/>
          <p:cNvSpPr>
            <a:spLocks noChangeArrowheads="1"/>
          </p:cNvSpPr>
          <p:nvPr/>
        </p:nvSpPr>
        <p:spPr bwMode="auto">
          <a:xfrm>
            <a:off x="2041087" y="6001444"/>
            <a:ext cx="5434732" cy="407638"/>
          </a:xfrm>
          <a:prstGeom prst="flowChartAlternateProcess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200">
                <a:ea typeface="微软雅黑" panose="020B0503020204020204" charset="-122"/>
              </a:rPr>
              <a:t>两种变化都是汽化，它们有什么不同呢？</a:t>
            </a:r>
            <a:endParaRPr lang="zh-CN" altLang="en-US" sz="2200">
              <a:ea typeface="微软雅黑"/>
            </a:endParaRPr>
          </a:p>
        </p:txBody>
      </p:sp>
      <p:sp>
        <p:nvSpPr>
          <p:cNvPr id="20497" name="Rectangle 17"/>
          <p:cNvSpPr>
            <a:spLocks noChangeArrowheads="1"/>
          </p:cNvSpPr>
          <p:nvPr/>
        </p:nvSpPr>
        <p:spPr bwMode="auto">
          <a:xfrm>
            <a:off x="3958415" y="2489387"/>
            <a:ext cx="1182310" cy="4713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ea typeface="微软雅黑" panose="020B0503020204020204" charset="-122"/>
              </a:rPr>
              <a:t>液态</a:t>
            </a:r>
          </a:p>
        </p:txBody>
      </p:sp>
      <p:sp>
        <p:nvSpPr>
          <p:cNvPr id="20498" name="Rectangle 18"/>
          <p:cNvSpPr>
            <a:spLocks noChangeArrowheads="1"/>
          </p:cNvSpPr>
          <p:nvPr/>
        </p:nvSpPr>
        <p:spPr bwMode="auto">
          <a:xfrm>
            <a:off x="5653353" y="2452979"/>
            <a:ext cx="1167861" cy="4713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ea typeface="微软雅黑" panose="020B0503020204020204" charset="-122"/>
              </a:rPr>
              <a:t>气态</a:t>
            </a:r>
          </a:p>
        </p:txBody>
      </p:sp>
      <p:sp>
        <p:nvSpPr>
          <p:cNvPr id="3" name="矩形 2"/>
          <p:cNvSpPr/>
          <p:nvPr/>
        </p:nvSpPr>
        <p:spPr>
          <a:xfrm>
            <a:off x="5304062" y="5257683"/>
            <a:ext cx="4469786" cy="408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给烧开的水继续加热，壶中的水少</a:t>
            </a:r>
            <a:r>
              <a:rPr lang="zh-CN" altLang="en-US" sz="20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了</a:t>
            </a:r>
            <a:endParaRPr lang="zh-CN" altLang="en-US" sz="2000" b="1">
              <a:solidFill>
                <a:srgbClr val="281AE2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85144" y="5383810"/>
            <a:ext cx="2994631" cy="408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衣服晾</a:t>
            </a:r>
            <a:r>
              <a:rPr lang="zh-CN" altLang="en-US" sz="20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干了</a:t>
            </a:r>
          </a:p>
        </p:txBody>
      </p:sp>
      <p:pic>
        <p:nvPicPr>
          <p:cNvPr id="6" name="Picture 25" descr="QQ图片20190806000117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91784" y="3323517"/>
            <a:ext cx="3631740" cy="2060294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9" name="Picture 14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755753" y="3323516"/>
            <a:ext cx="3317630" cy="2038839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181620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0486" grpId="0"/>
      <p:bldP spid="20488" grpId="0" animBg="1"/>
      <p:bldP spid="20489" grpId="0"/>
      <p:bldP spid="20490" grpId="0" animBg="1"/>
      <p:bldP spid="20495" grpId="0" animBg="1"/>
      <p:bldP spid="20497" grpId="0"/>
      <p:bldP spid="20498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8" y="843882"/>
            <a:ext cx="3120369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一、从液体到气体</a:t>
            </a:r>
          </a:p>
        </p:txBody>
      </p:sp>
      <p:sp>
        <p:nvSpPr>
          <p:cNvPr id="21512" name="AutoShape 16"/>
          <p:cNvSpPr/>
          <p:nvPr/>
        </p:nvSpPr>
        <p:spPr bwMode="auto">
          <a:xfrm>
            <a:off x="1694309" y="2711734"/>
            <a:ext cx="388240" cy="1720271"/>
          </a:xfrm>
          <a:prstGeom prst="leftBrace">
            <a:avLst>
              <a:gd name="adj1" fmla="val 47794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1515" name="AutoShape 17"/>
          <p:cNvSpPr>
            <a:spLocks noChangeArrowheads="1"/>
          </p:cNvSpPr>
          <p:nvPr/>
        </p:nvSpPr>
        <p:spPr bwMode="auto">
          <a:xfrm>
            <a:off x="860662" y="5634764"/>
            <a:ext cx="1221888" cy="569523"/>
          </a:xfrm>
          <a:prstGeom prst="bracketPair">
            <a:avLst>
              <a:gd name="adj" fmla="val 16667"/>
            </a:avLst>
          </a:prstGeom>
          <a:solidFill>
            <a:srgbClr val="BB2121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想一想</a:t>
            </a:r>
          </a:p>
        </p:txBody>
      </p:sp>
      <p:sp>
        <p:nvSpPr>
          <p:cNvPr id="21516" name="AutoShape 20"/>
          <p:cNvSpPr>
            <a:spLocks noChangeArrowheads="1"/>
          </p:cNvSpPr>
          <p:nvPr/>
        </p:nvSpPr>
        <p:spPr bwMode="auto">
          <a:xfrm>
            <a:off x="2303683" y="5797950"/>
            <a:ext cx="1089334" cy="242502"/>
          </a:xfrm>
          <a:prstGeom prst="rightArrow">
            <a:avLst>
              <a:gd name="adj1" fmla="val 50000"/>
              <a:gd name="adj2" fmla="val 128333"/>
            </a:avLst>
          </a:prstGeom>
          <a:solidFill>
            <a:srgbClr val="C00000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1517" name="AutoShape 21"/>
          <p:cNvSpPr>
            <a:spLocks noChangeArrowheads="1"/>
          </p:cNvSpPr>
          <p:nvPr/>
        </p:nvSpPr>
        <p:spPr bwMode="auto">
          <a:xfrm>
            <a:off x="3625549" y="5522299"/>
            <a:ext cx="4582865" cy="794796"/>
          </a:xfrm>
          <a:prstGeom prst="flowChartAlternateProcess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just" fontAlgn="auto"/>
            <a:r>
              <a:rPr lang="zh-CN" altLang="en-US" sz="2400">
                <a:solidFill>
                  <a:srgbClr val="281AE2"/>
                </a:solidFill>
                <a:ea typeface="微软雅黑" panose="020B0503020204020204" charset="-122"/>
              </a:rPr>
              <a:t>影响蒸发的因素有哪些？</a:t>
            </a:r>
            <a:endParaRPr lang="zh-CN" altLang="en-US" sz="2400">
              <a:solidFill>
                <a:srgbClr val="281AE2"/>
              </a:solidFill>
              <a:ea typeface="微软雅黑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39090" y="3709699"/>
            <a:ext cx="9841067" cy="1605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>
                <a:solidFill>
                  <a:srgbClr val="FF0000"/>
                </a:solidFill>
                <a:ea typeface="微软雅黑" panose="020B0503020204020204" charset="-122"/>
              </a:rPr>
              <a:t>沸腾：</a:t>
            </a:r>
            <a:r>
              <a:rPr lang="zh-CN" altLang="en-US" sz="2400">
                <a:ea typeface="微软雅黑" panose="020B0503020204020204" charset="-122"/>
              </a:rPr>
              <a:t>发生在液体表面和内部的剧烈的汽化 现象。沸腾需要满足一定条件才可以发生。沸腾需要吸热。</a:t>
            </a:r>
            <a:endParaRPr lang="zh-CN" altLang="en-US" sz="2400">
              <a:ea typeface="微软雅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82550" y="2103853"/>
            <a:ext cx="9557112" cy="1605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>
                <a:solidFill>
                  <a:srgbClr val="FF0000"/>
                </a:solidFill>
                <a:ea typeface="微软雅黑" panose="020B0503020204020204" charset="-122"/>
              </a:rPr>
              <a:t>蒸发：</a:t>
            </a:r>
            <a:r>
              <a:rPr lang="zh-CN" altLang="en-US" sz="2400">
                <a:ea typeface="微软雅黑" panose="020B0503020204020204" charset="-122"/>
              </a:rPr>
              <a:t>发生在液体表面的缓慢汽化现象。蒸发在任何温度下都可以发生。蒸发需要吸热。</a:t>
            </a:r>
          </a:p>
        </p:txBody>
      </p:sp>
      <p:sp>
        <p:nvSpPr>
          <p:cNvPr id="10" name="矩形 9"/>
          <p:cNvSpPr/>
          <p:nvPr/>
        </p:nvSpPr>
        <p:spPr>
          <a:xfrm>
            <a:off x="643298" y="2826159"/>
            <a:ext cx="895214" cy="1605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>
                <a:ea typeface="微软雅黑" panose="020B0503020204020204" charset="-122"/>
              </a:rPr>
              <a:t>汽化的</a:t>
            </a:r>
          </a:p>
          <a:p>
            <a:pPr algn="ctr"/>
            <a:r>
              <a:rPr lang="zh-CN" altLang="en-US" sz="2400">
                <a:ea typeface="微软雅黑" panose="020B0503020204020204" charset="-122"/>
              </a:rPr>
              <a:t>两种形式</a:t>
            </a:r>
          </a:p>
        </p:txBody>
      </p:sp>
    </p:spTree>
    <p:extLst>
      <p:ext uri="{BB962C8B-B14F-4D97-AF65-F5344CB8AC3E}">
        <p14:creationId xmlns:p14="http://schemas.microsoft.com/office/powerpoint/2010/main" val="541064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512" grpId="0" animBg="1"/>
      <p:bldP spid="21515" grpId="0" animBg="1"/>
      <p:bldP spid="21516" grpId="0" animBg="1"/>
      <p:bldP spid="21517" grpId="0" animBg="1"/>
      <p:bldP spid="2" grpId="0"/>
      <p:bldP spid="7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8" y="843882"/>
            <a:ext cx="3120369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一、从液体到气体</a:t>
            </a:r>
          </a:p>
        </p:txBody>
      </p:sp>
      <p:sp>
        <p:nvSpPr>
          <p:cNvPr id="30727" name="AutoShape 17"/>
          <p:cNvSpPr>
            <a:spLocks noChangeArrowheads="1"/>
          </p:cNvSpPr>
          <p:nvPr/>
        </p:nvSpPr>
        <p:spPr bwMode="auto">
          <a:xfrm>
            <a:off x="549065" y="2795602"/>
            <a:ext cx="2254682" cy="500608"/>
          </a:xfrm>
          <a:prstGeom prst="bracketPair">
            <a:avLst>
              <a:gd name="adj" fmla="val 16667"/>
            </a:avLst>
          </a:prstGeom>
          <a:solidFill>
            <a:srgbClr val="C00000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影响蒸发的因素</a:t>
            </a:r>
          </a:p>
        </p:txBody>
      </p:sp>
      <p:sp>
        <p:nvSpPr>
          <p:cNvPr id="30728" name="AutoShape 17"/>
          <p:cNvSpPr/>
          <p:nvPr/>
        </p:nvSpPr>
        <p:spPr bwMode="auto">
          <a:xfrm>
            <a:off x="3059324" y="2240709"/>
            <a:ext cx="340811" cy="1714363"/>
          </a:xfrm>
          <a:prstGeom prst="leftBrace">
            <a:avLst>
              <a:gd name="adj1" fmla="val 101126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9" name="AutoShape 18"/>
          <p:cNvSpPr>
            <a:spLocks noChangeArrowheads="1"/>
          </p:cNvSpPr>
          <p:nvPr/>
        </p:nvSpPr>
        <p:spPr bwMode="auto">
          <a:xfrm>
            <a:off x="3519289" y="1860051"/>
            <a:ext cx="5023248" cy="575374"/>
          </a:xfrm>
          <a:prstGeom prst="flowChartAlternateProcess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r>
              <a:rPr lang="zh-CN" altLang="en-US" sz="2400">
                <a:ea typeface="微软雅黑" panose="020B0503020204020204" charset="-122"/>
              </a:rPr>
              <a:t>温度：</a:t>
            </a:r>
          </a:p>
        </p:txBody>
      </p:sp>
      <p:sp>
        <p:nvSpPr>
          <p:cNvPr id="30730" name="AutoShape 19"/>
          <p:cNvSpPr>
            <a:spLocks noChangeArrowheads="1"/>
          </p:cNvSpPr>
          <p:nvPr/>
        </p:nvSpPr>
        <p:spPr bwMode="auto">
          <a:xfrm>
            <a:off x="3519497" y="2666224"/>
            <a:ext cx="4172952" cy="484354"/>
          </a:xfrm>
          <a:prstGeom prst="flowChartAlternateProcess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r>
              <a:rPr lang="zh-CN" altLang="en-US" sz="2400">
                <a:ea typeface="微软雅黑" panose="020B0503020204020204" charset="-122"/>
              </a:rPr>
              <a:t>表面积：</a:t>
            </a:r>
          </a:p>
        </p:txBody>
      </p:sp>
      <p:sp>
        <p:nvSpPr>
          <p:cNvPr id="30731" name="AutoShape 20"/>
          <p:cNvSpPr>
            <a:spLocks noChangeArrowheads="1"/>
          </p:cNvSpPr>
          <p:nvPr/>
        </p:nvSpPr>
        <p:spPr bwMode="auto">
          <a:xfrm>
            <a:off x="3519497" y="3520996"/>
            <a:ext cx="5311601" cy="433969"/>
          </a:xfrm>
          <a:prstGeom prst="flowChartAlternateProcess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r>
              <a:rPr lang="zh-CN" altLang="en-US" sz="2400">
                <a:ea typeface="微软雅黑" panose="020B0503020204020204" charset="-122"/>
              </a:rPr>
              <a:t>空气流动：</a:t>
            </a:r>
          </a:p>
        </p:txBody>
      </p:sp>
      <p:sp>
        <p:nvSpPr>
          <p:cNvPr id="30732" name="AutoShape 17"/>
          <p:cNvSpPr>
            <a:spLocks noChangeArrowheads="1"/>
          </p:cNvSpPr>
          <p:nvPr/>
        </p:nvSpPr>
        <p:spPr bwMode="auto">
          <a:xfrm>
            <a:off x="549064" y="4890354"/>
            <a:ext cx="1630859" cy="520112"/>
          </a:xfrm>
          <a:prstGeom prst="bracketPair">
            <a:avLst>
              <a:gd name="adj" fmla="val 16667"/>
            </a:avLst>
          </a:prstGeom>
          <a:solidFill>
            <a:srgbClr val="C00000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思考与讨论</a:t>
            </a:r>
          </a:p>
        </p:txBody>
      </p:sp>
      <p:sp>
        <p:nvSpPr>
          <p:cNvPr id="30733" name="AutoShape 22"/>
          <p:cNvSpPr>
            <a:spLocks noChangeArrowheads="1"/>
          </p:cNvSpPr>
          <p:nvPr/>
        </p:nvSpPr>
        <p:spPr bwMode="auto">
          <a:xfrm>
            <a:off x="2196885" y="4768127"/>
            <a:ext cx="6131428" cy="764565"/>
          </a:xfrm>
          <a:prstGeom prst="flowChartAlternateProcess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>
                <a:ea typeface="微软雅黑" panose="020B0503020204020204" charset="-122"/>
              </a:rPr>
              <a:t>大家举出生活中</a:t>
            </a:r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利用</a:t>
            </a:r>
            <a:r>
              <a:rPr lang="zh-CN" altLang="en-US" sz="2400">
                <a:ea typeface="微软雅黑" panose="020B0503020204020204" charset="-122"/>
              </a:rPr>
              <a:t>和</a:t>
            </a:r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防止</a:t>
            </a:r>
            <a:r>
              <a:rPr lang="zh-CN" altLang="en-US" sz="2400">
                <a:ea typeface="微软雅黑" panose="020B0503020204020204" charset="-122"/>
              </a:rPr>
              <a:t>蒸发现象的例子</a:t>
            </a:r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4689608" y="1911901"/>
            <a:ext cx="357020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液体温度越高，蒸发越快</a:t>
            </a:r>
            <a:endParaRPr lang="zh-CN" altLang="en-US" sz="2400">
              <a:solidFill>
                <a:srgbClr val="FF0000"/>
              </a:solidFill>
              <a:ea typeface="微软雅黑"/>
            </a:endParaRPr>
          </a:p>
        </p:txBody>
      </p:sp>
      <p:sp>
        <p:nvSpPr>
          <p:cNvPr id="30736" name="Rectangle 16"/>
          <p:cNvSpPr>
            <a:spLocks noChangeArrowheads="1"/>
          </p:cNvSpPr>
          <p:nvPr/>
        </p:nvSpPr>
        <p:spPr bwMode="auto">
          <a:xfrm>
            <a:off x="4743061" y="2665900"/>
            <a:ext cx="387798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液体表面积越大，蒸发越快</a:t>
            </a: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5154282" y="3520996"/>
            <a:ext cx="4801314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ea typeface="微软雅黑" panose="020B0503020204020204" charset="-122"/>
              </a:rPr>
              <a:t>液体表面空气流动越快，蒸发越快</a:t>
            </a:r>
          </a:p>
        </p:txBody>
      </p:sp>
    </p:spTree>
    <p:extLst>
      <p:ext uri="{BB962C8B-B14F-4D97-AF65-F5344CB8AC3E}">
        <p14:creationId xmlns:p14="http://schemas.microsoft.com/office/powerpoint/2010/main" val="244473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0727" grpId="0" animBg="1"/>
      <p:bldP spid="30728" grpId="0" animBg="1"/>
      <p:bldP spid="30729" grpId="0" animBg="1"/>
      <p:bldP spid="30730" grpId="0" animBg="1"/>
      <p:bldP spid="30731" grpId="0" animBg="1"/>
      <p:bldP spid="30732" grpId="0" animBg="1"/>
      <p:bldP spid="30733" grpId="0" animBg="1"/>
      <p:bldP spid="30735" grpId="0"/>
      <p:bldP spid="30736" grpId="0"/>
      <p:bldP spid="307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8" y="843882"/>
            <a:ext cx="3120369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一、从液体到气体</a:t>
            </a:r>
          </a:p>
        </p:txBody>
      </p:sp>
      <p:sp>
        <p:nvSpPr>
          <p:cNvPr id="23559" name="AutoShape 17"/>
          <p:cNvSpPr>
            <a:spLocks noChangeArrowheads="1"/>
          </p:cNvSpPr>
          <p:nvPr/>
        </p:nvSpPr>
        <p:spPr bwMode="auto">
          <a:xfrm>
            <a:off x="4920220" y="1860051"/>
            <a:ext cx="2555599" cy="490206"/>
          </a:xfrm>
          <a:prstGeom prst="bracketPair">
            <a:avLst>
              <a:gd name="adj" fmla="val 16667"/>
            </a:avLst>
          </a:prstGeom>
          <a:noFill/>
          <a:ln w="9525">
            <a:noFill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lang="zh-CN" altLang="en-US" sz="2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charset="-122"/>
              </a:rPr>
              <a:t>水的沸腾实验探究</a:t>
            </a:r>
            <a:endParaRPr lang="zh-CN" altLang="en-US" sz="24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微软雅黑"/>
            </a:endParaRPr>
          </a:p>
        </p:txBody>
      </p:sp>
      <p:sp>
        <p:nvSpPr>
          <p:cNvPr id="23562" name="AutoShape 17"/>
          <p:cNvSpPr>
            <a:spLocks noChangeArrowheads="1"/>
          </p:cNvSpPr>
          <p:nvPr/>
        </p:nvSpPr>
        <p:spPr bwMode="auto">
          <a:xfrm>
            <a:off x="446664" y="2596009"/>
            <a:ext cx="1472548" cy="522713"/>
          </a:xfrm>
          <a:prstGeom prst="bracketPair">
            <a:avLst>
              <a:gd name="adj" fmla="val 16667"/>
            </a:avLst>
          </a:prstGeom>
          <a:solidFill>
            <a:srgbClr val="C00000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实验装置</a:t>
            </a:r>
          </a:p>
        </p:txBody>
      </p:sp>
      <p:graphicFrame>
        <p:nvGraphicFramePr>
          <p:cNvPr id="23606" name="Group 54"/>
          <p:cNvGraphicFramePr>
            <a:graphicFrameLocks noGrp="1"/>
          </p:cNvGraphicFramePr>
          <p:nvPr/>
        </p:nvGraphicFramePr>
        <p:xfrm>
          <a:off x="2196886" y="4896205"/>
          <a:ext cx="7326930" cy="777567"/>
        </p:xfrm>
        <a:graphic>
          <a:graphicData uri="http://schemas.openxmlformats.org/drawingml/2006/table">
            <a:tbl>
              <a:tblPr/>
              <a:tblGrid>
                <a:gridCol w="994472"/>
                <a:gridCol w="723710"/>
                <a:gridCol w="700465"/>
                <a:gridCol w="701722"/>
                <a:gridCol w="699837"/>
                <a:gridCol w="703606"/>
                <a:gridCol w="701094"/>
                <a:gridCol w="699837"/>
                <a:gridCol w="701722"/>
                <a:gridCol w="700465"/>
              </a:tblGrid>
              <a:tr h="381632">
                <a:tc>
                  <a:txBody>
                    <a:bodyPr/>
                    <a:lstStyle/>
                    <a:p>
                      <a:pPr marL="0" marR="0" lvl="0" indent="0" algn="ctr" defTabSz="914400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时间</a:t>
                      </a:r>
                      <a:r>
                        <a:rPr kumimoji="0" lang="en-US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/min</a:t>
                      </a:r>
                    </a:p>
                  </a:txBody>
                  <a:tcPr marL="90464" marR="90464" marT="46810" marB="46810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0</a:t>
                      </a:r>
                    </a:p>
                  </a:txBody>
                  <a:tcPr marL="90464" marR="90464" marT="46810" marB="46810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1</a:t>
                      </a:r>
                    </a:p>
                  </a:txBody>
                  <a:tcPr marL="90464" marR="90464" marT="46810" marB="46810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2</a:t>
                      </a:r>
                    </a:p>
                  </a:txBody>
                  <a:tcPr marL="90464" marR="90464" marT="46810" marB="46810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3</a:t>
                      </a:r>
                    </a:p>
                  </a:txBody>
                  <a:tcPr marL="90464" marR="90464" marT="46810" marB="46810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4</a:t>
                      </a:r>
                    </a:p>
                  </a:txBody>
                  <a:tcPr marL="90464" marR="90464" marT="46810" marB="46810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5</a:t>
                      </a:r>
                    </a:p>
                  </a:txBody>
                  <a:tcPr marL="90464" marR="90464" marT="46810" marB="46810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6</a:t>
                      </a:r>
                    </a:p>
                  </a:txBody>
                  <a:tcPr marL="90464" marR="90464" marT="46810" marB="46810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7</a:t>
                      </a:r>
                    </a:p>
                  </a:txBody>
                  <a:tcPr marL="90464" marR="90464" marT="46810" marB="46810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8</a:t>
                      </a:r>
                    </a:p>
                  </a:txBody>
                  <a:tcPr marL="90464" marR="90464" marT="46810" marB="46810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935">
                <a:tc>
                  <a:txBody>
                    <a:bodyPr/>
                    <a:lstStyle/>
                    <a:p>
                      <a:pPr marL="0" marR="0" lvl="0" indent="0" algn="ctr" defTabSz="914400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温度</a:t>
                      </a:r>
                      <a:r>
                        <a:rPr kumimoji="0" lang="en-US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/℃</a:t>
                      </a:r>
                    </a:p>
                  </a:txBody>
                  <a:tcPr marL="90464" marR="90464" marT="46810" marB="46810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90</a:t>
                      </a:r>
                    </a:p>
                  </a:txBody>
                  <a:tcPr marL="90464" marR="90464" marT="46810" marB="46810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92</a:t>
                      </a:r>
                    </a:p>
                  </a:txBody>
                  <a:tcPr marL="90464" marR="90464" marT="46810" marB="46810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94</a:t>
                      </a:r>
                    </a:p>
                  </a:txBody>
                  <a:tcPr marL="90464" marR="90464" marT="46810" marB="46810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96</a:t>
                      </a:r>
                    </a:p>
                  </a:txBody>
                  <a:tcPr marL="90464" marR="90464" marT="46810" marB="46810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98</a:t>
                      </a:r>
                    </a:p>
                  </a:txBody>
                  <a:tcPr marL="90464" marR="90464" marT="46810" marB="46810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100</a:t>
                      </a:r>
                    </a:p>
                  </a:txBody>
                  <a:tcPr marL="90464" marR="90464" marT="46810" marB="46810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100</a:t>
                      </a:r>
                    </a:p>
                  </a:txBody>
                  <a:tcPr marL="90464" marR="90464" marT="46810" marB="46810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100</a:t>
                      </a:r>
                    </a:p>
                  </a:txBody>
                  <a:tcPr marL="90464" marR="90464" marT="46810" marB="46810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Arial" panose="020B0604020202020204" pitchFamily="34" charset="0"/>
                        </a:rPr>
                        <a:t>100</a:t>
                      </a:r>
                    </a:p>
                  </a:txBody>
                  <a:tcPr marL="90464" marR="90464" marT="46810" marB="46810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601" name="AutoShape 17"/>
          <p:cNvSpPr>
            <a:spLocks noChangeArrowheads="1"/>
          </p:cNvSpPr>
          <p:nvPr/>
        </p:nvSpPr>
        <p:spPr bwMode="auto">
          <a:xfrm>
            <a:off x="447293" y="3584873"/>
            <a:ext cx="1473176" cy="532465"/>
          </a:xfrm>
          <a:prstGeom prst="bracketPair">
            <a:avLst>
              <a:gd name="adj" fmla="val 16667"/>
            </a:avLst>
          </a:prstGeom>
          <a:solidFill>
            <a:srgbClr val="BB2121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实验步骤</a:t>
            </a:r>
          </a:p>
        </p:txBody>
      </p:sp>
      <p:sp>
        <p:nvSpPr>
          <p:cNvPr id="23602" name="AutoShape 17"/>
          <p:cNvSpPr>
            <a:spLocks noChangeArrowheads="1"/>
          </p:cNvSpPr>
          <p:nvPr/>
        </p:nvSpPr>
        <p:spPr bwMode="auto">
          <a:xfrm>
            <a:off x="448549" y="4896205"/>
            <a:ext cx="1471920" cy="456398"/>
          </a:xfrm>
          <a:prstGeom prst="bracketPair">
            <a:avLst>
              <a:gd name="adj" fmla="val 16667"/>
            </a:avLst>
          </a:prstGeom>
          <a:solidFill>
            <a:srgbClr val="BB2121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记录数据</a:t>
            </a:r>
          </a:p>
        </p:txBody>
      </p:sp>
      <p:sp>
        <p:nvSpPr>
          <p:cNvPr id="23604" name="AutoShape 151"/>
          <p:cNvSpPr>
            <a:spLocks noChangeArrowheads="1"/>
          </p:cNvSpPr>
          <p:nvPr/>
        </p:nvSpPr>
        <p:spPr bwMode="auto">
          <a:xfrm>
            <a:off x="446664" y="5858413"/>
            <a:ext cx="11065468" cy="877039"/>
          </a:xfrm>
          <a:prstGeom prst="flowChartAlternateProcess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数据分析：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0-5min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时间内，水温度逐步升高；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5-8min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时间内，水温度保持不变      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9111" y="2421122"/>
            <a:ext cx="1388366" cy="22338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7572" y="2366510"/>
            <a:ext cx="2660512" cy="228849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081921" y="2621365"/>
            <a:ext cx="3631112" cy="471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按图安装好试验台，如图</a:t>
            </a:r>
            <a:endParaRPr lang="zh-CN" altLang="en-US" sz="2400">
              <a:latin typeface="微软雅黑" panose="020B0503020204020204" charset="-122"/>
              <a:ea typeface="微软雅黑"/>
            </a:endParaRPr>
          </a:p>
        </p:txBody>
      </p:sp>
      <p:sp>
        <p:nvSpPr>
          <p:cNvPr id="23603" name="AutoShape 148"/>
          <p:cNvSpPr>
            <a:spLocks noChangeArrowheads="1"/>
          </p:cNvSpPr>
          <p:nvPr/>
        </p:nvSpPr>
        <p:spPr bwMode="auto">
          <a:xfrm>
            <a:off x="2196886" y="3660289"/>
            <a:ext cx="1807389" cy="382282"/>
          </a:xfrm>
          <a:prstGeom prst="flowChartAlternateProcess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BB2121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lang="zh-CN" altLang="en-US" sz="2400">
                <a:ea typeface="微软雅黑" panose="020B0503020204020204" charset="-122"/>
              </a:rPr>
              <a:t>按书上步骤</a:t>
            </a:r>
          </a:p>
        </p:txBody>
      </p:sp>
    </p:spTree>
    <p:extLst>
      <p:ext uri="{BB962C8B-B14F-4D97-AF65-F5344CB8AC3E}">
        <p14:creationId xmlns:p14="http://schemas.microsoft.com/office/powerpoint/2010/main" val="414849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3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3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3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559" grpId="0"/>
      <p:bldP spid="23562" grpId="0" animBg="1"/>
      <p:bldP spid="23601" grpId="0" animBg="1"/>
      <p:bldP spid="23602" grpId="0" animBg="1"/>
      <p:bldP spid="23604" grpId="0"/>
      <p:bldP spid="4" grpId="0"/>
      <p:bldP spid="2360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479458" y="33807"/>
            <a:ext cx="717427" cy="589027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6886" y="33808"/>
            <a:ext cx="2492777" cy="5974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/>
        </p:nvSpPr>
        <p:spPr>
          <a:xfrm>
            <a:off x="272648" y="843882"/>
            <a:ext cx="3120369" cy="101616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一、从液体到气体</a:t>
            </a:r>
          </a:p>
        </p:txBody>
      </p:sp>
      <p:pic>
        <p:nvPicPr>
          <p:cNvPr id="24589" name="Picture 17" descr="QQ图片20190806081711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549822" y="1697516"/>
            <a:ext cx="3438877" cy="269743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4583" name="AutoShape 12" descr="8)]Y}C$RA6NRU6FJ5(N6"/>
          <p:cNvSpPr>
            <a:spLocks noChangeAspect="1" noChangeArrowheads="1"/>
          </p:cNvSpPr>
          <p:nvPr/>
        </p:nvSpPr>
        <p:spPr bwMode="auto">
          <a:xfrm>
            <a:off x="6424178" y="4063376"/>
            <a:ext cx="301546" cy="3120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4" name="AutoShape 13" descr="8)]Y}C$RA6NRU6FJ5(N6"/>
          <p:cNvSpPr>
            <a:spLocks noChangeAspect="1" noChangeArrowheads="1"/>
          </p:cNvSpPr>
          <p:nvPr/>
        </p:nvSpPr>
        <p:spPr bwMode="auto">
          <a:xfrm>
            <a:off x="6549822" y="4193404"/>
            <a:ext cx="301546" cy="3120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5" name="AutoShape 14" descr="8)]Y}C$RA6NRU6FJ5(N6"/>
          <p:cNvSpPr>
            <a:spLocks noChangeAspect="1" noChangeArrowheads="1"/>
          </p:cNvSpPr>
          <p:nvPr/>
        </p:nvSpPr>
        <p:spPr bwMode="auto">
          <a:xfrm>
            <a:off x="6675466" y="4323432"/>
            <a:ext cx="301546" cy="3120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6" name="AutoShape 14"/>
          <p:cNvSpPr>
            <a:spLocks noChangeArrowheads="1"/>
          </p:cNvSpPr>
          <p:nvPr/>
        </p:nvSpPr>
        <p:spPr bwMode="auto">
          <a:xfrm>
            <a:off x="3442018" y="2882721"/>
            <a:ext cx="2421160" cy="958306"/>
          </a:xfrm>
          <a:prstGeom prst="rightArrow">
            <a:avLst>
              <a:gd name="adj1" fmla="val 50000"/>
              <a:gd name="adj2" fmla="val 71118"/>
            </a:avLst>
          </a:prstGeom>
          <a:solidFill>
            <a:schemeClr val="bg2">
              <a:lumMod val="90000"/>
            </a:schemeClr>
          </a:solidFill>
          <a:ln w="9525">
            <a:noFill/>
            <a:miter lim="800000"/>
          </a:ln>
          <a:extLst/>
        </p:spPr>
        <p:txBody>
          <a:bodyPr wrap="none" anchor="ctr"/>
          <a:lstStyle/>
          <a:p>
            <a:pPr algn="ctr"/>
            <a:r>
              <a:rPr lang="zh-CN" altLang="en-US" sz="2000">
                <a:solidFill>
                  <a:srgbClr val="281AE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charset="-122"/>
              </a:rPr>
              <a:t>水沸腾实验曲线</a:t>
            </a:r>
            <a:endParaRPr lang="zh-CN" altLang="en-US" sz="2000">
              <a:solidFill>
                <a:srgbClr val="281AE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微软雅黑"/>
            </a:endParaRPr>
          </a:p>
        </p:txBody>
      </p:sp>
      <p:sp>
        <p:nvSpPr>
          <p:cNvPr id="24587" name="AutoShape 17"/>
          <p:cNvSpPr>
            <a:spLocks noChangeArrowheads="1"/>
          </p:cNvSpPr>
          <p:nvPr/>
        </p:nvSpPr>
        <p:spPr bwMode="auto">
          <a:xfrm>
            <a:off x="433472" y="4635499"/>
            <a:ext cx="1586256" cy="517512"/>
          </a:xfrm>
          <a:prstGeom prst="bracketPair">
            <a:avLst>
              <a:gd name="adj" fmla="val 16667"/>
            </a:avLst>
          </a:prstGeom>
          <a:solidFill>
            <a:srgbClr val="C00000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实验结论</a:t>
            </a:r>
          </a:p>
        </p:txBody>
      </p:sp>
      <p:sp>
        <p:nvSpPr>
          <p:cNvPr id="24588" name="AutoShape 17"/>
          <p:cNvSpPr>
            <a:spLocks noChangeArrowheads="1"/>
          </p:cNvSpPr>
          <p:nvPr/>
        </p:nvSpPr>
        <p:spPr bwMode="auto">
          <a:xfrm>
            <a:off x="2196886" y="4602342"/>
            <a:ext cx="9134948" cy="2183170"/>
          </a:xfrm>
          <a:prstGeom prst="flowChartAlternateProcess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随着对水逐渐加热，水的温度逐渐        ，当水温达到   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时，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水开始沸腾；再继续加热，水温不变。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水沸腾时的温度叫        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沸腾是在液体内部和表面同时发生的剧烈的       现象。</a:t>
            </a:r>
          </a:p>
        </p:txBody>
      </p:sp>
      <p:sp>
        <p:nvSpPr>
          <p:cNvPr id="24591" name="Rectangle 15"/>
          <p:cNvSpPr>
            <a:spLocks noChangeArrowheads="1"/>
          </p:cNvSpPr>
          <p:nvPr/>
        </p:nvSpPr>
        <p:spPr bwMode="auto">
          <a:xfrm>
            <a:off x="6976698" y="4706040"/>
            <a:ext cx="80021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charset="-122"/>
              </a:rPr>
              <a:t>升高</a:t>
            </a:r>
            <a:endParaRPr lang="zh-CN" altLang="en-US" sz="24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微软雅黑"/>
            </a:endParaRPr>
          </a:p>
        </p:txBody>
      </p:sp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9508739" y="4706690"/>
            <a:ext cx="1058303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100°C</a:t>
            </a:r>
            <a:endParaRPr lang="en-US" altLang="zh-CN" sz="240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4593" name="Rectangle 17"/>
          <p:cNvSpPr>
            <a:spLocks noChangeArrowheads="1"/>
          </p:cNvSpPr>
          <p:nvPr/>
        </p:nvSpPr>
        <p:spPr bwMode="auto">
          <a:xfrm>
            <a:off x="4822217" y="5863614"/>
            <a:ext cx="80021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charset="-122"/>
              </a:rPr>
              <a:t>沸点</a:t>
            </a:r>
          </a:p>
        </p:txBody>
      </p:sp>
      <p:sp>
        <p:nvSpPr>
          <p:cNvPr id="24594" name="Rectangle 18"/>
          <p:cNvSpPr>
            <a:spLocks noChangeArrowheads="1"/>
          </p:cNvSpPr>
          <p:nvPr/>
        </p:nvSpPr>
        <p:spPr bwMode="auto">
          <a:xfrm>
            <a:off x="8160893" y="6409731"/>
            <a:ext cx="80021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charset="-122"/>
              </a:rPr>
              <a:t>汽化</a:t>
            </a:r>
          </a:p>
        </p:txBody>
      </p:sp>
    </p:spTree>
    <p:extLst>
      <p:ext uri="{BB962C8B-B14F-4D97-AF65-F5344CB8AC3E}">
        <p14:creationId xmlns:p14="http://schemas.microsoft.com/office/powerpoint/2010/main" val="83819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4586" grpId="0" animBg="1"/>
      <p:bldP spid="24587" grpId="0" animBg="1"/>
      <p:bldP spid="24588" grpId="0" animBg="1"/>
      <p:bldP spid="24591" grpId="0"/>
      <p:bldP spid="24592" grpId="0"/>
      <p:bldP spid="24593" grpId="0"/>
      <p:bldP spid="2459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1519</Words>
  <Application>Microsoft Office PowerPoint</Application>
  <PresentationFormat>自定义</PresentationFormat>
  <Paragraphs>218</Paragraphs>
  <Slides>21</Slides>
  <Notes>17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2020-2021学年八年级上册同步备课系列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2020-2021学年八年级上册同步备课系列</dc:title>
  <dc:creator>Administrator</dc:creator>
  <cp:lastModifiedBy>User</cp:lastModifiedBy>
  <cp:revision>7</cp:revision>
  <dcterms:created xsi:type="dcterms:W3CDTF">2020-09-13T03:19:40Z</dcterms:created>
  <dcterms:modified xsi:type="dcterms:W3CDTF">2020-12-16T11:52:46Z</dcterms:modified>
</cp:coreProperties>
</file>