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wav" ContentType="audio/x-wav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17.6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99" r:id="rId3"/>
    <p:sldId id="294" r:id="rId4"/>
    <p:sldId id="313" r:id="rId5"/>
    <p:sldId id="314" r:id="rId6"/>
    <p:sldId id="302" r:id="rId7"/>
    <p:sldId id="303" r:id="rId8"/>
    <p:sldId id="304" r:id="rId9"/>
    <p:sldId id="264" r:id="rId10"/>
    <p:sldId id="270" r:id="rId11"/>
    <p:sldId id="271" r:id="rId12"/>
    <p:sldId id="275" r:id="rId13"/>
    <p:sldId id="315" r:id="rId14"/>
    <p:sldId id="281" r:id="rId15"/>
    <p:sldId id="306" r:id="rId16"/>
    <p:sldId id="305" r:id="rId17"/>
    <p:sldId id="278" r:id="rId18"/>
    <p:sldId id="285" r:id="rId19"/>
    <p:sldId id="288" r:id="rId20"/>
    <p:sldId id="286" r:id="rId21"/>
    <p:sldId id="279" r:id="rId22"/>
    <p:sldId id="316" r:id="rId23"/>
    <p:sldId id="290" r:id="rId24"/>
    <p:sldId id="318" r:id="rId25"/>
    <p:sldId id="295" r:id="rId26"/>
    <p:sldId id="296" r:id="rId27"/>
    <p:sldId id="317" r:id="rId28"/>
    <p:sldId id="291" r:id="rId29"/>
    <p:sldId id="320" r:id="rId30"/>
  </p:sldIdLst>
  <p:sldSz cx="9144000" cy="6858000" type="screen4x3"/>
  <p:notesSz cx="6858000" cy="9144000"/>
  <p:custDataLst>
    <p:tags r:id="rId3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90" d="100"/>
          <a:sy n="90" d="100"/>
        </p:scale>
        <p:origin x="-10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tags" Target="tags/tag1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wmf" /><Relationship Id="rId2" Type="http://schemas.openxmlformats.org/officeDocument/2006/relationships/image" Target="../media/image33.wmf" /><Relationship Id="rId3" Type="http://schemas.openxmlformats.org/officeDocument/2006/relationships/image" Target="../media/image34.w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1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1.emf" /><Relationship Id="rId2" Type="http://schemas.openxmlformats.org/officeDocument/2006/relationships/image" Target="../media/image42.w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9.emf" /><Relationship Id="rId2" Type="http://schemas.openxmlformats.org/officeDocument/2006/relationships/image" Target="../media/image50.emf" /><Relationship Id="rId3" Type="http://schemas.openxmlformats.org/officeDocument/2006/relationships/image" Target="../media/image51.e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>
                <a:latin typeface="Arial" panose="020b0604020202020204" pitchFamily="34" charset="0"/>
              </a:defRPr>
            </a:lvl1pPr>
          </a:lstStyle>
          <a:p>
            <a:fld id="{D2A48B96-639E-45A3-A0BA-2464DFDB1FAA}" type="datetimeFigureOut">
              <a:rPr lang="zh-CN" altLang="en-US"/>
              <a:t/>
            </a:fld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FFEFE68D-A70F-4BAE-ABF5-D5D9223036C5}" type="slidenum">
              <a:rPr lang="zh-CN" altLang="en-US"/>
              <a:t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/>
        </p:txBody>
      </p:sp>
      <p:sp>
        <p:nvSpPr>
          <p:cNvPr id="5939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Tx/>
              <a:buNone/>
            </a:pPr>
            <a:fld id="{D96A942E-7173-45EF-B712-2D4E57AEA945}" type="slidenum">
              <a:rPr lang="zh-CN" altLang="en-US" sz="1200" b="0" baseline="0"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lang="en-US" altLang="zh-CN" sz="1200" b="0" baseline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78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77827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/>
        </p:txBody>
      </p:sp>
      <p:sp>
        <p:nvSpPr>
          <p:cNvPr id="7782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Tx/>
              <a:buNone/>
            </a:pPr>
            <a:fld id="{BD545122-3142-4467-A2D5-2CC70D483ACD}" type="slidenum">
              <a:rPr lang="zh-CN" altLang="en-US" sz="1200" b="0" baseline="0">
                <a:latin typeface="Calibri" panose="020f0502020204030204" pitchFamily="34" charset="0"/>
                <a:ea typeface="微软雅黑" panose="020b0503020204020204" pitchFamily="34" charset="-122"/>
              </a:rPr>
              <a:t>14</a:t>
            </a:fld>
            <a:endParaRPr lang="en-US" altLang="zh-CN" sz="1200" b="0" baseline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57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75779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/>
        </p:txBody>
      </p:sp>
      <p:sp>
        <p:nvSpPr>
          <p:cNvPr id="7578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Tx/>
              <a:buNone/>
            </a:pPr>
            <a:fld id="{1798051D-740A-4783-8925-96FD337D0719}" type="slidenum">
              <a:rPr lang="zh-CN" altLang="en-US" sz="1200" b="0" baseline="0">
                <a:latin typeface="Calibri" panose="020f0502020204030204" pitchFamily="34" charset="0"/>
                <a:ea typeface="微软雅黑" panose="020b0503020204020204" pitchFamily="34" charset="-122"/>
              </a:rPr>
              <a:t>15</a:t>
            </a:fld>
            <a:endParaRPr lang="en-US" altLang="zh-CN" sz="1200" b="0" baseline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9698" name="文本占位符 2"/>
          <p:cNvSpPr>
            <a:spLocks noGrp="1" noChangeArrowheads="1"/>
          </p:cNvSpPr>
          <p:nvPr>
            <p:ph type="body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1746" name="文本占位符 2"/>
          <p:cNvSpPr>
            <a:spLocks noGrp="1" noChangeArrowheads="1"/>
          </p:cNvSpPr>
          <p:nvPr>
            <p:ph type="body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/>
        </p:txBody>
      </p:sp>
      <p:sp>
        <p:nvSpPr>
          <p:cNvPr id="4403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Tx/>
              <a:buNone/>
            </a:pPr>
            <a:fld id="{2343F9CE-F0BF-415B-BC78-9E47AA5F5743}" type="slidenum">
              <a:rPr lang="zh-CN" altLang="en-US" sz="1200" b="0" baseline="0">
                <a:latin typeface="Calibri" panose="020f0502020204030204" pitchFamily="34" charset="0"/>
                <a:ea typeface="微软雅黑" panose="020b0503020204020204" pitchFamily="34" charset="-122"/>
              </a:rPr>
              <a:t>2</a:t>
            </a:fld>
            <a:endParaRPr lang="en-US" altLang="zh-CN" sz="1200" b="0" baseline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62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96259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/>
        </p:txBody>
      </p:sp>
      <p:sp>
        <p:nvSpPr>
          <p:cNvPr id="9626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Tx/>
              <a:buNone/>
            </a:pPr>
            <a:fld id="{C1B59A2C-2E2E-472D-96A6-A61DBE6A22C6}" type="slidenum">
              <a:rPr lang="zh-CN" altLang="en-US" sz="1200" b="0" baseline="0">
                <a:latin typeface="Calibri" panose="020f0502020204030204" pitchFamily="34" charset="0"/>
                <a:ea typeface="微软雅黑" panose="020b0503020204020204" pitchFamily="34" charset="-122"/>
              </a:rPr>
              <a:t>23</a:t>
            </a:fld>
            <a:endParaRPr lang="en-US" altLang="zh-CN" sz="1200" b="0" baseline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/>
        </p:txBody>
      </p:sp>
      <p:sp>
        <p:nvSpPr>
          <p:cNvPr id="4608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Tx/>
              <a:buNone/>
            </a:pPr>
            <a:fld id="{43E2DE42-C28F-4003-B8E1-BB95F966523C}" type="slidenum">
              <a:rPr lang="zh-CN" altLang="en-US" sz="1200" b="0" baseline="0">
                <a:latin typeface="Calibri" panose="020f0502020204030204" pitchFamily="34" charset="0"/>
                <a:ea typeface="微软雅黑" panose="020b0503020204020204" pitchFamily="34" charset="-122"/>
              </a:rPr>
              <a:t>24</a:t>
            </a:fld>
            <a:endParaRPr lang="en-US" altLang="zh-CN" sz="1200" b="0" baseline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/>
        </p:txBody>
      </p:sp>
      <p:sp>
        <p:nvSpPr>
          <p:cNvPr id="6758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Tx/>
              <a:buNone/>
            </a:pPr>
            <a:fld id="{726BEBE8-4DE2-4003-A59E-F20C39B4A4AF}" type="slidenum">
              <a:rPr lang="zh-CN" altLang="en-US" sz="1200" b="0" baseline="0">
                <a:latin typeface="Calibri" panose="020f0502020204030204" pitchFamily="34" charset="0"/>
                <a:ea typeface="微软雅黑" panose="020b0503020204020204" pitchFamily="34" charset="-122"/>
              </a:rPr>
              <a:t>5</a:t>
            </a:fld>
            <a:endParaRPr lang="en-US" altLang="zh-CN" sz="1200" b="0" baseline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/>
        </p:txBody>
      </p:sp>
      <p:sp>
        <p:nvSpPr>
          <p:cNvPr id="7168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Tx/>
              <a:buNone/>
            </a:pPr>
            <a:fld id="{42DCDEE1-51FF-4B49-B5ED-344BFD07E5CD}" type="slidenum">
              <a:rPr lang="zh-CN" altLang="en-US" sz="1200" b="0" baseline="0">
                <a:latin typeface="Calibri" panose="020f0502020204030204" pitchFamily="34" charset="0"/>
                <a:ea typeface="微软雅黑" panose="020b0503020204020204" pitchFamily="34" charset="-122"/>
              </a:rPr>
              <a:t>6</a:t>
            </a:fld>
            <a:endParaRPr lang="en-US" altLang="zh-CN" sz="1200" b="0" baseline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37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73731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/>
        </p:txBody>
      </p:sp>
      <p:sp>
        <p:nvSpPr>
          <p:cNvPr id="7373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Tx/>
              <a:buNone/>
            </a:pPr>
            <a:fld id="{E1084040-7489-4CD7-B8FF-2A48AB506B18}" type="slidenum">
              <a:rPr lang="zh-CN" altLang="en-US" sz="1200" b="0" baseline="0">
                <a:latin typeface="Calibri" panose="020f0502020204030204" pitchFamily="34" charset="0"/>
                <a:ea typeface="微软雅黑" panose="020b0503020204020204" pitchFamily="34" charset="-122"/>
              </a:rPr>
              <a:t>7</a:t>
            </a:fld>
            <a:endParaRPr lang="en-US" altLang="zh-CN" sz="1200" b="0" baseline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8434" name="文本占位符 2"/>
          <p:cNvSpPr>
            <a:spLocks noGrp="1" noChangeArrowheads="1"/>
          </p:cNvSpPr>
          <p:nvPr>
            <p:ph type="body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" y="-8467"/>
            <a:ext cx="9132725" cy="6858000"/>
          </a:xfrm>
          <a:prstGeom prst="rect">
            <a:avLst/>
          </a:prstGeom>
        </p:spPr>
      </p:pic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799209" y="2757593"/>
            <a:ext cx="7545579" cy="132588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标题</a:t>
            </a:r>
          </a:p>
        </p:txBody>
      </p:sp>
    </p:spTree>
  </p:cSld>
  <p:clrMapOvr>
    <a:masterClrMapping/>
  </p:clrMapOvr>
  <p:transition>
    <p:checker dir="vert"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>
    <p:checker dir="vert"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" y="-8467"/>
            <a:ext cx="913272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108DE8-788C-4B04-B7DD-B7388FED5ADE}" type="slidenum">
              <a:rPr lang="zh-CN" altLang="en-US" smtClean="0"/>
              <a:t/>
            </a:fld>
            <a:endParaRPr lang="en-US" altLang="zh-CN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667020"/>
            <a:ext cx="5181600" cy="16764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zh-CN" altLang="en-US"/>
              <a:t>谢    谢</a:t>
            </a:r>
          </a:p>
        </p:txBody>
      </p:sp>
    </p:spTree>
  </p:cSld>
  <p:clrMapOvr>
    <a:masterClrMapping/>
  </p:clrMapOvr>
  <p:transition>
    <p:checker dir="vert"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image" Target="../media/image2.png" /><Relationship Id="rId5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3" y="1821180"/>
            <a:ext cx="242887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大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1" y="3381376"/>
            <a:ext cx="2298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checker dir="vert"/>
  </p:transition>
  <p:timing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jpeg" /><Relationship Id="rId5" Type="http://schemas.openxmlformats.org/officeDocument/2006/relationships/image" Target="../media/image5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39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29.png" /><Relationship Id="rId11" Type="http://schemas.openxmlformats.org/officeDocument/2006/relationships/image" Target="../media/image30.png" /><Relationship Id="rId12" Type="http://schemas.openxmlformats.org/officeDocument/2006/relationships/image" Target="../media/image40.jpeg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3.png" /><Relationship Id="rId4" Type="http://schemas.openxmlformats.org/officeDocument/2006/relationships/image" Target="../media/image31.png" /><Relationship Id="rId5" Type="http://schemas.openxmlformats.org/officeDocument/2006/relationships/image" Target="../media/image10.png" /><Relationship Id="rId6" Type="http://schemas.openxmlformats.org/officeDocument/2006/relationships/image" Target="../media/image35.png" /><Relationship Id="rId7" Type="http://schemas.openxmlformats.org/officeDocument/2006/relationships/image" Target="../media/image26.png" /><Relationship Id="rId8" Type="http://schemas.openxmlformats.org/officeDocument/2006/relationships/image" Target="../media/image27.png" /><Relationship Id="rId9" Type="http://schemas.openxmlformats.org/officeDocument/2006/relationships/image" Target="../media/image28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29.png" /><Relationship Id="rId11" Type="http://schemas.openxmlformats.org/officeDocument/2006/relationships/image" Target="../media/image30.png" /><Relationship Id="rId12" Type="http://schemas.openxmlformats.org/officeDocument/2006/relationships/image" Target="../media/image36.jpeg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3.png" /><Relationship Id="rId4" Type="http://schemas.openxmlformats.org/officeDocument/2006/relationships/image" Target="../media/image31.png" /><Relationship Id="rId5" Type="http://schemas.openxmlformats.org/officeDocument/2006/relationships/image" Target="../media/image10.png" /><Relationship Id="rId6" Type="http://schemas.openxmlformats.org/officeDocument/2006/relationships/image" Target="../media/image35.png" /><Relationship Id="rId7" Type="http://schemas.openxmlformats.org/officeDocument/2006/relationships/image" Target="../media/image26.png" /><Relationship Id="rId8" Type="http://schemas.openxmlformats.org/officeDocument/2006/relationships/image" Target="../media/image27.png" /><Relationship Id="rId9" Type="http://schemas.openxmlformats.org/officeDocument/2006/relationships/image" Target="../media/image28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2.png" /><Relationship Id="rId11" Type="http://schemas.openxmlformats.org/officeDocument/2006/relationships/image" Target="../media/image13.png" /><Relationship Id="rId12" Type="http://schemas.openxmlformats.org/officeDocument/2006/relationships/image" Target="../media/image14.png" /><Relationship Id="rId13" Type="http://schemas.openxmlformats.org/officeDocument/2006/relationships/image" Target="../media/image15.png" /><Relationship Id="rId14" Type="http://schemas.openxmlformats.org/officeDocument/2006/relationships/image" Target="../media/image16.png" /><Relationship Id="rId15" Type="http://schemas.openxmlformats.org/officeDocument/2006/relationships/image" Target="../media/image17.png" /><Relationship Id="rId16" Type="http://schemas.openxmlformats.org/officeDocument/2006/relationships/image" Target="../media/image18.png" /><Relationship Id="rId17" Type="http://schemas.openxmlformats.org/officeDocument/2006/relationships/image" Target="../media/image19.png" /><Relationship Id="rId18" Type="http://schemas.openxmlformats.org/officeDocument/2006/relationships/image" Target="../media/image20.png" /><Relationship Id="rId19" Type="http://schemas.openxmlformats.org/officeDocument/2006/relationships/image" Target="../media/image21.png" /><Relationship Id="rId2" Type="http://schemas.openxmlformats.org/officeDocument/2006/relationships/notesSlide" Target="../notesSlides/notesSlide2.xml" /><Relationship Id="rId20" Type="http://schemas.openxmlformats.org/officeDocument/2006/relationships/image" Target="../media/image22.png" /><Relationship Id="rId21" Type="http://schemas.openxmlformats.org/officeDocument/2006/relationships/image" Target="../media/image23.png" /><Relationship Id="rId22" Type="http://schemas.openxmlformats.org/officeDocument/2006/relationships/image" Target="../media/image24.png" /><Relationship Id="rId23" Type="http://schemas.openxmlformats.org/officeDocument/2006/relationships/image" Target="../media/image25.png" /><Relationship Id="rId3" Type="http://schemas.openxmlformats.org/officeDocument/2006/relationships/image" Target="../media/image3.png" /><Relationship Id="rId4" Type="http://schemas.openxmlformats.org/officeDocument/2006/relationships/image" Target="../media/image6.png" /><Relationship Id="rId5" Type="http://schemas.openxmlformats.org/officeDocument/2006/relationships/image" Target="../media/image7.png" /><Relationship Id="rId6" Type="http://schemas.openxmlformats.org/officeDocument/2006/relationships/image" Target="../media/image8.png" /><Relationship Id="rId7" Type="http://schemas.openxmlformats.org/officeDocument/2006/relationships/image" Target="../media/image9.png" /><Relationship Id="rId8" Type="http://schemas.openxmlformats.org/officeDocument/2006/relationships/image" Target="../media/image10.png" /><Relationship Id="rId9" Type="http://schemas.openxmlformats.org/officeDocument/2006/relationships/image" Target="../media/image11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39.png" /><Relationship Id="rId4" Type="http://schemas.openxmlformats.org/officeDocument/2006/relationships/oleObject" Target="../embeddings/oleObject7.bin" TargetMode="Internal" /><Relationship Id="rId5" Type="http://schemas.openxmlformats.org/officeDocument/2006/relationships/image" Target="../media/image41.emf" /><Relationship Id="rId6" Type="http://schemas.openxmlformats.org/officeDocument/2006/relationships/vmlDrawing" Target="../drawings/vmlDrawing2.v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Relationship Id="rId3" Type="http://schemas.openxmlformats.org/officeDocument/2006/relationships/oleObject" Target="../embeddings/oleObject8.bin" TargetMode="Internal" /><Relationship Id="rId4" Type="http://schemas.openxmlformats.org/officeDocument/2006/relationships/image" Target="../media/image41.emf" /><Relationship Id="rId5" Type="http://schemas.openxmlformats.org/officeDocument/2006/relationships/oleObject" Target="../embeddings/oleObject9.bin" TargetMode="Internal" /><Relationship Id="rId6" Type="http://schemas.openxmlformats.org/officeDocument/2006/relationships/image" Target="../media/image42.wmf" /><Relationship Id="rId7" Type="http://schemas.openxmlformats.org/officeDocument/2006/relationships/vmlDrawing" Target="../drawings/vmlDrawing3.v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.png" /><Relationship Id="rId4" Type="http://schemas.openxmlformats.org/officeDocument/2006/relationships/image" Target="../media/image4.jpeg" /><Relationship Id="rId5" Type="http://schemas.openxmlformats.org/officeDocument/2006/relationships/image" Target="../media/image5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46.png" /><Relationship Id="rId11" Type="http://schemas.openxmlformats.org/officeDocument/2006/relationships/image" Target="../media/image47.png" /><Relationship Id="rId12" Type="http://schemas.openxmlformats.org/officeDocument/2006/relationships/image" Target="../media/image48.png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31.png" /><Relationship Id="rId4" Type="http://schemas.openxmlformats.org/officeDocument/2006/relationships/image" Target="../media/image38.png" /><Relationship Id="rId5" Type="http://schemas.openxmlformats.org/officeDocument/2006/relationships/image" Target="../media/image10.png" /><Relationship Id="rId6" Type="http://schemas.openxmlformats.org/officeDocument/2006/relationships/image" Target="../media/image35.png" /><Relationship Id="rId7" Type="http://schemas.openxmlformats.org/officeDocument/2006/relationships/image" Target="../media/image43.png" /><Relationship Id="rId8" Type="http://schemas.openxmlformats.org/officeDocument/2006/relationships/image" Target="../media/image44.png" /><Relationship Id="rId9" Type="http://schemas.openxmlformats.org/officeDocument/2006/relationships/image" Target="../media/image45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5.xml" /><Relationship Id="rId3" Type="http://schemas.openxmlformats.org/officeDocument/2006/relationships/audio" Target="../media/media1.wav" /><Relationship Id="rId4" Type="http://schemas.openxmlformats.org/officeDocument/2006/relationships/audio" Target="../media/media2.wav" /><Relationship Id="rId5" Type="http://schemas.openxmlformats.org/officeDocument/2006/relationships/audio" Target="../media/media3.wav" /><Relationship Id="rId6" Type="http://schemas.openxmlformats.org/officeDocument/2006/relationships/image" Target="../media/image31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6.xml" /><Relationship Id="rId3" Type="http://schemas.openxmlformats.org/officeDocument/2006/relationships/oleObject" Target="../embeddings/oleObject10.bin" TargetMode="Internal" /><Relationship Id="rId4" Type="http://schemas.openxmlformats.org/officeDocument/2006/relationships/image" Target="../media/image49.emf" /><Relationship Id="rId5" Type="http://schemas.openxmlformats.org/officeDocument/2006/relationships/oleObject" Target="../embeddings/oleObject11.bin" TargetMode="Internal" /><Relationship Id="rId6" Type="http://schemas.openxmlformats.org/officeDocument/2006/relationships/image" Target="../media/image50.emf" /><Relationship Id="rId7" Type="http://schemas.openxmlformats.org/officeDocument/2006/relationships/oleObject" Target="../embeddings/oleObject12.bin" TargetMode="Internal" /><Relationship Id="rId8" Type="http://schemas.openxmlformats.org/officeDocument/2006/relationships/image" Target="../media/image51.emf" /><Relationship Id="rId9" Type="http://schemas.openxmlformats.org/officeDocument/2006/relationships/vmlDrawing" Target="../drawings/vmlDrawing4.v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7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26.png" /><Relationship Id="rId4" Type="http://schemas.openxmlformats.org/officeDocument/2006/relationships/image" Target="../media/image27.png" /><Relationship Id="rId5" Type="http://schemas.openxmlformats.org/officeDocument/2006/relationships/image" Target="../media/image28.png" /><Relationship Id="rId6" Type="http://schemas.openxmlformats.org/officeDocument/2006/relationships/image" Target="../media/image29.png" /><Relationship Id="rId7" Type="http://schemas.openxmlformats.org/officeDocument/2006/relationships/image" Target="../media/image30.png" /><Relationship Id="rId8" Type="http://schemas.openxmlformats.org/officeDocument/2006/relationships/image" Target="../media/image31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package" Target="../embeddings/oleObject5.bin" TargetMode="Internal" /><Relationship Id="rId11" Type="http://schemas.openxmlformats.org/officeDocument/2006/relationships/package" Target="../embeddings/oleObject6.bin" TargetMode="Internal" /><Relationship Id="rId12" Type="http://schemas.openxmlformats.org/officeDocument/2006/relationships/vmlDrawing" Target="../drawings/vmlDrawing1.vml" /><Relationship Id="rId2" Type="http://schemas.openxmlformats.org/officeDocument/2006/relationships/notesSlide" Target="../notesSlides/notesSlide4.xml" /><Relationship Id="rId3" Type="http://schemas.openxmlformats.org/officeDocument/2006/relationships/package" Target="../embeddings/oleObject1.bin" TargetMode="Internal" /><Relationship Id="rId4" Type="http://schemas.openxmlformats.org/officeDocument/2006/relationships/image" Target="../media/image32.wmf" /><Relationship Id="rId5" Type="http://schemas.openxmlformats.org/officeDocument/2006/relationships/package" Target="../embeddings/oleObject2.bin" TargetMode="Internal" /><Relationship Id="rId6" Type="http://schemas.openxmlformats.org/officeDocument/2006/relationships/package" Target="../embeddings/oleObject3.bin" TargetMode="Internal" /><Relationship Id="rId7" Type="http://schemas.openxmlformats.org/officeDocument/2006/relationships/image" Target="../media/image33.wmf" /><Relationship Id="rId8" Type="http://schemas.openxmlformats.org/officeDocument/2006/relationships/package" Target="../embeddings/oleObject4.bin" TargetMode="Internal" /><Relationship Id="rId9" Type="http://schemas.openxmlformats.org/officeDocument/2006/relationships/image" Target="../media/image34.wmf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29.png" /><Relationship Id="rId11" Type="http://schemas.openxmlformats.org/officeDocument/2006/relationships/image" Target="../media/image30.png" /><Relationship Id="rId12" Type="http://schemas.openxmlformats.org/officeDocument/2006/relationships/image" Target="../media/image36.jpeg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3.png" /><Relationship Id="rId4" Type="http://schemas.openxmlformats.org/officeDocument/2006/relationships/image" Target="../media/image31.png" /><Relationship Id="rId5" Type="http://schemas.openxmlformats.org/officeDocument/2006/relationships/image" Target="../media/image10.png" /><Relationship Id="rId6" Type="http://schemas.openxmlformats.org/officeDocument/2006/relationships/image" Target="../media/image35.png" /><Relationship Id="rId7" Type="http://schemas.openxmlformats.org/officeDocument/2006/relationships/image" Target="../media/image26.png" /><Relationship Id="rId8" Type="http://schemas.openxmlformats.org/officeDocument/2006/relationships/image" Target="../media/image27.png" /><Relationship Id="rId9" Type="http://schemas.openxmlformats.org/officeDocument/2006/relationships/image" Target="../media/image28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29.png" /><Relationship Id="rId11" Type="http://schemas.openxmlformats.org/officeDocument/2006/relationships/image" Target="../media/image30.png" /><Relationship Id="rId12" Type="http://schemas.openxmlformats.org/officeDocument/2006/relationships/image" Target="../media/image37.jpeg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3.png" /><Relationship Id="rId4" Type="http://schemas.openxmlformats.org/officeDocument/2006/relationships/image" Target="../media/image31.png" /><Relationship Id="rId5" Type="http://schemas.openxmlformats.org/officeDocument/2006/relationships/image" Target="../media/image10.png" /><Relationship Id="rId6" Type="http://schemas.openxmlformats.org/officeDocument/2006/relationships/image" Target="../media/image35.png" /><Relationship Id="rId7" Type="http://schemas.openxmlformats.org/officeDocument/2006/relationships/image" Target="../media/image26.png" /><Relationship Id="rId8" Type="http://schemas.openxmlformats.org/officeDocument/2006/relationships/image" Target="../media/image27.png" /><Relationship Id="rId9" Type="http://schemas.openxmlformats.org/officeDocument/2006/relationships/image" Target="../media/image28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29.png" /><Relationship Id="rId11" Type="http://schemas.openxmlformats.org/officeDocument/2006/relationships/image" Target="../media/image30.png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3.png" /><Relationship Id="rId4" Type="http://schemas.openxmlformats.org/officeDocument/2006/relationships/image" Target="../media/image31.png" /><Relationship Id="rId5" Type="http://schemas.openxmlformats.org/officeDocument/2006/relationships/image" Target="../media/image10.png" /><Relationship Id="rId6" Type="http://schemas.openxmlformats.org/officeDocument/2006/relationships/image" Target="../media/image35.png" /><Relationship Id="rId7" Type="http://schemas.openxmlformats.org/officeDocument/2006/relationships/image" Target="../media/image26.png" /><Relationship Id="rId8" Type="http://schemas.openxmlformats.org/officeDocument/2006/relationships/image" Target="../media/image27.png" /><Relationship Id="rId9" Type="http://schemas.openxmlformats.org/officeDocument/2006/relationships/image" Target="../media/image28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38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5400"/>
            <a:ext cx="913765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文本框 45"/>
          <p:cNvSpPr txBox="1">
            <a:spLocks noChangeArrowheads="1"/>
          </p:cNvSpPr>
          <p:nvPr/>
        </p:nvSpPr>
        <p:spPr bwMode="auto">
          <a:xfrm>
            <a:off x="2270125" y="4987925"/>
            <a:ext cx="138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341" tIns="38670" rIns="77341" bIns="38670">
            <a:spAutoFit/>
          </a:bodyPr>
          <a:lstStyle>
            <a:lvl1pPr defTabSz="1031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4205" indent="-240030" defTabSz="1031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60755" indent="-192405" defTabSz="1031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43025" indent="-192405" defTabSz="1031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727200" indent="-192405" defTabSz="1031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84400" indent="-192405" defTabSz="10318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641600" indent="-192405" defTabSz="10318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98800" indent="-192405" defTabSz="10318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56000" indent="-192405" defTabSz="10318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endParaRPr lang="zh-CN" altLang="en-US" sz="2000" b="0" baseline="0">
              <a:solidFill>
                <a:srgbClr val="FEB54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4679" name="圆角矩形 606"/>
          <p:cNvSpPr>
            <a:spLocks noChangeArrowheads="1"/>
          </p:cNvSpPr>
          <p:nvPr/>
        </p:nvSpPr>
        <p:spPr bwMode="auto">
          <a:xfrm>
            <a:off x="4211638" y="5372100"/>
            <a:ext cx="4084637" cy="711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6804" tIns="38402" rIns="76804" bIns="38402" anchor="ctr"/>
          <a:lstStyle>
            <a:lvl1pPr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4205" indent="-240030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60755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43025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727200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844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6416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988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560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endParaRPr lang="zh-CN" altLang="zh-CN" sz="1700" b="0" baseline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8440" name="Picture 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441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441" name="Picture 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524250"/>
            <a:ext cx="366712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442" name="Text Box 74"/>
          <p:cNvSpPr txBox="1">
            <a:spLocks noChangeArrowheads="1"/>
          </p:cNvSpPr>
          <p:nvPr/>
        </p:nvSpPr>
        <p:spPr bwMode="auto">
          <a:xfrm>
            <a:off x="3851275" y="4076700"/>
            <a:ext cx="4537075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     </a:t>
            </a:r>
            <a:r>
              <a:rPr lang="zh-CN" altLang="en-US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在一次航模比赛中，小亮的飞机模型坏了，查明原因是因为电路板的</a:t>
            </a:r>
            <a:r>
              <a:rPr lang="en-US" altLang="zh-CN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25</a:t>
            </a:r>
            <a:r>
              <a:rPr lang="zh-CN" altLang="en-US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Ω和</a:t>
            </a:r>
            <a:r>
              <a:rPr lang="en-US" altLang="zh-CN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zh-CN" altLang="en-US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Ω的两个电阻烧坏了，可是现在小亮手里只有</a:t>
            </a:r>
            <a:r>
              <a:rPr lang="en-US" altLang="zh-CN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20</a:t>
            </a:r>
            <a:r>
              <a:rPr lang="zh-CN" altLang="en-US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Ω、 </a:t>
            </a:r>
            <a:r>
              <a:rPr lang="en-US" altLang="zh-CN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5</a:t>
            </a:r>
            <a:r>
              <a:rPr lang="zh-CN" altLang="en-US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Ω 的两个电阻。</a:t>
            </a:r>
          </a:p>
          <a:p>
            <a:pPr>
              <a:spcBef>
                <a:spcPct val="50000"/>
              </a:spcBef>
            </a:pPr>
            <a:r>
              <a:rPr lang="zh-CN" altLang="en-US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您能帮他解决问题吗？</a:t>
            </a:r>
            <a:endParaRPr lang="en-US" altLang="zh-CN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" dur="3000"/>
                                        <p:tgtEl>
                                          <p:spTgt spid="96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6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750" name="文本框 27749"/>
          <p:cNvSpPr txBox="1">
            <a:spLocks noChangeArrowheads="1"/>
          </p:cNvSpPr>
          <p:nvPr/>
        </p:nvSpPr>
        <p:spPr bwMode="auto">
          <a:xfrm>
            <a:off x="603250" y="3937000"/>
            <a:ext cx="7767638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串联的电阻越多，电路中的电流越小，说明串联电路的总电阻的阻值比任何一个分电阻的阻值都大。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03250" y="3463925"/>
            <a:ext cx="19605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aseline="0">
                <a:solidFill>
                  <a:srgbClr val="C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分析与论证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03250" y="1327150"/>
          <a:ext cx="8123239" cy="3391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034"/>
                <a:gridCol w="1751399"/>
                <a:gridCol w="2247988"/>
                <a:gridCol w="2371818"/>
              </a:tblGrid>
              <a:tr h="640292">
                <a:tc>
                  <a:txBody>
                    <a:bodyPr/>
                    <a:lstStyle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700" b="1">
                          <a:solidFill>
                            <a:schemeClr val="tx1"/>
                          </a:solidFill>
                          <a:latin typeface="Times New Roman" panose="02020603050405020304" pitchFamily="34" charset="-122"/>
                          <a:ea typeface="楷体" panose="02010609060101010101" pitchFamily="49" charset="-122"/>
                        </a:rPr>
                        <a:t>实验序号</a:t>
                      </a:r>
                    </a:p>
                  </a:txBody>
                  <a:tcPr marL="91444" marR="91444" marT="50873" marB="50873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700" b="1">
                          <a:solidFill>
                            <a:schemeClr val="tx1"/>
                          </a:solidFill>
                          <a:latin typeface="Times New Roman" panose="02020603050405020304" pitchFamily="34" charset="-122"/>
                          <a:ea typeface="楷体" panose="02010609060101010101" pitchFamily="49" charset="-122"/>
                        </a:rPr>
                        <a:t>      1</a:t>
                      </a:r>
                    </a:p>
                  </a:txBody>
                  <a:tcPr marL="91444" marR="91444" marT="50873" marB="50873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700" b="1">
                          <a:solidFill>
                            <a:schemeClr val="tx1"/>
                          </a:solidFill>
                          <a:latin typeface="Times New Roman" panose="02020603050405020304" pitchFamily="34" charset="-122"/>
                          <a:ea typeface="楷体" panose="02010609060101010101" pitchFamily="49" charset="-122"/>
                        </a:rPr>
                        <a:t>         2</a:t>
                      </a:r>
                    </a:p>
                  </a:txBody>
                  <a:tcPr marL="91444" marR="91444" marT="50873" marB="50873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700" b="1">
                          <a:solidFill>
                            <a:schemeClr val="tx1"/>
                          </a:solidFill>
                          <a:latin typeface="Times New Roman" panose="02020603050405020304" pitchFamily="34" charset="-122"/>
                          <a:ea typeface="楷体" panose="02010609060101010101" pitchFamily="49" charset="-122"/>
                        </a:rPr>
                        <a:t>           3</a:t>
                      </a:r>
                    </a:p>
                  </a:txBody>
                  <a:tcPr marL="91444" marR="91444" marT="50873" marB="50873"/>
                </a:tc>
              </a:tr>
              <a:tr h="640292">
                <a:tc>
                  <a:txBody>
                    <a:bodyPr/>
                    <a:lstStyle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700" b="1">
                          <a:solidFill>
                            <a:schemeClr val="tx1"/>
                          </a:solidFill>
                          <a:latin typeface="Times New Roman" panose="02020603050405020304" pitchFamily="34" charset="-122"/>
                          <a:ea typeface="楷体" panose="02010609060101010101" pitchFamily="49" charset="-122"/>
                        </a:rPr>
                        <a:t>AB</a:t>
                      </a:r>
                      <a:r>
                        <a:rPr lang="zh-CN" altLang="en-US" sz="2700" b="1">
                          <a:solidFill>
                            <a:schemeClr val="tx1"/>
                          </a:solidFill>
                          <a:latin typeface="Times New Roman" panose="02020603050405020304" pitchFamily="34" charset="-122"/>
                          <a:ea typeface="楷体" panose="02010609060101010101" pitchFamily="49" charset="-122"/>
                        </a:rPr>
                        <a:t>间电阻</a:t>
                      </a:r>
                    </a:p>
                  </a:txBody>
                  <a:tcPr marL="91444" marR="91444" marT="50873" marB="50873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700" b="1">
                          <a:solidFill>
                            <a:schemeClr val="tx1"/>
                          </a:solidFill>
                          <a:latin typeface="Times New Roman" panose="02020603050405020304" pitchFamily="34" charset="-122"/>
                          <a:ea typeface="楷体" panose="02010609060101010101" pitchFamily="49" charset="-122"/>
                        </a:rPr>
                        <a:t>一个电阻</a:t>
                      </a:r>
                      <a:r>
                        <a:rPr lang="en-US" altLang="zh-CN" sz="2700" b="1">
                          <a:solidFill>
                            <a:schemeClr val="tx1"/>
                          </a:solidFill>
                          <a:latin typeface="Times New Roman" panose="02020603050405020304" pitchFamily="34" charset="-122"/>
                          <a:ea typeface="楷体" panose="02010609060101010101" pitchFamily="49" charset="-122"/>
                        </a:rPr>
                        <a:t>R</a:t>
                      </a:r>
                    </a:p>
                  </a:txBody>
                  <a:tcPr marL="91444" marR="91444" marT="50873" marB="50873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700" b="1">
                          <a:solidFill>
                            <a:schemeClr val="tx1"/>
                          </a:solidFill>
                          <a:latin typeface="Times New Roman" panose="02020603050405020304" pitchFamily="34" charset="-122"/>
                          <a:ea typeface="楷体" panose="02010609060101010101" pitchFamily="49" charset="-122"/>
                        </a:rPr>
                        <a:t>两个电阻</a:t>
                      </a:r>
                      <a:r>
                        <a:rPr lang="en-US" altLang="zh-CN" sz="2700" b="1">
                          <a:solidFill>
                            <a:schemeClr val="tx1"/>
                          </a:solidFill>
                          <a:latin typeface="Times New Roman" panose="02020603050405020304" pitchFamily="34" charset="-122"/>
                          <a:ea typeface="楷体" panose="02010609060101010101" pitchFamily="49" charset="-122"/>
                        </a:rPr>
                        <a:t>R</a:t>
                      </a:r>
                      <a:r>
                        <a:rPr lang="zh-CN" altLang="en-US" sz="2700" b="1">
                          <a:solidFill>
                            <a:schemeClr val="tx1"/>
                          </a:solidFill>
                          <a:latin typeface="Times New Roman" panose="02020603050405020304" pitchFamily="34" charset="-122"/>
                          <a:ea typeface="楷体" panose="02010609060101010101" pitchFamily="49" charset="-122"/>
                        </a:rPr>
                        <a:t>串联</a:t>
                      </a:r>
                    </a:p>
                  </a:txBody>
                  <a:tcPr marL="91444" marR="91444" marT="50873" marB="50873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700" b="1">
                          <a:solidFill>
                            <a:schemeClr val="tx1"/>
                          </a:solidFill>
                          <a:latin typeface="Times New Roman" panose="02020603050405020304" pitchFamily="34" charset="-122"/>
                          <a:ea typeface="楷体" panose="02010609060101010101" pitchFamily="49" charset="-122"/>
                        </a:rPr>
                        <a:t>三个电阻</a:t>
                      </a:r>
                      <a:r>
                        <a:rPr lang="en-US" altLang="zh-CN" sz="2700" b="1">
                          <a:solidFill>
                            <a:schemeClr val="tx1"/>
                          </a:solidFill>
                          <a:latin typeface="Times New Roman" panose="02020603050405020304" pitchFamily="34" charset="-122"/>
                          <a:ea typeface="楷体" panose="02010609060101010101" pitchFamily="49" charset="-122"/>
                        </a:rPr>
                        <a:t>R</a:t>
                      </a:r>
                      <a:r>
                        <a:rPr lang="zh-CN" altLang="en-US" sz="2700" b="1">
                          <a:solidFill>
                            <a:schemeClr val="tx1"/>
                          </a:solidFill>
                          <a:latin typeface="Times New Roman" panose="02020603050405020304" pitchFamily="34" charset="-122"/>
                          <a:ea typeface="楷体" panose="02010609060101010101" pitchFamily="49" charset="-122"/>
                        </a:rPr>
                        <a:t>串联</a:t>
                      </a:r>
                    </a:p>
                  </a:txBody>
                  <a:tcPr marL="91444" marR="91444" marT="50873" marB="50873"/>
                </a:tc>
              </a:tr>
              <a:tr h="640292">
                <a:tc>
                  <a:txBody>
                    <a:bodyPr/>
                    <a:lstStyle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700" b="1">
                          <a:solidFill>
                            <a:schemeClr val="tx1"/>
                          </a:solidFill>
                          <a:latin typeface="Times New Roman" panose="02020603050405020304" pitchFamily="34" charset="-122"/>
                          <a:ea typeface="楷体" panose="02010609060101010101" pitchFamily="49" charset="-122"/>
                        </a:rPr>
                        <a:t>电流表示数</a:t>
                      </a:r>
                    </a:p>
                  </a:txBody>
                  <a:tcPr marL="91444" marR="91444" marT="50873" marB="50873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endParaRPr lang="zh-CN" altLang="en-US" sz="27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50873" marB="50873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endParaRPr lang="zh-CN" altLang="en-US" sz="27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50873" marB="50873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endParaRPr lang="zh-CN" altLang="en-US" sz="27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50873" marB="50873"/>
                </a:tc>
              </a:tr>
            </a:tbl>
          </a:graphicData>
        </a:graphic>
      </p:graphicFrame>
      <p:sp>
        <p:nvSpPr>
          <p:cNvPr id="19481" name="文本框 4"/>
          <p:cNvSpPr txBox="1">
            <a:spLocks noChangeArrowheads="1"/>
          </p:cNvSpPr>
          <p:nvPr/>
        </p:nvSpPr>
        <p:spPr bwMode="auto">
          <a:xfrm>
            <a:off x="495300" y="750888"/>
            <a:ext cx="16065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aseline="0">
                <a:solidFill>
                  <a:srgbClr val="C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实验现象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2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403350" y="1773238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baseline="0">
                <a:solidFill>
                  <a:srgbClr val="CC00CC"/>
                </a:solidFill>
                <a:latin typeface="Times New Roman" panose="02020603050405020304"/>
                <a:ea typeface="楷体" panose="02010609060101010101" pitchFamily="49" charset="-122"/>
              </a:rPr>
              <a:t>I</a:t>
            </a:r>
          </a:p>
        </p:txBody>
      </p:sp>
      <p:grpSp>
        <p:nvGrpSpPr>
          <p:cNvPr id="48131" name="Group 3"/>
          <p:cNvGrpSpPr/>
          <p:nvPr/>
        </p:nvGrpSpPr>
        <p:grpSpPr>
          <a:xfrm>
            <a:off x="1033463" y="2422525"/>
            <a:ext cx="1366837" cy="576263"/>
            <a:chExt cx="771" cy="363"/>
          </a:xfrm>
        </p:grpSpPr>
        <p:sp>
          <p:nvSpPr>
            <p:cNvPr id="20483" name="Line 4"/>
            <p:cNvSpPr>
              <a:spLocks noChangeShapeType="1"/>
            </p:cNvSpPr>
            <p:nvPr/>
          </p:nvSpPr>
          <p:spPr bwMode="auto">
            <a:xfrm flipH="1">
              <a:off x="0" y="0"/>
              <a:ext cx="0" cy="36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4" name="Line 5"/>
            <p:cNvSpPr>
              <a:spLocks noChangeShapeType="1"/>
            </p:cNvSpPr>
            <p:nvPr/>
          </p:nvSpPr>
          <p:spPr bwMode="auto">
            <a:xfrm flipH="1">
              <a:off x="771" y="0"/>
              <a:ext cx="0" cy="36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5" name="Line 6"/>
            <p:cNvSpPr>
              <a:spLocks noChangeShapeType="1"/>
            </p:cNvSpPr>
            <p:nvPr/>
          </p:nvSpPr>
          <p:spPr bwMode="auto">
            <a:xfrm>
              <a:off x="499" y="181"/>
              <a:ext cx="27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6" name="Line 7"/>
            <p:cNvSpPr>
              <a:spLocks noChangeShapeType="1"/>
            </p:cNvSpPr>
            <p:nvPr/>
          </p:nvSpPr>
          <p:spPr bwMode="auto">
            <a:xfrm flipH="1">
              <a:off x="0" y="181"/>
              <a:ext cx="27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7" name="Text Box 8"/>
            <p:cNvSpPr txBox="1">
              <a:spLocks noChangeArrowheads="1"/>
            </p:cNvSpPr>
            <p:nvPr/>
          </p:nvSpPr>
          <p:spPr bwMode="auto">
            <a:xfrm>
              <a:off x="227" y="45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baseline="0">
                  <a:solidFill>
                    <a:srgbClr val="FF0000"/>
                  </a:solidFill>
                </a:rPr>
                <a:t>U</a:t>
              </a:r>
              <a:r>
                <a:rPr lang="en-US" altLang="zh-CN" sz="2000" baseline="0">
                  <a:solidFill>
                    <a:srgbClr val="FF0000"/>
                  </a:solidFill>
                </a:rPr>
                <a:t>1</a:t>
              </a:r>
              <a:endParaRPr lang="en-US" altLang="zh-CN" baseline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48137" name="Group 9"/>
          <p:cNvGrpSpPr/>
          <p:nvPr/>
        </p:nvGrpSpPr>
        <p:grpSpPr>
          <a:xfrm>
            <a:off x="2433638" y="2424113"/>
            <a:ext cx="1239837" cy="576262"/>
            <a:chExt cx="907" cy="363"/>
          </a:xfrm>
        </p:grpSpPr>
        <p:sp>
          <p:nvSpPr>
            <p:cNvPr id="20489" name="Line 10"/>
            <p:cNvSpPr>
              <a:spLocks noChangeShapeType="1"/>
            </p:cNvSpPr>
            <p:nvPr/>
          </p:nvSpPr>
          <p:spPr bwMode="auto">
            <a:xfrm flipH="1">
              <a:off x="907" y="0"/>
              <a:ext cx="0" cy="36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0" name="Line 11"/>
            <p:cNvSpPr>
              <a:spLocks noChangeShapeType="1"/>
            </p:cNvSpPr>
            <p:nvPr/>
          </p:nvSpPr>
          <p:spPr bwMode="auto">
            <a:xfrm>
              <a:off x="635" y="181"/>
              <a:ext cx="27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1" name="Line 12"/>
            <p:cNvSpPr>
              <a:spLocks noChangeShapeType="1"/>
            </p:cNvSpPr>
            <p:nvPr/>
          </p:nvSpPr>
          <p:spPr bwMode="auto">
            <a:xfrm flipH="1">
              <a:off x="0" y="181"/>
              <a:ext cx="27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2" name="Rectangle 13"/>
            <p:cNvSpPr>
              <a:spLocks noChangeArrowheads="1"/>
            </p:cNvSpPr>
            <p:nvPr/>
          </p:nvSpPr>
          <p:spPr bwMode="auto">
            <a:xfrm>
              <a:off x="272" y="45"/>
              <a:ext cx="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baseline="0">
                  <a:solidFill>
                    <a:srgbClr val="FF0000"/>
                  </a:solidFill>
                </a:rPr>
                <a:t>U</a:t>
              </a:r>
              <a:r>
                <a:rPr lang="en-US" altLang="zh-CN" sz="2000" baseline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48142" name="Group 14"/>
          <p:cNvGrpSpPr/>
          <p:nvPr/>
        </p:nvGrpSpPr>
        <p:grpSpPr>
          <a:xfrm>
            <a:off x="1031875" y="1225550"/>
            <a:ext cx="2663825" cy="935038"/>
            <a:chExt cx="1678" cy="589"/>
          </a:xfrm>
        </p:grpSpPr>
        <p:sp>
          <p:nvSpPr>
            <p:cNvPr id="20494" name="Line 15"/>
            <p:cNvSpPr>
              <a:spLocks noChangeShapeType="1"/>
            </p:cNvSpPr>
            <p:nvPr/>
          </p:nvSpPr>
          <p:spPr bwMode="auto">
            <a:xfrm flipH="1">
              <a:off x="0" y="271"/>
              <a:ext cx="0" cy="31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5" name="Line 16"/>
            <p:cNvSpPr>
              <a:spLocks noChangeShapeType="1"/>
            </p:cNvSpPr>
            <p:nvPr/>
          </p:nvSpPr>
          <p:spPr bwMode="auto">
            <a:xfrm flipH="1">
              <a:off x="1678" y="271"/>
              <a:ext cx="0" cy="31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0496" name="Group 17"/>
            <p:cNvGrpSpPr/>
            <p:nvPr/>
          </p:nvGrpSpPr>
          <p:grpSpPr>
            <a:xfrm>
              <a:off x="45" y="0"/>
              <a:ext cx="1543" cy="453"/>
              <a:chExt cx="1543" cy="453"/>
            </a:xfrm>
          </p:grpSpPr>
          <p:sp>
            <p:nvSpPr>
              <p:cNvPr id="20497" name="Text Box 18"/>
              <p:cNvSpPr txBox="1">
                <a:spLocks noChangeArrowheads="1"/>
              </p:cNvSpPr>
              <p:nvPr/>
            </p:nvSpPr>
            <p:spPr bwMode="auto">
              <a:xfrm>
                <a:off x="635" y="88"/>
                <a:ext cx="453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3200" baseline="0">
                    <a:solidFill>
                      <a:srgbClr val="FF0000"/>
                    </a:solidFill>
                  </a:rPr>
                  <a:t>U</a:t>
                </a:r>
              </a:p>
            </p:txBody>
          </p:sp>
          <p:sp>
            <p:nvSpPr>
              <p:cNvPr id="20498" name="Line 19"/>
              <p:cNvSpPr>
                <a:spLocks noChangeShapeType="1"/>
              </p:cNvSpPr>
              <p:nvPr/>
            </p:nvSpPr>
            <p:spPr bwMode="auto">
              <a:xfrm flipH="1">
                <a:off x="0" y="272"/>
                <a:ext cx="681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0499" name="Group 20"/>
              <p:cNvGrpSpPr/>
              <p:nvPr/>
            </p:nvGrpSpPr>
            <p:grpSpPr>
              <a:xfrm>
                <a:off x="227" y="0"/>
                <a:ext cx="1316" cy="288"/>
                <a:chExt cx="1316" cy="288"/>
              </a:xfrm>
            </p:grpSpPr>
            <p:sp>
              <p:nvSpPr>
                <p:cNvPr id="20500" name="Line 21"/>
                <p:cNvSpPr>
                  <a:spLocks noChangeShapeType="1"/>
                </p:cNvSpPr>
                <p:nvPr/>
              </p:nvSpPr>
              <p:spPr bwMode="auto">
                <a:xfrm>
                  <a:off x="681" y="272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01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77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zh-CN" altLang="zh-CN" baseline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48151" name="AutoShape 23"/>
          <p:cNvSpPr>
            <a:spLocks noChangeArrowheads="1"/>
          </p:cNvSpPr>
          <p:nvPr/>
        </p:nvSpPr>
        <p:spPr bwMode="auto">
          <a:xfrm>
            <a:off x="4025900" y="2032000"/>
            <a:ext cx="1601788" cy="431800"/>
          </a:xfrm>
          <a:prstGeom prst="rightArrow">
            <a:avLst>
              <a:gd name="adj1" fmla="val 50000"/>
              <a:gd name="adj2" fmla="val 92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1800" b="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48152" name="Group 24"/>
          <p:cNvGrpSpPr/>
          <p:nvPr/>
        </p:nvGrpSpPr>
        <p:grpSpPr>
          <a:xfrm>
            <a:off x="5913438" y="1506538"/>
            <a:ext cx="2520950" cy="928687"/>
            <a:chExt cx="1588" cy="585"/>
          </a:xfrm>
        </p:grpSpPr>
        <p:sp>
          <p:nvSpPr>
            <p:cNvPr id="20504" name="Line 25"/>
            <p:cNvSpPr>
              <a:spLocks noChangeShapeType="1"/>
            </p:cNvSpPr>
            <p:nvPr/>
          </p:nvSpPr>
          <p:spPr bwMode="auto">
            <a:xfrm flipH="1">
              <a:off x="0" y="268"/>
              <a:ext cx="0" cy="31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5" name="Line 26"/>
            <p:cNvSpPr>
              <a:spLocks noChangeShapeType="1"/>
            </p:cNvSpPr>
            <p:nvPr/>
          </p:nvSpPr>
          <p:spPr bwMode="auto">
            <a:xfrm flipH="1">
              <a:off x="1588" y="268"/>
              <a:ext cx="0" cy="31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6" name="Line 27"/>
            <p:cNvSpPr>
              <a:spLocks noChangeShapeType="1"/>
            </p:cNvSpPr>
            <p:nvPr/>
          </p:nvSpPr>
          <p:spPr bwMode="auto">
            <a:xfrm>
              <a:off x="908" y="268"/>
              <a:ext cx="6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7" name="Line 28"/>
            <p:cNvSpPr>
              <a:spLocks noChangeShapeType="1"/>
            </p:cNvSpPr>
            <p:nvPr/>
          </p:nvSpPr>
          <p:spPr bwMode="auto">
            <a:xfrm flipH="1">
              <a:off x="45" y="268"/>
              <a:ext cx="681" cy="0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8" name="Text Box 29"/>
            <p:cNvSpPr txBox="1">
              <a:spLocks noChangeArrowheads="1"/>
            </p:cNvSpPr>
            <p:nvPr/>
          </p:nvSpPr>
          <p:spPr bwMode="auto">
            <a:xfrm>
              <a:off x="635" y="0"/>
              <a:ext cx="31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3600" baseline="0">
                  <a:solidFill>
                    <a:srgbClr val="FF0000"/>
                  </a:solidFill>
                </a:rPr>
                <a:t>U</a:t>
              </a:r>
            </a:p>
          </p:txBody>
        </p:sp>
      </p:grpSp>
      <p:sp>
        <p:nvSpPr>
          <p:cNvPr id="48158" name="Text Box 30"/>
          <p:cNvSpPr txBox="1">
            <a:spLocks noChangeArrowheads="1"/>
          </p:cNvSpPr>
          <p:nvPr/>
        </p:nvSpPr>
        <p:spPr bwMode="auto">
          <a:xfrm>
            <a:off x="6372225" y="2062163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baseline="0">
                <a:solidFill>
                  <a:srgbClr val="FF00FF"/>
                </a:solidFill>
                <a:latin typeface="Times New Roman" panose="02020603050405020304"/>
                <a:ea typeface="楷体" panose="02010609060101010101" pitchFamily="49" charset="-122"/>
              </a:rPr>
              <a:t>I</a:t>
            </a:r>
          </a:p>
        </p:txBody>
      </p:sp>
      <p:grpSp>
        <p:nvGrpSpPr>
          <p:cNvPr id="48159" name="Group 31"/>
          <p:cNvGrpSpPr/>
          <p:nvPr/>
        </p:nvGrpSpPr>
        <p:grpSpPr>
          <a:xfrm>
            <a:off x="5927725" y="2063750"/>
            <a:ext cx="2519363" cy="530225"/>
            <a:chExt cx="1587" cy="334"/>
          </a:xfrm>
        </p:grpSpPr>
        <p:sp>
          <p:nvSpPr>
            <p:cNvPr id="20511" name="Rectangle 32"/>
            <p:cNvSpPr>
              <a:spLocks noChangeArrowheads="1"/>
            </p:cNvSpPr>
            <p:nvPr/>
          </p:nvSpPr>
          <p:spPr bwMode="auto">
            <a:xfrm>
              <a:off x="635" y="244"/>
              <a:ext cx="272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1800" b="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0512" name="Group 33"/>
            <p:cNvGrpSpPr/>
            <p:nvPr/>
          </p:nvGrpSpPr>
          <p:grpSpPr>
            <a:xfrm>
              <a:off x="0" y="0"/>
              <a:ext cx="1587" cy="288"/>
              <a:chExt cx="1587" cy="288"/>
            </a:xfrm>
          </p:grpSpPr>
          <p:sp>
            <p:nvSpPr>
              <p:cNvPr id="20513" name="Oval 34"/>
              <p:cNvSpPr>
                <a:spLocks noChangeArrowheads="1"/>
              </p:cNvSpPr>
              <p:nvPr/>
            </p:nvSpPr>
            <p:spPr bwMode="auto">
              <a:xfrm>
                <a:off x="1542" y="242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14" name="Oval 35"/>
              <p:cNvSpPr>
                <a:spLocks noChangeArrowheads="1"/>
              </p:cNvSpPr>
              <p:nvPr/>
            </p:nvSpPr>
            <p:spPr bwMode="auto">
              <a:xfrm>
                <a:off x="0" y="242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20515" name="Group 36"/>
              <p:cNvGrpSpPr/>
              <p:nvPr/>
            </p:nvGrpSpPr>
            <p:grpSpPr>
              <a:xfrm>
                <a:off x="45" y="288"/>
                <a:ext cx="1497" cy="0"/>
                <a:chExt cx="1497" cy="0"/>
              </a:xfrm>
            </p:grpSpPr>
            <p:sp>
              <p:nvSpPr>
                <p:cNvPr id="20516" name="Line 37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5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17" name="Line 38"/>
                <p:cNvSpPr>
                  <a:spLocks noChangeShapeType="1"/>
                </p:cNvSpPr>
                <p:nvPr/>
              </p:nvSpPr>
              <p:spPr bwMode="auto">
                <a:xfrm>
                  <a:off x="862" y="0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18" name="Line 39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0519" name="Text Box 40"/>
              <p:cNvSpPr txBox="1">
                <a:spLocks noChangeArrowheads="1"/>
              </p:cNvSpPr>
              <p:nvPr/>
            </p:nvSpPr>
            <p:spPr bwMode="auto">
              <a:xfrm>
                <a:off x="635" y="0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baseline="0"/>
                  <a:t>R</a:t>
                </a:r>
              </a:p>
            </p:txBody>
          </p:sp>
        </p:grpSp>
      </p:grpSp>
      <p:sp>
        <p:nvSpPr>
          <p:cNvPr id="48169" name="Text Box 41"/>
          <p:cNvSpPr txBox="1">
            <a:spLocks noChangeArrowheads="1"/>
          </p:cNvSpPr>
          <p:nvPr/>
        </p:nvSpPr>
        <p:spPr bwMode="auto">
          <a:xfrm>
            <a:off x="4029075" y="1628775"/>
            <a:ext cx="15509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aseline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等  效</a:t>
            </a:r>
          </a:p>
        </p:txBody>
      </p:sp>
      <p:sp>
        <p:nvSpPr>
          <p:cNvPr id="48170" name="Text Box 42"/>
          <p:cNvSpPr txBox="1">
            <a:spLocks noChangeArrowheads="1"/>
          </p:cNvSpPr>
          <p:nvPr/>
        </p:nvSpPr>
        <p:spPr bwMode="auto">
          <a:xfrm>
            <a:off x="1255713" y="3311525"/>
            <a:ext cx="3816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baseline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由欧姆定律可知</a:t>
            </a:r>
          </a:p>
        </p:txBody>
      </p:sp>
      <p:grpSp>
        <p:nvGrpSpPr>
          <p:cNvPr id="48171" name="Group 43"/>
          <p:cNvGrpSpPr/>
          <p:nvPr/>
        </p:nvGrpSpPr>
        <p:grpSpPr>
          <a:xfrm>
            <a:off x="1403350" y="4005263"/>
            <a:ext cx="6626225" cy="655637"/>
            <a:chExt cx="4174" cy="413"/>
          </a:xfrm>
        </p:grpSpPr>
        <p:grpSp>
          <p:nvGrpSpPr>
            <p:cNvPr id="20523" name="Group 44"/>
            <p:cNvGrpSpPr/>
            <p:nvPr/>
          </p:nvGrpSpPr>
          <p:grpSpPr>
            <a:xfrm>
              <a:off x="0" y="0"/>
              <a:ext cx="1270" cy="365"/>
              <a:chExt cx="806" cy="265"/>
            </a:xfrm>
          </p:grpSpPr>
          <p:sp>
            <p:nvSpPr>
              <p:cNvPr id="20524" name="Rectangle 45"/>
              <p:cNvSpPr>
                <a:spLocks noChangeArrowheads="1"/>
              </p:cNvSpPr>
              <p:nvPr/>
            </p:nvSpPr>
            <p:spPr bwMode="auto">
              <a:xfrm>
                <a:off x="498" y="0"/>
                <a:ext cx="308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3200" baseline="0"/>
                  <a:t>R</a:t>
                </a:r>
                <a:r>
                  <a:rPr lang="en-US" altLang="zh-CN" baseline="0"/>
                  <a:t>1</a:t>
                </a:r>
              </a:p>
            </p:txBody>
          </p:sp>
          <p:grpSp>
            <p:nvGrpSpPr>
              <p:cNvPr id="20525" name="Group 46"/>
              <p:cNvGrpSpPr/>
              <p:nvPr/>
            </p:nvGrpSpPr>
            <p:grpSpPr>
              <a:xfrm>
                <a:off x="0" y="0"/>
                <a:ext cx="589" cy="265"/>
                <a:chExt cx="589" cy="265"/>
              </a:xfrm>
            </p:grpSpPr>
            <p:sp>
              <p:nvSpPr>
                <p:cNvPr id="20526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72" y="0"/>
                  <a:ext cx="317" cy="2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3200" baseline="0">
                      <a:solidFill>
                        <a:schemeClr val="tx1"/>
                      </a:solidFill>
                    </a:rPr>
                    <a:t>=</a:t>
                  </a:r>
                  <a:r>
                    <a:rPr lang="en-US" altLang="zh-CN" sz="3200" baseline="0">
                      <a:solidFill>
                        <a:srgbClr val="FF00FF"/>
                      </a:solidFill>
                    </a:rPr>
                    <a:t>I</a:t>
                  </a:r>
                </a:p>
              </p:txBody>
            </p:sp>
            <p:sp>
              <p:nvSpPr>
                <p:cNvPr id="20527" name="Rectangle 4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17" cy="2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altLang="zh-CN" sz="3200" baseline="0">
                      <a:solidFill>
                        <a:srgbClr val="FF0000"/>
                      </a:solidFill>
                    </a:rPr>
                    <a:t>U</a:t>
                  </a:r>
                  <a:r>
                    <a:rPr lang="en-US" altLang="zh-CN" baseline="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</p:grpSp>
        </p:grpSp>
        <p:grpSp>
          <p:nvGrpSpPr>
            <p:cNvPr id="20528" name="Group 49"/>
            <p:cNvGrpSpPr/>
            <p:nvPr/>
          </p:nvGrpSpPr>
          <p:grpSpPr>
            <a:xfrm>
              <a:off x="1497" y="45"/>
              <a:ext cx="1077" cy="368"/>
              <a:chExt cx="1077" cy="368"/>
            </a:xfrm>
          </p:grpSpPr>
          <p:sp>
            <p:nvSpPr>
              <p:cNvPr id="20529" name="Rectangle 50"/>
              <p:cNvSpPr>
                <a:spLocks noChangeArrowheads="1"/>
              </p:cNvSpPr>
              <p:nvPr/>
            </p:nvSpPr>
            <p:spPr bwMode="auto">
              <a:xfrm>
                <a:off x="0" y="3"/>
                <a:ext cx="39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CN" sz="3200" baseline="0">
                    <a:solidFill>
                      <a:srgbClr val="FF0000"/>
                    </a:solidFill>
                  </a:rPr>
                  <a:t>U</a:t>
                </a:r>
                <a:r>
                  <a:rPr lang="en-US" altLang="zh-CN" baseline="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20530" name="Text Box 51"/>
              <p:cNvSpPr txBox="1">
                <a:spLocks noChangeArrowheads="1"/>
              </p:cNvSpPr>
              <p:nvPr/>
            </p:nvSpPr>
            <p:spPr bwMode="auto">
              <a:xfrm>
                <a:off x="354" y="0"/>
                <a:ext cx="414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3200" baseline="0">
                    <a:solidFill>
                      <a:schemeClr val="tx1"/>
                    </a:solidFill>
                  </a:rPr>
                  <a:t>=</a:t>
                </a:r>
                <a:r>
                  <a:rPr lang="en-US" altLang="zh-CN" sz="3200" baseline="0">
                    <a:solidFill>
                      <a:srgbClr val="FF00FF"/>
                    </a:solidFill>
                  </a:rPr>
                  <a:t>I</a:t>
                </a:r>
              </a:p>
            </p:txBody>
          </p:sp>
          <p:sp>
            <p:nvSpPr>
              <p:cNvPr id="20531" name="Rectangle 52"/>
              <p:cNvSpPr>
                <a:spLocks noChangeArrowheads="1"/>
              </p:cNvSpPr>
              <p:nvPr/>
            </p:nvSpPr>
            <p:spPr bwMode="auto">
              <a:xfrm>
                <a:off x="680" y="0"/>
                <a:ext cx="39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CN" sz="3200" baseline="0"/>
                  <a:t>R</a:t>
                </a:r>
                <a:r>
                  <a:rPr lang="en-US" altLang="zh-CN" baseline="0"/>
                  <a:t>2</a:t>
                </a:r>
              </a:p>
            </p:txBody>
          </p:sp>
        </p:grpSp>
        <p:grpSp>
          <p:nvGrpSpPr>
            <p:cNvPr id="20532" name="Group 53"/>
            <p:cNvGrpSpPr/>
            <p:nvPr/>
          </p:nvGrpSpPr>
          <p:grpSpPr>
            <a:xfrm>
              <a:off x="3085" y="30"/>
              <a:ext cx="1089" cy="378"/>
              <a:chExt cx="1089" cy="378"/>
            </a:xfrm>
          </p:grpSpPr>
          <p:sp>
            <p:nvSpPr>
              <p:cNvPr id="20533" name="Rectangle 54"/>
              <p:cNvSpPr>
                <a:spLocks noChangeArrowheads="1"/>
              </p:cNvSpPr>
              <p:nvPr/>
            </p:nvSpPr>
            <p:spPr bwMode="auto">
              <a:xfrm>
                <a:off x="0" y="13"/>
                <a:ext cx="301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CN" sz="3200" baseline="0">
                    <a:solidFill>
                      <a:srgbClr val="FF0000"/>
                    </a:solidFill>
                  </a:rPr>
                  <a:t>U</a:t>
                </a:r>
              </a:p>
            </p:txBody>
          </p:sp>
          <p:sp>
            <p:nvSpPr>
              <p:cNvPr id="20534" name="Text Box 55"/>
              <p:cNvSpPr txBox="1">
                <a:spLocks noChangeArrowheads="1"/>
              </p:cNvSpPr>
              <p:nvPr/>
            </p:nvSpPr>
            <p:spPr bwMode="auto">
              <a:xfrm>
                <a:off x="317" y="0"/>
                <a:ext cx="77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3200" baseline="0">
                    <a:solidFill>
                      <a:schemeClr val="tx1"/>
                    </a:solidFill>
                  </a:rPr>
                  <a:t>=</a:t>
                </a:r>
                <a:r>
                  <a:rPr lang="en-US" altLang="zh-CN" sz="3200" baseline="0">
                    <a:solidFill>
                      <a:srgbClr val="FF00FF"/>
                    </a:solidFill>
                  </a:rPr>
                  <a:t>I </a:t>
                </a:r>
                <a:r>
                  <a:rPr lang="en-US" altLang="zh-CN" sz="3200" baseline="0"/>
                  <a:t>R</a:t>
                </a:r>
              </a:p>
            </p:txBody>
          </p:sp>
        </p:grpSp>
      </p:grpSp>
      <p:grpSp>
        <p:nvGrpSpPr>
          <p:cNvPr id="48184" name="Group 56"/>
          <p:cNvGrpSpPr/>
          <p:nvPr/>
        </p:nvGrpSpPr>
        <p:grpSpPr>
          <a:xfrm>
            <a:off x="5292725" y="4724400"/>
            <a:ext cx="2906713" cy="585788"/>
            <a:chExt cx="1831" cy="369"/>
          </a:xfrm>
        </p:grpSpPr>
        <p:sp>
          <p:nvSpPr>
            <p:cNvPr id="20536" name="Rectangle 57"/>
            <p:cNvSpPr>
              <a:spLocks noChangeArrowheads="1"/>
            </p:cNvSpPr>
            <p:nvPr/>
          </p:nvSpPr>
          <p:spPr bwMode="auto">
            <a:xfrm>
              <a:off x="0" y="4"/>
              <a:ext cx="46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3200" baseline="0">
                  <a:solidFill>
                    <a:srgbClr val="FF00FF"/>
                  </a:solidFill>
                </a:rPr>
                <a:t>I </a:t>
              </a:r>
              <a:r>
                <a:rPr lang="en-US" altLang="zh-CN" sz="3200" baseline="0"/>
                <a:t>R</a:t>
              </a:r>
            </a:p>
          </p:txBody>
        </p:sp>
        <p:sp>
          <p:nvSpPr>
            <p:cNvPr id="20537" name="Text Box 58"/>
            <p:cNvSpPr txBox="1">
              <a:spLocks noChangeArrowheads="1"/>
            </p:cNvSpPr>
            <p:nvPr/>
          </p:nvSpPr>
          <p:spPr bwMode="auto">
            <a:xfrm>
              <a:off x="458" y="0"/>
              <a:ext cx="137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3200" baseline="0">
                  <a:solidFill>
                    <a:schemeClr val="tx1"/>
                  </a:solidFill>
                </a:rPr>
                <a:t>=</a:t>
              </a:r>
              <a:r>
                <a:rPr lang="en-US" altLang="zh-CN" sz="3200" baseline="0">
                  <a:solidFill>
                    <a:srgbClr val="FF00FF"/>
                  </a:solidFill>
                </a:rPr>
                <a:t>I</a:t>
              </a:r>
              <a:r>
                <a:rPr lang="en-US" altLang="zh-CN" sz="3200" baseline="0"/>
                <a:t>R</a:t>
              </a:r>
              <a:r>
                <a:rPr lang="en-US" altLang="zh-CN" baseline="0"/>
                <a:t>1</a:t>
              </a:r>
              <a:r>
                <a:rPr lang="en-US" altLang="zh-CN" sz="3200" baseline="0">
                  <a:solidFill>
                    <a:schemeClr val="tx1"/>
                  </a:solidFill>
                </a:rPr>
                <a:t>+</a:t>
              </a:r>
              <a:r>
                <a:rPr lang="en-US" altLang="zh-CN" sz="3200" baseline="0">
                  <a:solidFill>
                    <a:srgbClr val="FF00FF"/>
                  </a:solidFill>
                </a:rPr>
                <a:t>I</a:t>
              </a:r>
              <a:r>
                <a:rPr lang="en-US" altLang="zh-CN" sz="3200" baseline="0"/>
                <a:t>R</a:t>
              </a:r>
              <a:r>
                <a:rPr lang="en-US" altLang="zh-CN" baseline="0"/>
                <a:t>2</a:t>
              </a:r>
              <a:endParaRPr lang="en-US" altLang="zh-CN" baseline="0">
                <a:cs typeface="Times New Roman" panose="02020603050405020304" pitchFamily="18" charset="0"/>
              </a:endParaRPr>
            </a:p>
          </p:txBody>
        </p:sp>
      </p:grpSp>
      <p:sp>
        <p:nvSpPr>
          <p:cNvPr id="48187" name="Text Box 59"/>
          <p:cNvSpPr txBox="1">
            <a:spLocks noChangeArrowheads="1"/>
          </p:cNvSpPr>
          <p:nvPr/>
        </p:nvSpPr>
        <p:spPr bwMode="auto">
          <a:xfrm>
            <a:off x="395288" y="5516563"/>
            <a:ext cx="8569325" cy="1066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baseline="0">
                <a:latin typeface="Times New Roman" panose="02020603050405020304"/>
                <a:ea typeface="楷体" panose="02010609060101010101" pitchFamily="49" charset="-122"/>
              </a:rPr>
              <a:t>又因为串联电路电流处处相等，所以：</a:t>
            </a:r>
            <a:r>
              <a:rPr lang="en-US" altLang="zh-CN" sz="3200" baseline="0">
                <a:latin typeface="Times New Roman" panose="02020603050405020304"/>
                <a:ea typeface="楷体" panose="02010609060101010101" pitchFamily="49" charset="-122"/>
              </a:rPr>
              <a:t>R=R</a:t>
            </a:r>
            <a:r>
              <a:rPr lang="en-US" altLang="zh-CN" sz="3200" baseline="-25000">
                <a:latin typeface="Times New Roman" panose="02020603050405020304"/>
                <a:ea typeface="楷体" panose="02010609060101010101" pitchFamily="49" charset="-122"/>
              </a:rPr>
              <a:t>1</a:t>
            </a:r>
            <a:r>
              <a:rPr lang="en-US" altLang="zh-CN" sz="3200" baseline="0">
                <a:latin typeface="Times New Roman" panose="02020603050405020304"/>
                <a:ea typeface="楷体" panose="02010609060101010101" pitchFamily="49" charset="-122"/>
              </a:rPr>
              <a:t>+R</a:t>
            </a:r>
            <a:r>
              <a:rPr lang="en-US" altLang="zh-CN" sz="3200" baseline="-25000">
                <a:latin typeface="Times New Roman" panose="02020603050405020304"/>
                <a:ea typeface="楷体" panose="02010609060101010101" pitchFamily="49" charset="-122"/>
              </a:rPr>
              <a:t>2</a:t>
            </a:r>
            <a:endParaRPr lang="en-US" altLang="zh-CN" sz="3200" baseline="-25000">
              <a:cs typeface="Times New Roman" panose="02020603050405020304" pitchFamily="18" charset="0"/>
            </a:endParaRPr>
          </a:p>
        </p:txBody>
      </p:sp>
      <p:pic>
        <p:nvPicPr>
          <p:cNvPr id="20539" name="Picture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89" name="Group 61"/>
          <p:cNvGrpSpPr/>
          <p:nvPr/>
        </p:nvGrpSpPr>
        <p:grpSpPr>
          <a:xfrm>
            <a:off x="960438" y="1771650"/>
            <a:ext cx="2808287" cy="627063"/>
            <a:chExt cx="1769" cy="395"/>
          </a:xfrm>
        </p:grpSpPr>
        <p:sp>
          <p:nvSpPr>
            <p:cNvPr id="20541" name="Oval 62"/>
            <p:cNvSpPr>
              <a:spLocks noChangeArrowheads="1"/>
            </p:cNvSpPr>
            <p:nvPr/>
          </p:nvSpPr>
          <p:spPr bwMode="auto">
            <a:xfrm>
              <a:off x="1679" y="302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1800" b="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0542" name="Group 63"/>
            <p:cNvGrpSpPr/>
            <p:nvPr/>
          </p:nvGrpSpPr>
          <p:grpSpPr>
            <a:xfrm>
              <a:off x="0" y="0"/>
              <a:ext cx="1769" cy="395"/>
              <a:chExt cx="1769" cy="395"/>
            </a:xfrm>
          </p:grpSpPr>
          <p:sp>
            <p:nvSpPr>
              <p:cNvPr id="20543" name="Rectangle 64"/>
              <p:cNvSpPr>
                <a:spLocks noChangeArrowheads="1"/>
              </p:cNvSpPr>
              <p:nvPr/>
            </p:nvSpPr>
            <p:spPr bwMode="auto">
              <a:xfrm>
                <a:off x="418" y="0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CN" baseline="0"/>
                  <a:t>R</a:t>
                </a:r>
                <a:r>
                  <a:rPr lang="en-US" altLang="zh-CN" sz="2000" baseline="0"/>
                  <a:t>1</a:t>
                </a:r>
              </a:p>
            </p:txBody>
          </p:sp>
          <p:sp>
            <p:nvSpPr>
              <p:cNvPr id="20544" name="Rectangle 65"/>
              <p:cNvSpPr>
                <a:spLocks noChangeArrowheads="1"/>
              </p:cNvSpPr>
              <p:nvPr/>
            </p:nvSpPr>
            <p:spPr bwMode="auto">
              <a:xfrm>
                <a:off x="999" y="0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baseline="0"/>
                  <a:t>R</a:t>
                </a:r>
                <a:r>
                  <a:rPr lang="en-US" altLang="zh-CN" sz="2000" baseline="0"/>
                  <a:t>2</a:t>
                </a:r>
              </a:p>
            </p:txBody>
          </p:sp>
          <p:sp>
            <p:nvSpPr>
              <p:cNvPr id="20545" name="Line 66"/>
              <p:cNvSpPr>
                <a:spLocks noChangeShapeType="1"/>
              </p:cNvSpPr>
              <p:nvPr/>
            </p:nvSpPr>
            <p:spPr bwMode="auto">
              <a:xfrm>
                <a:off x="590" y="349"/>
                <a:ext cx="4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0546" name="Group 67"/>
              <p:cNvGrpSpPr/>
              <p:nvPr/>
            </p:nvGrpSpPr>
            <p:grpSpPr>
              <a:xfrm>
                <a:off x="0" y="304"/>
                <a:ext cx="1769" cy="91"/>
                <a:chExt cx="2222" cy="91"/>
              </a:xfrm>
            </p:grpSpPr>
            <p:sp>
              <p:nvSpPr>
                <p:cNvPr id="20547" name="Line 68"/>
                <p:cNvSpPr>
                  <a:spLocks noChangeShapeType="1"/>
                </p:cNvSpPr>
                <p:nvPr/>
              </p:nvSpPr>
              <p:spPr bwMode="auto">
                <a:xfrm>
                  <a:off x="0" y="46"/>
                  <a:ext cx="40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0548" name="Group 69"/>
                <p:cNvGrpSpPr/>
                <p:nvPr/>
              </p:nvGrpSpPr>
              <p:grpSpPr>
                <a:xfrm>
                  <a:off x="44" y="0"/>
                  <a:ext cx="2178" cy="91"/>
                  <a:chExt cx="1633" cy="91"/>
                </a:xfrm>
              </p:grpSpPr>
              <p:grpSp>
                <p:nvGrpSpPr>
                  <p:cNvPr id="20549" name="Group 70"/>
                  <p:cNvGrpSpPr/>
                  <p:nvPr/>
                </p:nvGrpSpPr>
                <p:grpSpPr>
                  <a:xfrm>
                    <a:off x="271" y="1"/>
                    <a:ext cx="953" cy="90"/>
                    <a:chExt cx="953" cy="90"/>
                  </a:xfrm>
                </p:grpSpPr>
                <p:sp>
                  <p:nvSpPr>
                    <p:cNvPr id="20550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72" cy="9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1800" b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551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1" y="0"/>
                      <a:ext cx="272" cy="9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 sz="1800" b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0552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1225" y="29"/>
                    <a:ext cx="4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53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45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1800" b="0" baseline="0">
                      <a:solidFill>
                        <a:schemeClr val="tx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0554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45" y="45"/>
                    <a:ext cx="1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sp>
        <p:nvSpPr>
          <p:cNvPr id="48204" name="Text Box 76"/>
          <p:cNvSpPr txBox="1">
            <a:spLocks noChangeArrowheads="1"/>
          </p:cNvSpPr>
          <p:nvPr/>
        </p:nvSpPr>
        <p:spPr bwMode="auto">
          <a:xfrm>
            <a:off x="1200150" y="4740275"/>
            <a:ext cx="3863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baseline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又有：</a:t>
            </a:r>
            <a:r>
              <a:rPr lang="en-US" altLang="zh-CN" sz="3200" baseline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U=U</a:t>
            </a:r>
            <a:r>
              <a:rPr lang="en-US" altLang="zh-CN" baseline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1</a:t>
            </a:r>
            <a:r>
              <a:rPr lang="en-US" altLang="zh-CN" sz="3200" baseline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+U</a:t>
            </a:r>
            <a:r>
              <a:rPr lang="en-US" altLang="zh-CN" baseline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2</a:t>
            </a:r>
            <a:r>
              <a:rPr lang="zh-CN" altLang="en-US" sz="3200" baseline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，即</a:t>
            </a:r>
          </a:p>
        </p:txBody>
      </p:sp>
      <p:sp>
        <p:nvSpPr>
          <p:cNvPr id="48205" name="Rectangle 77"/>
          <p:cNvSpPr>
            <a:spLocks noChangeArrowheads="1"/>
          </p:cNvSpPr>
          <p:nvPr/>
        </p:nvSpPr>
        <p:spPr bwMode="auto">
          <a:xfrm>
            <a:off x="0" y="368300"/>
            <a:ext cx="91440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zh-CN" altLang="en-US" sz="6000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活动</a:t>
            </a:r>
            <a:r>
              <a:rPr lang="en-US" altLang="zh-CN" sz="6000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  </a:t>
            </a:r>
            <a:r>
              <a:rPr lang="zh-CN" altLang="en-US" sz="3600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理论推导：串联电路的电阻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grpId="1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16" fill="hold" grpId="3" nodeType="after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8" fill="hold" grpId="2" nodeType="after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51" grpId="1"/>
      <p:bldP spid="48158" grpId="2"/>
      <p:bldP spid="48169" grpId="3"/>
      <p:bldP spid="48170" grpId="4"/>
      <p:bldP spid="48187" grpId="5"/>
      <p:bldP spid="48204" grpId="6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01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60438"/>
            <a:ext cx="6062663" cy="1325562"/>
          </a:xfrm>
        </p:spPr>
        <p:txBody>
          <a:bodyPr/>
          <a:lstStyle/>
          <a:p>
            <a:pPr algn="l" eaLnBrk="0" hangingPunct="0">
              <a:spcBef>
                <a:spcPct val="30000"/>
              </a:spcBef>
            </a:pPr>
            <a:r>
              <a:rPr lang="zh-CN" altLang="en-US" b="1">
                <a:latin typeface="Times New Roman" panose="02020603050405020304"/>
                <a:ea typeface="楷体" panose="02010609060101010101" pitchFamily="49" charset="-122"/>
              </a:rPr>
              <a:t>结论：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914400" y="1628775"/>
            <a:ext cx="8229600" cy="4525963"/>
          </a:xfrm>
        </p:spPr>
        <p:txBody>
          <a:bodyPr/>
          <a:lstStyle/>
          <a:p>
            <a:pPr eaLnBrk="0" hangingPunct="0"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b="1">
                <a:latin typeface="Times New Roman" panose="02020603050405020304"/>
                <a:ea typeface="楷体" panose="02010609060101010101" pitchFamily="49" charset="-122"/>
              </a:rPr>
              <a:t>两电阻串联，总电阻等于两分电阻之和。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258888" y="3068638"/>
            <a:ext cx="4038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altLang="zh-CN" sz="4800" baseline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R</a:t>
            </a:r>
            <a:r>
              <a:rPr lang="zh-CN" altLang="en-US" sz="4800" baseline="-2500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总</a:t>
            </a:r>
            <a:r>
              <a:rPr lang="en-US" altLang="zh-CN" sz="4800" baseline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=R</a:t>
            </a:r>
            <a:r>
              <a:rPr lang="en-US" altLang="zh-CN" sz="4800" baseline="-2500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1</a:t>
            </a:r>
            <a:r>
              <a:rPr lang="en-US" altLang="zh-CN" sz="4800" baseline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+R</a:t>
            </a:r>
            <a:r>
              <a:rPr lang="en-US" altLang="zh-CN" sz="4800" baseline="-2500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5" grpId="1"/>
      <p:bldP spid="49155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29" name="Text Box 2"/>
          <p:cNvSpPr txBox="1">
            <a:spLocks noChangeArrowheads="1"/>
          </p:cNvSpPr>
          <p:nvPr/>
        </p:nvSpPr>
        <p:spPr bwMode="auto">
          <a:xfrm>
            <a:off x="506413" y="952500"/>
            <a:ext cx="8305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aseline="0">
                <a:solidFill>
                  <a:schemeClr val="tx1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讨论：</a:t>
            </a:r>
          </a:p>
          <a:p>
            <a:pPr>
              <a:spcBef>
                <a:spcPct val="50000"/>
              </a:spcBef>
            </a:pPr>
            <a:r>
              <a:rPr lang="zh-CN" altLang="en-US" sz="2800" baseline="0">
                <a:solidFill>
                  <a:schemeClr val="tx1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        为什么串联电路的总电阻比其他电阻大？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06413" y="4227513"/>
            <a:ext cx="8424862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 baseline="0">
                <a:solidFill>
                  <a:srgbClr val="C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特点：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 baseline="0">
                <a:solidFill>
                  <a:srgbClr val="C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        串联电路总电阻比任何一个导体的电阻都大。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411288" y="2654300"/>
            <a:ext cx="990600" cy="3048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1800" b="0" baseline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214688" y="2654300"/>
            <a:ext cx="609600" cy="3048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1800" b="0" baseline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4554538" y="2654300"/>
            <a:ext cx="1676400" cy="3048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1800" b="0" baseline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486025" y="2466975"/>
            <a:ext cx="63976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0" baseline="0">
                <a:solidFill>
                  <a:schemeClr val="tx1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＋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913188" y="2466975"/>
            <a:ext cx="6413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0" baseline="0">
                <a:solidFill>
                  <a:schemeClr val="tx1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＝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560388" y="3533775"/>
            <a:ext cx="73485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aseline="0">
                <a:solidFill>
                  <a:srgbClr val="C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实质：电阻串联这相当于增加了导体的长度。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2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1"/>
      <p:bldP spid="30725" grpId="2"/>
      <p:bldP spid="30726" grpId="3"/>
      <p:bldP spid="30727" grpId="4"/>
      <p:bldP spid="30728" grpId="5"/>
      <p:bldP spid="30729" grpId="6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5400"/>
            <a:ext cx="913765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矩形 1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213" y="234950"/>
            <a:ext cx="26654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6804" name="直接连接符 5"/>
          <p:cNvCxnSpPr>
            <a:cxnSpLocks noChangeShapeType="1"/>
          </p:cNvCxnSpPr>
          <p:nvPr/>
        </p:nvCxnSpPr>
        <p:spPr bwMode="auto">
          <a:xfrm>
            <a:off x="0" y="909638"/>
            <a:ext cx="12198350" cy="0"/>
          </a:xfrm>
          <a:prstGeom prst="line">
            <a:avLst/>
          </a:prstGeom>
          <a:noFill/>
          <a:ln w="9525" algn="ctr">
            <a:solidFill>
              <a:srgbClr val="009E9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6805" name="组合 90"/>
          <p:cNvGrpSpPr/>
          <p:nvPr/>
        </p:nvGrpSpPr>
        <p:grpSpPr>
          <a:xfrm>
            <a:off x="228600" y="333375"/>
            <a:ext cx="349250" cy="468313"/>
            <a:chOff x="1192404" y="608225"/>
            <a:chExt cx="1755828" cy="1759616"/>
          </a:xfrm>
        </p:grpSpPr>
        <p:grpSp>
          <p:nvGrpSpPr>
            <p:cNvPr id="76806" name="组合 79"/>
            <p:cNvGrpSpPr/>
            <p:nvPr/>
          </p:nvGrpSpPr>
          <p:grpSpPr>
            <a:xfrm>
              <a:off x="1192404" y="608225"/>
              <a:ext cx="1755828" cy="1759616"/>
              <a:chOff x="6379729" y="2488774"/>
              <a:chExt cx="2513016" cy="2513016"/>
            </a:xfrm>
          </p:grpSpPr>
          <p:sp>
            <p:nvSpPr>
              <p:cNvPr id="94" name="任意多边形 82"/>
              <p:cNvSpPr/>
              <p:nvPr/>
            </p:nvSpPr>
            <p:spPr>
              <a:xfrm rot="3738964">
                <a:off x="6379725" y="2488777"/>
                <a:ext cx="2513016" cy="2513016"/>
              </a:xfrm>
              <a:custGeom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defTabSz="685800">
                  <a:buFontTx/>
                  <a:buNone/>
                  <a:defRPr/>
                </a:pPr>
                <a:endParaRPr lang="zh-CN" altLang="en-US" sz="1400" b="0" kern="0" baseline="0">
                  <a:solidFill>
                    <a:srgbClr val="FFFFFF"/>
                  </a:solidFill>
                  <a:latin typeface="Arial"/>
                  <a:ea typeface="宋体" panose="02010600030101010101" pitchFamily="2" charset="-122"/>
                </a:endParaRPr>
              </a:p>
            </p:txBody>
          </p:sp>
          <p:grpSp>
            <p:nvGrpSpPr>
              <p:cNvPr id="76808" name="任意多边形 83"/>
              <p:cNvGrpSpPr/>
              <p:nvPr/>
            </p:nvGrpSpPr>
            <p:grpSpPr>
              <a:xfrm>
                <a:off x="6397313" y="2490687"/>
                <a:ext cx="2505748" cy="2500354"/>
                <a:chOff x="1883664" y="1987296"/>
                <a:chExt cx="1322832" cy="1322832"/>
              </a:xfrm>
            </p:grpSpPr>
            <p:pic>
              <p:nvPicPr>
                <p:cNvPr id="76809" name="任意多边形 83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883664" y="1987296"/>
                  <a:ext cx="1322832" cy="1322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6810" name="Text Box 13"/>
                <p:cNvSpPr txBox="1">
                  <a:spLocks noChangeArrowheads="1"/>
                </p:cNvSpPr>
                <p:nvPr/>
              </p:nvSpPr>
              <p:spPr bwMode="auto">
                <a:xfrm rot="-5222763">
                  <a:off x="1888697" y="1997273"/>
                  <a:ext cx="1310372" cy="1307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lIns="76773" tIns="38387" rIns="76773" bIns="38387" anchor="ctr"/>
                <a:lstStyle>
                  <a:lvl1pPr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24205" indent="-240030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960755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343025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1727200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1844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6416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0988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5560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buFontTx/>
                    <a:buNone/>
                  </a:pPr>
                  <a:endParaRPr lang="zh-CN" altLang="en-US" sz="1200" b="0" baseline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93" name="椭圆 80"/>
            <p:cNvGrpSpPr/>
            <p:nvPr/>
          </p:nvGrpSpPr>
          <p:grpSpPr>
            <a:xfrm>
              <a:off x="1421737" y="844431"/>
              <a:ext cx="1330129" cy="1305574"/>
              <a:chOff x="365760" y="396240"/>
              <a:chExt cx="353568" cy="347472"/>
            </a:xfrm>
          </p:grpSpPr>
          <p:pic>
            <p:nvPicPr>
              <p:cNvPr id="76812" name="椭圆 80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65760" y="396240"/>
                <a:ext cx="353568" cy="347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6813" name="Text Box 13"/>
              <p:cNvSpPr txBox="1">
                <a:spLocks noChangeArrowheads="1"/>
              </p:cNvSpPr>
              <p:nvPr/>
            </p:nvSpPr>
            <p:spPr bwMode="auto">
              <a:xfrm>
                <a:off x="422610" y="449084"/>
                <a:ext cx="238493" cy="239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7587" tIns="28794" rIns="57587" bIns="28794" anchor="ctr"/>
              <a:lstStyle>
                <a:lvl1pPr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24205" indent="-240030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60755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43025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727200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1844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6416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0988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5560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Tx/>
                  <a:buNone/>
                </a:pPr>
                <a:endParaRPr lang="zh-CN" altLang="en-US" sz="5000" b="0" baseline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6814" name="TextBox 64"/>
          <p:cNvSpPr txBox="1">
            <a:spLocks noChangeArrowheads="1"/>
          </p:cNvSpPr>
          <p:nvPr/>
        </p:nvSpPr>
        <p:spPr bwMode="auto">
          <a:xfrm>
            <a:off x="3059113" y="404813"/>
            <a:ext cx="142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765" tIns="38382" rIns="76765" bIns="38382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4205" indent="-240030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60755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43025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727200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844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6416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988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560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sz="2500" baseline="0">
                <a:latin typeface="Times New Roman" panose="02020603050405020304" pitchFamily="18" charset="0"/>
                <a:ea typeface="楷体" panose="02010609060101010101" pitchFamily="49" charset="-122"/>
              </a:rPr>
              <a:t>电阻并联</a:t>
            </a:r>
          </a:p>
        </p:txBody>
      </p:sp>
      <p:sp>
        <p:nvSpPr>
          <p:cNvPr id="8" name="TextBox 64"/>
          <p:cNvSpPr txBox="1">
            <a:spLocks noChangeArrowheads="1"/>
          </p:cNvSpPr>
          <p:nvPr/>
        </p:nvSpPr>
        <p:spPr bwMode="auto">
          <a:xfrm>
            <a:off x="755650" y="260350"/>
            <a:ext cx="17684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765" tIns="38382" rIns="76765" bIns="38382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4205" indent="-240030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60755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43025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727200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844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6416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988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560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baseline="0">
                <a:solidFill>
                  <a:srgbClr val="FF3300"/>
                </a:solidFill>
                <a:latin typeface="Times New Roman" panose="02020603050405020304"/>
                <a:ea typeface="楷体" panose="02010609060101010101" pitchFamily="49" charset="-122"/>
              </a:rPr>
              <a:t>您知道吗 ？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00113" y="1268413"/>
            <a:ext cx="7545387" cy="5138737"/>
            <a:chOff x="982640" y="1286614"/>
            <a:chExt cx="10081118" cy="5023499"/>
          </a:xfrm>
        </p:grpSpPr>
        <p:grpSp>
          <p:nvGrpSpPr>
            <p:cNvPr id="76817" name="圆角矩形 3"/>
            <p:cNvGrpSpPr/>
            <p:nvPr/>
          </p:nvGrpSpPr>
          <p:grpSpPr>
            <a:xfrm>
              <a:off x="950852" y="1146312"/>
              <a:ext cx="10394359" cy="5447021"/>
              <a:chOff x="713232" y="859536"/>
              <a:chExt cx="7796784" cy="4084320"/>
            </a:xfrm>
          </p:grpSpPr>
          <p:pic>
            <p:nvPicPr>
              <p:cNvPr id="76818" name="圆角矩形 3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13232" y="859536"/>
                <a:ext cx="7796784" cy="408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819" name="Text Box 25"/>
              <p:cNvSpPr txBox="1">
                <a:spLocks noChangeArrowheads="1"/>
              </p:cNvSpPr>
              <p:nvPr/>
            </p:nvSpPr>
            <p:spPr bwMode="auto">
              <a:xfrm rot="-5400000">
                <a:off x="2725205" y="-842204"/>
                <a:ext cx="3663710" cy="7380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lIns="103121" tIns="51561" rIns="103121" bIns="51561" anchor="ctr"/>
              <a:lstStyle>
                <a:lvl1pPr defTabSz="77343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24205" indent="-240030" defTabSz="77343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60755" indent="-192405" defTabSz="77343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43025" indent="-192405" defTabSz="77343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727200" indent="-192405" defTabSz="77343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184400" indent="-192405" defTabSz="77343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641600" indent="-192405" defTabSz="77343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098800" indent="-192405" defTabSz="77343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556000" indent="-192405" defTabSz="77343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Tx/>
                  <a:buNone/>
                </a:pPr>
                <a:endParaRPr lang="zh-CN" altLang="en-US" sz="1100" b="0" baseline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76820" name="圆角矩形 4"/>
            <p:cNvSpPr>
              <a:spLocks noChangeArrowheads="1"/>
            </p:cNvSpPr>
            <p:nvPr/>
          </p:nvSpPr>
          <p:spPr bwMode="auto">
            <a:xfrm rot="-5400000">
              <a:off x="3787190" y="-980627"/>
              <a:ext cx="4629438" cy="9557982"/>
            </a:xfrm>
            <a:prstGeom prst="roundRect">
              <a:avLst>
                <a:gd name="adj" fmla="val 0"/>
              </a:avLst>
            </a:prstGeom>
            <a:solidFill>
              <a:srgbClr val="F2F2F2"/>
            </a:solidFill>
            <a:ln>
              <a:noFill/>
            </a:ln>
            <a:effectLst>
              <a:outerShdw dist="88900" dir="2700000" algn="tl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lIns="103121" tIns="51561" rIns="103121" bIns="51561" anchor="ctr"/>
            <a:lstStyle>
              <a:lvl1pPr defTabSz="7734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24205" indent="-240030" defTabSz="7734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60755" indent="-192405" defTabSz="7734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43025" indent="-192405" defTabSz="7734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727200" indent="-192405" defTabSz="7734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184400" indent="-192405" defTabSz="7734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641600" indent="-192405" defTabSz="7734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098800" indent="-192405" defTabSz="7734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556000" indent="-192405" defTabSz="7734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endParaRPr lang="zh-CN" altLang="en-US" sz="1100" b="0" baseline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76821" name="组合 5"/>
            <p:cNvGrpSpPr/>
            <p:nvPr/>
          </p:nvGrpSpPr>
          <p:grpSpPr>
            <a:xfrm>
              <a:off x="982640" y="1596963"/>
              <a:ext cx="751226" cy="4402810"/>
              <a:chOff x="982640" y="1596963"/>
              <a:chExt cx="751226" cy="4402810"/>
            </a:xfrm>
          </p:grpSpPr>
          <p:grpSp>
            <p:nvGrpSpPr>
              <p:cNvPr id="76822" name="组合 6"/>
              <p:cNvGrpSpPr/>
              <p:nvPr/>
            </p:nvGrpSpPr>
            <p:grpSpPr>
              <a:xfrm rot="-5400000">
                <a:off x="-615716" y="3650191"/>
                <a:ext cx="4402810" cy="296354"/>
                <a:chOff x="2149635" y="1165383"/>
                <a:chExt cx="3485831" cy="234634"/>
              </a:xfrm>
            </p:grpSpPr>
            <p:grpSp>
              <p:nvGrpSpPr>
                <p:cNvPr id="76823" name="组合 37"/>
                <p:cNvGrpSpPr/>
                <p:nvPr/>
              </p:nvGrpSpPr>
              <p:grpSpPr>
                <a:xfrm>
                  <a:off x="2149635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6824" name="椭圆 65"/>
                  <p:cNvSpPr>
                    <a:spLocks noChangeArrowheads="1"/>
                  </p:cNvSpPr>
                  <p:nvPr/>
                </p:nvSpPr>
                <p:spPr bwMode="auto">
                  <a:xfrm>
                    <a:off x="2485168" y="1113225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6825" name="椭圆 66"/>
                  <p:cNvGrpSpPr/>
                  <p:nvPr/>
                </p:nvGrpSpPr>
                <p:grpSpPr>
                  <a:xfrm rot="5400000">
                    <a:off x="2494487" y="1126563"/>
                    <a:ext cx="183890" cy="183955"/>
                    <a:chOff x="1091184" y="4291584"/>
                    <a:chExt cx="195072" cy="195072"/>
                  </a:xfrm>
                </p:grpSpPr>
                <p:pic>
                  <p:nvPicPr>
                    <p:cNvPr id="76826" name="椭圆 66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4291584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6827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40" y="4323383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6828" name="组合 38"/>
                <p:cNvGrpSpPr/>
                <p:nvPr/>
              </p:nvGrpSpPr>
              <p:grpSpPr>
                <a:xfrm>
                  <a:off x="2510880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6829" name="椭圆 63"/>
                  <p:cNvSpPr>
                    <a:spLocks noChangeArrowheads="1"/>
                  </p:cNvSpPr>
                  <p:nvPr/>
                </p:nvSpPr>
                <p:spPr bwMode="auto">
                  <a:xfrm>
                    <a:off x="2483960" y="1114348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6830" name="椭圆 64"/>
                  <p:cNvGrpSpPr/>
                  <p:nvPr/>
                </p:nvGrpSpPr>
                <p:grpSpPr>
                  <a:xfrm rot="5400000">
                    <a:off x="2493780" y="1126563"/>
                    <a:ext cx="183890" cy="183955"/>
                    <a:chOff x="1091184" y="3950208"/>
                    <a:chExt cx="195072" cy="195072"/>
                  </a:xfrm>
                </p:grpSpPr>
                <p:pic>
                  <p:nvPicPr>
                    <p:cNvPr id="76831" name="椭圆 64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3950208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6832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40" y="3981257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6833" name="组合 39"/>
                <p:cNvGrpSpPr/>
                <p:nvPr/>
              </p:nvGrpSpPr>
              <p:grpSpPr>
                <a:xfrm>
                  <a:off x="2872124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6834" name="椭圆 61"/>
                  <p:cNvSpPr>
                    <a:spLocks noChangeArrowheads="1"/>
                  </p:cNvSpPr>
                  <p:nvPr/>
                </p:nvSpPr>
                <p:spPr bwMode="auto">
                  <a:xfrm>
                    <a:off x="2483851" y="1114348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6835" name="椭圆 62"/>
                  <p:cNvGrpSpPr/>
                  <p:nvPr/>
                </p:nvGrpSpPr>
                <p:grpSpPr>
                  <a:xfrm rot="5400000">
                    <a:off x="2495948" y="1129437"/>
                    <a:ext cx="183890" cy="178206"/>
                    <a:chOff x="1091184" y="3608832"/>
                    <a:chExt cx="195072" cy="188976"/>
                  </a:xfrm>
                </p:grpSpPr>
                <p:pic>
                  <p:nvPicPr>
                    <p:cNvPr id="76836" name="椭圆 62"/>
                    <p:cNvPicPr>
                      <a:picLocks noChangeArrowheads="1"/>
                    </p:cNvPicPr>
                    <p:nvPr/>
                  </p:nvPicPr>
                  <p:blipFill>
                    <a:blip r:embed="rId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3608832"/>
                      <a:ext cx="195072" cy="1889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6837" name="Text Box 43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40" y="3639132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6838" name="组合 40"/>
                <p:cNvGrpSpPr/>
                <p:nvPr/>
              </p:nvGrpSpPr>
              <p:grpSpPr>
                <a:xfrm>
                  <a:off x="3233369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6839" name="椭圆 59"/>
                  <p:cNvSpPr>
                    <a:spLocks noChangeArrowheads="1"/>
                  </p:cNvSpPr>
                  <p:nvPr/>
                </p:nvSpPr>
                <p:spPr bwMode="auto">
                  <a:xfrm>
                    <a:off x="2483740" y="1114348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6840" name="椭圆 60"/>
                  <p:cNvGrpSpPr/>
                  <p:nvPr/>
                </p:nvGrpSpPr>
                <p:grpSpPr>
                  <a:xfrm rot="5400000">
                    <a:off x="2498115" y="1126563"/>
                    <a:ext cx="183890" cy="183955"/>
                    <a:chOff x="1091184" y="3261360"/>
                    <a:chExt cx="195072" cy="195072"/>
                  </a:xfrm>
                </p:grpSpPr>
                <p:pic>
                  <p:nvPicPr>
                    <p:cNvPr id="76841" name="椭圆 60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3261360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6842" name="Text Box 48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40" y="3297006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6843" name="组合 41"/>
                <p:cNvGrpSpPr/>
                <p:nvPr/>
              </p:nvGrpSpPr>
              <p:grpSpPr>
                <a:xfrm>
                  <a:off x="3594615" y="1165383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6844" name="椭圆 57"/>
                  <p:cNvSpPr>
                    <a:spLocks noChangeArrowheads="1"/>
                  </p:cNvSpPr>
                  <p:nvPr/>
                </p:nvSpPr>
                <p:spPr bwMode="auto">
                  <a:xfrm>
                    <a:off x="2483629" y="1114351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6845" name="椭圆 58"/>
                  <p:cNvGrpSpPr/>
                  <p:nvPr/>
                </p:nvGrpSpPr>
                <p:grpSpPr>
                  <a:xfrm rot="5400000">
                    <a:off x="2497406" y="1126564"/>
                    <a:ext cx="183890" cy="183955"/>
                    <a:chOff x="1091184" y="2919984"/>
                    <a:chExt cx="195072" cy="195072"/>
                  </a:xfrm>
                </p:grpSpPr>
                <p:pic>
                  <p:nvPicPr>
                    <p:cNvPr id="76846" name="椭圆 58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2919984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6847" name="Text Box 53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39" y="2954879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6848" name="组合 42"/>
                <p:cNvGrpSpPr/>
                <p:nvPr/>
              </p:nvGrpSpPr>
              <p:grpSpPr>
                <a:xfrm>
                  <a:off x="3955858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6849" name="椭圆 55"/>
                  <p:cNvSpPr>
                    <a:spLocks noChangeArrowheads="1"/>
                  </p:cNvSpPr>
                  <p:nvPr/>
                </p:nvSpPr>
                <p:spPr bwMode="auto">
                  <a:xfrm>
                    <a:off x="2484618" y="1114350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6850" name="椭圆 56"/>
                  <p:cNvGrpSpPr/>
                  <p:nvPr/>
                </p:nvGrpSpPr>
                <p:grpSpPr>
                  <a:xfrm rot="5400000">
                    <a:off x="2496701" y="1126564"/>
                    <a:ext cx="183890" cy="183955"/>
                    <a:chOff x="1091184" y="2578608"/>
                    <a:chExt cx="195072" cy="195072"/>
                  </a:xfrm>
                </p:grpSpPr>
                <p:pic>
                  <p:nvPicPr>
                    <p:cNvPr id="76851" name="椭圆 56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2578608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6852" name="Text Box 58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39" y="2612755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6853" name="组合 43"/>
                <p:cNvGrpSpPr/>
                <p:nvPr/>
              </p:nvGrpSpPr>
              <p:grpSpPr>
                <a:xfrm>
                  <a:off x="4317103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6854" name="椭圆 53"/>
                  <p:cNvSpPr>
                    <a:spLocks noChangeArrowheads="1"/>
                  </p:cNvSpPr>
                  <p:nvPr/>
                </p:nvSpPr>
                <p:spPr bwMode="auto">
                  <a:xfrm>
                    <a:off x="2484508" y="1114350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6855" name="椭圆 54"/>
                  <p:cNvGrpSpPr/>
                  <p:nvPr/>
                </p:nvGrpSpPr>
                <p:grpSpPr>
                  <a:xfrm rot="5400000">
                    <a:off x="2495994" y="1126564"/>
                    <a:ext cx="183890" cy="183955"/>
                    <a:chOff x="1091184" y="2237232"/>
                    <a:chExt cx="195072" cy="195072"/>
                  </a:xfrm>
                </p:grpSpPr>
                <p:pic>
                  <p:nvPicPr>
                    <p:cNvPr id="76856" name="椭圆 54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2237232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6857" name="Text Box 63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39" y="2270629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6858" name="组合 44"/>
                <p:cNvGrpSpPr/>
                <p:nvPr/>
              </p:nvGrpSpPr>
              <p:grpSpPr>
                <a:xfrm>
                  <a:off x="4678347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6859" name="椭圆 51"/>
                  <p:cNvSpPr>
                    <a:spLocks noChangeArrowheads="1"/>
                  </p:cNvSpPr>
                  <p:nvPr/>
                </p:nvSpPr>
                <p:spPr bwMode="auto">
                  <a:xfrm>
                    <a:off x="2484398" y="1114350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6860" name="椭圆 52"/>
                  <p:cNvGrpSpPr/>
                  <p:nvPr/>
                </p:nvGrpSpPr>
                <p:grpSpPr>
                  <a:xfrm rot="5400000">
                    <a:off x="2495287" y="1126564"/>
                    <a:ext cx="183890" cy="183955"/>
                    <a:chOff x="1091184" y="1895856"/>
                    <a:chExt cx="195072" cy="195072"/>
                  </a:xfrm>
                </p:grpSpPr>
                <p:pic>
                  <p:nvPicPr>
                    <p:cNvPr id="76861" name="椭圆 52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1895856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6862" name="Text Box 68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39" y="1928504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6863" name="组合 45"/>
                <p:cNvGrpSpPr/>
                <p:nvPr/>
              </p:nvGrpSpPr>
              <p:grpSpPr>
                <a:xfrm>
                  <a:off x="5039590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6864" name="椭圆 49"/>
                  <p:cNvSpPr>
                    <a:spLocks noChangeArrowheads="1"/>
                  </p:cNvSpPr>
                  <p:nvPr/>
                </p:nvSpPr>
                <p:spPr bwMode="auto">
                  <a:xfrm>
                    <a:off x="2484289" y="1114350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6865" name="椭圆 50"/>
                  <p:cNvGrpSpPr/>
                  <p:nvPr/>
                </p:nvGrpSpPr>
                <p:grpSpPr>
                  <a:xfrm rot="5400000">
                    <a:off x="2494582" y="1126564"/>
                    <a:ext cx="183890" cy="183955"/>
                    <a:chOff x="1091184" y="1554480"/>
                    <a:chExt cx="195072" cy="195072"/>
                  </a:xfrm>
                </p:grpSpPr>
                <p:pic>
                  <p:nvPicPr>
                    <p:cNvPr id="76866" name="椭圆 50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1554480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6867" name="Text Box 73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39" y="1586380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6868" name="组合 46"/>
                <p:cNvGrpSpPr/>
                <p:nvPr/>
              </p:nvGrpSpPr>
              <p:grpSpPr>
                <a:xfrm>
                  <a:off x="5400834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6869" name="椭圆 47"/>
                  <p:cNvSpPr>
                    <a:spLocks noChangeArrowheads="1"/>
                  </p:cNvSpPr>
                  <p:nvPr/>
                </p:nvSpPr>
                <p:spPr bwMode="auto">
                  <a:xfrm>
                    <a:off x="2484180" y="1114350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6870" name="椭圆 48"/>
                  <p:cNvGrpSpPr/>
                  <p:nvPr/>
                </p:nvGrpSpPr>
                <p:grpSpPr>
                  <a:xfrm rot="5400000">
                    <a:off x="2493875" y="1126564"/>
                    <a:ext cx="183890" cy="183955"/>
                    <a:chOff x="1091184" y="1213104"/>
                    <a:chExt cx="195072" cy="195072"/>
                  </a:xfrm>
                </p:grpSpPr>
                <p:pic>
                  <p:nvPicPr>
                    <p:cNvPr id="76871" name="椭圆 48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1213104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6872" name="Text Box 78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39" y="1244254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76873" name="组合 7"/>
              <p:cNvGrpSpPr/>
              <p:nvPr/>
            </p:nvGrpSpPr>
            <p:grpSpPr>
              <a:xfrm rot="-5400000">
                <a:off x="1229146" y="5557333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6874" name="圆角矩形 35"/>
                <p:cNvGrpSpPr/>
                <p:nvPr/>
              </p:nvGrpSpPr>
              <p:grpSpPr>
                <a:xfrm rot="5400000">
                  <a:off x="1955540" y="956829"/>
                  <a:ext cx="591960" cy="122280"/>
                  <a:chOff x="688848" y="4376928"/>
                  <a:chExt cx="560832" cy="115824"/>
                </a:xfrm>
              </p:grpSpPr>
              <p:pic>
                <p:nvPicPr>
                  <p:cNvPr id="76875" name="圆角矩形 35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4376928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6876" name="Text Box 82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4203175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6877" name="圆角矩形 36"/>
                <p:cNvGrpSpPr/>
                <p:nvPr/>
              </p:nvGrpSpPr>
              <p:grpSpPr>
                <a:xfrm rot="5400000">
                  <a:off x="2026334" y="956829"/>
                  <a:ext cx="591960" cy="122280"/>
                  <a:chOff x="688848" y="4309872"/>
                  <a:chExt cx="560832" cy="115824"/>
                </a:xfrm>
              </p:grpSpPr>
              <p:pic>
                <p:nvPicPr>
                  <p:cNvPr id="76878" name="圆角矩形 36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4309872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6879" name="Text Box 85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4137864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76880" name="组合 8"/>
              <p:cNvGrpSpPr/>
              <p:nvPr/>
            </p:nvGrpSpPr>
            <p:grpSpPr>
              <a:xfrm rot="-5400000">
                <a:off x="1229146" y="5099277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6881" name="圆角矩形 33"/>
                <p:cNvGrpSpPr/>
                <p:nvPr/>
              </p:nvGrpSpPr>
              <p:grpSpPr>
                <a:xfrm rot="5400000">
                  <a:off x="1959773" y="956829"/>
                  <a:ext cx="591960" cy="122280"/>
                  <a:chOff x="688848" y="4029456"/>
                  <a:chExt cx="560832" cy="115824"/>
                </a:xfrm>
              </p:grpSpPr>
              <p:pic>
                <p:nvPicPr>
                  <p:cNvPr id="76882" name="圆角矩形 33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4029456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6883" name="Text Box 89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3859712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6884" name="圆角矩形 34"/>
                <p:cNvGrpSpPr/>
                <p:nvPr/>
              </p:nvGrpSpPr>
              <p:grpSpPr>
                <a:xfrm rot="5400000">
                  <a:off x="2024131" y="956829"/>
                  <a:ext cx="591960" cy="122280"/>
                  <a:chOff x="688848" y="3968496"/>
                  <a:chExt cx="560832" cy="115824"/>
                </a:xfrm>
              </p:grpSpPr>
              <p:pic>
                <p:nvPicPr>
                  <p:cNvPr id="76885" name="圆角矩形 34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3968496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6886" name="Text Box 92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3794401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76887" name="组合 9"/>
              <p:cNvGrpSpPr/>
              <p:nvPr/>
            </p:nvGrpSpPr>
            <p:grpSpPr>
              <a:xfrm rot="-5400000">
                <a:off x="1229146" y="4641222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6888" name="圆角矩形 31"/>
                <p:cNvGrpSpPr/>
                <p:nvPr/>
              </p:nvGrpSpPr>
              <p:grpSpPr>
                <a:xfrm rot="5400000">
                  <a:off x="1957571" y="956829"/>
                  <a:ext cx="591960" cy="122280"/>
                  <a:chOff x="688848" y="3688080"/>
                  <a:chExt cx="560832" cy="115824"/>
                </a:xfrm>
              </p:grpSpPr>
              <p:pic>
                <p:nvPicPr>
                  <p:cNvPr id="76889" name="圆角矩形 31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3688080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6890" name="Text Box 96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3516250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6891" name="圆角矩形 32"/>
                <p:cNvGrpSpPr/>
                <p:nvPr/>
              </p:nvGrpSpPr>
              <p:grpSpPr>
                <a:xfrm rot="5400000">
                  <a:off x="2028365" y="956829"/>
                  <a:ext cx="591960" cy="122280"/>
                  <a:chOff x="688848" y="3621024"/>
                  <a:chExt cx="560832" cy="115824"/>
                </a:xfrm>
              </p:grpSpPr>
              <p:pic>
                <p:nvPicPr>
                  <p:cNvPr id="76892" name="圆角矩形 32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3621024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6893" name="Text Box 99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3450939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76894" name="组合 10"/>
              <p:cNvGrpSpPr/>
              <p:nvPr/>
            </p:nvGrpSpPr>
            <p:grpSpPr>
              <a:xfrm rot="-5400000">
                <a:off x="1229146" y="4183167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6895" name="圆角矩形 29"/>
                <p:cNvGrpSpPr/>
                <p:nvPr/>
              </p:nvGrpSpPr>
              <p:grpSpPr>
                <a:xfrm rot="5400000">
                  <a:off x="1955369" y="956829"/>
                  <a:ext cx="591960" cy="122280"/>
                  <a:chOff x="688848" y="3346704"/>
                  <a:chExt cx="560832" cy="115824"/>
                </a:xfrm>
              </p:grpSpPr>
              <p:pic>
                <p:nvPicPr>
                  <p:cNvPr id="76896" name="圆角矩形 29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3346704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6897" name="Text Box 103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3172789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6898" name="圆角矩形 30"/>
                <p:cNvGrpSpPr/>
                <p:nvPr/>
              </p:nvGrpSpPr>
              <p:grpSpPr>
                <a:xfrm rot="5400000">
                  <a:off x="2026163" y="956829"/>
                  <a:ext cx="591960" cy="122280"/>
                  <a:chOff x="688848" y="3279648"/>
                  <a:chExt cx="560832" cy="115824"/>
                </a:xfrm>
              </p:grpSpPr>
              <p:pic>
                <p:nvPicPr>
                  <p:cNvPr id="76899" name="圆角矩形 30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3279648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6900" name="Text Box 106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3107478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76901" name="组合 11"/>
              <p:cNvGrpSpPr/>
              <p:nvPr/>
            </p:nvGrpSpPr>
            <p:grpSpPr>
              <a:xfrm rot="-5400000">
                <a:off x="1229146" y="3725113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6902" name="圆角矩形 27"/>
                <p:cNvGrpSpPr/>
                <p:nvPr/>
              </p:nvGrpSpPr>
              <p:grpSpPr>
                <a:xfrm rot="5400000">
                  <a:off x="1959604" y="956829"/>
                  <a:ext cx="591960" cy="122280"/>
                  <a:chOff x="688848" y="2999232"/>
                  <a:chExt cx="560832" cy="115824"/>
                </a:xfrm>
              </p:grpSpPr>
              <p:pic>
                <p:nvPicPr>
                  <p:cNvPr id="76903" name="圆角矩形 27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2999232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6904" name="Text Box 110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2829328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6905" name="圆角矩形 28"/>
                <p:cNvGrpSpPr/>
                <p:nvPr/>
              </p:nvGrpSpPr>
              <p:grpSpPr>
                <a:xfrm rot="5400000">
                  <a:off x="2023962" y="956829"/>
                  <a:ext cx="591960" cy="122280"/>
                  <a:chOff x="688848" y="2938272"/>
                  <a:chExt cx="560832" cy="115824"/>
                </a:xfrm>
              </p:grpSpPr>
              <p:pic>
                <p:nvPicPr>
                  <p:cNvPr id="76906" name="圆角矩形 28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2938272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6907" name="Text Box 113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2764017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76908" name="组合 12"/>
              <p:cNvGrpSpPr/>
              <p:nvPr/>
            </p:nvGrpSpPr>
            <p:grpSpPr>
              <a:xfrm rot="-5400000">
                <a:off x="1229146" y="3267055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6909" name="圆角矩形 25"/>
                <p:cNvGrpSpPr/>
                <p:nvPr/>
              </p:nvGrpSpPr>
              <p:grpSpPr>
                <a:xfrm rot="5400000">
                  <a:off x="1957400" y="956829"/>
                  <a:ext cx="591960" cy="122280"/>
                  <a:chOff x="688848" y="2657856"/>
                  <a:chExt cx="560832" cy="115824"/>
                </a:xfrm>
              </p:grpSpPr>
              <p:pic>
                <p:nvPicPr>
                  <p:cNvPr id="76910" name="圆角矩形 25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2657856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6911" name="Text Box 117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2485864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6912" name="圆角矩形 26"/>
                <p:cNvGrpSpPr/>
                <p:nvPr/>
              </p:nvGrpSpPr>
              <p:grpSpPr>
                <a:xfrm rot="5400000">
                  <a:off x="2028194" y="956829"/>
                  <a:ext cx="591960" cy="122280"/>
                  <a:chOff x="688848" y="2590800"/>
                  <a:chExt cx="560832" cy="115824"/>
                </a:xfrm>
              </p:grpSpPr>
              <p:pic>
                <p:nvPicPr>
                  <p:cNvPr id="76913" name="圆角矩形 26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2590800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6914" name="Text Box 120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2420553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76915" name="组合 13"/>
              <p:cNvGrpSpPr/>
              <p:nvPr/>
            </p:nvGrpSpPr>
            <p:grpSpPr>
              <a:xfrm rot="-5400000">
                <a:off x="1229145" y="2808999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6916" name="圆角矩形 23"/>
                <p:cNvGrpSpPr/>
                <p:nvPr/>
              </p:nvGrpSpPr>
              <p:grpSpPr>
                <a:xfrm rot="5400000">
                  <a:off x="1955196" y="956830"/>
                  <a:ext cx="591960" cy="122280"/>
                  <a:chOff x="688848" y="2316480"/>
                  <a:chExt cx="560832" cy="115824"/>
                </a:xfrm>
              </p:grpSpPr>
              <p:pic>
                <p:nvPicPr>
                  <p:cNvPr id="76917" name="圆角矩形 23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2316480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6918" name="Text Box 124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6" y="2142401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6919" name="圆角矩形 24"/>
                <p:cNvGrpSpPr/>
                <p:nvPr/>
              </p:nvGrpSpPr>
              <p:grpSpPr>
                <a:xfrm rot="5400000">
                  <a:off x="2025990" y="956830"/>
                  <a:ext cx="591960" cy="122280"/>
                  <a:chOff x="688848" y="2249424"/>
                  <a:chExt cx="560832" cy="115824"/>
                </a:xfrm>
              </p:grpSpPr>
              <p:pic>
                <p:nvPicPr>
                  <p:cNvPr id="76920" name="圆角矩形 24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2249424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6921" name="Text Box 127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2077090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76922" name="组合 14"/>
              <p:cNvGrpSpPr/>
              <p:nvPr/>
            </p:nvGrpSpPr>
            <p:grpSpPr>
              <a:xfrm rot="-5400000">
                <a:off x="1229146" y="2350946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6923" name="圆角矩形 21"/>
                <p:cNvGrpSpPr/>
                <p:nvPr/>
              </p:nvGrpSpPr>
              <p:grpSpPr>
                <a:xfrm rot="5400000">
                  <a:off x="1959432" y="956829"/>
                  <a:ext cx="591960" cy="122280"/>
                  <a:chOff x="688848" y="1969008"/>
                  <a:chExt cx="560832" cy="115824"/>
                </a:xfrm>
              </p:grpSpPr>
              <p:pic>
                <p:nvPicPr>
                  <p:cNvPr id="76924" name="圆角矩形 21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1969008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6925" name="Text Box 13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1798941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6926" name="圆角矩形 22"/>
                <p:cNvGrpSpPr/>
                <p:nvPr/>
              </p:nvGrpSpPr>
              <p:grpSpPr>
                <a:xfrm rot="5400000">
                  <a:off x="2030226" y="956829"/>
                  <a:ext cx="591960" cy="122280"/>
                  <a:chOff x="688848" y="1901952"/>
                  <a:chExt cx="560832" cy="115824"/>
                </a:xfrm>
              </p:grpSpPr>
              <p:pic>
                <p:nvPicPr>
                  <p:cNvPr id="76927" name="圆角矩形 22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1901952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6928" name="Text Box 134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1733630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76929" name="组合 15"/>
              <p:cNvGrpSpPr/>
              <p:nvPr/>
            </p:nvGrpSpPr>
            <p:grpSpPr>
              <a:xfrm rot="-5400000">
                <a:off x="1229146" y="1892893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6930" name="圆角矩形 19"/>
                <p:cNvGrpSpPr/>
                <p:nvPr/>
              </p:nvGrpSpPr>
              <p:grpSpPr>
                <a:xfrm rot="5400000">
                  <a:off x="1957232" y="956829"/>
                  <a:ext cx="591960" cy="122280"/>
                  <a:chOff x="688848" y="1627632"/>
                  <a:chExt cx="560832" cy="115824"/>
                </a:xfrm>
              </p:grpSpPr>
              <p:pic>
                <p:nvPicPr>
                  <p:cNvPr id="76931" name="圆角矩形 19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1627632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6932" name="Text Box 138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1455481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6933" name="圆角矩形 20"/>
                <p:cNvGrpSpPr/>
                <p:nvPr/>
              </p:nvGrpSpPr>
              <p:grpSpPr>
                <a:xfrm rot="5400000">
                  <a:off x="2028026" y="956829"/>
                  <a:ext cx="591960" cy="122280"/>
                  <a:chOff x="688848" y="1560576"/>
                  <a:chExt cx="560832" cy="115824"/>
                </a:xfrm>
              </p:grpSpPr>
              <p:pic>
                <p:nvPicPr>
                  <p:cNvPr id="76934" name="圆角矩形 20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1560576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6935" name="Text Box 14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1390170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76936" name="组合 16"/>
              <p:cNvGrpSpPr/>
              <p:nvPr/>
            </p:nvGrpSpPr>
            <p:grpSpPr>
              <a:xfrm rot="-5400000">
                <a:off x="1229146" y="1434840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6937" name="圆角矩形 17"/>
                <p:cNvGrpSpPr/>
                <p:nvPr/>
              </p:nvGrpSpPr>
              <p:grpSpPr>
                <a:xfrm rot="5400000">
                  <a:off x="1955032" y="956829"/>
                  <a:ext cx="591960" cy="122280"/>
                  <a:chOff x="688848" y="1286256"/>
                  <a:chExt cx="560832" cy="115824"/>
                </a:xfrm>
              </p:grpSpPr>
              <p:pic>
                <p:nvPicPr>
                  <p:cNvPr id="76938" name="圆角矩形 17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1286256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6939" name="Text Box 145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1112021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6940" name="圆角矩形 18"/>
                <p:cNvGrpSpPr/>
                <p:nvPr/>
              </p:nvGrpSpPr>
              <p:grpSpPr>
                <a:xfrm rot="5400000">
                  <a:off x="2025825" y="956829"/>
                  <a:ext cx="591960" cy="122280"/>
                  <a:chOff x="688848" y="1219200"/>
                  <a:chExt cx="560832" cy="115824"/>
                </a:xfrm>
              </p:grpSpPr>
              <p:pic>
                <p:nvPicPr>
                  <p:cNvPr id="76941" name="圆角矩形 18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1219200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6942" name="Text Box 148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1046710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</p:grpSp>
      <p:pic>
        <p:nvPicPr>
          <p:cNvPr id="76944" name="Picture 4" descr="G]KZXDUC16IAU0)YNJQ2D6G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8" y="981075"/>
            <a:ext cx="8964612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945" name="Text Box 6"/>
          <p:cNvSpPr>
            <a:spLocks noChangeArrowheads="1"/>
          </p:cNvSpPr>
          <p:nvPr/>
        </p:nvSpPr>
        <p:spPr bwMode="auto">
          <a:xfrm>
            <a:off x="4500563" y="3860800"/>
            <a:ext cx="14509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aseline="0">
                <a:solidFill>
                  <a:schemeClr val="tx1"/>
                </a:solidFill>
                <a:latin typeface="Times New Roman" panose="02020603050405020304"/>
                <a:ea typeface="楷体" panose="02010609060101010101" pitchFamily="49" charset="-122"/>
              </a:rPr>
              <a:t>R</a:t>
            </a:r>
            <a:r>
              <a:rPr lang="en-US" altLang="zh-CN" baseline="-25000">
                <a:solidFill>
                  <a:schemeClr val="tx1"/>
                </a:solidFill>
                <a:latin typeface="Times New Roman" panose="02020603050405020304"/>
                <a:ea typeface="楷体" panose="02010609060101010101" pitchFamily="49" charset="-122"/>
              </a:rPr>
              <a:t>1</a:t>
            </a:r>
            <a:r>
              <a:rPr lang="en-US" altLang="zh-CN" baseline="0">
                <a:solidFill>
                  <a:schemeClr val="tx1"/>
                </a:solidFill>
                <a:latin typeface="Times New Roman" panose="02020603050405020304"/>
                <a:ea typeface="楷体" panose="02010609060101010101" pitchFamily="49" charset="-122"/>
              </a:rPr>
              <a:t>=20Ω</a:t>
            </a:r>
          </a:p>
        </p:txBody>
      </p:sp>
      <p:sp>
        <p:nvSpPr>
          <p:cNvPr id="76946" name="Text Box 5"/>
          <p:cNvSpPr>
            <a:spLocks noChangeArrowheads="1"/>
          </p:cNvSpPr>
          <p:nvPr/>
        </p:nvSpPr>
        <p:spPr bwMode="auto">
          <a:xfrm>
            <a:off x="4716463" y="5589588"/>
            <a:ext cx="14509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aseline="0">
                <a:solidFill>
                  <a:schemeClr val="tx1"/>
                </a:solidFill>
                <a:latin typeface="Times New Roman" panose="02020603050405020304"/>
                <a:ea typeface="楷体" panose="02010609060101010101" pitchFamily="49" charset="-122"/>
              </a:rPr>
              <a:t>R</a:t>
            </a:r>
            <a:r>
              <a:rPr lang="en-US" altLang="zh-CN" baseline="-25000">
                <a:solidFill>
                  <a:schemeClr val="tx1"/>
                </a:solidFill>
                <a:latin typeface="Times New Roman" panose="02020603050405020304"/>
                <a:ea typeface="楷体" panose="02010609060101010101" pitchFamily="49" charset="-122"/>
              </a:rPr>
              <a:t>2</a:t>
            </a:r>
            <a:r>
              <a:rPr lang="en-US" altLang="zh-CN" baseline="0">
                <a:solidFill>
                  <a:schemeClr val="tx1"/>
                </a:solidFill>
                <a:latin typeface="Times New Roman" panose="02020603050405020304"/>
                <a:ea typeface="楷体" panose="02010609060101010101" pitchFamily="49" charset="-122"/>
              </a:rPr>
              <a:t>=30Ω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5400"/>
            <a:ext cx="913765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矩形 1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213" y="234950"/>
            <a:ext cx="26654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4756" name="直接连接符 5"/>
          <p:cNvCxnSpPr>
            <a:cxnSpLocks noChangeShapeType="1"/>
          </p:cNvCxnSpPr>
          <p:nvPr/>
        </p:nvCxnSpPr>
        <p:spPr bwMode="auto">
          <a:xfrm>
            <a:off x="0" y="909638"/>
            <a:ext cx="12198350" cy="0"/>
          </a:xfrm>
          <a:prstGeom prst="line">
            <a:avLst/>
          </a:prstGeom>
          <a:noFill/>
          <a:ln w="9525" algn="ctr">
            <a:solidFill>
              <a:srgbClr val="009E9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4757" name="组合 90"/>
          <p:cNvGrpSpPr/>
          <p:nvPr/>
        </p:nvGrpSpPr>
        <p:grpSpPr>
          <a:xfrm>
            <a:off x="228600" y="333375"/>
            <a:ext cx="349250" cy="468313"/>
            <a:chOff x="1192404" y="608225"/>
            <a:chExt cx="1755828" cy="1759616"/>
          </a:xfrm>
        </p:grpSpPr>
        <p:grpSp>
          <p:nvGrpSpPr>
            <p:cNvPr id="74758" name="组合 79"/>
            <p:cNvGrpSpPr/>
            <p:nvPr/>
          </p:nvGrpSpPr>
          <p:grpSpPr>
            <a:xfrm>
              <a:off x="1192404" y="608225"/>
              <a:ext cx="1755828" cy="1759616"/>
              <a:chOff x="6379729" y="2488774"/>
              <a:chExt cx="2513016" cy="2513016"/>
            </a:xfrm>
          </p:grpSpPr>
          <p:sp>
            <p:nvSpPr>
              <p:cNvPr id="94" name="任意多边形 82"/>
              <p:cNvSpPr/>
              <p:nvPr/>
            </p:nvSpPr>
            <p:spPr>
              <a:xfrm rot="3738964">
                <a:off x="6379725" y="2488777"/>
                <a:ext cx="2513016" cy="2513016"/>
              </a:xfrm>
              <a:custGeom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defTabSz="685800">
                  <a:buFontTx/>
                  <a:buNone/>
                  <a:defRPr/>
                </a:pPr>
                <a:endParaRPr lang="zh-CN" altLang="en-US" sz="1400" b="0" kern="0" baseline="0">
                  <a:solidFill>
                    <a:srgbClr val="FFFFFF"/>
                  </a:solidFill>
                  <a:latin typeface="Arial"/>
                  <a:ea typeface="宋体" panose="02010600030101010101" pitchFamily="2" charset="-122"/>
                </a:endParaRPr>
              </a:p>
            </p:txBody>
          </p:sp>
          <p:grpSp>
            <p:nvGrpSpPr>
              <p:cNvPr id="74760" name="任意多边形 83"/>
              <p:cNvGrpSpPr/>
              <p:nvPr/>
            </p:nvGrpSpPr>
            <p:grpSpPr>
              <a:xfrm>
                <a:off x="6397313" y="2490687"/>
                <a:ext cx="2505748" cy="2500354"/>
                <a:chOff x="1883664" y="1987296"/>
                <a:chExt cx="1322832" cy="1322832"/>
              </a:xfrm>
            </p:grpSpPr>
            <p:pic>
              <p:nvPicPr>
                <p:cNvPr id="74761" name="任意多边形 83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883664" y="1987296"/>
                  <a:ext cx="1322832" cy="1322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4762" name="Text Box 13"/>
                <p:cNvSpPr txBox="1">
                  <a:spLocks noChangeArrowheads="1"/>
                </p:cNvSpPr>
                <p:nvPr/>
              </p:nvSpPr>
              <p:spPr bwMode="auto">
                <a:xfrm rot="-5222763">
                  <a:off x="1888697" y="1997273"/>
                  <a:ext cx="1310372" cy="1307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lIns="76773" tIns="38387" rIns="76773" bIns="38387" anchor="ctr"/>
                <a:lstStyle>
                  <a:lvl1pPr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24205" indent="-240030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960755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343025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1727200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1844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6416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0988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5560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buFontTx/>
                    <a:buNone/>
                  </a:pPr>
                  <a:endParaRPr lang="zh-CN" altLang="en-US" sz="1200" b="0" baseline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93" name="椭圆 80"/>
            <p:cNvGrpSpPr/>
            <p:nvPr/>
          </p:nvGrpSpPr>
          <p:grpSpPr>
            <a:xfrm>
              <a:off x="1421737" y="844431"/>
              <a:ext cx="1330129" cy="1305574"/>
              <a:chOff x="365760" y="396240"/>
              <a:chExt cx="353568" cy="347472"/>
            </a:xfrm>
          </p:grpSpPr>
          <p:pic>
            <p:nvPicPr>
              <p:cNvPr id="74764" name="椭圆 80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65760" y="396240"/>
                <a:ext cx="353568" cy="347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4765" name="Text Box 13"/>
              <p:cNvSpPr txBox="1">
                <a:spLocks noChangeArrowheads="1"/>
              </p:cNvSpPr>
              <p:nvPr/>
            </p:nvSpPr>
            <p:spPr bwMode="auto">
              <a:xfrm>
                <a:off x="422610" y="449084"/>
                <a:ext cx="238493" cy="239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7587" tIns="28794" rIns="57587" bIns="28794" anchor="ctr"/>
              <a:lstStyle>
                <a:lvl1pPr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24205" indent="-240030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60755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43025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727200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1844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6416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0988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5560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Tx/>
                  <a:buNone/>
                </a:pPr>
                <a:endParaRPr lang="zh-CN" altLang="en-US" sz="5000" b="0" baseline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4766" name="TextBox 64"/>
          <p:cNvSpPr txBox="1">
            <a:spLocks noChangeArrowheads="1"/>
          </p:cNvSpPr>
          <p:nvPr/>
        </p:nvSpPr>
        <p:spPr bwMode="auto">
          <a:xfrm>
            <a:off x="3059113" y="404813"/>
            <a:ext cx="142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765" tIns="38382" rIns="76765" bIns="38382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4205" indent="-240030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60755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43025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727200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844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6416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988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560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sz="2500" baseline="0">
                <a:latin typeface="Times New Roman" panose="02020603050405020304" pitchFamily="18" charset="0"/>
                <a:ea typeface="楷体" panose="02010609060101010101" pitchFamily="49" charset="-122"/>
              </a:rPr>
              <a:t>电阻并联</a:t>
            </a:r>
          </a:p>
        </p:txBody>
      </p:sp>
      <p:sp>
        <p:nvSpPr>
          <p:cNvPr id="8" name="TextBox 64"/>
          <p:cNvSpPr txBox="1">
            <a:spLocks noChangeArrowheads="1"/>
          </p:cNvSpPr>
          <p:nvPr/>
        </p:nvSpPr>
        <p:spPr bwMode="auto">
          <a:xfrm>
            <a:off x="755650" y="260350"/>
            <a:ext cx="17684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765" tIns="38382" rIns="76765" bIns="38382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4205" indent="-240030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60755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43025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727200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844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6416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988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560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baseline="0">
                <a:solidFill>
                  <a:srgbClr val="FF3300"/>
                </a:solidFill>
                <a:latin typeface="Times New Roman" panose="02020603050405020304"/>
                <a:ea typeface="楷体" panose="02010609060101010101" pitchFamily="49" charset="-122"/>
              </a:rPr>
              <a:t>您知道吗 ？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00113" y="1268413"/>
            <a:ext cx="7545387" cy="5138737"/>
            <a:chOff x="982640" y="1286614"/>
            <a:chExt cx="10081118" cy="5023499"/>
          </a:xfrm>
        </p:grpSpPr>
        <p:grpSp>
          <p:nvGrpSpPr>
            <p:cNvPr id="74769" name="圆角矩形 3"/>
            <p:cNvGrpSpPr/>
            <p:nvPr/>
          </p:nvGrpSpPr>
          <p:grpSpPr>
            <a:xfrm>
              <a:off x="950852" y="1146312"/>
              <a:ext cx="10394359" cy="5447021"/>
              <a:chOff x="713232" y="859536"/>
              <a:chExt cx="7796784" cy="4084320"/>
            </a:xfrm>
          </p:grpSpPr>
          <p:pic>
            <p:nvPicPr>
              <p:cNvPr id="74770" name="圆角矩形 3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13232" y="859536"/>
                <a:ext cx="7796784" cy="408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771" name="Text Box 25"/>
              <p:cNvSpPr txBox="1">
                <a:spLocks noChangeArrowheads="1"/>
              </p:cNvSpPr>
              <p:nvPr/>
            </p:nvSpPr>
            <p:spPr bwMode="auto">
              <a:xfrm rot="-5400000">
                <a:off x="2725205" y="-842204"/>
                <a:ext cx="3663710" cy="7380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lIns="103121" tIns="51561" rIns="103121" bIns="51561" anchor="ctr"/>
              <a:lstStyle>
                <a:lvl1pPr defTabSz="77343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24205" indent="-240030" defTabSz="77343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60755" indent="-192405" defTabSz="77343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43025" indent="-192405" defTabSz="77343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727200" indent="-192405" defTabSz="77343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184400" indent="-192405" defTabSz="77343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641600" indent="-192405" defTabSz="77343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098800" indent="-192405" defTabSz="77343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556000" indent="-192405" defTabSz="77343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Tx/>
                  <a:buNone/>
                </a:pPr>
                <a:endParaRPr lang="zh-CN" altLang="en-US" sz="1100" b="0" baseline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74772" name="圆角矩形 4"/>
            <p:cNvSpPr>
              <a:spLocks noChangeArrowheads="1"/>
            </p:cNvSpPr>
            <p:nvPr/>
          </p:nvSpPr>
          <p:spPr bwMode="auto">
            <a:xfrm rot="-5400000">
              <a:off x="3787190" y="-980627"/>
              <a:ext cx="4629438" cy="9557982"/>
            </a:xfrm>
            <a:prstGeom prst="roundRect">
              <a:avLst>
                <a:gd name="adj" fmla="val 0"/>
              </a:avLst>
            </a:prstGeom>
            <a:solidFill>
              <a:srgbClr val="F2F2F2"/>
            </a:solidFill>
            <a:ln>
              <a:noFill/>
            </a:ln>
            <a:effectLst>
              <a:outerShdw dist="88900" dir="2700000" algn="tl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lIns="103121" tIns="51561" rIns="103121" bIns="51561" anchor="ctr"/>
            <a:lstStyle>
              <a:lvl1pPr defTabSz="7734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24205" indent="-240030" defTabSz="7734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60755" indent="-192405" defTabSz="7734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43025" indent="-192405" defTabSz="7734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727200" indent="-192405" defTabSz="7734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184400" indent="-192405" defTabSz="7734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641600" indent="-192405" defTabSz="7734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098800" indent="-192405" defTabSz="7734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556000" indent="-192405" defTabSz="7734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endParaRPr lang="zh-CN" altLang="en-US" sz="1100" b="0" baseline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74773" name="组合 5"/>
            <p:cNvGrpSpPr/>
            <p:nvPr/>
          </p:nvGrpSpPr>
          <p:grpSpPr>
            <a:xfrm>
              <a:off x="982640" y="1596963"/>
              <a:ext cx="751226" cy="4402810"/>
              <a:chOff x="982640" y="1596963"/>
              <a:chExt cx="751226" cy="4402810"/>
            </a:xfrm>
          </p:grpSpPr>
          <p:grpSp>
            <p:nvGrpSpPr>
              <p:cNvPr id="74774" name="组合 6"/>
              <p:cNvGrpSpPr/>
              <p:nvPr/>
            </p:nvGrpSpPr>
            <p:grpSpPr>
              <a:xfrm rot="-5400000">
                <a:off x="-615716" y="3650191"/>
                <a:ext cx="4402810" cy="296354"/>
                <a:chOff x="2149635" y="1165383"/>
                <a:chExt cx="3485831" cy="234634"/>
              </a:xfrm>
            </p:grpSpPr>
            <p:grpSp>
              <p:nvGrpSpPr>
                <p:cNvPr id="74775" name="组合 37"/>
                <p:cNvGrpSpPr/>
                <p:nvPr/>
              </p:nvGrpSpPr>
              <p:grpSpPr>
                <a:xfrm>
                  <a:off x="2149635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4776" name="椭圆 65"/>
                  <p:cNvSpPr>
                    <a:spLocks noChangeArrowheads="1"/>
                  </p:cNvSpPr>
                  <p:nvPr/>
                </p:nvSpPr>
                <p:spPr bwMode="auto">
                  <a:xfrm>
                    <a:off x="2485168" y="1113225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4777" name="椭圆 66"/>
                  <p:cNvGrpSpPr/>
                  <p:nvPr/>
                </p:nvGrpSpPr>
                <p:grpSpPr>
                  <a:xfrm rot="5400000">
                    <a:off x="2494487" y="1126563"/>
                    <a:ext cx="183890" cy="183955"/>
                    <a:chOff x="1091184" y="4291584"/>
                    <a:chExt cx="195072" cy="195072"/>
                  </a:xfrm>
                </p:grpSpPr>
                <p:pic>
                  <p:nvPicPr>
                    <p:cNvPr id="74778" name="椭圆 66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4291584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4779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40" y="4323383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4780" name="组合 38"/>
                <p:cNvGrpSpPr/>
                <p:nvPr/>
              </p:nvGrpSpPr>
              <p:grpSpPr>
                <a:xfrm>
                  <a:off x="2510880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4781" name="椭圆 63"/>
                  <p:cNvSpPr>
                    <a:spLocks noChangeArrowheads="1"/>
                  </p:cNvSpPr>
                  <p:nvPr/>
                </p:nvSpPr>
                <p:spPr bwMode="auto">
                  <a:xfrm>
                    <a:off x="2483960" y="1114348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4782" name="椭圆 64"/>
                  <p:cNvGrpSpPr/>
                  <p:nvPr/>
                </p:nvGrpSpPr>
                <p:grpSpPr>
                  <a:xfrm rot="5400000">
                    <a:off x="2493780" y="1126563"/>
                    <a:ext cx="183890" cy="183955"/>
                    <a:chOff x="1091184" y="3950208"/>
                    <a:chExt cx="195072" cy="195072"/>
                  </a:xfrm>
                </p:grpSpPr>
                <p:pic>
                  <p:nvPicPr>
                    <p:cNvPr id="74783" name="椭圆 64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3950208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4784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40" y="3981257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4785" name="组合 39"/>
                <p:cNvGrpSpPr/>
                <p:nvPr/>
              </p:nvGrpSpPr>
              <p:grpSpPr>
                <a:xfrm>
                  <a:off x="2872124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4786" name="椭圆 61"/>
                  <p:cNvSpPr>
                    <a:spLocks noChangeArrowheads="1"/>
                  </p:cNvSpPr>
                  <p:nvPr/>
                </p:nvSpPr>
                <p:spPr bwMode="auto">
                  <a:xfrm>
                    <a:off x="2483851" y="1114348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4787" name="椭圆 62"/>
                  <p:cNvGrpSpPr/>
                  <p:nvPr/>
                </p:nvGrpSpPr>
                <p:grpSpPr>
                  <a:xfrm rot="5400000">
                    <a:off x="2495948" y="1129437"/>
                    <a:ext cx="183890" cy="178206"/>
                    <a:chOff x="1091184" y="3608832"/>
                    <a:chExt cx="195072" cy="188976"/>
                  </a:xfrm>
                </p:grpSpPr>
                <p:pic>
                  <p:nvPicPr>
                    <p:cNvPr id="74788" name="椭圆 62"/>
                    <p:cNvPicPr>
                      <a:picLocks noChangeArrowheads="1"/>
                    </p:cNvPicPr>
                    <p:nvPr/>
                  </p:nvPicPr>
                  <p:blipFill>
                    <a:blip r:embed="rId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3608832"/>
                      <a:ext cx="195072" cy="1889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4789" name="Text Box 43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40" y="3639132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4790" name="组合 40"/>
                <p:cNvGrpSpPr/>
                <p:nvPr/>
              </p:nvGrpSpPr>
              <p:grpSpPr>
                <a:xfrm>
                  <a:off x="3233369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4791" name="椭圆 59"/>
                  <p:cNvSpPr>
                    <a:spLocks noChangeArrowheads="1"/>
                  </p:cNvSpPr>
                  <p:nvPr/>
                </p:nvSpPr>
                <p:spPr bwMode="auto">
                  <a:xfrm>
                    <a:off x="2483740" y="1114348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4792" name="椭圆 60"/>
                  <p:cNvGrpSpPr/>
                  <p:nvPr/>
                </p:nvGrpSpPr>
                <p:grpSpPr>
                  <a:xfrm rot="5400000">
                    <a:off x="2498115" y="1126563"/>
                    <a:ext cx="183890" cy="183955"/>
                    <a:chOff x="1091184" y="3261360"/>
                    <a:chExt cx="195072" cy="195072"/>
                  </a:xfrm>
                </p:grpSpPr>
                <p:pic>
                  <p:nvPicPr>
                    <p:cNvPr id="74793" name="椭圆 60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3261360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4794" name="Text Box 48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40" y="3297006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4795" name="组合 41"/>
                <p:cNvGrpSpPr/>
                <p:nvPr/>
              </p:nvGrpSpPr>
              <p:grpSpPr>
                <a:xfrm>
                  <a:off x="3594615" y="1165383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4796" name="椭圆 57"/>
                  <p:cNvSpPr>
                    <a:spLocks noChangeArrowheads="1"/>
                  </p:cNvSpPr>
                  <p:nvPr/>
                </p:nvSpPr>
                <p:spPr bwMode="auto">
                  <a:xfrm>
                    <a:off x="2483629" y="1114351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4797" name="椭圆 58"/>
                  <p:cNvGrpSpPr/>
                  <p:nvPr/>
                </p:nvGrpSpPr>
                <p:grpSpPr>
                  <a:xfrm rot="5400000">
                    <a:off x="2497406" y="1126564"/>
                    <a:ext cx="183890" cy="183955"/>
                    <a:chOff x="1091184" y="2919984"/>
                    <a:chExt cx="195072" cy="195072"/>
                  </a:xfrm>
                </p:grpSpPr>
                <p:pic>
                  <p:nvPicPr>
                    <p:cNvPr id="74798" name="椭圆 58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2919984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4799" name="Text Box 53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39" y="2954879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4800" name="组合 42"/>
                <p:cNvGrpSpPr/>
                <p:nvPr/>
              </p:nvGrpSpPr>
              <p:grpSpPr>
                <a:xfrm>
                  <a:off x="3955858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4801" name="椭圆 55"/>
                  <p:cNvSpPr>
                    <a:spLocks noChangeArrowheads="1"/>
                  </p:cNvSpPr>
                  <p:nvPr/>
                </p:nvSpPr>
                <p:spPr bwMode="auto">
                  <a:xfrm>
                    <a:off x="2484618" y="1114350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4802" name="椭圆 56"/>
                  <p:cNvGrpSpPr/>
                  <p:nvPr/>
                </p:nvGrpSpPr>
                <p:grpSpPr>
                  <a:xfrm rot="5400000">
                    <a:off x="2496701" y="1126564"/>
                    <a:ext cx="183890" cy="183955"/>
                    <a:chOff x="1091184" y="2578608"/>
                    <a:chExt cx="195072" cy="195072"/>
                  </a:xfrm>
                </p:grpSpPr>
                <p:pic>
                  <p:nvPicPr>
                    <p:cNvPr id="74803" name="椭圆 56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2578608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4804" name="Text Box 58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39" y="2612755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4805" name="组合 43"/>
                <p:cNvGrpSpPr/>
                <p:nvPr/>
              </p:nvGrpSpPr>
              <p:grpSpPr>
                <a:xfrm>
                  <a:off x="4317103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4806" name="椭圆 53"/>
                  <p:cNvSpPr>
                    <a:spLocks noChangeArrowheads="1"/>
                  </p:cNvSpPr>
                  <p:nvPr/>
                </p:nvSpPr>
                <p:spPr bwMode="auto">
                  <a:xfrm>
                    <a:off x="2484508" y="1114350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4807" name="椭圆 54"/>
                  <p:cNvGrpSpPr/>
                  <p:nvPr/>
                </p:nvGrpSpPr>
                <p:grpSpPr>
                  <a:xfrm rot="5400000">
                    <a:off x="2495994" y="1126564"/>
                    <a:ext cx="183890" cy="183955"/>
                    <a:chOff x="1091184" y="2237232"/>
                    <a:chExt cx="195072" cy="195072"/>
                  </a:xfrm>
                </p:grpSpPr>
                <p:pic>
                  <p:nvPicPr>
                    <p:cNvPr id="74808" name="椭圆 54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2237232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4809" name="Text Box 63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39" y="2270629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4810" name="组合 44"/>
                <p:cNvGrpSpPr/>
                <p:nvPr/>
              </p:nvGrpSpPr>
              <p:grpSpPr>
                <a:xfrm>
                  <a:off x="4678347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4811" name="椭圆 51"/>
                  <p:cNvSpPr>
                    <a:spLocks noChangeArrowheads="1"/>
                  </p:cNvSpPr>
                  <p:nvPr/>
                </p:nvSpPr>
                <p:spPr bwMode="auto">
                  <a:xfrm>
                    <a:off x="2484398" y="1114350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4812" name="椭圆 52"/>
                  <p:cNvGrpSpPr/>
                  <p:nvPr/>
                </p:nvGrpSpPr>
                <p:grpSpPr>
                  <a:xfrm rot="5400000">
                    <a:off x="2495287" y="1126564"/>
                    <a:ext cx="183890" cy="183955"/>
                    <a:chOff x="1091184" y="1895856"/>
                    <a:chExt cx="195072" cy="195072"/>
                  </a:xfrm>
                </p:grpSpPr>
                <p:pic>
                  <p:nvPicPr>
                    <p:cNvPr id="74813" name="椭圆 52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1895856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4814" name="Text Box 68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39" y="1928504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4815" name="组合 45"/>
                <p:cNvGrpSpPr/>
                <p:nvPr/>
              </p:nvGrpSpPr>
              <p:grpSpPr>
                <a:xfrm>
                  <a:off x="5039590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4816" name="椭圆 49"/>
                  <p:cNvSpPr>
                    <a:spLocks noChangeArrowheads="1"/>
                  </p:cNvSpPr>
                  <p:nvPr/>
                </p:nvSpPr>
                <p:spPr bwMode="auto">
                  <a:xfrm>
                    <a:off x="2484289" y="1114350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4817" name="椭圆 50"/>
                  <p:cNvGrpSpPr/>
                  <p:nvPr/>
                </p:nvGrpSpPr>
                <p:grpSpPr>
                  <a:xfrm rot="5400000">
                    <a:off x="2494582" y="1126564"/>
                    <a:ext cx="183890" cy="183955"/>
                    <a:chOff x="1091184" y="1554480"/>
                    <a:chExt cx="195072" cy="195072"/>
                  </a:xfrm>
                </p:grpSpPr>
                <p:pic>
                  <p:nvPicPr>
                    <p:cNvPr id="74818" name="椭圆 50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1554480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4819" name="Text Box 73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39" y="1586380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4820" name="组合 46"/>
                <p:cNvGrpSpPr/>
                <p:nvPr/>
              </p:nvGrpSpPr>
              <p:grpSpPr>
                <a:xfrm>
                  <a:off x="5400834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4821" name="椭圆 47"/>
                  <p:cNvSpPr>
                    <a:spLocks noChangeArrowheads="1"/>
                  </p:cNvSpPr>
                  <p:nvPr/>
                </p:nvSpPr>
                <p:spPr bwMode="auto">
                  <a:xfrm>
                    <a:off x="2484180" y="1114350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4822" name="椭圆 48"/>
                  <p:cNvGrpSpPr/>
                  <p:nvPr/>
                </p:nvGrpSpPr>
                <p:grpSpPr>
                  <a:xfrm rot="5400000">
                    <a:off x="2493875" y="1126564"/>
                    <a:ext cx="183890" cy="183955"/>
                    <a:chOff x="1091184" y="1213104"/>
                    <a:chExt cx="195072" cy="195072"/>
                  </a:xfrm>
                </p:grpSpPr>
                <p:pic>
                  <p:nvPicPr>
                    <p:cNvPr id="74823" name="椭圆 48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1213104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4824" name="Text Box 78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39" y="1244254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74825" name="组合 7"/>
              <p:cNvGrpSpPr/>
              <p:nvPr/>
            </p:nvGrpSpPr>
            <p:grpSpPr>
              <a:xfrm rot="-5400000">
                <a:off x="1229146" y="5557333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4826" name="圆角矩形 35"/>
                <p:cNvGrpSpPr/>
                <p:nvPr/>
              </p:nvGrpSpPr>
              <p:grpSpPr>
                <a:xfrm rot="5400000">
                  <a:off x="1955540" y="956829"/>
                  <a:ext cx="591960" cy="122280"/>
                  <a:chOff x="688848" y="4376928"/>
                  <a:chExt cx="560832" cy="115824"/>
                </a:xfrm>
              </p:grpSpPr>
              <p:pic>
                <p:nvPicPr>
                  <p:cNvPr id="74827" name="圆角矩形 35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4376928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4828" name="Text Box 82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4203175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4829" name="圆角矩形 36"/>
                <p:cNvGrpSpPr/>
                <p:nvPr/>
              </p:nvGrpSpPr>
              <p:grpSpPr>
                <a:xfrm rot="5400000">
                  <a:off x="2026334" y="956829"/>
                  <a:ext cx="591960" cy="122280"/>
                  <a:chOff x="688848" y="4309872"/>
                  <a:chExt cx="560832" cy="115824"/>
                </a:xfrm>
              </p:grpSpPr>
              <p:pic>
                <p:nvPicPr>
                  <p:cNvPr id="74830" name="圆角矩形 36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4309872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4831" name="Text Box 85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4137864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74832" name="组合 8"/>
              <p:cNvGrpSpPr/>
              <p:nvPr/>
            </p:nvGrpSpPr>
            <p:grpSpPr>
              <a:xfrm rot="-5400000">
                <a:off x="1229146" y="5099277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4833" name="圆角矩形 33"/>
                <p:cNvGrpSpPr/>
                <p:nvPr/>
              </p:nvGrpSpPr>
              <p:grpSpPr>
                <a:xfrm rot="5400000">
                  <a:off x="1959773" y="956829"/>
                  <a:ext cx="591960" cy="122280"/>
                  <a:chOff x="688848" y="4029456"/>
                  <a:chExt cx="560832" cy="115824"/>
                </a:xfrm>
              </p:grpSpPr>
              <p:pic>
                <p:nvPicPr>
                  <p:cNvPr id="74834" name="圆角矩形 33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4029456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4835" name="Text Box 89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3859712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4836" name="圆角矩形 34"/>
                <p:cNvGrpSpPr/>
                <p:nvPr/>
              </p:nvGrpSpPr>
              <p:grpSpPr>
                <a:xfrm rot="5400000">
                  <a:off x="2024131" y="956829"/>
                  <a:ext cx="591960" cy="122280"/>
                  <a:chOff x="688848" y="3968496"/>
                  <a:chExt cx="560832" cy="115824"/>
                </a:xfrm>
              </p:grpSpPr>
              <p:pic>
                <p:nvPicPr>
                  <p:cNvPr id="74837" name="圆角矩形 34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3968496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4838" name="Text Box 92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3794401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74839" name="组合 9"/>
              <p:cNvGrpSpPr/>
              <p:nvPr/>
            </p:nvGrpSpPr>
            <p:grpSpPr>
              <a:xfrm rot="-5400000">
                <a:off x="1229146" y="4641222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4840" name="圆角矩形 31"/>
                <p:cNvGrpSpPr/>
                <p:nvPr/>
              </p:nvGrpSpPr>
              <p:grpSpPr>
                <a:xfrm rot="5400000">
                  <a:off x="1957571" y="956829"/>
                  <a:ext cx="591960" cy="122280"/>
                  <a:chOff x="688848" y="3688080"/>
                  <a:chExt cx="560832" cy="115824"/>
                </a:xfrm>
              </p:grpSpPr>
              <p:pic>
                <p:nvPicPr>
                  <p:cNvPr id="74841" name="圆角矩形 31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3688080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4842" name="Text Box 96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3516250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4843" name="圆角矩形 32"/>
                <p:cNvGrpSpPr/>
                <p:nvPr/>
              </p:nvGrpSpPr>
              <p:grpSpPr>
                <a:xfrm rot="5400000">
                  <a:off x="2028365" y="956829"/>
                  <a:ext cx="591960" cy="122280"/>
                  <a:chOff x="688848" y="3621024"/>
                  <a:chExt cx="560832" cy="115824"/>
                </a:xfrm>
              </p:grpSpPr>
              <p:pic>
                <p:nvPicPr>
                  <p:cNvPr id="74844" name="圆角矩形 32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3621024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4845" name="Text Box 99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3450939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74846" name="组合 10"/>
              <p:cNvGrpSpPr/>
              <p:nvPr/>
            </p:nvGrpSpPr>
            <p:grpSpPr>
              <a:xfrm rot="-5400000">
                <a:off x="1229146" y="4183167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4847" name="圆角矩形 29"/>
                <p:cNvGrpSpPr/>
                <p:nvPr/>
              </p:nvGrpSpPr>
              <p:grpSpPr>
                <a:xfrm rot="5400000">
                  <a:off x="1955369" y="956829"/>
                  <a:ext cx="591960" cy="122280"/>
                  <a:chOff x="688848" y="3346704"/>
                  <a:chExt cx="560832" cy="115824"/>
                </a:xfrm>
              </p:grpSpPr>
              <p:pic>
                <p:nvPicPr>
                  <p:cNvPr id="74848" name="圆角矩形 29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3346704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4849" name="Text Box 103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3172789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4850" name="圆角矩形 30"/>
                <p:cNvGrpSpPr/>
                <p:nvPr/>
              </p:nvGrpSpPr>
              <p:grpSpPr>
                <a:xfrm rot="5400000">
                  <a:off x="2026163" y="956829"/>
                  <a:ext cx="591960" cy="122280"/>
                  <a:chOff x="688848" y="3279648"/>
                  <a:chExt cx="560832" cy="115824"/>
                </a:xfrm>
              </p:grpSpPr>
              <p:pic>
                <p:nvPicPr>
                  <p:cNvPr id="74851" name="圆角矩形 30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3279648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4852" name="Text Box 106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3107478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74853" name="组合 11"/>
              <p:cNvGrpSpPr/>
              <p:nvPr/>
            </p:nvGrpSpPr>
            <p:grpSpPr>
              <a:xfrm rot="-5400000">
                <a:off x="1229146" y="3725113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4854" name="圆角矩形 27"/>
                <p:cNvGrpSpPr/>
                <p:nvPr/>
              </p:nvGrpSpPr>
              <p:grpSpPr>
                <a:xfrm rot="5400000">
                  <a:off x="1959604" y="956829"/>
                  <a:ext cx="591960" cy="122280"/>
                  <a:chOff x="688848" y="2999232"/>
                  <a:chExt cx="560832" cy="115824"/>
                </a:xfrm>
              </p:grpSpPr>
              <p:pic>
                <p:nvPicPr>
                  <p:cNvPr id="74855" name="圆角矩形 27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2999232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4856" name="Text Box 110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2829328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4857" name="圆角矩形 28"/>
                <p:cNvGrpSpPr/>
                <p:nvPr/>
              </p:nvGrpSpPr>
              <p:grpSpPr>
                <a:xfrm rot="5400000">
                  <a:off x="2023962" y="956829"/>
                  <a:ext cx="591960" cy="122280"/>
                  <a:chOff x="688848" y="2938272"/>
                  <a:chExt cx="560832" cy="115824"/>
                </a:xfrm>
              </p:grpSpPr>
              <p:pic>
                <p:nvPicPr>
                  <p:cNvPr id="74858" name="圆角矩形 28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2938272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4859" name="Text Box 113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2764017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74860" name="组合 12"/>
              <p:cNvGrpSpPr/>
              <p:nvPr/>
            </p:nvGrpSpPr>
            <p:grpSpPr>
              <a:xfrm rot="-5400000">
                <a:off x="1229146" y="3267055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4861" name="圆角矩形 25"/>
                <p:cNvGrpSpPr/>
                <p:nvPr/>
              </p:nvGrpSpPr>
              <p:grpSpPr>
                <a:xfrm rot="5400000">
                  <a:off x="1957400" y="956829"/>
                  <a:ext cx="591960" cy="122280"/>
                  <a:chOff x="688848" y="2657856"/>
                  <a:chExt cx="560832" cy="115824"/>
                </a:xfrm>
              </p:grpSpPr>
              <p:pic>
                <p:nvPicPr>
                  <p:cNvPr id="74862" name="圆角矩形 25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2657856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4863" name="Text Box 117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2485864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4864" name="圆角矩形 26"/>
                <p:cNvGrpSpPr/>
                <p:nvPr/>
              </p:nvGrpSpPr>
              <p:grpSpPr>
                <a:xfrm rot="5400000">
                  <a:off x="2028194" y="956829"/>
                  <a:ext cx="591960" cy="122280"/>
                  <a:chOff x="688848" y="2590800"/>
                  <a:chExt cx="560832" cy="115824"/>
                </a:xfrm>
              </p:grpSpPr>
              <p:pic>
                <p:nvPicPr>
                  <p:cNvPr id="74865" name="圆角矩形 26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2590800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4866" name="Text Box 120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2420553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74867" name="组合 13"/>
              <p:cNvGrpSpPr/>
              <p:nvPr/>
            </p:nvGrpSpPr>
            <p:grpSpPr>
              <a:xfrm rot="-5400000">
                <a:off x="1229145" y="2808999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4868" name="圆角矩形 23"/>
                <p:cNvGrpSpPr/>
                <p:nvPr/>
              </p:nvGrpSpPr>
              <p:grpSpPr>
                <a:xfrm rot="5400000">
                  <a:off x="1955196" y="956830"/>
                  <a:ext cx="591960" cy="122280"/>
                  <a:chOff x="688848" y="2316480"/>
                  <a:chExt cx="560832" cy="115824"/>
                </a:xfrm>
              </p:grpSpPr>
              <p:pic>
                <p:nvPicPr>
                  <p:cNvPr id="74869" name="圆角矩形 23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2316480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4870" name="Text Box 124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6" y="2142401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4871" name="圆角矩形 24"/>
                <p:cNvGrpSpPr/>
                <p:nvPr/>
              </p:nvGrpSpPr>
              <p:grpSpPr>
                <a:xfrm rot="5400000">
                  <a:off x="2025990" y="956830"/>
                  <a:ext cx="591960" cy="122280"/>
                  <a:chOff x="688848" y="2249424"/>
                  <a:chExt cx="560832" cy="115824"/>
                </a:xfrm>
              </p:grpSpPr>
              <p:pic>
                <p:nvPicPr>
                  <p:cNvPr id="74872" name="圆角矩形 24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2249424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4873" name="Text Box 127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2077090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74874" name="组合 14"/>
              <p:cNvGrpSpPr/>
              <p:nvPr/>
            </p:nvGrpSpPr>
            <p:grpSpPr>
              <a:xfrm rot="-5400000">
                <a:off x="1229146" y="2350946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4875" name="圆角矩形 21"/>
                <p:cNvGrpSpPr/>
                <p:nvPr/>
              </p:nvGrpSpPr>
              <p:grpSpPr>
                <a:xfrm rot="5400000">
                  <a:off x="1959432" y="956829"/>
                  <a:ext cx="591960" cy="122280"/>
                  <a:chOff x="688848" y="1969008"/>
                  <a:chExt cx="560832" cy="115824"/>
                </a:xfrm>
              </p:grpSpPr>
              <p:pic>
                <p:nvPicPr>
                  <p:cNvPr id="74876" name="圆角矩形 21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1969008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4877" name="Text Box 13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1798941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4878" name="圆角矩形 22"/>
                <p:cNvGrpSpPr/>
                <p:nvPr/>
              </p:nvGrpSpPr>
              <p:grpSpPr>
                <a:xfrm rot="5400000">
                  <a:off x="2030226" y="956829"/>
                  <a:ext cx="591960" cy="122280"/>
                  <a:chOff x="688848" y="1901952"/>
                  <a:chExt cx="560832" cy="115824"/>
                </a:xfrm>
              </p:grpSpPr>
              <p:pic>
                <p:nvPicPr>
                  <p:cNvPr id="74879" name="圆角矩形 22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1901952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4880" name="Text Box 134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1733630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74881" name="组合 15"/>
              <p:cNvGrpSpPr/>
              <p:nvPr/>
            </p:nvGrpSpPr>
            <p:grpSpPr>
              <a:xfrm rot="-5400000">
                <a:off x="1229146" y="1892893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4882" name="圆角矩形 19"/>
                <p:cNvGrpSpPr/>
                <p:nvPr/>
              </p:nvGrpSpPr>
              <p:grpSpPr>
                <a:xfrm rot="5400000">
                  <a:off x="1957232" y="956829"/>
                  <a:ext cx="591960" cy="122280"/>
                  <a:chOff x="688848" y="1627632"/>
                  <a:chExt cx="560832" cy="115824"/>
                </a:xfrm>
              </p:grpSpPr>
              <p:pic>
                <p:nvPicPr>
                  <p:cNvPr id="74883" name="圆角矩形 19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1627632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4884" name="Text Box 138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1455481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4885" name="圆角矩形 20"/>
                <p:cNvGrpSpPr/>
                <p:nvPr/>
              </p:nvGrpSpPr>
              <p:grpSpPr>
                <a:xfrm rot="5400000">
                  <a:off x="2028026" y="956829"/>
                  <a:ext cx="591960" cy="122280"/>
                  <a:chOff x="688848" y="1560576"/>
                  <a:chExt cx="560832" cy="115824"/>
                </a:xfrm>
              </p:grpSpPr>
              <p:pic>
                <p:nvPicPr>
                  <p:cNvPr id="74886" name="圆角矩形 20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1560576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4887" name="Text Box 14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1390170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74888" name="组合 16"/>
              <p:cNvGrpSpPr/>
              <p:nvPr/>
            </p:nvGrpSpPr>
            <p:grpSpPr>
              <a:xfrm rot="-5400000">
                <a:off x="1229146" y="1434840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4889" name="圆角矩形 17"/>
                <p:cNvGrpSpPr/>
                <p:nvPr/>
              </p:nvGrpSpPr>
              <p:grpSpPr>
                <a:xfrm rot="5400000">
                  <a:off x="1955032" y="956829"/>
                  <a:ext cx="591960" cy="122280"/>
                  <a:chOff x="688848" y="1286256"/>
                  <a:chExt cx="560832" cy="115824"/>
                </a:xfrm>
              </p:grpSpPr>
              <p:pic>
                <p:nvPicPr>
                  <p:cNvPr id="74890" name="圆角矩形 17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1286256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4891" name="Text Box 145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1112021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4892" name="圆角矩形 18"/>
                <p:cNvGrpSpPr/>
                <p:nvPr/>
              </p:nvGrpSpPr>
              <p:grpSpPr>
                <a:xfrm rot="5400000">
                  <a:off x="2025825" y="956829"/>
                  <a:ext cx="591960" cy="122280"/>
                  <a:chOff x="688848" y="1219200"/>
                  <a:chExt cx="560832" cy="115824"/>
                </a:xfrm>
              </p:grpSpPr>
              <p:pic>
                <p:nvPicPr>
                  <p:cNvPr id="74893" name="圆角矩形 18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1219200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4894" name="Text Box 148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1046710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</p:grpSp>
      <p:pic>
        <p:nvPicPr>
          <p:cNvPr id="74896" name="Picture 3" descr="@JH86[W0BOP`A945TFH_(FB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897" name="Text Box 6"/>
          <p:cNvSpPr>
            <a:spLocks noChangeArrowheads="1"/>
          </p:cNvSpPr>
          <p:nvPr/>
        </p:nvSpPr>
        <p:spPr bwMode="auto">
          <a:xfrm>
            <a:off x="3995738" y="4868863"/>
            <a:ext cx="1450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aseline="0">
                <a:solidFill>
                  <a:schemeClr val="tx1"/>
                </a:solidFill>
                <a:latin typeface="Times New Roman" panose="02020603050405020304"/>
                <a:ea typeface="楷体" panose="02010609060101010101" pitchFamily="49" charset="-122"/>
              </a:rPr>
              <a:t>R</a:t>
            </a:r>
            <a:r>
              <a:rPr lang="en-US" altLang="zh-CN" baseline="-25000">
                <a:solidFill>
                  <a:schemeClr val="tx1"/>
                </a:solidFill>
                <a:latin typeface="Times New Roman" panose="02020603050405020304"/>
                <a:ea typeface="楷体" panose="02010609060101010101" pitchFamily="49" charset="-122"/>
              </a:rPr>
              <a:t>1</a:t>
            </a:r>
            <a:r>
              <a:rPr lang="en-US" altLang="zh-CN" baseline="0">
                <a:solidFill>
                  <a:schemeClr val="tx1"/>
                </a:solidFill>
                <a:latin typeface="Times New Roman" panose="02020603050405020304"/>
                <a:ea typeface="楷体" panose="02010609060101010101" pitchFamily="49" charset="-122"/>
              </a:rPr>
              <a:t>=20Ω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37" name="矩形 34836"/>
          <p:cNvSpPr>
            <a:spLocks noChangeArrowheads="1"/>
          </p:cNvSpPr>
          <p:nvPr/>
        </p:nvSpPr>
        <p:spPr bwMode="auto">
          <a:xfrm>
            <a:off x="873125" y="976313"/>
            <a:ext cx="70437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aseline="0">
                <a:latin typeface="Times New Roman" panose="02020603050405020304" pitchFamily="34" charset="-122"/>
                <a:ea typeface="楷体" panose="02010609060101010101" pitchFamily="49" charset="-122"/>
              </a:rPr>
              <a:t>并联电路的总电阻和各部分电阻之间又有什么关系呢？</a:t>
            </a:r>
            <a:endParaRPr lang="en-US" altLang="zh-CN" sz="3200" baseline="-2500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626" name="组合 34817"/>
          <p:cNvGrpSpPr/>
          <p:nvPr/>
        </p:nvGrpSpPr>
        <p:grpSpPr>
          <a:xfrm>
            <a:off x="2627313" y="2936875"/>
            <a:ext cx="3887787" cy="2555875"/>
            <a:chExt cx="2449" cy="1610"/>
          </a:xfrm>
        </p:grpSpPr>
        <p:sp>
          <p:nvSpPr>
            <p:cNvPr id="26627" name="矩形 34818"/>
            <p:cNvSpPr>
              <a:spLocks noChangeArrowheads="1"/>
            </p:cNvSpPr>
            <p:nvPr/>
          </p:nvSpPr>
          <p:spPr bwMode="auto">
            <a:xfrm>
              <a:off x="137" y="726"/>
              <a:ext cx="2193" cy="81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628" name="矩形 34819"/>
            <p:cNvSpPr>
              <a:spLocks noChangeArrowheads="1"/>
            </p:cNvSpPr>
            <p:nvPr/>
          </p:nvSpPr>
          <p:spPr bwMode="auto">
            <a:xfrm>
              <a:off x="0" y="1429"/>
              <a:ext cx="2449" cy="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629" name="矩形 34820"/>
            <p:cNvSpPr>
              <a:spLocks noChangeArrowheads="1"/>
            </p:cNvSpPr>
            <p:nvPr/>
          </p:nvSpPr>
          <p:spPr bwMode="auto">
            <a:xfrm>
              <a:off x="613" y="385"/>
              <a:ext cx="1228" cy="65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630" name="矩形 34821"/>
            <p:cNvSpPr>
              <a:spLocks noChangeArrowheads="1"/>
            </p:cNvSpPr>
            <p:nvPr/>
          </p:nvSpPr>
          <p:spPr bwMode="auto">
            <a:xfrm>
              <a:off x="1112" y="322"/>
              <a:ext cx="363" cy="1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631" name="矩形 34822"/>
            <p:cNvSpPr>
              <a:spLocks noChangeArrowheads="1"/>
            </p:cNvSpPr>
            <p:nvPr/>
          </p:nvSpPr>
          <p:spPr bwMode="auto">
            <a:xfrm>
              <a:off x="1134" y="975"/>
              <a:ext cx="363" cy="1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632" name="直接连接符 34823"/>
            <p:cNvSpPr>
              <a:spLocks noChangeShapeType="1"/>
            </p:cNvSpPr>
            <p:nvPr/>
          </p:nvSpPr>
          <p:spPr bwMode="auto">
            <a:xfrm>
              <a:off x="885" y="38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33" name="直接连接符 34824"/>
            <p:cNvSpPr>
              <a:spLocks noChangeShapeType="1"/>
            </p:cNvSpPr>
            <p:nvPr/>
          </p:nvSpPr>
          <p:spPr bwMode="auto">
            <a:xfrm>
              <a:off x="862" y="1043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34" name="直接连接符 34825"/>
            <p:cNvSpPr>
              <a:spLocks noChangeShapeType="1"/>
            </p:cNvSpPr>
            <p:nvPr/>
          </p:nvSpPr>
          <p:spPr bwMode="auto">
            <a:xfrm rot="5400000">
              <a:off x="2284" y="996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35" name="直接连接符 34826"/>
            <p:cNvSpPr>
              <a:spLocks noChangeShapeType="1"/>
            </p:cNvSpPr>
            <p:nvPr/>
          </p:nvSpPr>
          <p:spPr bwMode="auto">
            <a:xfrm>
              <a:off x="386" y="726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36" name="文本框 34828"/>
            <p:cNvSpPr txBox="1">
              <a:spLocks noChangeArrowheads="1"/>
            </p:cNvSpPr>
            <p:nvPr/>
          </p:nvSpPr>
          <p:spPr bwMode="auto">
            <a:xfrm>
              <a:off x="295" y="408"/>
              <a:ext cx="181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aseline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</a:p>
          </p:txBody>
        </p:sp>
        <p:sp>
          <p:nvSpPr>
            <p:cNvPr id="26637" name="文本框 34830"/>
            <p:cNvSpPr txBox="1">
              <a:spLocks noChangeArrowheads="1"/>
            </p:cNvSpPr>
            <p:nvPr/>
          </p:nvSpPr>
          <p:spPr bwMode="auto">
            <a:xfrm>
              <a:off x="1202" y="658"/>
              <a:ext cx="31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</a:t>
              </a:r>
              <a:r>
                <a:rPr lang="en-US" altLang="zh-CN" sz="3200" baseline="-25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26638" name="文本框 34831"/>
            <p:cNvSpPr txBox="1">
              <a:spLocks noChangeArrowheads="1"/>
            </p:cNvSpPr>
            <p:nvPr/>
          </p:nvSpPr>
          <p:spPr bwMode="auto">
            <a:xfrm>
              <a:off x="1134" y="0"/>
              <a:ext cx="31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</a:t>
              </a:r>
              <a:r>
                <a:rPr lang="en-US" altLang="zh-CN" sz="3200" baseline="-25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26639" name="Oval 125"/>
            <p:cNvSpPr>
              <a:spLocks noChangeArrowheads="1"/>
            </p:cNvSpPr>
            <p:nvPr/>
          </p:nvSpPr>
          <p:spPr bwMode="auto">
            <a:xfrm rot="5400000" flipV="1">
              <a:off x="1802" y="693"/>
              <a:ext cx="57" cy="5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 sz="1800" b="0" baseline="0">
                <a:solidFill>
                  <a:schemeClr val="tx1"/>
                </a:solidFill>
              </a:endParaRPr>
            </a:p>
          </p:txBody>
        </p:sp>
        <p:sp>
          <p:nvSpPr>
            <p:cNvPr id="26640" name="Oval 125"/>
            <p:cNvSpPr>
              <a:spLocks noChangeArrowheads="1"/>
            </p:cNvSpPr>
            <p:nvPr/>
          </p:nvSpPr>
          <p:spPr bwMode="auto">
            <a:xfrm rot="5400000" flipV="1">
              <a:off x="583" y="696"/>
              <a:ext cx="57" cy="5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 sz="1800" b="0" baseline="0">
                <a:solidFill>
                  <a:schemeClr val="tx1"/>
                </a:solidFill>
              </a:endParaRPr>
            </a:p>
          </p:txBody>
        </p:sp>
        <p:sp>
          <p:nvSpPr>
            <p:cNvPr id="26641" name="直接连接符 34834"/>
            <p:cNvSpPr>
              <a:spLocks noChangeShapeType="1"/>
            </p:cNvSpPr>
            <p:nvPr/>
          </p:nvSpPr>
          <p:spPr bwMode="auto">
            <a:xfrm>
              <a:off x="153" y="1380"/>
              <a:ext cx="21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42" name="文本框 34835"/>
            <p:cNvSpPr txBox="1">
              <a:spLocks noChangeArrowheads="1"/>
            </p:cNvSpPr>
            <p:nvPr/>
          </p:nvSpPr>
          <p:spPr bwMode="auto">
            <a:xfrm>
              <a:off x="1157" y="1247"/>
              <a:ext cx="408" cy="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baseline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</a:t>
              </a:r>
            </a:p>
          </p:txBody>
        </p:sp>
      </p:grpSp>
      <p:sp>
        <p:nvSpPr>
          <p:cNvPr id="26643" name="文本框 5"/>
          <p:cNvSpPr txBox="1">
            <a:spLocks noChangeArrowheads="1"/>
          </p:cNvSpPr>
          <p:nvPr/>
        </p:nvSpPr>
        <p:spPr bwMode="auto">
          <a:xfrm>
            <a:off x="5848350" y="3548063"/>
            <a:ext cx="477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aseline="0">
                <a:solidFill>
                  <a:srgbClr val="FF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R</a:t>
            </a:r>
            <a:endParaRPr lang="en-US" altLang="zh-CN" sz="3200" baseline="-25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6" name="文本框 30725"/>
          <p:cNvSpPr txBox="1">
            <a:spLocks noChangeArrowheads="1"/>
          </p:cNvSpPr>
          <p:nvPr/>
        </p:nvSpPr>
        <p:spPr bwMode="auto">
          <a:xfrm>
            <a:off x="731838" y="1273175"/>
            <a:ext cx="2300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aseline="0">
                <a:solidFill>
                  <a:schemeClr val="tx1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提出问题  </a:t>
            </a:r>
            <a:endParaRPr lang="zh-CN" altLang="en-US" sz="1800" b="0" baseline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727" name="文本框 30726"/>
          <p:cNvSpPr txBox="1">
            <a:spLocks noChangeArrowheads="1"/>
          </p:cNvSpPr>
          <p:nvPr/>
        </p:nvSpPr>
        <p:spPr bwMode="auto">
          <a:xfrm>
            <a:off x="1430338" y="2062163"/>
            <a:ext cx="65849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电阻并联后，其总电阻是变大还是变小？</a:t>
            </a:r>
          </a:p>
        </p:txBody>
      </p:sp>
      <p:sp>
        <p:nvSpPr>
          <p:cNvPr id="30728" name="文本框 30727"/>
          <p:cNvSpPr txBox="1">
            <a:spLocks noChangeArrowheads="1"/>
          </p:cNvSpPr>
          <p:nvPr/>
        </p:nvSpPr>
        <p:spPr bwMode="auto">
          <a:xfrm>
            <a:off x="715963" y="3054350"/>
            <a:ext cx="23161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猜想与假设：</a:t>
            </a:r>
          </a:p>
        </p:txBody>
      </p:sp>
      <p:sp>
        <p:nvSpPr>
          <p:cNvPr id="30729" name="文本框 30728"/>
          <p:cNvSpPr txBox="1">
            <a:spLocks noChangeArrowheads="1"/>
          </p:cNvSpPr>
          <p:nvPr/>
        </p:nvSpPr>
        <p:spPr bwMode="auto">
          <a:xfrm>
            <a:off x="850900" y="3816350"/>
            <a:ext cx="77438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两段导体并在一起，相当于导体的横截面积变   ，因此，其电阻值可能会      。</a:t>
            </a:r>
          </a:p>
        </p:txBody>
      </p:sp>
      <p:sp>
        <p:nvSpPr>
          <p:cNvPr id="30730" name="文本框 30729"/>
          <p:cNvSpPr txBox="1">
            <a:spLocks noChangeArrowheads="1"/>
          </p:cNvSpPr>
          <p:nvPr/>
        </p:nvSpPr>
        <p:spPr bwMode="auto">
          <a:xfrm>
            <a:off x="1317625" y="4638675"/>
            <a:ext cx="4873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aseline="0">
                <a:solidFill>
                  <a:srgbClr val="C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大</a:t>
            </a:r>
          </a:p>
        </p:txBody>
      </p:sp>
      <p:sp>
        <p:nvSpPr>
          <p:cNvPr id="30731" name="文本框 30730"/>
          <p:cNvSpPr txBox="1">
            <a:spLocks noChangeArrowheads="1"/>
          </p:cNvSpPr>
          <p:nvPr/>
        </p:nvSpPr>
        <p:spPr bwMode="auto">
          <a:xfrm>
            <a:off x="5435600" y="4581525"/>
            <a:ext cx="895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aseline="0">
                <a:solidFill>
                  <a:srgbClr val="C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变小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3194050" y="660400"/>
            <a:ext cx="22145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aseline="0">
                <a:solidFill>
                  <a:srgbClr val="C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电阻的并联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27" grpId="1"/>
      <p:bldP spid="30728" grpId="2"/>
      <p:bldP spid="30729" grpId="3"/>
      <p:bldP spid="30730" grpId="4"/>
      <p:bldP spid="30731" grpId="5"/>
      <p:bldP spid="17412" grpId="6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3" name="文本框 4"/>
          <p:cNvSpPr txBox="1">
            <a:spLocks noChangeArrowheads="1"/>
          </p:cNvSpPr>
          <p:nvPr/>
        </p:nvSpPr>
        <p:spPr bwMode="auto">
          <a:xfrm>
            <a:off x="295275" y="581025"/>
            <a:ext cx="41846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aseline="0">
                <a:solidFill>
                  <a:srgbClr val="C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进行实验与收集证据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294063" y="877888"/>
            <a:ext cx="5357812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、将一个定值电阻</a:t>
            </a:r>
            <a:r>
              <a:rPr lang="en-US" altLang="zh-CN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R</a:t>
            </a: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接在</a:t>
            </a:r>
            <a:r>
              <a:rPr lang="en-US" altLang="zh-CN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A</a:t>
            </a: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en-US" altLang="zh-CN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B</a:t>
            </a: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之间，闭合开关，观察电流表的示数。</a:t>
            </a:r>
            <a:endParaRPr lang="zh-CN" altLang="en-US" sz="2800" baseline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、将两个同样阻值的电阻</a:t>
            </a:r>
            <a:r>
              <a:rPr lang="en-US" altLang="zh-CN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R</a:t>
            </a: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并联起来，接在</a:t>
            </a:r>
            <a:r>
              <a:rPr lang="en-US" altLang="zh-CN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A</a:t>
            </a: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en-US" altLang="zh-CN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B</a:t>
            </a: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之间，闭合开关，再观察电流表的示数。</a:t>
            </a:r>
            <a:endParaRPr lang="zh-CN" altLang="en-US" sz="2800" baseline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675" name="组合 55"/>
          <p:cNvGrpSpPr/>
          <p:nvPr/>
        </p:nvGrpSpPr>
        <p:grpSpPr>
          <a:xfrm>
            <a:off x="468313" y="3573463"/>
            <a:ext cx="2384425" cy="1454150"/>
            <a:chOff x="632" y="5459"/>
            <a:chExt cx="3745" cy="2783"/>
          </a:xfrm>
        </p:grpSpPr>
        <p:grpSp>
          <p:nvGrpSpPr>
            <p:cNvPr id="28676" name="组合 27732"/>
            <p:cNvGrpSpPr/>
            <p:nvPr/>
          </p:nvGrpSpPr>
          <p:grpSpPr>
            <a:xfrm>
              <a:off x="632" y="5517"/>
              <a:ext cx="3745" cy="2725"/>
              <a:chOff x="3696" y="1841"/>
              <a:chExt cx="1498" cy="1090"/>
            </a:xfrm>
          </p:grpSpPr>
          <p:sp>
            <p:nvSpPr>
              <p:cNvPr id="28677" name="椭圆 27733"/>
              <p:cNvSpPr>
                <a:spLocks noChangeArrowheads="1"/>
              </p:cNvSpPr>
              <p:nvPr/>
            </p:nvSpPr>
            <p:spPr bwMode="auto">
              <a:xfrm>
                <a:off x="3696" y="2115"/>
                <a:ext cx="363" cy="363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rgbClr val="FF00FF"/>
                </a:solidFill>
                <a:round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 sz="28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</a:p>
            </p:txBody>
          </p:sp>
          <p:sp>
            <p:nvSpPr>
              <p:cNvPr id="28678" name="直接连接符 27734"/>
              <p:cNvSpPr>
                <a:spLocks noChangeShapeType="1"/>
              </p:cNvSpPr>
              <p:nvPr/>
            </p:nvSpPr>
            <p:spPr bwMode="auto">
              <a:xfrm flipH="1">
                <a:off x="3878" y="2478"/>
                <a:ext cx="0" cy="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679" name="直接连接符 27735"/>
              <p:cNvSpPr>
                <a:spLocks noChangeShapeType="1"/>
              </p:cNvSpPr>
              <p:nvPr/>
            </p:nvSpPr>
            <p:spPr bwMode="auto">
              <a:xfrm>
                <a:off x="3878" y="2841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680" name="直接连接符 27736"/>
              <p:cNvSpPr>
                <a:spLocks noChangeShapeType="1"/>
              </p:cNvSpPr>
              <p:nvPr/>
            </p:nvSpPr>
            <p:spPr bwMode="auto">
              <a:xfrm flipV="1">
                <a:off x="4196" y="2751"/>
                <a:ext cx="182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ot="10800000"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681" name="直接连接符 27737"/>
              <p:cNvSpPr>
                <a:spLocks noChangeShapeType="1"/>
              </p:cNvSpPr>
              <p:nvPr/>
            </p:nvSpPr>
            <p:spPr bwMode="auto">
              <a:xfrm>
                <a:off x="4422" y="284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682" name="直接连接符 27738"/>
              <p:cNvSpPr>
                <a:spLocks noChangeShapeType="1"/>
              </p:cNvSpPr>
              <p:nvPr/>
            </p:nvSpPr>
            <p:spPr bwMode="auto">
              <a:xfrm flipH="1">
                <a:off x="4649" y="2704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683" name="直接连接符 27739"/>
              <p:cNvSpPr>
                <a:spLocks noChangeShapeType="1"/>
              </p:cNvSpPr>
              <p:nvPr/>
            </p:nvSpPr>
            <p:spPr bwMode="auto">
              <a:xfrm flipH="1">
                <a:off x="4740" y="279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684" name="直接连接符 27740"/>
              <p:cNvSpPr>
                <a:spLocks noChangeShapeType="1"/>
              </p:cNvSpPr>
              <p:nvPr/>
            </p:nvSpPr>
            <p:spPr bwMode="auto">
              <a:xfrm>
                <a:off x="4740" y="2841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685" name="直接连接符 27741"/>
              <p:cNvSpPr>
                <a:spLocks noChangeShapeType="1"/>
              </p:cNvSpPr>
              <p:nvPr/>
            </p:nvSpPr>
            <p:spPr bwMode="auto">
              <a:xfrm>
                <a:off x="5192" y="1841"/>
                <a:ext cx="2" cy="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686" name="直接连接符 27742"/>
              <p:cNvSpPr>
                <a:spLocks noChangeShapeType="1"/>
              </p:cNvSpPr>
              <p:nvPr/>
            </p:nvSpPr>
            <p:spPr bwMode="auto">
              <a:xfrm flipH="1">
                <a:off x="4649" y="1842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687" name="直接连接符 27743"/>
              <p:cNvSpPr>
                <a:spLocks noChangeShapeType="1"/>
              </p:cNvSpPr>
              <p:nvPr/>
            </p:nvSpPr>
            <p:spPr bwMode="auto">
              <a:xfrm flipH="1">
                <a:off x="3878" y="1842"/>
                <a:ext cx="0" cy="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688" name="直接连接符 27744"/>
              <p:cNvSpPr>
                <a:spLocks noChangeShapeType="1"/>
              </p:cNvSpPr>
              <p:nvPr/>
            </p:nvSpPr>
            <p:spPr bwMode="auto">
              <a:xfrm>
                <a:off x="3878" y="1842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689" name="文本框 27745"/>
              <p:cNvSpPr txBox="1">
                <a:spLocks noChangeArrowheads="1"/>
              </p:cNvSpPr>
              <p:nvPr/>
            </p:nvSpPr>
            <p:spPr bwMode="auto">
              <a:xfrm>
                <a:off x="4105" y="1888"/>
                <a:ext cx="182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 b="0" baseline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28690" name="文本框 27746"/>
              <p:cNvSpPr txBox="1">
                <a:spLocks noChangeArrowheads="1"/>
              </p:cNvSpPr>
              <p:nvPr/>
            </p:nvSpPr>
            <p:spPr bwMode="auto">
              <a:xfrm>
                <a:off x="4558" y="1888"/>
                <a:ext cx="182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 b="0" baseline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B</a:t>
                </a:r>
              </a:p>
            </p:txBody>
          </p:sp>
        </p:grpSp>
        <p:sp>
          <p:nvSpPr>
            <p:cNvPr id="3" name="椭圆 2"/>
            <p:cNvSpPr/>
            <p:nvPr/>
          </p:nvSpPr>
          <p:spPr>
            <a:xfrm>
              <a:off x="1931" y="5459"/>
              <a:ext cx="120" cy="1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noProof="1"/>
            </a:p>
          </p:txBody>
        </p:sp>
        <p:sp>
          <p:nvSpPr>
            <p:cNvPr id="4" name="椭圆 3"/>
            <p:cNvSpPr/>
            <p:nvPr/>
          </p:nvSpPr>
          <p:spPr>
            <a:xfrm>
              <a:off x="2941" y="5459"/>
              <a:ext cx="120" cy="1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noProof="1"/>
            </a:p>
          </p:txBody>
        </p:sp>
        <p:sp>
          <p:nvSpPr>
            <p:cNvPr id="6" name="椭圆 5"/>
            <p:cNvSpPr/>
            <p:nvPr/>
          </p:nvSpPr>
          <p:spPr>
            <a:xfrm>
              <a:off x="1811" y="8008"/>
              <a:ext cx="120" cy="1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noProof="1"/>
            </a:p>
          </p:txBody>
        </p:sp>
      </p:grpSp>
      <p:grpSp>
        <p:nvGrpSpPr>
          <p:cNvPr id="8" name="组合 26642"/>
          <p:cNvGrpSpPr/>
          <p:nvPr/>
        </p:nvGrpSpPr>
        <p:grpSpPr>
          <a:xfrm>
            <a:off x="1042988" y="2924175"/>
            <a:ext cx="1295400" cy="396875"/>
            <a:chOff x="1021" y="1724"/>
            <a:chExt cx="945" cy="339"/>
          </a:xfrm>
        </p:grpSpPr>
        <p:sp>
          <p:nvSpPr>
            <p:cNvPr id="28695" name="矩形 26636"/>
            <p:cNvSpPr>
              <a:spLocks noChangeArrowheads="1"/>
            </p:cNvSpPr>
            <p:nvPr/>
          </p:nvSpPr>
          <p:spPr bwMode="auto">
            <a:xfrm>
              <a:off x="1292" y="1924"/>
              <a:ext cx="377" cy="108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96" name="文本框 26637"/>
            <p:cNvSpPr txBox="1">
              <a:spLocks noChangeArrowheads="1"/>
            </p:cNvSpPr>
            <p:nvPr/>
          </p:nvSpPr>
          <p:spPr bwMode="auto">
            <a:xfrm>
              <a:off x="1412" y="1724"/>
              <a:ext cx="31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</a:t>
              </a:r>
            </a:p>
          </p:txBody>
        </p:sp>
        <p:sp>
          <p:nvSpPr>
            <p:cNvPr id="28697" name="直接连接符 26638"/>
            <p:cNvSpPr>
              <a:spLocks noChangeShapeType="1"/>
            </p:cNvSpPr>
            <p:nvPr/>
          </p:nvSpPr>
          <p:spPr bwMode="auto">
            <a:xfrm>
              <a:off x="1021" y="1987"/>
              <a:ext cx="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698" name="直接连接符 26639"/>
            <p:cNvSpPr>
              <a:spLocks noChangeShapeType="1"/>
            </p:cNvSpPr>
            <p:nvPr/>
          </p:nvSpPr>
          <p:spPr bwMode="auto">
            <a:xfrm>
              <a:off x="1669" y="1987"/>
              <a:ext cx="2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7" name="文本框 56"/>
          <p:cNvSpPr txBox="1">
            <a:spLocks noChangeArrowheads="1"/>
          </p:cNvSpPr>
          <p:nvPr/>
        </p:nvSpPr>
        <p:spPr bwMode="auto">
          <a:xfrm>
            <a:off x="492125" y="4879975"/>
            <a:ext cx="815975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、将三个同样电阻</a:t>
            </a:r>
            <a:r>
              <a:rPr lang="en-US" altLang="zh-CN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R</a:t>
            </a: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并联接在</a:t>
            </a:r>
            <a:r>
              <a:rPr lang="en-US" altLang="zh-CN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A</a:t>
            </a: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en-US" altLang="zh-CN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B</a:t>
            </a: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之间，闭合开关，观察电流表的示数。</a:t>
            </a:r>
            <a:endParaRPr lang="zh-CN" altLang="en-US" sz="2800" baseline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25"/>
          <p:cNvGrpSpPr/>
          <p:nvPr/>
        </p:nvGrpSpPr>
        <p:grpSpPr>
          <a:xfrm>
            <a:off x="971550" y="2060575"/>
            <a:ext cx="1511300" cy="792163"/>
            <a:chOff x="5451" y="5073"/>
            <a:chExt cx="2886" cy="1515"/>
          </a:xfrm>
        </p:grpSpPr>
        <p:grpSp>
          <p:nvGrpSpPr>
            <p:cNvPr id="28723" name="组合 6"/>
            <p:cNvGrpSpPr/>
            <p:nvPr/>
          </p:nvGrpSpPr>
          <p:grpSpPr>
            <a:xfrm>
              <a:off x="5938" y="5073"/>
              <a:ext cx="1947" cy="1515"/>
              <a:chOff x="839" y="850"/>
              <a:chExt cx="779" cy="606"/>
            </a:xfrm>
          </p:grpSpPr>
          <p:sp>
            <p:nvSpPr>
              <p:cNvPr id="28724" name="直接连接符 7"/>
              <p:cNvSpPr>
                <a:spLocks noChangeShapeType="1"/>
              </p:cNvSpPr>
              <p:nvPr/>
            </p:nvSpPr>
            <p:spPr bwMode="auto">
              <a:xfrm>
                <a:off x="839" y="1389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28725" name="组合 8"/>
              <p:cNvGrpSpPr/>
              <p:nvPr/>
            </p:nvGrpSpPr>
            <p:grpSpPr>
              <a:xfrm>
                <a:off x="1006" y="850"/>
                <a:ext cx="612" cy="606"/>
                <a:chOff x="1006" y="850"/>
                <a:chExt cx="612" cy="606"/>
              </a:xfrm>
            </p:grpSpPr>
            <p:sp>
              <p:nvSpPr>
                <p:cNvPr id="28726" name="矩形 9"/>
                <p:cNvSpPr>
                  <a:spLocks noChangeArrowheads="1"/>
                </p:cNvSpPr>
                <p:nvPr/>
              </p:nvSpPr>
              <p:spPr bwMode="auto">
                <a:xfrm>
                  <a:off x="1020" y="1344"/>
                  <a:ext cx="371" cy="112"/>
                </a:xfrm>
                <a:prstGeom prst="rect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 sz="1800" b="0" baseline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8727" name="矩形 10"/>
                <p:cNvSpPr>
                  <a:spLocks noChangeArrowheads="1"/>
                </p:cNvSpPr>
                <p:nvPr/>
              </p:nvSpPr>
              <p:spPr bwMode="auto">
                <a:xfrm>
                  <a:off x="1006" y="1064"/>
                  <a:ext cx="384" cy="112"/>
                </a:xfrm>
                <a:prstGeom prst="rect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 sz="1800" b="0" baseline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8728" name="文本框 11"/>
                <p:cNvSpPr txBox="1">
                  <a:spLocks noChangeArrowheads="1"/>
                </p:cNvSpPr>
                <p:nvPr/>
              </p:nvSpPr>
              <p:spPr bwMode="auto">
                <a:xfrm>
                  <a:off x="1021" y="1143"/>
                  <a:ext cx="173" cy="3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baseline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R</a:t>
                  </a:r>
                  <a:endParaRPr lang="en-US" altLang="zh-CN" sz="2000" baseline="-25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729" name="文本框 12"/>
                <p:cNvSpPr txBox="1">
                  <a:spLocks noChangeArrowheads="1"/>
                </p:cNvSpPr>
                <p:nvPr/>
              </p:nvSpPr>
              <p:spPr bwMode="auto">
                <a:xfrm>
                  <a:off x="1100" y="850"/>
                  <a:ext cx="290" cy="3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baseline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R</a:t>
                  </a:r>
                  <a:endParaRPr lang="en-US" altLang="zh-CN" sz="2000" baseline="-250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730" name="直接连接符 13"/>
                <p:cNvSpPr>
                  <a:spLocks noChangeShapeType="1"/>
                </p:cNvSpPr>
                <p:nvPr/>
              </p:nvSpPr>
              <p:spPr bwMode="auto">
                <a:xfrm rot="480000" flipV="1">
                  <a:off x="1392" y="1385"/>
                  <a:ext cx="225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rot="10800000"/>
                <a:lstStyle/>
                <a:p>
                  <a:endParaRPr lang="zh-CN" altLang="en-US" sz="1800" b="0" baseline="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731" name="直接连接符 14"/>
                <p:cNvSpPr>
                  <a:spLocks noChangeShapeType="1"/>
                </p:cNvSpPr>
                <p:nvPr/>
              </p:nvSpPr>
              <p:spPr bwMode="auto">
                <a:xfrm>
                  <a:off x="1391" y="1120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800" b="0" baseline="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8732" name="组合 24"/>
            <p:cNvGrpSpPr/>
            <p:nvPr/>
          </p:nvGrpSpPr>
          <p:grpSpPr>
            <a:xfrm>
              <a:off x="5451" y="5728"/>
              <a:ext cx="2886" cy="694"/>
              <a:chOff x="5451" y="5728"/>
              <a:chExt cx="2886" cy="694"/>
            </a:xfrm>
          </p:grpSpPr>
          <p:sp>
            <p:nvSpPr>
              <p:cNvPr id="28733" name="直接连接符 17"/>
              <p:cNvSpPr>
                <a:spLocks noChangeShapeType="1"/>
              </p:cNvSpPr>
              <p:nvPr/>
            </p:nvSpPr>
            <p:spPr bwMode="auto">
              <a:xfrm>
                <a:off x="5903" y="5730"/>
                <a:ext cx="4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734" name="直接连接符 18"/>
              <p:cNvSpPr>
                <a:spLocks noChangeShapeType="1"/>
              </p:cNvSpPr>
              <p:nvPr/>
            </p:nvSpPr>
            <p:spPr bwMode="auto">
              <a:xfrm>
                <a:off x="5451" y="6134"/>
                <a:ext cx="4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735" name="直接连接符 21"/>
              <p:cNvSpPr>
                <a:spLocks noChangeShapeType="1"/>
              </p:cNvSpPr>
              <p:nvPr/>
            </p:nvSpPr>
            <p:spPr bwMode="auto">
              <a:xfrm>
                <a:off x="7885" y="6134"/>
                <a:ext cx="4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736" name="直接连接符 22"/>
              <p:cNvSpPr>
                <a:spLocks noChangeShapeType="1"/>
              </p:cNvSpPr>
              <p:nvPr/>
            </p:nvSpPr>
            <p:spPr bwMode="auto">
              <a:xfrm rot="5760000" flipV="1">
                <a:off x="5576" y="6041"/>
                <a:ext cx="689" cy="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737" name="直接连接符 23"/>
              <p:cNvSpPr>
                <a:spLocks noChangeShapeType="1"/>
              </p:cNvSpPr>
              <p:nvPr/>
            </p:nvSpPr>
            <p:spPr bwMode="auto">
              <a:xfrm rot="-5400000">
                <a:off x="7539" y="6074"/>
                <a:ext cx="69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2" name="组合 43"/>
          <p:cNvGrpSpPr/>
          <p:nvPr/>
        </p:nvGrpSpPr>
        <p:grpSpPr>
          <a:xfrm>
            <a:off x="900113" y="981075"/>
            <a:ext cx="1584325" cy="1103313"/>
            <a:chOff x="6208" y="6276"/>
            <a:chExt cx="2801" cy="2276"/>
          </a:xfrm>
        </p:grpSpPr>
        <p:sp>
          <p:nvSpPr>
            <p:cNvPr id="28739" name="矩形 15"/>
            <p:cNvSpPr>
              <a:spLocks noChangeArrowheads="1"/>
            </p:cNvSpPr>
            <p:nvPr/>
          </p:nvSpPr>
          <p:spPr bwMode="auto">
            <a:xfrm>
              <a:off x="7128" y="6801"/>
              <a:ext cx="960" cy="28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28740" name="组合 42"/>
            <p:cNvGrpSpPr/>
            <p:nvPr/>
          </p:nvGrpSpPr>
          <p:grpSpPr>
            <a:xfrm>
              <a:off x="6208" y="6276"/>
              <a:ext cx="2801" cy="2276"/>
              <a:chOff x="6221" y="6276"/>
              <a:chExt cx="2801" cy="2276"/>
            </a:xfrm>
          </p:grpSpPr>
          <p:sp>
            <p:nvSpPr>
              <p:cNvPr id="28741" name="直接连接符 26633"/>
              <p:cNvSpPr>
                <a:spLocks noChangeShapeType="1"/>
              </p:cNvSpPr>
              <p:nvPr/>
            </p:nvSpPr>
            <p:spPr bwMode="auto">
              <a:xfrm rot="5760000" flipV="1">
                <a:off x="6338" y="7273"/>
                <a:ext cx="687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742" name="直接连接符 26634"/>
              <p:cNvSpPr>
                <a:spLocks noChangeShapeType="1"/>
              </p:cNvSpPr>
              <p:nvPr/>
            </p:nvSpPr>
            <p:spPr bwMode="auto">
              <a:xfrm rot="4560000">
                <a:off x="8283" y="7203"/>
                <a:ext cx="726" cy="1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ot="10800000" vert="eaVert"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743" name="直接连接符 16"/>
              <p:cNvSpPr>
                <a:spLocks noChangeShapeType="1"/>
              </p:cNvSpPr>
              <p:nvPr/>
            </p:nvSpPr>
            <p:spPr bwMode="auto">
              <a:xfrm>
                <a:off x="8088" y="6924"/>
                <a:ext cx="567" cy="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744" name="直接连接符 19"/>
              <p:cNvSpPr>
                <a:spLocks noChangeShapeType="1"/>
              </p:cNvSpPr>
              <p:nvPr/>
            </p:nvSpPr>
            <p:spPr bwMode="auto">
              <a:xfrm>
                <a:off x="6673" y="6915"/>
                <a:ext cx="455" cy="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745" name="文本框 20"/>
              <p:cNvSpPr txBox="1">
                <a:spLocks noChangeArrowheads="1"/>
              </p:cNvSpPr>
              <p:nvPr/>
            </p:nvSpPr>
            <p:spPr bwMode="auto">
              <a:xfrm>
                <a:off x="7346" y="6276"/>
                <a:ext cx="517" cy="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</a:t>
                </a:r>
                <a:endParaRPr lang="en-US" altLang="zh-CN" sz="2000" baseline="-25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8746" name="组合 26"/>
              <p:cNvGrpSpPr/>
              <p:nvPr/>
            </p:nvGrpSpPr>
            <p:grpSpPr>
              <a:xfrm>
                <a:off x="6221" y="6987"/>
                <a:ext cx="2801" cy="1565"/>
                <a:chOff x="5451" y="5073"/>
                <a:chExt cx="2801" cy="1565"/>
              </a:xfrm>
            </p:grpSpPr>
            <p:grpSp>
              <p:nvGrpSpPr>
                <p:cNvPr id="28747" name="组合 27"/>
                <p:cNvGrpSpPr/>
                <p:nvPr/>
              </p:nvGrpSpPr>
              <p:grpSpPr>
                <a:xfrm>
                  <a:off x="5938" y="5073"/>
                  <a:ext cx="1947" cy="1565"/>
                  <a:chOff x="839" y="850"/>
                  <a:chExt cx="779" cy="626"/>
                </a:xfrm>
              </p:grpSpPr>
              <p:sp>
                <p:nvSpPr>
                  <p:cNvPr id="28748" name="直接连接符 28"/>
                  <p:cNvSpPr>
                    <a:spLocks noChangeShapeType="1"/>
                  </p:cNvSpPr>
                  <p:nvPr/>
                </p:nvSpPr>
                <p:spPr bwMode="auto">
                  <a:xfrm>
                    <a:off x="839" y="1389"/>
                    <a:ext cx="18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800" b="0" baseline="0">
                      <a:solidFill>
                        <a:schemeClr val="tx1"/>
                      </a:solidFill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28749" name="组合 29"/>
                  <p:cNvGrpSpPr/>
                  <p:nvPr/>
                </p:nvGrpSpPr>
                <p:grpSpPr>
                  <a:xfrm>
                    <a:off x="1006" y="850"/>
                    <a:ext cx="612" cy="626"/>
                    <a:chOff x="1006" y="850"/>
                    <a:chExt cx="612" cy="626"/>
                  </a:xfrm>
                </p:grpSpPr>
                <p:sp>
                  <p:nvSpPr>
                    <p:cNvPr id="28750" name="矩形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0" y="1344"/>
                      <a:ext cx="371" cy="112"/>
                    </a:xfrm>
                    <a:prstGeom prst="rect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1800" b="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751" name="矩形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6" y="1064"/>
                      <a:ext cx="384" cy="112"/>
                    </a:xfrm>
                    <a:prstGeom prst="rect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1800" b="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752" name="文本框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99" y="1148"/>
                      <a:ext cx="174" cy="32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20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</a:t>
                      </a:r>
                      <a:endParaRPr lang="en-US" altLang="zh-CN" sz="2000" baseline="-25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28753" name="文本框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99" y="850"/>
                      <a:ext cx="291" cy="3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20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</a:t>
                      </a:r>
                      <a:endParaRPr lang="en-US" altLang="zh-CN" sz="2000" baseline="-250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28754" name="直接连接符 34"/>
                    <p:cNvSpPr>
                      <a:spLocks noChangeShapeType="1"/>
                    </p:cNvSpPr>
                    <p:nvPr/>
                  </p:nvSpPr>
                  <p:spPr bwMode="auto">
                    <a:xfrm rot="480000" flipV="1">
                      <a:off x="1392" y="1385"/>
                      <a:ext cx="225" cy="2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rot="10800000"/>
                    <a:lstStyle/>
                    <a:p>
                      <a:endParaRPr lang="zh-CN" altLang="en-US" sz="1800" b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755" name="直接连接符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1" y="1120"/>
                      <a:ext cx="227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800" b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8756" name="组合 36"/>
                <p:cNvGrpSpPr/>
                <p:nvPr/>
              </p:nvGrpSpPr>
              <p:grpSpPr>
                <a:xfrm>
                  <a:off x="5451" y="5729"/>
                  <a:ext cx="2801" cy="694"/>
                  <a:chOff x="5451" y="5729"/>
                  <a:chExt cx="2801" cy="694"/>
                </a:xfrm>
              </p:grpSpPr>
              <p:sp>
                <p:nvSpPr>
                  <p:cNvPr id="28757" name="直接连接符 37"/>
                  <p:cNvSpPr>
                    <a:spLocks noChangeShapeType="1"/>
                  </p:cNvSpPr>
                  <p:nvPr/>
                </p:nvSpPr>
                <p:spPr bwMode="auto">
                  <a:xfrm>
                    <a:off x="5903" y="5730"/>
                    <a:ext cx="4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800" b="0" baseline="0">
                      <a:solidFill>
                        <a:schemeClr val="tx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8758" name="直接连接符 38"/>
                  <p:cNvSpPr>
                    <a:spLocks noChangeShapeType="1"/>
                  </p:cNvSpPr>
                  <p:nvPr/>
                </p:nvSpPr>
                <p:spPr bwMode="auto">
                  <a:xfrm>
                    <a:off x="5451" y="5748"/>
                    <a:ext cx="4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800" b="0" baseline="0">
                      <a:solidFill>
                        <a:schemeClr val="tx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8759" name="直接连接符 39"/>
                  <p:cNvSpPr>
                    <a:spLocks noChangeShapeType="1"/>
                  </p:cNvSpPr>
                  <p:nvPr/>
                </p:nvSpPr>
                <p:spPr bwMode="auto">
                  <a:xfrm>
                    <a:off x="7800" y="5748"/>
                    <a:ext cx="4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800" b="0" baseline="0">
                      <a:solidFill>
                        <a:schemeClr val="tx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8760" name="直接连接符 40"/>
                  <p:cNvSpPr>
                    <a:spLocks noChangeShapeType="1"/>
                  </p:cNvSpPr>
                  <p:nvPr/>
                </p:nvSpPr>
                <p:spPr bwMode="auto">
                  <a:xfrm rot="5760000" flipV="1">
                    <a:off x="5576" y="6041"/>
                    <a:ext cx="689" cy="6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eaVert"/>
                  <a:lstStyle/>
                  <a:p>
                    <a:endParaRPr lang="zh-CN" altLang="en-US" sz="1800" b="0" baseline="0">
                      <a:solidFill>
                        <a:schemeClr val="tx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8761" name="直接连接符 41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7539" y="6074"/>
                    <a:ext cx="694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eaVert"/>
                  <a:lstStyle/>
                  <a:p>
                    <a:endParaRPr lang="zh-CN" altLang="en-US" sz="1800" b="0" baseline="0">
                      <a:solidFill>
                        <a:schemeClr val="tx1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721" name="组合 55"/>
          <p:cNvGrpSpPr/>
          <p:nvPr/>
        </p:nvGrpSpPr>
        <p:grpSpPr>
          <a:xfrm>
            <a:off x="5724525" y="1196975"/>
            <a:ext cx="2378075" cy="1766888"/>
            <a:chOff x="632" y="5459"/>
            <a:chExt cx="3744" cy="2782"/>
          </a:xfrm>
        </p:grpSpPr>
        <p:grpSp>
          <p:nvGrpSpPr>
            <p:cNvPr id="30722" name="组合 27732"/>
            <p:cNvGrpSpPr/>
            <p:nvPr/>
          </p:nvGrpSpPr>
          <p:grpSpPr>
            <a:xfrm>
              <a:off x="632" y="5517"/>
              <a:ext cx="3745" cy="2725"/>
              <a:chOff x="3696" y="1841"/>
              <a:chExt cx="1498" cy="1090"/>
            </a:xfrm>
          </p:grpSpPr>
          <p:sp>
            <p:nvSpPr>
              <p:cNvPr id="30723" name="椭圆 27733"/>
              <p:cNvSpPr>
                <a:spLocks noChangeArrowheads="1"/>
              </p:cNvSpPr>
              <p:nvPr/>
            </p:nvSpPr>
            <p:spPr bwMode="auto">
              <a:xfrm>
                <a:off x="3696" y="2115"/>
                <a:ext cx="363" cy="363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rgbClr val="FF00FF"/>
                </a:solidFill>
                <a:round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 sz="28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</a:p>
            </p:txBody>
          </p:sp>
          <p:sp>
            <p:nvSpPr>
              <p:cNvPr id="30724" name="直接连接符 27734"/>
              <p:cNvSpPr>
                <a:spLocks noChangeShapeType="1"/>
              </p:cNvSpPr>
              <p:nvPr/>
            </p:nvSpPr>
            <p:spPr bwMode="auto">
              <a:xfrm flipH="1">
                <a:off x="3878" y="2478"/>
                <a:ext cx="0" cy="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725" name="直接连接符 27735"/>
              <p:cNvSpPr>
                <a:spLocks noChangeShapeType="1"/>
              </p:cNvSpPr>
              <p:nvPr/>
            </p:nvSpPr>
            <p:spPr bwMode="auto">
              <a:xfrm>
                <a:off x="3878" y="2841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726" name="直接连接符 27736"/>
              <p:cNvSpPr>
                <a:spLocks noChangeShapeType="1"/>
              </p:cNvSpPr>
              <p:nvPr/>
            </p:nvSpPr>
            <p:spPr bwMode="auto">
              <a:xfrm flipV="1">
                <a:off x="4196" y="2751"/>
                <a:ext cx="182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ot="10800000"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727" name="直接连接符 27737"/>
              <p:cNvSpPr>
                <a:spLocks noChangeShapeType="1"/>
              </p:cNvSpPr>
              <p:nvPr/>
            </p:nvSpPr>
            <p:spPr bwMode="auto">
              <a:xfrm>
                <a:off x="4422" y="284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728" name="直接连接符 27738"/>
              <p:cNvSpPr>
                <a:spLocks noChangeShapeType="1"/>
              </p:cNvSpPr>
              <p:nvPr/>
            </p:nvSpPr>
            <p:spPr bwMode="auto">
              <a:xfrm flipH="1">
                <a:off x="4649" y="2704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729" name="直接连接符 27739"/>
              <p:cNvSpPr>
                <a:spLocks noChangeShapeType="1"/>
              </p:cNvSpPr>
              <p:nvPr/>
            </p:nvSpPr>
            <p:spPr bwMode="auto">
              <a:xfrm flipH="1">
                <a:off x="4740" y="279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730" name="直接连接符 27740"/>
              <p:cNvSpPr>
                <a:spLocks noChangeShapeType="1"/>
              </p:cNvSpPr>
              <p:nvPr/>
            </p:nvSpPr>
            <p:spPr bwMode="auto">
              <a:xfrm>
                <a:off x="4740" y="2841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731" name="直接连接符 27741"/>
              <p:cNvSpPr>
                <a:spLocks noChangeShapeType="1"/>
              </p:cNvSpPr>
              <p:nvPr/>
            </p:nvSpPr>
            <p:spPr bwMode="auto">
              <a:xfrm>
                <a:off x="5192" y="1841"/>
                <a:ext cx="2" cy="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732" name="直接连接符 27742"/>
              <p:cNvSpPr>
                <a:spLocks noChangeShapeType="1"/>
              </p:cNvSpPr>
              <p:nvPr/>
            </p:nvSpPr>
            <p:spPr bwMode="auto">
              <a:xfrm flipH="1">
                <a:off x="4649" y="1842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733" name="直接连接符 27743"/>
              <p:cNvSpPr>
                <a:spLocks noChangeShapeType="1"/>
              </p:cNvSpPr>
              <p:nvPr/>
            </p:nvSpPr>
            <p:spPr bwMode="auto">
              <a:xfrm flipH="1">
                <a:off x="3878" y="1842"/>
                <a:ext cx="0" cy="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734" name="直接连接符 27744"/>
              <p:cNvSpPr>
                <a:spLocks noChangeShapeType="1"/>
              </p:cNvSpPr>
              <p:nvPr/>
            </p:nvSpPr>
            <p:spPr bwMode="auto">
              <a:xfrm>
                <a:off x="3878" y="1842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735" name="文本框 27745"/>
              <p:cNvSpPr txBox="1">
                <a:spLocks noChangeArrowheads="1"/>
              </p:cNvSpPr>
              <p:nvPr/>
            </p:nvSpPr>
            <p:spPr bwMode="auto">
              <a:xfrm>
                <a:off x="4105" y="1888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 b="0" baseline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30736" name="文本框 27746"/>
              <p:cNvSpPr txBox="1">
                <a:spLocks noChangeArrowheads="1"/>
              </p:cNvSpPr>
              <p:nvPr/>
            </p:nvSpPr>
            <p:spPr bwMode="auto">
              <a:xfrm>
                <a:off x="4558" y="1888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 b="0" baseline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B</a:t>
                </a:r>
              </a:p>
            </p:txBody>
          </p:sp>
        </p:grpSp>
        <p:sp>
          <p:nvSpPr>
            <p:cNvPr id="3" name="椭圆 2"/>
            <p:cNvSpPr/>
            <p:nvPr/>
          </p:nvSpPr>
          <p:spPr>
            <a:xfrm>
              <a:off x="1932" y="5459"/>
              <a:ext cx="117" cy="1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noProof="1"/>
            </a:p>
          </p:txBody>
        </p:sp>
        <p:sp>
          <p:nvSpPr>
            <p:cNvPr id="4" name="椭圆 3"/>
            <p:cNvSpPr/>
            <p:nvPr/>
          </p:nvSpPr>
          <p:spPr>
            <a:xfrm>
              <a:off x="2941" y="5459"/>
              <a:ext cx="117" cy="1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noProof="1"/>
            </a:p>
          </p:txBody>
        </p:sp>
        <p:sp>
          <p:nvSpPr>
            <p:cNvPr id="6" name="椭圆 5"/>
            <p:cNvSpPr/>
            <p:nvPr/>
          </p:nvSpPr>
          <p:spPr>
            <a:xfrm>
              <a:off x="1812" y="8009"/>
              <a:ext cx="120" cy="11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noProof="1"/>
            </a:p>
          </p:txBody>
        </p:sp>
      </p:grpSp>
      <p:grpSp>
        <p:nvGrpSpPr>
          <p:cNvPr id="7" name="组合 26642"/>
          <p:cNvGrpSpPr/>
          <p:nvPr/>
        </p:nvGrpSpPr>
        <p:grpSpPr>
          <a:xfrm>
            <a:off x="454025" y="1651000"/>
            <a:ext cx="1400175" cy="488950"/>
            <a:chOff x="1021" y="1724"/>
            <a:chExt cx="882" cy="308"/>
          </a:xfrm>
        </p:grpSpPr>
        <p:sp>
          <p:nvSpPr>
            <p:cNvPr id="30741" name="矩形 26636"/>
            <p:cNvSpPr>
              <a:spLocks noChangeArrowheads="1"/>
            </p:cNvSpPr>
            <p:nvPr/>
          </p:nvSpPr>
          <p:spPr bwMode="auto">
            <a:xfrm>
              <a:off x="1292" y="1924"/>
              <a:ext cx="377" cy="108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742" name="文本框 26637"/>
            <p:cNvSpPr txBox="1">
              <a:spLocks noChangeArrowheads="1"/>
            </p:cNvSpPr>
            <p:nvPr/>
          </p:nvSpPr>
          <p:spPr bwMode="auto">
            <a:xfrm>
              <a:off x="1412" y="1724"/>
              <a:ext cx="317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</a:t>
              </a:r>
            </a:p>
          </p:txBody>
        </p:sp>
        <p:sp>
          <p:nvSpPr>
            <p:cNvPr id="30743" name="直接连接符 26638"/>
            <p:cNvSpPr>
              <a:spLocks noChangeShapeType="1"/>
            </p:cNvSpPr>
            <p:nvPr/>
          </p:nvSpPr>
          <p:spPr bwMode="auto">
            <a:xfrm>
              <a:off x="1021" y="1987"/>
              <a:ext cx="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44" name="直接连接符 26639"/>
            <p:cNvSpPr>
              <a:spLocks noChangeShapeType="1"/>
            </p:cNvSpPr>
            <p:nvPr/>
          </p:nvSpPr>
          <p:spPr bwMode="auto">
            <a:xfrm flipV="1">
              <a:off x="1669" y="1987"/>
              <a:ext cx="2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" name="组合 25"/>
          <p:cNvGrpSpPr/>
          <p:nvPr/>
        </p:nvGrpSpPr>
        <p:grpSpPr>
          <a:xfrm>
            <a:off x="1979613" y="1341438"/>
            <a:ext cx="1831975" cy="960437"/>
            <a:chOff x="5451" y="5073"/>
            <a:chExt cx="2886" cy="1515"/>
          </a:xfrm>
        </p:grpSpPr>
        <p:grpSp>
          <p:nvGrpSpPr>
            <p:cNvPr id="30746" name="组合 6"/>
            <p:cNvGrpSpPr/>
            <p:nvPr/>
          </p:nvGrpSpPr>
          <p:grpSpPr>
            <a:xfrm>
              <a:off x="5938" y="5073"/>
              <a:ext cx="1947" cy="1515"/>
              <a:chOff x="839" y="850"/>
              <a:chExt cx="779" cy="606"/>
            </a:xfrm>
          </p:grpSpPr>
          <p:sp>
            <p:nvSpPr>
              <p:cNvPr id="30747" name="直接连接符 7"/>
              <p:cNvSpPr>
                <a:spLocks noChangeShapeType="1"/>
              </p:cNvSpPr>
              <p:nvPr/>
            </p:nvSpPr>
            <p:spPr bwMode="auto">
              <a:xfrm>
                <a:off x="839" y="1389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30748" name="组合 8"/>
              <p:cNvGrpSpPr/>
              <p:nvPr/>
            </p:nvGrpSpPr>
            <p:grpSpPr>
              <a:xfrm>
                <a:off x="1006" y="850"/>
                <a:ext cx="612" cy="606"/>
                <a:chOff x="1006" y="850"/>
                <a:chExt cx="612" cy="606"/>
              </a:xfrm>
            </p:grpSpPr>
            <p:sp>
              <p:nvSpPr>
                <p:cNvPr id="30749" name="矩形 9"/>
                <p:cNvSpPr>
                  <a:spLocks noChangeArrowheads="1"/>
                </p:cNvSpPr>
                <p:nvPr/>
              </p:nvSpPr>
              <p:spPr bwMode="auto">
                <a:xfrm>
                  <a:off x="1020" y="1344"/>
                  <a:ext cx="371" cy="112"/>
                </a:xfrm>
                <a:prstGeom prst="rect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 sz="1800" b="0" baseline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0750" name="矩形 10"/>
                <p:cNvSpPr>
                  <a:spLocks noChangeArrowheads="1"/>
                </p:cNvSpPr>
                <p:nvPr/>
              </p:nvSpPr>
              <p:spPr bwMode="auto">
                <a:xfrm>
                  <a:off x="1006" y="1064"/>
                  <a:ext cx="384" cy="112"/>
                </a:xfrm>
                <a:prstGeom prst="rect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 sz="1800" b="0" baseline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0751" name="文本框 11"/>
                <p:cNvSpPr txBox="1">
                  <a:spLocks noChangeArrowheads="1"/>
                </p:cNvSpPr>
                <p:nvPr/>
              </p:nvSpPr>
              <p:spPr bwMode="auto">
                <a:xfrm>
                  <a:off x="1020" y="1143"/>
                  <a:ext cx="174" cy="2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baseline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R</a:t>
                  </a:r>
                  <a:endParaRPr lang="en-US" altLang="zh-CN" sz="2000" baseline="-25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752" name="文本框 12"/>
                <p:cNvSpPr txBox="1">
                  <a:spLocks noChangeArrowheads="1"/>
                </p:cNvSpPr>
                <p:nvPr/>
              </p:nvSpPr>
              <p:spPr bwMode="auto">
                <a:xfrm>
                  <a:off x="1099" y="850"/>
                  <a:ext cx="291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baseline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R</a:t>
                  </a:r>
                  <a:endParaRPr lang="en-US" altLang="zh-CN" sz="2000" baseline="-250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753" name="直接连接符 13"/>
                <p:cNvSpPr>
                  <a:spLocks noChangeShapeType="1"/>
                </p:cNvSpPr>
                <p:nvPr/>
              </p:nvSpPr>
              <p:spPr bwMode="auto">
                <a:xfrm rot="480000" flipV="1">
                  <a:off x="1392" y="1385"/>
                  <a:ext cx="225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rot="10800000"/>
                <a:lstStyle/>
                <a:p>
                  <a:endParaRPr lang="zh-CN" altLang="en-US" sz="1800" b="0" baseline="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754" name="直接连接符 14"/>
                <p:cNvSpPr>
                  <a:spLocks noChangeShapeType="1"/>
                </p:cNvSpPr>
                <p:nvPr/>
              </p:nvSpPr>
              <p:spPr bwMode="auto">
                <a:xfrm>
                  <a:off x="1391" y="1120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800" b="0" baseline="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0755" name="组合 24"/>
            <p:cNvGrpSpPr/>
            <p:nvPr/>
          </p:nvGrpSpPr>
          <p:grpSpPr>
            <a:xfrm>
              <a:off x="5451" y="5728"/>
              <a:ext cx="2886" cy="694"/>
              <a:chOff x="5451" y="5728"/>
              <a:chExt cx="2886" cy="694"/>
            </a:xfrm>
          </p:grpSpPr>
          <p:sp>
            <p:nvSpPr>
              <p:cNvPr id="30756" name="直接连接符 17"/>
              <p:cNvSpPr>
                <a:spLocks noChangeShapeType="1"/>
              </p:cNvSpPr>
              <p:nvPr/>
            </p:nvSpPr>
            <p:spPr bwMode="auto">
              <a:xfrm>
                <a:off x="5903" y="5730"/>
                <a:ext cx="4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757" name="直接连接符 18"/>
              <p:cNvSpPr>
                <a:spLocks noChangeShapeType="1"/>
              </p:cNvSpPr>
              <p:nvPr/>
            </p:nvSpPr>
            <p:spPr bwMode="auto">
              <a:xfrm>
                <a:off x="5451" y="6134"/>
                <a:ext cx="4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758" name="直接连接符 21"/>
              <p:cNvSpPr>
                <a:spLocks noChangeShapeType="1"/>
              </p:cNvSpPr>
              <p:nvPr/>
            </p:nvSpPr>
            <p:spPr bwMode="auto">
              <a:xfrm>
                <a:off x="7885" y="6134"/>
                <a:ext cx="4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759" name="直接连接符 22"/>
              <p:cNvSpPr>
                <a:spLocks noChangeShapeType="1"/>
              </p:cNvSpPr>
              <p:nvPr/>
            </p:nvSpPr>
            <p:spPr bwMode="auto">
              <a:xfrm rot="5760000" flipV="1">
                <a:off x="5576" y="6041"/>
                <a:ext cx="689" cy="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760" name="直接连接符 23"/>
              <p:cNvSpPr>
                <a:spLocks noChangeShapeType="1"/>
              </p:cNvSpPr>
              <p:nvPr/>
            </p:nvSpPr>
            <p:spPr bwMode="auto">
              <a:xfrm rot="-5400000">
                <a:off x="7539" y="6074"/>
                <a:ext cx="69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2" name="组合 43"/>
          <p:cNvGrpSpPr/>
          <p:nvPr/>
        </p:nvGrpSpPr>
        <p:grpSpPr>
          <a:xfrm>
            <a:off x="3787775" y="1206500"/>
            <a:ext cx="1778000" cy="1412875"/>
            <a:chOff x="6208" y="6276"/>
            <a:chExt cx="2800" cy="2224"/>
          </a:xfrm>
        </p:grpSpPr>
        <p:sp>
          <p:nvSpPr>
            <p:cNvPr id="30762" name="矩形 15"/>
            <p:cNvSpPr>
              <a:spLocks noChangeArrowheads="1"/>
            </p:cNvSpPr>
            <p:nvPr/>
          </p:nvSpPr>
          <p:spPr bwMode="auto">
            <a:xfrm>
              <a:off x="7128" y="6801"/>
              <a:ext cx="960" cy="28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30763" name="组合 42"/>
            <p:cNvGrpSpPr/>
            <p:nvPr/>
          </p:nvGrpSpPr>
          <p:grpSpPr>
            <a:xfrm>
              <a:off x="6208" y="6276"/>
              <a:ext cx="2800" cy="2225"/>
              <a:chOff x="6221" y="6276"/>
              <a:chExt cx="2800" cy="2225"/>
            </a:xfrm>
          </p:grpSpPr>
          <p:sp>
            <p:nvSpPr>
              <p:cNvPr id="30764" name="直接连接符 26633"/>
              <p:cNvSpPr>
                <a:spLocks noChangeShapeType="1"/>
              </p:cNvSpPr>
              <p:nvPr/>
            </p:nvSpPr>
            <p:spPr bwMode="auto">
              <a:xfrm rot="5760000" flipV="1">
                <a:off x="6338" y="7273"/>
                <a:ext cx="687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765" name="直接连接符 26634"/>
              <p:cNvSpPr>
                <a:spLocks noChangeShapeType="1"/>
              </p:cNvSpPr>
              <p:nvPr/>
            </p:nvSpPr>
            <p:spPr bwMode="auto">
              <a:xfrm rot="4560000">
                <a:off x="8283" y="7203"/>
                <a:ext cx="726" cy="1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766" name="直接连接符 16"/>
              <p:cNvSpPr>
                <a:spLocks noChangeShapeType="1"/>
              </p:cNvSpPr>
              <p:nvPr/>
            </p:nvSpPr>
            <p:spPr bwMode="auto">
              <a:xfrm>
                <a:off x="8088" y="6924"/>
                <a:ext cx="567" cy="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767" name="直接连接符 19"/>
              <p:cNvSpPr>
                <a:spLocks noChangeShapeType="1"/>
              </p:cNvSpPr>
              <p:nvPr/>
            </p:nvSpPr>
            <p:spPr bwMode="auto">
              <a:xfrm>
                <a:off x="6673" y="6915"/>
                <a:ext cx="455" cy="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768" name="文本框 20"/>
              <p:cNvSpPr txBox="1">
                <a:spLocks noChangeArrowheads="1"/>
              </p:cNvSpPr>
              <p:nvPr/>
            </p:nvSpPr>
            <p:spPr bwMode="auto">
              <a:xfrm>
                <a:off x="7347" y="6276"/>
                <a:ext cx="515" cy="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</a:t>
                </a:r>
                <a:endParaRPr lang="en-US" altLang="zh-CN" sz="2000" baseline="-25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0769" name="组合 26"/>
              <p:cNvGrpSpPr/>
              <p:nvPr/>
            </p:nvGrpSpPr>
            <p:grpSpPr>
              <a:xfrm>
                <a:off x="6221" y="6987"/>
                <a:ext cx="2801" cy="1515"/>
                <a:chOff x="5451" y="5073"/>
                <a:chExt cx="2801" cy="1515"/>
              </a:xfrm>
            </p:grpSpPr>
            <p:grpSp>
              <p:nvGrpSpPr>
                <p:cNvPr id="30770" name="组合 27"/>
                <p:cNvGrpSpPr/>
                <p:nvPr/>
              </p:nvGrpSpPr>
              <p:grpSpPr>
                <a:xfrm>
                  <a:off x="5938" y="5073"/>
                  <a:ext cx="1947" cy="1515"/>
                  <a:chOff x="839" y="850"/>
                  <a:chExt cx="779" cy="606"/>
                </a:xfrm>
              </p:grpSpPr>
              <p:sp>
                <p:nvSpPr>
                  <p:cNvPr id="30771" name="直接连接符 28"/>
                  <p:cNvSpPr>
                    <a:spLocks noChangeShapeType="1"/>
                  </p:cNvSpPr>
                  <p:nvPr/>
                </p:nvSpPr>
                <p:spPr bwMode="auto">
                  <a:xfrm>
                    <a:off x="839" y="1389"/>
                    <a:ext cx="18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800" b="0" baseline="0">
                      <a:solidFill>
                        <a:schemeClr val="tx1"/>
                      </a:solidFill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30772" name="组合 29"/>
                  <p:cNvGrpSpPr/>
                  <p:nvPr/>
                </p:nvGrpSpPr>
                <p:grpSpPr>
                  <a:xfrm>
                    <a:off x="1006" y="850"/>
                    <a:ext cx="612" cy="606"/>
                    <a:chOff x="1006" y="850"/>
                    <a:chExt cx="612" cy="606"/>
                  </a:xfrm>
                </p:grpSpPr>
                <p:sp>
                  <p:nvSpPr>
                    <p:cNvPr id="30773" name="矩形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0" y="1344"/>
                      <a:ext cx="371" cy="112"/>
                    </a:xfrm>
                    <a:prstGeom prst="rect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1800" b="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774" name="矩形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6" y="1064"/>
                      <a:ext cx="384" cy="112"/>
                    </a:xfrm>
                    <a:prstGeom prst="rect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1800" b="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775" name="文本框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99" y="1148"/>
                      <a:ext cx="174" cy="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20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</a:t>
                      </a:r>
                      <a:endParaRPr lang="en-US" altLang="zh-CN" sz="2000" baseline="-25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0776" name="文本框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99" y="850"/>
                      <a:ext cx="291" cy="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20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</a:t>
                      </a:r>
                      <a:endParaRPr lang="en-US" altLang="zh-CN" sz="2000" baseline="-250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0777" name="直接连接符 34"/>
                    <p:cNvSpPr>
                      <a:spLocks noChangeShapeType="1"/>
                    </p:cNvSpPr>
                    <p:nvPr/>
                  </p:nvSpPr>
                  <p:spPr bwMode="auto">
                    <a:xfrm rot="480000" flipV="1">
                      <a:off x="1392" y="1385"/>
                      <a:ext cx="225" cy="2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800" b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778" name="直接连接符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1" y="1120"/>
                      <a:ext cx="227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800" b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0779" name="组合 36"/>
                <p:cNvGrpSpPr/>
                <p:nvPr/>
              </p:nvGrpSpPr>
              <p:grpSpPr>
                <a:xfrm>
                  <a:off x="5451" y="5729"/>
                  <a:ext cx="2801" cy="694"/>
                  <a:chOff x="5451" y="5729"/>
                  <a:chExt cx="2801" cy="694"/>
                </a:xfrm>
              </p:grpSpPr>
              <p:sp>
                <p:nvSpPr>
                  <p:cNvPr id="30780" name="直接连接符 37"/>
                  <p:cNvSpPr>
                    <a:spLocks noChangeShapeType="1"/>
                  </p:cNvSpPr>
                  <p:nvPr/>
                </p:nvSpPr>
                <p:spPr bwMode="auto">
                  <a:xfrm>
                    <a:off x="5903" y="5730"/>
                    <a:ext cx="4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800" b="0" baseline="0">
                      <a:solidFill>
                        <a:schemeClr val="tx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781" name="直接连接符 38"/>
                  <p:cNvSpPr>
                    <a:spLocks noChangeShapeType="1"/>
                  </p:cNvSpPr>
                  <p:nvPr/>
                </p:nvSpPr>
                <p:spPr bwMode="auto">
                  <a:xfrm>
                    <a:off x="5451" y="5748"/>
                    <a:ext cx="4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800" b="0" baseline="0">
                      <a:solidFill>
                        <a:schemeClr val="tx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782" name="直接连接符 39"/>
                  <p:cNvSpPr>
                    <a:spLocks noChangeShapeType="1"/>
                  </p:cNvSpPr>
                  <p:nvPr/>
                </p:nvSpPr>
                <p:spPr bwMode="auto">
                  <a:xfrm>
                    <a:off x="7800" y="5748"/>
                    <a:ext cx="4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800" b="0" baseline="0">
                      <a:solidFill>
                        <a:schemeClr val="tx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783" name="直接连接符 40"/>
                  <p:cNvSpPr>
                    <a:spLocks noChangeShapeType="1"/>
                  </p:cNvSpPr>
                  <p:nvPr/>
                </p:nvSpPr>
                <p:spPr bwMode="auto">
                  <a:xfrm rot="5760000" flipV="1">
                    <a:off x="5576" y="6041"/>
                    <a:ext cx="689" cy="6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800" b="0" baseline="0">
                      <a:solidFill>
                        <a:schemeClr val="tx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784" name="直接连接符 41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7539" y="6074"/>
                    <a:ext cx="694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800" b="0" baseline="0">
                      <a:solidFill>
                        <a:schemeClr val="tx1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30785" name="文本框 44"/>
          <p:cNvSpPr txBox="1">
            <a:spLocks noChangeArrowheads="1"/>
          </p:cNvSpPr>
          <p:nvPr/>
        </p:nvSpPr>
        <p:spPr bwMode="auto">
          <a:xfrm>
            <a:off x="468313" y="2565400"/>
            <a:ext cx="1606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aseline="0">
                <a:solidFill>
                  <a:srgbClr val="C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实验现象</a:t>
            </a:r>
          </a:p>
        </p:txBody>
      </p:sp>
      <p:graphicFrame>
        <p:nvGraphicFramePr>
          <p:cNvPr id="30814" name="Group 94"/>
          <p:cNvGraphicFramePr>
            <a:graphicFrameLocks noGrp="1"/>
          </p:cNvGraphicFramePr>
          <p:nvPr/>
        </p:nvGraphicFramePr>
        <p:xfrm>
          <a:off x="539750" y="3213100"/>
          <a:ext cx="8123238" cy="1923098"/>
        </p:xfrm>
        <a:graphic>
          <a:graphicData uri="http://schemas.openxmlformats.org/drawingml/2006/table">
            <a:tbl>
              <a:tblPr/>
              <a:tblGrid>
                <a:gridCol w="1752600"/>
                <a:gridCol w="1751013"/>
                <a:gridCol w="2247900"/>
                <a:gridCol w="2371725"/>
              </a:tblGrid>
              <a:tr h="639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-122"/>
                          <a:ea typeface="楷体" panose="02010609060101010101" pitchFamily="49" charset="-122"/>
                        </a:rPr>
                        <a:t>实验序号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-122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-122"/>
                          <a:ea typeface="楷体" panose="02010609060101010101" pitchFamily="49" charset="-122"/>
                        </a:rPr>
                        <a:t>      1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-122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-122"/>
                          <a:ea typeface="楷体" panose="02010609060101010101" pitchFamily="49" charset="-122"/>
                        </a:rPr>
                        <a:t>         2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-122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-122"/>
                          <a:ea typeface="楷体" panose="02010609060101010101" pitchFamily="49" charset="-122"/>
                        </a:rPr>
                        <a:t>           3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-122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639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-122"/>
                          <a:ea typeface="楷体" panose="02010609060101010101" pitchFamily="49" charset="-122"/>
                        </a:rPr>
                        <a:t>AB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-122"/>
                          <a:ea typeface="楷体" panose="02010609060101010101" pitchFamily="49" charset="-122"/>
                        </a:rPr>
                        <a:t>间电阻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-122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-122"/>
                          <a:ea typeface="楷体" panose="02010609060101010101" pitchFamily="49" charset="-122"/>
                        </a:rPr>
                        <a:t>一个电阻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-122"/>
                          <a:ea typeface="楷体" panose="02010609060101010101" pitchFamily="49" charset="-122"/>
                        </a:rPr>
                        <a:t>R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-122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-122"/>
                          <a:ea typeface="楷体" panose="02010609060101010101" pitchFamily="49" charset="-122"/>
                        </a:rPr>
                        <a:t>两个电阻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-122"/>
                          <a:ea typeface="楷体" panose="02010609060101010101" pitchFamily="49" charset="-122"/>
                        </a:rPr>
                        <a:t>R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-122"/>
                          <a:ea typeface="楷体" panose="02010609060101010101" pitchFamily="49" charset="-122"/>
                        </a:rPr>
                        <a:t>并联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-122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-122"/>
                          <a:ea typeface="楷体" panose="02010609060101010101" pitchFamily="49" charset="-122"/>
                        </a:rPr>
                        <a:t>三个电阻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-122"/>
                          <a:ea typeface="楷体" panose="02010609060101010101" pitchFamily="49" charset="-122"/>
                        </a:rPr>
                        <a:t>R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-122"/>
                          <a:ea typeface="楷体" panose="02010609060101010101" pitchFamily="49" charset="-122"/>
                        </a:rPr>
                        <a:t>并联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-122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2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34" charset="-122"/>
                          <a:ea typeface="楷体" panose="02010609060101010101" pitchFamily="49" charset="-122"/>
                        </a:rPr>
                        <a:t>电流表示数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34" charset="-122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6772275" y="4965700"/>
            <a:ext cx="124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zh-CN" sz="2800" baseline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0812" name="Text Box 92"/>
          <p:cNvSpPr txBox="1">
            <a:spLocks noChangeArrowheads="1"/>
          </p:cNvSpPr>
          <p:nvPr/>
        </p:nvSpPr>
        <p:spPr bwMode="auto">
          <a:xfrm>
            <a:off x="684213" y="57340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 b="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813" name="Rectangle 93"/>
          <p:cNvSpPr>
            <a:spLocks noChangeArrowheads="1"/>
          </p:cNvSpPr>
          <p:nvPr/>
        </p:nvSpPr>
        <p:spPr bwMode="auto">
          <a:xfrm>
            <a:off x="179388" y="5157788"/>
            <a:ext cx="196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aseline="0">
                <a:solidFill>
                  <a:srgbClr val="C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分析与论证</a:t>
            </a:r>
          </a:p>
        </p:txBody>
      </p:sp>
      <p:sp>
        <p:nvSpPr>
          <p:cNvPr id="30815" name="Text Box 95"/>
          <p:cNvSpPr txBox="1">
            <a:spLocks noChangeArrowheads="1"/>
          </p:cNvSpPr>
          <p:nvPr/>
        </p:nvSpPr>
        <p:spPr bwMode="auto">
          <a:xfrm>
            <a:off x="2843213" y="5734050"/>
            <a:ext cx="5976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 b="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750" name="文本框 27749"/>
          <p:cNvSpPr txBox="1">
            <a:spLocks noChangeArrowheads="1"/>
          </p:cNvSpPr>
          <p:nvPr/>
        </p:nvSpPr>
        <p:spPr bwMode="auto">
          <a:xfrm>
            <a:off x="1979613" y="5122863"/>
            <a:ext cx="6913562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并联的电阻越多，电路中的电流越大，说明并联电路的总电阻的阻值比任何一个分电阻的阻值都小。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2000"/>
                                        <p:tgtEl>
                                          <p:spTgt spid="2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775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5400"/>
            <a:ext cx="913765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6179" name="Picture 3" descr="未标题-8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0" y="884238"/>
            <a:ext cx="2960688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6180" name="Picture 4" descr="未标题-8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1075" y="884238"/>
            <a:ext cx="2960688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6181" name="Picture 5" descr="未标题-8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6013" y="884238"/>
            <a:ext cx="2960687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6182" name="Picture 6" descr="未标题-8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7313" y="866775"/>
            <a:ext cx="2960687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6183" name="矩形 134"/>
          <p:cNvSpPr>
            <a:spLocks noChangeArrowheads="1"/>
          </p:cNvSpPr>
          <p:nvPr/>
        </p:nvSpPr>
        <p:spPr bwMode="auto">
          <a:xfrm>
            <a:off x="1927225" y="1658938"/>
            <a:ext cx="1160463" cy="1123950"/>
          </a:xfrm>
          <a:prstGeom prst="rect">
            <a:avLst/>
          </a:prstGeom>
          <a:noFill/>
          <a:ln>
            <a:noFill/>
          </a:ln>
          <a:effectLst>
            <a:outerShdw dist="508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590" tIns="28794" rIns="57590" bIns="28794">
            <a:spAutoFit/>
          </a:bodyPr>
          <a:lstStyle>
            <a:lvl1pPr defTabSz="5765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4205" indent="-240030" defTabSz="5765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60755" indent="-192405" defTabSz="5765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43025" indent="-192405" defTabSz="5765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727200" indent="-192405" defTabSz="5765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84400" indent="-192405" defTabSz="5765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641600" indent="-192405" defTabSz="5765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98800" indent="-192405" defTabSz="5765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56000" indent="-192405" defTabSz="5765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</a:pPr>
            <a:r>
              <a:rPr lang="zh-CN" altLang="en-US" sz="7000" baseline="0">
                <a:solidFill>
                  <a:schemeClr val="bg1"/>
                </a:solidFill>
                <a:latin typeface="Times New Roman" panose="02020603050405020304" pitchFamily="34" charset="-122"/>
                <a:ea typeface="楷体" panose="02010609060101010101" pitchFamily="49" charset="-122"/>
                <a:cs typeface="方正兰亭细黑_GBK"/>
                <a:sym typeface="微软雅黑" panose="020b0503020204020204" pitchFamily="34" charset="-122"/>
              </a:rPr>
              <a:t>探</a:t>
            </a:r>
          </a:p>
        </p:txBody>
      </p:sp>
      <p:sp>
        <p:nvSpPr>
          <p:cNvPr id="946184" name="矩形 134"/>
          <p:cNvSpPr>
            <a:spLocks noChangeArrowheads="1"/>
          </p:cNvSpPr>
          <p:nvPr/>
        </p:nvSpPr>
        <p:spPr bwMode="auto">
          <a:xfrm>
            <a:off x="3343275" y="1658938"/>
            <a:ext cx="1069975" cy="1123950"/>
          </a:xfrm>
          <a:prstGeom prst="rect">
            <a:avLst/>
          </a:prstGeom>
          <a:noFill/>
          <a:ln>
            <a:noFill/>
          </a:ln>
          <a:effectLst>
            <a:outerShdw dist="508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590" tIns="28794" rIns="57590" bIns="28794">
            <a:spAutoFit/>
          </a:bodyPr>
          <a:lstStyle>
            <a:lvl1pPr defTabSz="5765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4205" indent="-240030" defTabSz="5765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60755" indent="-192405" defTabSz="5765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43025" indent="-192405" defTabSz="5765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727200" indent="-192405" defTabSz="5765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84400" indent="-192405" defTabSz="5765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641600" indent="-192405" defTabSz="5765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98800" indent="-192405" defTabSz="5765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56000" indent="-192405" defTabSz="5765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</a:pPr>
            <a:r>
              <a:rPr lang="zh-CN" altLang="en-US" sz="7000" baseline="0">
                <a:solidFill>
                  <a:schemeClr val="bg1"/>
                </a:solidFill>
                <a:latin typeface="Times New Roman" panose="02020603050405020304" pitchFamily="34" charset="-122"/>
                <a:ea typeface="楷体" panose="02010609060101010101" pitchFamily="49" charset="-122"/>
                <a:cs typeface="方正兰亭细黑_GBK"/>
                <a:sym typeface="微软雅黑" panose="020b0503020204020204" pitchFamily="34" charset="-122"/>
              </a:rPr>
              <a:t>究</a:t>
            </a:r>
          </a:p>
        </p:txBody>
      </p:sp>
      <p:sp>
        <p:nvSpPr>
          <p:cNvPr id="946185" name="矩形 134"/>
          <p:cNvSpPr>
            <a:spLocks noChangeArrowheads="1"/>
          </p:cNvSpPr>
          <p:nvPr/>
        </p:nvSpPr>
        <p:spPr bwMode="auto">
          <a:xfrm>
            <a:off x="4586288" y="1658938"/>
            <a:ext cx="1390650" cy="1123950"/>
          </a:xfrm>
          <a:prstGeom prst="rect">
            <a:avLst/>
          </a:prstGeom>
          <a:noFill/>
          <a:ln>
            <a:noFill/>
          </a:ln>
          <a:effectLst>
            <a:outerShdw dist="508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590" tIns="28794" rIns="57590" bIns="28794">
            <a:spAutoFit/>
          </a:bodyPr>
          <a:lstStyle>
            <a:lvl1pPr defTabSz="5765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4205" indent="-240030" defTabSz="5765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60755" indent="-192405" defTabSz="5765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43025" indent="-192405" defTabSz="5765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727200" indent="-192405" defTabSz="5765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84400" indent="-192405" defTabSz="5765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641600" indent="-192405" defTabSz="5765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98800" indent="-192405" defTabSz="5765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56000" indent="-192405" defTabSz="5765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</a:pPr>
            <a:r>
              <a:rPr lang="zh-CN" altLang="en-US" sz="7000" baseline="0">
                <a:solidFill>
                  <a:schemeClr val="bg1"/>
                </a:solidFill>
                <a:latin typeface="Times New Roman" panose="02020603050405020304" pitchFamily="34" charset="-122"/>
                <a:ea typeface="楷体" panose="02010609060101010101" pitchFamily="49" charset="-122"/>
                <a:cs typeface="方正兰亭细黑_GBK"/>
                <a:sym typeface="微软雅黑" panose="020b0503020204020204" pitchFamily="34" charset="-122"/>
              </a:rPr>
              <a:t>电</a:t>
            </a:r>
          </a:p>
        </p:txBody>
      </p:sp>
      <p:sp>
        <p:nvSpPr>
          <p:cNvPr id="946186" name="矩形 134"/>
          <p:cNvSpPr>
            <a:spLocks noChangeArrowheads="1"/>
          </p:cNvSpPr>
          <p:nvPr/>
        </p:nvSpPr>
        <p:spPr bwMode="auto">
          <a:xfrm>
            <a:off x="6056313" y="1666875"/>
            <a:ext cx="1270000" cy="1123950"/>
          </a:xfrm>
          <a:prstGeom prst="rect">
            <a:avLst/>
          </a:prstGeom>
          <a:noFill/>
          <a:ln>
            <a:noFill/>
          </a:ln>
          <a:effectLst>
            <a:outerShdw dist="508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590" tIns="28794" rIns="57590" bIns="28794">
            <a:spAutoFit/>
          </a:bodyPr>
          <a:lstStyle>
            <a:lvl1pPr defTabSz="5765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4205" indent="-240030" defTabSz="5765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60755" indent="-192405" defTabSz="5765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43025" indent="-192405" defTabSz="5765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727200" indent="-192405" defTabSz="5765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84400" indent="-192405" defTabSz="5765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641600" indent="-192405" defTabSz="5765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98800" indent="-192405" defTabSz="5765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56000" indent="-192405" defTabSz="5765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</a:pPr>
            <a:r>
              <a:rPr lang="zh-CN" altLang="en-US" sz="7000" baseline="0">
                <a:solidFill>
                  <a:schemeClr val="bg1"/>
                </a:solidFill>
                <a:latin typeface="Times New Roman" panose="02020603050405020304" pitchFamily="34" charset="-122"/>
                <a:ea typeface="楷体" panose="02010609060101010101" pitchFamily="49" charset="-122"/>
                <a:cs typeface="方正兰亭细黑_GBK"/>
                <a:sym typeface="微软雅黑" panose="020b0503020204020204" pitchFamily="34" charset="-122"/>
              </a:rPr>
              <a:t>路</a:t>
            </a:r>
          </a:p>
        </p:txBody>
      </p:sp>
      <p:grpSp>
        <p:nvGrpSpPr>
          <p:cNvPr id="91" name="组合 90"/>
          <p:cNvGrpSpPr/>
          <p:nvPr/>
        </p:nvGrpSpPr>
        <p:grpSpPr>
          <a:xfrm>
            <a:off x="1279525" y="2451100"/>
            <a:ext cx="349250" cy="468313"/>
            <a:chOff x="1192404" y="608225"/>
            <a:chExt cx="1755828" cy="1759616"/>
          </a:xfrm>
        </p:grpSpPr>
        <p:grpSp>
          <p:nvGrpSpPr>
            <p:cNvPr id="43020" name="组合 79"/>
            <p:cNvGrpSpPr/>
            <p:nvPr/>
          </p:nvGrpSpPr>
          <p:grpSpPr>
            <a:xfrm>
              <a:off x="1192404" y="608225"/>
              <a:ext cx="1755828" cy="1759616"/>
              <a:chOff x="6379729" y="2488774"/>
              <a:chExt cx="2513016" cy="2513016"/>
            </a:xfrm>
          </p:grpSpPr>
          <p:sp>
            <p:nvSpPr>
              <p:cNvPr id="2" name="任意多边形 82"/>
              <p:cNvSpPr/>
              <p:nvPr/>
            </p:nvSpPr>
            <p:spPr>
              <a:xfrm rot="3738964">
                <a:off x="6379725" y="2488777"/>
                <a:ext cx="2513016" cy="2513016"/>
              </a:xfrm>
              <a:custGeom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defTabSz="685800">
                  <a:buFontTx/>
                  <a:buNone/>
                  <a:defRPr/>
                </a:pPr>
                <a:endParaRPr lang="zh-CN" altLang="en-US" sz="1400" b="0" kern="0" baseline="0">
                  <a:solidFill>
                    <a:srgbClr val="FFFFFF"/>
                  </a:solidFill>
                  <a:latin typeface="Arial"/>
                  <a:ea typeface="宋体" panose="02010600030101010101" pitchFamily="2" charset="-122"/>
                </a:endParaRPr>
              </a:p>
            </p:txBody>
          </p:sp>
          <p:grpSp>
            <p:nvGrpSpPr>
              <p:cNvPr id="43022" name="任意多边形 83"/>
              <p:cNvGrpSpPr/>
              <p:nvPr/>
            </p:nvGrpSpPr>
            <p:grpSpPr>
              <a:xfrm>
                <a:off x="6397313" y="2490687"/>
                <a:ext cx="2505748" cy="2500354"/>
                <a:chOff x="1883664" y="1987296"/>
                <a:chExt cx="1322832" cy="1322832"/>
              </a:xfrm>
            </p:grpSpPr>
            <p:pic>
              <p:nvPicPr>
                <p:cNvPr id="43023" name="任意多边形 83"/>
                <p:cNvPicPr>
                  <a:picLocks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883664" y="1987296"/>
                  <a:ext cx="1322832" cy="1322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3024" name="Text Box 16"/>
                <p:cNvSpPr txBox="1">
                  <a:spLocks noChangeArrowheads="1"/>
                </p:cNvSpPr>
                <p:nvPr/>
              </p:nvSpPr>
              <p:spPr bwMode="auto">
                <a:xfrm rot="-5222763">
                  <a:off x="1888697" y="1997273"/>
                  <a:ext cx="1310372" cy="1307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lIns="76773" tIns="38387" rIns="76773" bIns="38387" anchor="ctr"/>
                <a:lstStyle>
                  <a:lvl1pPr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24205" indent="-240030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960755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343025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1727200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1844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6416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0988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5560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buFontTx/>
                    <a:buNone/>
                  </a:pPr>
                  <a:endParaRPr lang="zh-CN" altLang="en-US" sz="1200" b="0" baseline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4" name="椭圆 80"/>
            <p:cNvGrpSpPr/>
            <p:nvPr/>
          </p:nvGrpSpPr>
          <p:grpSpPr>
            <a:xfrm>
              <a:off x="1422929" y="835364"/>
              <a:ext cx="1307196" cy="1305574"/>
              <a:chOff x="1767840" y="2511552"/>
              <a:chExt cx="347472" cy="347472"/>
            </a:xfrm>
          </p:grpSpPr>
          <p:pic>
            <p:nvPicPr>
              <p:cNvPr id="43026" name="椭圆 80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67840" y="2511552"/>
                <a:ext cx="347472" cy="347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027" name="Text Box 19"/>
              <p:cNvSpPr txBox="1">
                <a:spLocks noChangeArrowheads="1"/>
              </p:cNvSpPr>
              <p:nvPr/>
            </p:nvSpPr>
            <p:spPr bwMode="auto">
              <a:xfrm>
                <a:off x="1824373" y="2566809"/>
                <a:ext cx="238493" cy="239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7587" tIns="28794" rIns="57587" bIns="28794" anchor="ctr"/>
              <a:lstStyle>
                <a:lvl1pPr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24205" indent="-240030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60755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43025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727200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1844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6416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0988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5560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Tx/>
                  <a:buNone/>
                </a:pPr>
                <a:endParaRPr lang="zh-CN" altLang="en-US" sz="5000" b="0" baseline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1009650" y="1658938"/>
            <a:ext cx="414338" cy="554037"/>
            <a:chOff x="1192404" y="608225"/>
            <a:chExt cx="1755828" cy="1759616"/>
          </a:xfrm>
        </p:grpSpPr>
        <p:grpSp>
          <p:nvGrpSpPr>
            <p:cNvPr id="43029" name="组合 79"/>
            <p:cNvGrpSpPr/>
            <p:nvPr/>
          </p:nvGrpSpPr>
          <p:grpSpPr>
            <a:xfrm>
              <a:off x="1192404" y="608225"/>
              <a:ext cx="1755828" cy="1759616"/>
              <a:chOff x="6379729" y="2488774"/>
              <a:chExt cx="2513016" cy="2513016"/>
            </a:xfrm>
          </p:grpSpPr>
          <p:sp>
            <p:nvSpPr>
              <p:cNvPr id="99" name="任意多边形 82"/>
              <p:cNvSpPr/>
              <p:nvPr/>
            </p:nvSpPr>
            <p:spPr>
              <a:xfrm rot="3738964">
                <a:off x="6379726" y="2488776"/>
                <a:ext cx="2513016" cy="2513016"/>
              </a:xfrm>
              <a:custGeom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defTabSz="685800">
                  <a:buFontTx/>
                  <a:buNone/>
                  <a:defRPr/>
                </a:pPr>
                <a:endParaRPr lang="zh-CN" altLang="en-US" sz="1400" b="0" kern="0" baseline="0">
                  <a:solidFill>
                    <a:srgbClr val="FFFFFF"/>
                  </a:solidFill>
                  <a:latin typeface="Arial"/>
                  <a:ea typeface="宋体" panose="02010600030101010101" pitchFamily="2" charset="-122"/>
                </a:endParaRPr>
              </a:p>
            </p:txBody>
          </p:sp>
          <p:grpSp>
            <p:nvGrpSpPr>
              <p:cNvPr id="43031" name="任意多边形 83"/>
              <p:cNvGrpSpPr/>
              <p:nvPr/>
            </p:nvGrpSpPr>
            <p:grpSpPr>
              <a:xfrm>
                <a:off x="6393826" y="2490687"/>
                <a:ext cx="2505748" cy="2500354"/>
                <a:chOff x="2950464" y="1987296"/>
                <a:chExt cx="1322832" cy="1322832"/>
              </a:xfrm>
            </p:grpSpPr>
            <p:pic>
              <p:nvPicPr>
                <p:cNvPr id="43032" name="任意多边形 83"/>
                <p:cNvPicPr>
                  <a:picLocks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950464" y="1987296"/>
                  <a:ext cx="1322832" cy="1322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3033" name="Text Box 25"/>
                <p:cNvSpPr txBox="1">
                  <a:spLocks noChangeArrowheads="1"/>
                </p:cNvSpPr>
                <p:nvPr/>
              </p:nvSpPr>
              <p:spPr bwMode="auto">
                <a:xfrm rot="-5222763">
                  <a:off x="2957338" y="1997273"/>
                  <a:ext cx="1310372" cy="1307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lIns="76773" tIns="38387" rIns="76773" bIns="38387" anchor="ctr"/>
                <a:lstStyle>
                  <a:lvl1pPr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24205" indent="-240030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960755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343025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1727200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1844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6416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0988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5560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buFontTx/>
                    <a:buNone/>
                  </a:pPr>
                  <a:endParaRPr lang="zh-CN" altLang="en-US" sz="1200" b="0" baseline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98" name="椭圆 80"/>
            <p:cNvGrpSpPr/>
            <p:nvPr/>
          </p:nvGrpSpPr>
          <p:grpSpPr>
            <a:xfrm>
              <a:off x="1423082" y="837932"/>
              <a:ext cx="1317476" cy="1316537"/>
              <a:chOff x="1420368" y="1731264"/>
              <a:chExt cx="414528" cy="414528"/>
            </a:xfrm>
          </p:grpSpPr>
          <p:pic>
            <p:nvPicPr>
              <p:cNvPr id="43035" name="椭圆 80"/>
              <p:cNvPicPr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420368" y="1731264"/>
                <a:ext cx="414528" cy="4145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036" name="Text Box 28"/>
              <p:cNvSpPr txBox="1">
                <a:spLocks noChangeArrowheads="1"/>
              </p:cNvSpPr>
              <p:nvPr/>
            </p:nvSpPr>
            <p:spPr bwMode="auto">
              <a:xfrm>
                <a:off x="1487238" y="1795828"/>
                <a:ext cx="282297" cy="283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7587" tIns="28794" rIns="57587" bIns="28794" anchor="ctr"/>
              <a:lstStyle>
                <a:lvl1pPr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24205" indent="-240030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60755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43025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727200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1844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6416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0988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5560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Tx/>
                  <a:buNone/>
                </a:pPr>
                <a:endParaRPr lang="zh-CN" altLang="en-US" sz="5000" b="0" baseline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01" name="组合 100"/>
          <p:cNvGrpSpPr/>
          <p:nvPr/>
        </p:nvGrpSpPr>
        <p:grpSpPr>
          <a:xfrm>
            <a:off x="7054850" y="3243263"/>
            <a:ext cx="395288" cy="527050"/>
            <a:chOff x="1192404" y="608225"/>
            <a:chExt cx="1755828" cy="1759616"/>
          </a:xfrm>
        </p:grpSpPr>
        <p:grpSp>
          <p:nvGrpSpPr>
            <p:cNvPr id="43038" name="组合 79"/>
            <p:cNvGrpSpPr/>
            <p:nvPr/>
          </p:nvGrpSpPr>
          <p:grpSpPr>
            <a:xfrm>
              <a:off x="1192404" y="608225"/>
              <a:ext cx="1755828" cy="1759616"/>
              <a:chOff x="6379729" y="2488774"/>
              <a:chExt cx="2513016" cy="2513016"/>
            </a:xfrm>
          </p:grpSpPr>
          <p:sp>
            <p:nvSpPr>
              <p:cNvPr id="104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defTabSz="685800">
                  <a:buFontTx/>
                  <a:buNone/>
                  <a:defRPr/>
                </a:pPr>
                <a:endParaRPr lang="zh-CN" altLang="en-US" sz="1400" b="0" kern="0" baseline="0">
                  <a:solidFill>
                    <a:srgbClr val="FFFFFF"/>
                  </a:solidFill>
                  <a:latin typeface="Arial"/>
                  <a:ea typeface="宋体" panose="02010600030101010101" pitchFamily="2" charset="-122"/>
                </a:endParaRPr>
              </a:p>
            </p:txBody>
          </p:sp>
          <p:grpSp>
            <p:nvGrpSpPr>
              <p:cNvPr id="43040" name="任意多边形 83"/>
              <p:cNvGrpSpPr/>
              <p:nvPr/>
            </p:nvGrpSpPr>
            <p:grpSpPr>
              <a:xfrm>
                <a:off x="6401157" y="2490687"/>
                <a:ext cx="2494201" cy="2500354"/>
                <a:chOff x="4005072" y="1987296"/>
                <a:chExt cx="1316736" cy="1322832"/>
              </a:xfrm>
            </p:grpSpPr>
            <p:pic>
              <p:nvPicPr>
                <p:cNvPr id="43041" name="任意多边形 83"/>
                <p:cNvPicPr>
                  <a:picLocks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005072" y="1987296"/>
                  <a:ext cx="1316736" cy="1322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3042" name="Text Box 34"/>
                <p:cNvSpPr txBox="1">
                  <a:spLocks noChangeArrowheads="1"/>
                </p:cNvSpPr>
                <p:nvPr/>
              </p:nvSpPr>
              <p:spPr bwMode="auto">
                <a:xfrm rot="-5222763">
                  <a:off x="4008076" y="1997273"/>
                  <a:ext cx="1310372" cy="1307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lIns="76773" tIns="38387" rIns="76773" bIns="38387" anchor="ctr"/>
                <a:lstStyle>
                  <a:lvl1pPr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24205" indent="-240030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960755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343025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1727200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1844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6416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0988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5560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buFontTx/>
                    <a:buNone/>
                  </a:pPr>
                  <a:endParaRPr lang="zh-CN" altLang="en-US" sz="1200" b="0" baseline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03" name="椭圆 80"/>
            <p:cNvGrpSpPr/>
            <p:nvPr/>
          </p:nvGrpSpPr>
          <p:grpSpPr>
            <a:xfrm>
              <a:off x="1435891" y="830791"/>
              <a:ext cx="1299736" cy="1318921"/>
              <a:chOff x="9485376" y="3310128"/>
              <a:chExt cx="390144" cy="396240"/>
            </a:xfrm>
          </p:grpSpPr>
          <p:pic>
            <p:nvPicPr>
              <p:cNvPr id="43044" name="椭圆 80"/>
              <p:cNvPicPr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485376" y="3310128"/>
                <a:ext cx="390144" cy="396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045" name="Text Box 37"/>
              <p:cNvSpPr txBox="1">
                <a:spLocks noChangeArrowheads="1"/>
              </p:cNvSpPr>
              <p:nvPr/>
            </p:nvSpPr>
            <p:spPr bwMode="auto">
              <a:xfrm>
                <a:off x="9545326" y="3373877"/>
                <a:ext cx="269317" cy="270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7587" tIns="28794" rIns="57587" bIns="28794" anchor="ctr"/>
              <a:lstStyle>
                <a:lvl1pPr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24205" indent="-240030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60755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43025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727200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1844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6416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0988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5560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Tx/>
                  <a:buNone/>
                </a:pPr>
                <a:endParaRPr lang="zh-CN" altLang="en-US" sz="5000" b="0" baseline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11" name="组合 110"/>
          <p:cNvGrpSpPr/>
          <p:nvPr/>
        </p:nvGrpSpPr>
        <p:grpSpPr>
          <a:xfrm>
            <a:off x="7540625" y="1371600"/>
            <a:ext cx="350838" cy="468313"/>
            <a:chOff x="1192404" y="608225"/>
            <a:chExt cx="1755828" cy="1759616"/>
          </a:xfrm>
        </p:grpSpPr>
        <p:grpSp>
          <p:nvGrpSpPr>
            <p:cNvPr id="43047" name="组合 79"/>
            <p:cNvGrpSpPr/>
            <p:nvPr/>
          </p:nvGrpSpPr>
          <p:grpSpPr>
            <a:xfrm>
              <a:off x="1192404" y="608225"/>
              <a:ext cx="1755828" cy="1759616"/>
              <a:chOff x="6379729" y="2488774"/>
              <a:chExt cx="2513016" cy="2513016"/>
            </a:xfrm>
          </p:grpSpPr>
          <p:sp>
            <p:nvSpPr>
              <p:cNvPr id="5" name="任意多边形 82"/>
              <p:cNvSpPr/>
              <p:nvPr/>
            </p:nvSpPr>
            <p:spPr>
              <a:xfrm rot="3738964">
                <a:off x="6379725" y="2488777"/>
                <a:ext cx="2513016" cy="2513016"/>
              </a:xfrm>
              <a:custGeom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defTabSz="685800">
                  <a:buFontTx/>
                  <a:buNone/>
                  <a:defRPr/>
                </a:pPr>
                <a:endParaRPr lang="zh-CN" altLang="en-US" sz="1400" b="0" kern="0" baseline="0">
                  <a:solidFill>
                    <a:srgbClr val="FFFFFF"/>
                  </a:solidFill>
                  <a:latin typeface="Arial"/>
                  <a:ea typeface="宋体" panose="02010600030101010101" pitchFamily="2" charset="-122"/>
                </a:endParaRPr>
              </a:p>
            </p:txBody>
          </p:sp>
          <p:grpSp>
            <p:nvGrpSpPr>
              <p:cNvPr id="43049" name="任意多边形 83"/>
              <p:cNvGrpSpPr/>
              <p:nvPr/>
            </p:nvGrpSpPr>
            <p:grpSpPr>
              <a:xfrm>
                <a:off x="6400992" y="2490687"/>
                <a:ext cx="2494201" cy="2500354"/>
                <a:chOff x="6114288" y="1987296"/>
                <a:chExt cx="1316736" cy="1322832"/>
              </a:xfrm>
            </p:grpSpPr>
            <p:pic>
              <p:nvPicPr>
                <p:cNvPr id="43050" name="任意多边形 83"/>
                <p:cNvPicPr>
                  <a:picLocks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114288" y="1987296"/>
                  <a:ext cx="1316736" cy="1322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3051" name="Text Box 43"/>
                <p:cNvSpPr txBox="1">
                  <a:spLocks noChangeArrowheads="1"/>
                </p:cNvSpPr>
                <p:nvPr/>
              </p:nvSpPr>
              <p:spPr bwMode="auto">
                <a:xfrm rot="-5222763">
                  <a:off x="6117379" y="1997273"/>
                  <a:ext cx="1310372" cy="1307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lIns="76773" tIns="38387" rIns="76773" bIns="38387" anchor="ctr"/>
                <a:lstStyle>
                  <a:lvl1pPr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24205" indent="-240030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960755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343025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1727200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1844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6416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0988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5560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buFontTx/>
                    <a:buNone/>
                  </a:pPr>
                  <a:endParaRPr lang="zh-CN" altLang="en-US" sz="1200" b="0" baseline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7" name="椭圆 80"/>
            <p:cNvGrpSpPr/>
            <p:nvPr/>
          </p:nvGrpSpPr>
          <p:grpSpPr>
            <a:xfrm>
              <a:off x="1415763" y="837273"/>
              <a:ext cx="1330129" cy="1305574"/>
              <a:chOff x="10119360" y="1432560"/>
              <a:chExt cx="353568" cy="347472"/>
            </a:xfrm>
          </p:grpSpPr>
          <p:pic>
            <p:nvPicPr>
              <p:cNvPr id="43053" name="椭圆 80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0119360" y="1432560"/>
                <a:ext cx="353568" cy="347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054" name="Text Box 46"/>
              <p:cNvSpPr txBox="1">
                <a:spLocks noChangeArrowheads="1"/>
              </p:cNvSpPr>
              <p:nvPr/>
            </p:nvSpPr>
            <p:spPr bwMode="auto">
              <a:xfrm>
                <a:off x="10177798" y="1487309"/>
                <a:ext cx="238493" cy="239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7587" tIns="28794" rIns="57587" bIns="28794" anchor="ctr"/>
              <a:lstStyle>
                <a:lvl1pPr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24205" indent="-240030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60755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43025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727200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1844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6416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0988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5560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Tx/>
                  <a:buNone/>
                </a:pPr>
                <a:endParaRPr lang="zh-CN" altLang="en-US" sz="5000" b="0" baseline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16" name="组合 115"/>
          <p:cNvGrpSpPr/>
          <p:nvPr/>
        </p:nvGrpSpPr>
        <p:grpSpPr>
          <a:xfrm>
            <a:off x="2954338" y="866775"/>
            <a:ext cx="349250" cy="468313"/>
            <a:chOff x="1192404" y="608225"/>
            <a:chExt cx="1755828" cy="1759616"/>
          </a:xfrm>
        </p:grpSpPr>
        <p:grpSp>
          <p:nvGrpSpPr>
            <p:cNvPr id="43056" name="组合 79"/>
            <p:cNvGrpSpPr/>
            <p:nvPr/>
          </p:nvGrpSpPr>
          <p:grpSpPr>
            <a:xfrm>
              <a:off x="1192404" y="608225"/>
              <a:ext cx="1755828" cy="1759616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5" y="2488777"/>
                <a:ext cx="2513016" cy="2513016"/>
              </a:xfrm>
              <a:custGeom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defTabSz="685800">
                  <a:buFontTx/>
                  <a:buNone/>
                  <a:defRPr/>
                </a:pPr>
                <a:endParaRPr lang="zh-CN" altLang="en-US" sz="1400" b="0" kern="0" baseline="0">
                  <a:solidFill>
                    <a:srgbClr val="FFFFFF"/>
                  </a:solidFill>
                  <a:latin typeface="Arial"/>
                  <a:ea typeface="宋体" panose="02010600030101010101" pitchFamily="2" charset="-122"/>
                </a:endParaRPr>
              </a:p>
            </p:txBody>
          </p:sp>
          <p:grpSp>
            <p:nvGrpSpPr>
              <p:cNvPr id="43058" name="任意多边形 83"/>
              <p:cNvGrpSpPr/>
              <p:nvPr/>
            </p:nvGrpSpPr>
            <p:grpSpPr>
              <a:xfrm>
                <a:off x="6393371" y="2490687"/>
                <a:ext cx="2505748" cy="2500354"/>
                <a:chOff x="7150608" y="1987296"/>
                <a:chExt cx="1322832" cy="1322832"/>
              </a:xfrm>
            </p:grpSpPr>
            <p:pic>
              <p:nvPicPr>
                <p:cNvPr id="43059" name="任意多边形 83"/>
                <p:cNvPicPr>
                  <a:picLocks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7150608" y="1987296"/>
                  <a:ext cx="1322832" cy="1322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3060" name="Text Box 52"/>
                <p:cNvSpPr txBox="1">
                  <a:spLocks noChangeArrowheads="1"/>
                </p:cNvSpPr>
                <p:nvPr/>
              </p:nvSpPr>
              <p:spPr bwMode="auto">
                <a:xfrm rot="-5222763">
                  <a:off x="7157722" y="1997273"/>
                  <a:ext cx="1310372" cy="1307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lIns="76773" tIns="38387" rIns="76773" bIns="38387" anchor="ctr"/>
                <a:lstStyle>
                  <a:lvl1pPr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24205" indent="-240030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960755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343025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1727200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1844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6416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0988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5560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buFontTx/>
                    <a:buNone/>
                  </a:pPr>
                  <a:endParaRPr lang="zh-CN" altLang="en-US" sz="1200" b="0" baseline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0" name="椭圆 80"/>
            <p:cNvGrpSpPr/>
            <p:nvPr/>
          </p:nvGrpSpPr>
          <p:grpSpPr>
            <a:xfrm>
              <a:off x="1436548" y="832978"/>
              <a:ext cx="1307196" cy="1328479"/>
              <a:chOff x="4005072" y="926592"/>
              <a:chExt cx="347472" cy="353568"/>
            </a:xfrm>
          </p:grpSpPr>
          <p:pic>
            <p:nvPicPr>
              <p:cNvPr id="43062" name="椭圆 80"/>
              <p:cNvPicPr>
                <a:picLocks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05072" y="926592"/>
                <a:ext cx="347472" cy="3535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063" name="Text Box 55"/>
              <p:cNvSpPr txBox="1">
                <a:spLocks noChangeArrowheads="1"/>
              </p:cNvSpPr>
              <p:nvPr/>
            </p:nvSpPr>
            <p:spPr bwMode="auto">
              <a:xfrm>
                <a:off x="4057985" y="982484"/>
                <a:ext cx="238493" cy="239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7587" tIns="28794" rIns="57587" bIns="28794" anchor="ctr"/>
              <a:lstStyle>
                <a:lvl1pPr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24205" indent="-240030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60755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43025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727200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1844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6416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0988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5560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Tx/>
                  <a:buNone/>
                </a:pPr>
                <a:endParaRPr lang="zh-CN" altLang="en-US" sz="5000" b="0" baseline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06" name="组合 105"/>
          <p:cNvGrpSpPr/>
          <p:nvPr/>
        </p:nvGrpSpPr>
        <p:grpSpPr>
          <a:xfrm>
            <a:off x="1657350" y="3457575"/>
            <a:ext cx="350838" cy="468313"/>
            <a:chOff x="1192404" y="608225"/>
            <a:chExt cx="1755828" cy="1759616"/>
          </a:xfrm>
        </p:grpSpPr>
        <p:grpSp>
          <p:nvGrpSpPr>
            <p:cNvPr id="43065" name="组合 79"/>
            <p:cNvGrpSpPr/>
            <p:nvPr/>
          </p:nvGrpSpPr>
          <p:grpSpPr>
            <a:xfrm>
              <a:off x="1192404" y="608225"/>
              <a:ext cx="1755828" cy="1759616"/>
              <a:chOff x="6379729" y="2488774"/>
              <a:chExt cx="2513016" cy="2513016"/>
            </a:xfrm>
          </p:grpSpPr>
          <p:sp>
            <p:nvSpPr>
              <p:cNvPr id="109" name="任意多边形 82"/>
              <p:cNvSpPr/>
              <p:nvPr/>
            </p:nvSpPr>
            <p:spPr>
              <a:xfrm rot="3738964">
                <a:off x="6379725" y="2488777"/>
                <a:ext cx="2513016" cy="2513016"/>
              </a:xfrm>
              <a:custGeom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defTabSz="685800">
                  <a:buFontTx/>
                  <a:buNone/>
                  <a:defRPr/>
                </a:pPr>
                <a:endParaRPr lang="zh-CN" altLang="en-US" sz="1400" b="0" kern="0" baseline="0">
                  <a:solidFill>
                    <a:srgbClr val="FFFFFF"/>
                  </a:solidFill>
                  <a:latin typeface="Arial"/>
                  <a:ea typeface="宋体" panose="02010600030101010101" pitchFamily="2" charset="-122"/>
                </a:endParaRPr>
              </a:p>
            </p:txBody>
          </p:sp>
          <p:grpSp>
            <p:nvGrpSpPr>
              <p:cNvPr id="43067" name="任意多边形 83"/>
              <p:cNvGrpSpPr/>
              <p:nvPr/>
            </p:nvGrpSpPr>
            <p:grpSpPr>
              <a:xfrm>
                <a:off x="6393188" y="2490687"/>
                <a:ext cx="2505748" cy="2500354"/>
                <a:chOff x="5096256" y="1987296"/>
                <a:chExt cx="1322832" cy="1322832"/>
              </a:xfrm>
            </p:grpSpPr>
            <p:pic>
              <p:nvPicPr>
                <p:cNvPr id="43068" name="任意多边形 83"/>
                <p:cNvPicPr>
                  <a:picLocks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096256" y="1987296"/>
                  <a:ext cx="1322832" cy="1322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3069" name="Text Box 61"/>
                <p:cNvSpPr txBox="1">
                  <a:spLocks noChangeArrowheads="1"/>
                </p:cNvSpPr>
                <p:nvPr/>
              </p:nvSpPr>
              <p:spPr bwMode="auto">
                <a:xfrm rot="-5222763">
                  <a:off x="5103467" y="1997273"/>
                  <a:ext cx="1310372" cy="1307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lIns="76773" tIns="38387" rIns="76773" bIns="38387" anchor="ctr"/>
                <a:lstStyle>
                  <a:lvl1pPr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24205" indent="-240030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960755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343025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1727200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1844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6416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0988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5560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buFontTx/>
                    <a:buNone/>
                  </a:pPr>
                  <a:endParaRPr lang="zh-CN" altLang="en-US" sz="1200" b="0" baseline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08" name="椭圆 80"/>
            <p:cNvGrpSpPr/>
            <p:nvPr/>
          </p:nvGrpSpPr>
          <p:grpSpPr>
            <a:xfrm>
              <a:off x="1427229" y="827012"/>
              <a:ext cx="1307196" cy="1328482"/>
              <a:chOff x="2273808" y="3517392"/>
              <a:chExt cx="347472" cy="353568"/>
            </a:xfrm>
          </p:grpSpPr>
          <p:pic>
            <p:nvPicPr>
              <p:cNvPr id="43071" name="椭圆 80"/>
              <p:cNvPicPr>
                <a:picLocks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73808" y="3517392"/>
                <a:ext cx="347472" cy="3535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072" name="Text Box 64"/>
              <p:cNvSpPr txBox="1">
                <a:spLocks noChangeArrowheads="1"/>
              </p:cNvSpPr>
              <p:nvPr/>
            </p:nvSpPr>
            <p:spPr bwMode="auto">
              <a:xfrm>
                <a:off x="2329198" y="3574872"/>
                <a:ext cx="238493" cy="239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7587" tIns="28794" rIns="57587" bIns="28794" anchor="ctr"/>
              <a:lstStyle>
                <a:lvl1pPr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24205" indent="-240030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60755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43025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727200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1844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6416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0988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5560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Tx/>
                  <a:buNone/>
                </a:pPr>
                <a:endParaRPr lang="zh-CN" altLang="en-US" sz="5000" b="0" baseline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1581831" y="937594"/>
            <a:ext cx="345935" cy="46124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 sz="1800" b="0" baseline="0">
                <a:solidFill>
                  <a:schemeClr val="tx1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 sz="1800" b="0" baseline="0"/>
            </a:p>
          </p:txBody>
        </p:sp>
      </p:grpSp>
      <p:grpSp>
        <p:nvGrpSpPr>
          <p:cNvPr id="11" name="组合 50"/>
          <p:cNvGrpSpPr/>
          <p:nvPr/>
        </p:nvGrpSpPr>
        <p:grpSpPr>
          <a:xfrm>
            <a:off x="7519874" y="2593034"/>
            <a:ext cx="345936" cy="4607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 sz="1800" b="0" baseline="0">
                <a:solidFill>
                  <a:schemeClr val="tx1"/>
                </a:solidFill>
              </a:endParaRPr>
            </a:p>
          </p:txBody>
        </p:sp>
        <p:sp>
          <p:nvSpPr>
            <p:cNvPr id="13" name="椭圆 5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 sz="1800" b="0" baseline="0"/>
            </a:p>
          </p:txBody>
        </p:sp>
      </p:grpSp>
      <p:grpSp>
        <p:nvGrpSpPr>
          <p:cNvPr id="14" name="组合 50"/>
          <p:cNvGrpSpPr/>
          <p:nvPr/>
        </p:nvGrpSpPr>
        <p:grpSpPr>
          <a:xfrm>
            <a:off x="6765018" y="661369"/>
            <a:ext cx="345937" cy="46124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 sz="1800" b="0" baseline="0">
                <a:solidFill>
                  <a:schemeClr val="tx1"/>
                </a:solidFill>
              </a:endParaRPr>
            </a:p>
          </p:txBody>
        </p:sp>
        <p:sp>
          <p:nvSpPr>
            <p:cNvPr id="16" name="椭圆 5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 sz="1800" b="0" baseline="0"/>
            </a:p>
          </p:txBody>
        </p:sp>
      </p:grpSp>
      <p:grpSp>
        <p:nvGrpSpPr>
          <p:cNvPr id="17" name="组合 50"/>
          <p:cNvGrpSpPr/>
          <p:nvPr/>
        </p:nvGrpSpPr>
        <p:grpSpPr>
          <a:xfrm>
            <a:off x="5817848" y="3160147"/>
            <a:ext cx="273783" cy="36474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 sz="1800" b="0" baseline="0">
                <a:solidFill>
                  <a:schemeClr val="tx1"/>
                </a:solidFill>
              </a:endParaRPr>
            </a:p>
          </p:txBody>
        </p:sp>
        <p:sp>
          <p:nvSpPr>
            <p:cNvPr id="19" name="椭圆 5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 sz="1800" b="0" baseline="0"/>
            </a:p>
          </p:txBody>
        </p:sp>
      </p:grpSp>
      <p:grpSp>
        <p:nvGrpSpPr>
          <p:cNvPr id="20" name="组合 50"/>
          <p:cNvGrpSpPr/>
          <p:nvPr/>
        </p:nvGrpSpPr>
        <p:grpSpPr>
          <a:xfrm>
            <a:off x="1187664" y="3243471"/>
            <a:ext cx="303668" cy="4047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 sz="1800" b="0" baseline="0">
                <a:solidFill>
                  <a:schemeClr val="tx1"/>
                </a:solidFill>
              </a:endParaRPr>
            </a:p>
          </p:txBody>
        </p:sp>
        <p:sp>
          <p:nvSpPr>
            <p:cNvPr id="22" name="椭圆 5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 sz="1800" b="0" baseline="0"/>
            </a:p>
          </p:txBody>
        </p:sp>
      </p:grpSp>
      <p:grpSp>
        <p:nvGrpSpPr>
          <p:cNvPr id="23" name="组合 50"/>
          <p:cNvGrpSpPr/>
          <p:nvPr/>
        </p:nvGrpSpPr>
        <p:grpSpPr>
          <a:xfrm>
            <a:off x="2699363" y="3459373"/>
            <a:ext cx="303668" cy="40472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 sz="1800" b="0" baseline="0">
                <a:solidFill>
                  <a:schemeClr val="tx1"/>
                </a:solidFill>
              </a:endParaRPr>
            </a:p>
          </p:txBody>
        </p:sp>
        <p:sp>
          <p:nvSpPr>
            <p:cNvPr id="26" name="椭圆 5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 sz="1800" b="0" baseline="0"/>
            </a:p>
          </p:txBody>
        </p:sp>
      </p:grpSp>
      <p:grpSp>
        <p:nvGrpSpPr>
          <p:cNvPr id="27" name="组合 90"/>
          <p:cNvGrpSpPr/>
          <p:nvPr/>
        </p:nvGrpSpPr>
        <p:grpSpPr>
          <a:xfrm>
            <a:off x="5705475" y="866775"/>
            <a:ext cx="350838" cy="468313"/>
            <a:chOff x="1192404" y="608225"/>
            <a:chExt cx="1755828" cy="1759616"/>
          </a:xfrm>
        </p:grpSpPr>
        <p:grpSp>
          <p:nvGrpSpPr>
            <p:cNvPr id="43080" name="组合 79"/>
            <p:cNvGrpSpPr/>
            <p:nvPr/>
          </p:nvGrpSpPr>
          <p:grpSpPr>
            <a:xfrm>
              <a:off x="1192404" y="608225"/>
              <a:ext cx="1755828" cy="1759616"/>
              <a:chOff x="6379729" y="2488774"/>
              <a:chExt cx="2513016" cy="2513016"/>
            </a:xfrm>
          </p:grpSpPr>
          <p:sp>
            <p:nvSpPr>
              <p:cNvPr id="94" name="任意多边形 82"/>
              <p:cNvSpPr/>
              <p:nvPr/>
            </p:nvSpPr>
            <p:spPr>
              <a:xfrm rot="3738964">
                <a:off x="6379725" y="2488777"/>
                <a:ext cx="2513016" cy="2513016"/>
              </a:xfrm>
              <a:custGeom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defTabSz="685800">
                  <a:buFontTx/>
                  <a:buNone/>
                  <a:defRPr/>
                </a:pPr>
                <a:endParaRPr lang="zh-CN" altLang="en-US" sz="1400" b="0" kern="0" baseline="0">
                  <a:solidFill>
                    <a:srgbClr val="FFFFFF"/>
                  </a:solidFill>
                  <a:latin typeface="Arial"/>
                  <a:ea typeface="宋体" panose="02010600030101010101" pitchFamily="2" charset="-122"/>
                </a:endParaRPr>
              </a:p>
            </p:txBody>
          </p:sp>
          <p:grpSp>
            <p:nvGrpSpPr>
              <p:cNvPr id="43082" name="任意多边形 83"/>
              <p:cNvGrpSpPr/>
              <p:nvPr/>
            </p:nvGrpSpPr>
            <p:grpSpPr>
              <a:xfrm>
                <a:off x="6397313" y="2490687"/>
                <a:ext cx="2505748" cy="2500354"/>
                <a:chOff x="1883664" y="1987296"/>
                <a:chExt cx="1322832" cy="1322832"/>
              </a:xfrm>
            </p:grpSpPr>
            <p:pic>
              <p:nvPicPr>
                <p:cNvPr id="43083" name="任意多边形 83"/>
                <p:cNvPicPr>
                  <a:picLocks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883664" y="1987296"/>
                  <a:ext cx="1322832" cy="1322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3084" name="Text Box 76"/>
                <p:cNvSpPr txBox="1">
                  <a:spLocks noChangeArrowheads="1"/>
                </p:cNvSpPr>
                <p:nvPr/>
              </p:nvSpPr>
              <p:spPr bwMode="auto">
                <a:xfrm rot="-5222763">
                  <a:off x="1888697" y="1997273"/>
                  <a:ext cx="1310372" cy="1307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lIns="76773" tIns="38387" rIns="76773" bIns="38387" anchor="ctr"/>
                <a:lstStyle>
                  <a:lvl1pPr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24205" indent="-240030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960755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343025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1727200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1844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6416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0988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5560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buFontTx/>
                    <a:buNone/>
                  </a:pPr>
                  <a:endParaRPr lang="zh-CN" altLang="en-US" sz="1200" b="0" baseline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93" name="椭圆 80"/>
            <p:cNvGrpSpPr/>
            <p:nvPr/>
          </p:nvGrpSpPr>
          <p:grpSpPr>
            <a:xfrm>
              <a:off x="1428663" y="832978"/>
              <a:ext cx="1307196" cy="1328479"/>
              <a:chOff x="7674864" y="926592"/>
              <a:chExt cx="347472" cy="353568"/>
            </a:xfrm>
          </p:grpSpPr>
          <p:pic>
            <p:nvPicPr>
              <p:cNvPr id="43086" name="椭圆 80"/>
              <p:cNvPicPr>
                <a:picLocks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674864" y="926592"/>
                <a:ext cx="347472" cy="3535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087" name="Text Box 79"/>
              <p:cNvSpPr txBox="1">
                <a:spLocks noChangeArrowheads="1"/>
              </p:cNvSpPr>
              <p:nvPr/>
            </p:nvSpPr>
            <p:spPr bwMode="auto">
              <a:xfrm>
                <a:off x="7729873" y="982484"/>
                <a:ext cx="238493" cy="239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7587" tIns="28794" rIns="57587" bIns="28794" anchor="ctr"/>
              <a:lstStyle>
                <a:lvl1pPr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24205" indent="-240030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60755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43025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727200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1844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6416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0988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5560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Tx/>
                  <a:buNone/>
                </a:pPr>
                <a:endParaRPr lang="zh-CN" altLang="en-US" sz="5000" b="0" baseline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8" name="组合 50"/>
          <p:cNvGrpSpPr/>
          <p:nvPr/>
        </p:nvGrpSpPr>
        <p:grpSpPr>
          <a:xfrm>
            <a:off x="4466488" y="1004670"/>
            <a:ext cx="273783" cy="3651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 sz="1800" b="0" baseline="0">
                <a:solidFill>
                  <a:schemeClr val="tx1"/>
                </a:solidFill>
              </a:endParaRPr>
            </a:p>
          </p:txBody>
        </p:sp>
        <p:sp>
          <p:nvSpPr>
            <p:cNvPr id="30" name="椭圆 5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 sz="1800" b="0" baseline="0"/>
            </a:p>
          </p:txBody>
        </p:sp>
      </p:grpSp>
      <p:grpSp>
        <p:nvGrpSpPr>
          <p:cNvPr id="31" name="组合 110"/>
          <p:cNvGrpSpPr/>
          <p:nvPr/>
        </p:nvGrpSpPr>
        <p:grpSpPr>
          <a:xfrm>
            <a:off x="4186238" y="3279775"/>
            <a:ext cx="350837" cy="466725"/>
            <a:chOff x="1192404" y="608225"/>
            <a:chExt cx="1755828" cy="1759616"/>
          </a:xfrm>
        </p:grpSpPr>
        <p:grpSp>
          <p:nvGrpSpPr>
            <p:cNvPr id="43090" name="组合 79"/>
            <p:cNvGrpSpPr/>
            <p:nvPr/>
          </p:nvGrpSpPr>
          <p:grpSpPr>
            <a:xfrm>
              <a:off x="1192404" y="608225"/>
              <a:ext cx="1755828" cy="1759616"/>
              <a:chOff x="6379729" y="2488774"/>
              <a:chExt cx="2513016" cy="2513016"/>
            </a:xfrm>
          </p:grpSpPr>
          <p:sp>
            <p:nvSpPr>
              <p:cNvPr id="114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defTabSz="685800">
                  <a:buFontTx/>
                  <a:buNone/>
                  <a:defRPr/>
                </a:pPr>
                <a:endParaRPr lang="zh-CN" altLang="en-US" sz="1400" b="0" kern="0" baseline="0">
                  <a:solidFill>
                    <a:srgbClr val="FFFFFF"/>
                  </a:solidFill>
                  <a:latin typeface="Arial"/>
                  <a:ea typeface="宋体" panose="02010600030101010101" pitchFamily="2" charset="-122"/>
                </a:endParaRPr>
              </a:p>
            </p:txBody>
          </p:sp>
          <p:grpSp>
            <p:nvGrpSpPr>
              <p:cNvPr id="43092" name="任意多边形 83"/>
              <p:cNvGrpSpPr/>
              <p:nvPr/>
            </p:nvGrpSpPr>
            <p:grpSpPr>
              <a:xfrm>
                <a:off x="6400992" y="2490687"/>
                <a:ext cx="2494201" cy="2500354"/>
                <a:chOff x="6114288" y="1987296"/>
                <a:chExt cx="1316736" cy="1322832"/>
              </a:xfrm>
            </p:grpSpPr>
            <p:pic>
              <p:nvPicPr>
                <p:cNvPr id="43093" name="任意多边形 83"/>
                <p:cNvPicPr>
                  <a:picLocks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114288" y="1987296"/>
                  <a:ext cx="1316736" cy="1322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3094" name="Text Box 86"/>
                <p:cNvSpPr txBox="1">
                  <a:spLocks noChangeArrowheads="1"/>
                </p:cNvSpPr>
                <p:nvPr/>
              </p:nvSpPr>
              <p:spPr bwMode="auto">
                <a:xfrm rot="-5222763">
                  <a:off x="6117379" y="1997273"/>
                  <a:ext cx="1310372" cy="1307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lIns="76773" tIns="38387" rIns="76773" bIns="38387" anchor="ctr"/>
                <a:lstStyle>
                  <a:lvl1pPr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24205" indent="-240030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960755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343025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1727200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1844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6416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0988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5560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buFontTx/>
                    <a:buNone/>
                  </a:pPr>
                  <a:endParaRPr lang="zh-CN" altLang="en-US" sz="1200" b="0" baseline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13" name="椭圆 80"/>
            <p:cNvGrpSpPr/>
            <p:nvPr/>
          </p:nvGrpSpPr>
          <p:grpSpPr>
            <a:xfrm>
              <a:off x="1418392" y="836796"/>
              <a:ext cx="1330129" cy="1305574"/>
              <a:chOff x="5644896" y="3340608"/>
              <a:chExt cx="353568" cy="347472"/>
            </a:xfrm>
          </p:grpSpPr>
          <p:pic>
            <p:nvPicPr>
              <p:cNvPr id="43096" name="椭圆 80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644896" y="3340608"/>
                <a:ext cx="353568" cy="347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097" name="Text Box 89"/>
              <p:cNvSpPr txBox="1">
                <a:spLocks noChangeArrowheads="1"/>
              </p:cNvSpPr>
              <p:nvPr/>
            </p:nvSpPr>
            <p:spPr bwMode="auto">
              <a:xfrm>
                <a:off x="5702635" y="3395484"/>
                <a:ext cx="238493" cy="239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7587" tIns="28794" rIns="57587" bIns="28794" anchor="ctr"/>
              <a:lstStyle>
                <a:lvl1pPr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24205" indent="-240030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60755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43025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727200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1844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6416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0988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5560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Tx/>
                  <a:buNone/>
                </a:pPr>
                <a:endParaRPr lang="zh-CN" altLang="en-US" sz="5000" b="0" baseline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46176" name="组合 115"/>
          <p:cNvGrpSpPr/>
          <p:nvPr/>
        </p:nvGrpSpPr>
        <p:grpSpPr>
          <a:xfrm>
            <a:off x="5327650" y="3530600"/>
            <a:ext cx="241300" cy="323850"/>
            <a:chOff x="1192404" y="608225"/>
            <a:chExt cx="1755828" cy="1759616"/>
          </a:xfrm>
        </p:grpSpPr>
        <p:grpSp>
          <p:nvGrpSpPr>
            <p:cNvPr id="43099" name="组合 79"/>
            <p:cNvGrpSpPr/>
            <p:nvPr/>
          </p:nvGrpSpPr>
          <p:grpSpPr>
            <a:xfrm>
              <a:off x="1192404" y="608225"/>
              <a:ext cx="1755828" cy="1759616"/>
              <a:chOff x="6379729" y="2488774"/>
              <a:chExt cx="2513016" cy="2513016"/>
            </a:xfrm>
          </p:grpSpPr>
          <p:sp>
            <p:nvSpPr>
              <p:cNvPr id="119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defTabSz="685800">
                  <a:buFontTx/>
                  <a:buNone/>
                  <a:defRPr/>
                </a:pPr>
                <a:endParaRPr lang="zh-CN" altLang="en-US" sz="1400" b="0" kern="0" baseline="0">
                  <a:solidFill>
                    <a:srgbClr val="FFFFFF"/>
                  </a:solidFill>
                  <a:latin typeface="Arial"/>
                  <a:ea typeface="宋体" panose="02010600030101010101" pitchFamily="2" charset="-122"/>
                </a:endParaRPr>
              </a:p>
            </p:txBody>
          </p:sp>
          <p:grpSp>
            <p:nvGrpSpPr>
              <p:cNvPr id="43101" name="任意多边形 83"/>
              <p:cNvGrpSpPr/>
              <p:nvPr/>
            </p:nvGrpSpPr>
            <p:grpSpPr>
              <a:xfrm>
                <a:off x="6393371" y="2490687"/>
                <a:ext cx="2505748" cy="2500354"/>
                <a:chOff x="7150608" y="1987296"/>
                <a:chExt cx="1322832" cy="1322832"/>
              </a:xfrm>
            </p:grpSpPr>
            <p:pic>
              <p:nvPicPr>
                <p:cNvPr id="43102" name="任意多边形 83"/>
                <p:cNvPicPr>
                  <a:picLocks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7150608" y="1987296"/>
                  <a:ext cx="1322832" cy="1322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3103" name="Text Box 95"/>
                <p:cNvSpPr txBox="1">
                  <a:spLocks noChangeArrowheads="1"/>
                </p:cNvSpPr>
                <p:nvPr/>
              </p:nvSpPr>
              <p:spPr bwMode="auto">
                <a:xfrm rot="-5222763">
                  <a:off x="7157722" y="1997273"/>
                  <a:ext cx="1310372" cy="1307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lIns="76773" tIns="38387" rIns="76773" bIns="38387" anchor="ctr"/>
                <a:lstStyle>
                  <a:lvl1pPr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24205" indent="-240030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960755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343025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1727200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1844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6416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0988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5560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buFontTx/>
                    <a:buNone/>
                  </a:pPr>
                  <a:endParaRPr lang="zh-CN" altLang="en-US" sz="1200" b="0" baseline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18" name="椭圆 80"/>
            <p:cNvGrpSpPr/>
            <p:nvPr/>
          </p:nvGrpSpPr>
          <p:grpSpPr>
            <a:xfrm>
              <a:off x="1428703" y="825932"/>
              <a:ext cx="1328550" cy="1324887"/>
              <a:chOff x="7150608" y="3572256"/>
              <a:chExt cx="243840" cy="243840"/>
            </a:xfrm>
          </p:grpSpPr>
          <p:pic>
            <p:nvPicPr>
              <p:cNvPr id="43105" name="椭圆 80"/>
              <p:cNvPicPr>
                <a:picLocks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150608" y="3572256"/>
                <a:ext cx="243840" cy="243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106" name="Text Box 98"/>
              <p:cNvSpPr txBox="1">
                <a:spLocks noChangeArrowheads="1"/>
              </p:cNvSpPr>
              <p:nvPr/>
            </p:nvSpPr>
            <p:spPr bwMode="auto">
              <a:xfrm>
                <a:off x="7188583" y="3612204"/>
                <a:ext cx="164673" cy="165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7587" tIns="28794" rIns="57587" bIns="28794" anchor="ctr"/>
              <a:lstStyle>
                <a:lvl1pPr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24205" indent="-240030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60755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43025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727200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1844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6416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0988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5560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Tx/>
                  <a:buNone/>
                </a:pPr>
                <a:endParaRPr lang="zh-CN" altLang="en-US" sz="5000" b="0" baseline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946282" name="TextBox 22"/>
          <p:cNvSpPr txBox="1">
            <a:spLocks noChangeArrowheads="1"/>
          </p:cNvSpPr>
          <p:nvPr/>
        </p:nvSpPr>
        <p:spPr bwMode="auto">
          <a:xfrm>
            <a:off x="2844800" y="5454650"/>
            <a:ext cx="38131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121" tIns="51561" rIns="103121" bIns="51561">
            <a:spAutoFit/>
          </a:bodyPr>
          <a:lstStyle>
            <a:lvl1pPr defTabSz="7734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4205" indent="-240030" defTabSz="7734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60755" indent="-192405" defTabSz="7734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43025" indent="-192405" defTabSz="7734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727200" indent="-192405" defTabSz="7734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84400" indent="-192405" defTabSz="7734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641600" indent="-192405" defTabSz="7734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98800" indent="-192405" defTabSz="7734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56000" indent="-192405" defTabSz="7734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sz="1800" b="0" baseline="0">
                <a:solidFill>
                  <a:srgbClr val="40404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                                                             </a:t>
            </a:r>
          </a:p>
        </p:txBody>
      </p:sp>
      <p:sp>
        <p:nvSpPr>
          <p:cNvPr id="946283" name="TextBox 23"/>
          <p:cNvSpPr txBox="1">
            <a:spLocks noChangeArrowheads="1"/>
          </p:cNvSpPr>
          <p:nvPr/>
        </p:nvSpPr>
        <p:spPr bwMode="auto">
          <a:xfrm>
            <a:off x="4217988" y="5918200"/>
            <a:ext cx="8699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121" tIns="51561" rIns="103121" bIns="51561">
            <a:spAutoFit/>
          </a:bodyPr>
          <a:lstStyle>
            <a:lvl1pPr defTabSz="7734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4205" indent="-240030" defTabSz="7734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60755" indent="-192405" defTabSz="7734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43025" indent="-192405" defTabSz="7734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727200" indent="-192405" defTabSz="7734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84400" indent="-192405" defTabSz="7734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641600" indent="-192405" defTabSz="7734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98800" indent="-192405" defTabSz="7734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56000" indent="-192405" defTabSz="7734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</a:pPr>
            <a:r>
              <a:rPr lang="en-US" altLang="zh-CN" sz="1100" b="0" baseline="0">
                <a:solidFill>
                  <a:srgbClr val="7F7F7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                      </a:t>
            </a:r>
          </a:p>
        </p:txBody>
      </p:sp>
      <p:grpSp>
        <p:nvGrpSpPr>
          <p:cNvPr id="25" name="圆角矩形 24"/>
          <p:cNvGrpSpPr/>
          <p:nvPr/>
        </p:nvGrpSpPr>
        <p:grpSpPr>
          <a:xfrm>
            <a:off x="1955800" y="4584700"/>
            <a:ext cx="5435600" cy="706438"/>
            <a:chOff x="1164" y="1978"/>
            <a:chExt cx="3432" cy="326"/>
          </a:xfrm>
        </p:grpSpPr>
        <p:pic>
          <p:nvPicPr>
            <p:cNvPr id="43111" name="圆角矩形 24"/>
            <p:cNvPicPr>
              <a:picLocks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64" y="1978"/>
              <a:ext cx="343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112" name="Text Box 110"/>
            <p:cNvSpPr txBox="1">
              <a:spLocks noChangeArrowheads="1"/>
            </p:cNvSpPr>
            <p:nvPr/>
          </p:nvSpPr>
          <p:spPr bwMode="auto">
            <a:xfrm>
              <a:off x="1206" y="2022"/>
              <a:ext cx="334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3121" tIns="51561" rIns="103121" bIns="51561" anchor="ctr"/>
            <a:lstStyle>
              <a:lvl1pPr defTabSz="7734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24205" indent="-240030" defTabSz="7734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60755" indent="-192405" defTabSz="7734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43025" indent="-192405" defTabSz="7734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727200" indent="-192405" defTabSz="7734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184400" indent="-192405" defTabSz="7734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641600" indent="-192405" defTabSz="7734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098800" indent="-192405" defTabSz="7734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556000" indent="-192405" defTabSz="7734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endParaRPr lang="zh-CN" altLang="en-US" sz="1400" b="0" baseline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3113" name="TextBox 25"/>
          <p:cNvSpPr txBox="1">
            <a:spLocks noChangeArrowheads="1"/>
          </p:cNvSpPr>
          <p:nvPr/>
        </p:nvSpPr>
        <p:spPr bwMode="auto">
          <a:xfrm>
            <a:off x="2124075" y="4581525"/>
            <a:ext cx="4897438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121" tIns="51561" rIns="103121" bIns="51561">
            <a:spAutoFit/>
          </a:bodyPr>
          <a:lstStyle>
            <a:lvl1pPr defTabSz="7734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4205" indent="-240030" defTabSz="7734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60755" indent="-192405" defTabSz="7734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43025" indent="-192405" defTabSz="7734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727200" indent="-192405" defTabSz="7734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84400" indent="-192405" defTabSz="7734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641600" indent="-192405" defTabSz="7734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98800" indent="-192405" defTabSz="7734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56000" indent="-192405" defTabSz="7734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</a:pPr>
            <a:r>
              <a:rPr lang="zh-CN" altLang="en-US" sz="3200" baseline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第四节 电阻的串联和并联</a:t>
            </a:r>
          </a:p>
        </p:txBody>
      </p:sp>
      <p:pic>
        <p:nvPicPr>
          <p:cNvPr id="946288" name="组合 26"/>
          <p:cNvPicPr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5300" y="4508500"/>
            <a:ext cx="8397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6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6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4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4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4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4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4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4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4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4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4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4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46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46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4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1" nodeType="after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46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4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4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grpId="2" nodeType="afterEffect"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46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4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4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entr" presetSubtype="0" fill="hold" grpId="3" nodeType="afterEffect"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46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46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4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nodeType="with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nodeType="with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nodeType="with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nodeType="with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nodeType="with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1" presetClass="entr" presetSubtype="0" fill="hold" nodeType="with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1" presetClass="entr" presetSubtype="0" fill="hold" nodeType="with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1" presetClass="entr" presetSubtype="0" fill="hold" nodeType="with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1" presetClass="entr" presetSubtype="0" fill="hold" nodeType="with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946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946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946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94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withGroup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46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withGroup">
                            <p:stCondLst>
                              <p:cond delay="105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63" presetClass="path" presetSubtype="0" accel="50000" decel="50000" fill="hold" nodeType="withEffect">
                                  <p:childTnLst>
                                    <p:animMotion origin="layout" path="M 4.44444E-06 -4.78691E-06 L 0.575 -4.78691E-06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946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0000" y="0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6" nodeType="withEffect"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750"/>
                                        <p:tgtEl>
                                          <p:spTgt spid="4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withGroup">
                            <p:stCondLst>
                              <p:cond delay="10500"/>
                            </p:stCondLst>
                            <p:childTnLst>
                              <p:par>
                                <p:cTn id="170" presetID="42" presetClass="entr" presetSubtype="0" fill="hold" grpId="4" nodeType="afterEffect"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946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46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46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withGroup">
                            <p:stCondLst>
                              <p:cond delay="11500"/>
                            </p:stCondLst>
                            <p:childTnLst>
                              <p:par>
                                <p:cTn id="176" presetID="10" presetClass="entr" presetSubtype="0" fill="hold" grpId="5" nodeType="afterEffect"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4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83" grpId="0"/>
      <p:bldP spid="946184" grpId="1"/>
      <p:bldP spid="946185" grpId="2"/>
      <p:bldP spid="946186" grpId="3"/>
      <p:bldP spid="946282" grpId="4"/>
      <p:bldP spid="946283" grpId="5"/>
      <p:bldP spid="43113" grpId="6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Text Box 53"/>
          <p:cNvSpPr txBox="1">
            <a:spLocks noChangeArrowheads="1"/>
          </p:cNvSpPr>
          <p:nvPr/>
        </p:nvSpPr>
        <p:spPr bwMode="auto">
          <a:xfrm>
            <a:off x="4859338" y="5373688"/>
            <a:ext cx="388937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zh-CN" altLang="en-US" sz="3200" baseline="0"/>
          </a:p>
          <a:p>
            <a:pPr eaLnBrk="0" hangingPunct="0">
              <a:spcBef>
                <a:spcPct val="50000"/>
              </a:spcBef>
            </a:pPr>
            <a:endParaRPr lang="zh-CN" altLang="en-US" sz="3200" baseline="0">
              <a:cs typeface="Times New Roman" panose="02020603050405020304" pitchFamily="18" charset="0"/>
            </a:endParaRP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76250" y="2162175"/>
            <a:ext cx="5032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baseline="0">
                <a:solidFill>
                  <a:srgbClr val="CC00CC"/>
                </a:solidFill>
                <a:latin typeface="Times New Roman" panose="02020603050405020304"/>
                <a:ea typeface="楷体" panose="02010609060101010101" pitchFamily="49" charset="-122"/>
              </a:rPr>
              <a:t>I</a:t>
            </a:r>
          </a:p>
        </p:txBody>
      </p:sp>
      <p:grpSp>
        <p:nvGrpSpPr>
          <p:cNvPr id="33795" name="Group 3"/>
          <p:cNvGrpSpPr/>
          <p:nvPr/>
        </p:nvGrpSpPr>
        <p:grpSpPr>
          <a:xfrm>
            <a:off x="1031875" y="1101725"/>
            <a:ext cx="2663825" cy="933450"/>
            <a:chExt cx="1678" cy="589"/>
          </a:xfrm>
        </p:grpSpPr>
        <p:sp>
          <p:nvSpPr>
            <p:cNvPr id="33796" name="Line 4"/>
            <p:cNvSpPr>
              <a:spLocks noChangeShapeType="1"/>
            </p:cNvSpPr>
            <p:nvPr/>
          </p:nvSpPr>
          <p:spPr bwMode="auto">
            <a:xfrm flipH="1">
              <a:off x="0" y="271"/>
              <a:ext cx="0" cy="31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7" name="Line 5"/>
            <p:cNvSpPr>
              <a:spLocks noChangeShapeType="1"/>
            </p:cNvSpPr>
            <p:nvPr/>
          </p:nvSpPr>
          <p:spPr bwMode="auto">
            <a:xfrm flipH="1">
              <a:off x="1678" y="271"/>
              <a:ext cx="0" cy="31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3798" name="Group 6"/>
            <p:cNvGrpSpPr/>
            <p:nvPr/>
          </p:nvGrpSpPr>
          <p:grpSpPr>
            <a:xfrm>
              <a:off x="45" y="0"/>
              <a:ext cx="1543" cy="453"/>
              <a:chExt cx="1543" cy="453"/>
            </a:xfrm>
          </p:grpSpPr>
          <p:sp>
            <p:nvSpPr>
              <p:cNvPr id="33799" name="Text Box 7"/>
              <p:cNvSpPr txBox="1">
                <a:spLocks noChangeArrowheads="1"/>
              </p:cNvSpPr>
              <p:nvPr/>
            </p:nvSpPr>
            <p:spPr bwMode="auto">
              <a:xfrm>
                <a:off x="635" y="88"/>
                <a:ext cx="453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3200" baseline="0">
                    <a:solidFill>
                      <a:srgbClr val="FF0000"/>
                    </a:solidFill>
                  </a:rPr>
                  <a:t>U</a:t>
                </a:r>
              </a:p>
            </p:txBody>
          </p:sp>
          <p:sp>
            <p:nvSpPr>
              <p:cNvPr id="33800" name="Line 8"/>
              <p:cNvSpPr>
                <a:spLocks noChangeShapeType="1"/>
              </p:cNvSpPr>
              <p:nvPr/>
            </p:nvSpPr>
            <p:spPr bwMode="auto">
              <a:xfrm flipH="1">
                <a:off x="0" y="272"/>
                <a:ext cx="681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3801" name="Group 9"/>
              <p:cNvGrpSpPr/>
              <p:nvPr/>
            </p:nvGrpSpPr>
            <p:grpSpPr>
              <a:xfrm>
                <a:off x="227" y="0"/>
                <a:ext cx="1316" cy="288"/>
                <a:chExt cx="1316" cy="288"/>
              </a:xfrm>
            </p:grpSpPr>
            <p:sp>
              <p:nvSpPr>
                <p:cNvPr id="33802" name="Line 10"/>
                <p:cNvSpPr>
                  <a:spLocks noChangeShapeType="1"/>
                </p:cNvSpPr>
                <p:nvPr/>
              </p:nvSpPr>
              <p:spPr bwMode="auto">
                <a:xfrm>
                  <a:off x="681" y="272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0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77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zh-CN" altLang="en-US" baseline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4011613" y="2219325"/>
            <a:ext cx="1601787" cy="431800"/>
          </a:xfrm>
          <a:prstGeom prst="rightArrow">
            <a:avLst>
              <a:gd name="adj1" fmla="val 50000"/>
              <a:gd name="adj2" fmla="val 9272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800" b="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33805" name="Group 13"/>
          <p:cNvGrpSpPr/>
          <p:nvPr/>
        </p:nvGrpSpPr>
        <p:grpSpPr>
          <a:xfrm>
            <a:off x="5870575" y="1482725"/>
            <a:ext cx="2520950" cy="927100"/>
            <a:chExt cx="1588" cy="585"/>
          </a:xfrm>
        </p:grpSpPr>
        <p:sp>
          <p:nvSpPr>
            <p:cNvPr id="33806" name="Line 14"/>
            <p:cNvSpPr>
              <a:spLocks noChangeShapeType="1"/>
            </p:cNvSpPr>
            <p:nvPr/>
          </p:nvSpPr>
          <p:spPr bwMode="auto">
            <a:xfrm flipH="1">
              <a:off x="0" y="268"/>
              <a:ext cx="0" cy="31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7" name="Line 15"/>
            <p:cNvSpPr>
              <a:spLocks noChangeShapeType="1"/>
            </p:cNvSpPr>
            <p:nvPr/>
          </p:nvSpPr>
          <p:spPr bwMode="auto">
            <a:xfrm flipH="1">
              <a:off x="1588" y="268"/>
              <a:ext cx="0" cy="31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8" name="Line 16"/>
            <p:cNvSpPr>
              <a:spLocks noChangeShapeType="1"/>
            </p:cNvSpPr>
            <p:nvPr/>
          </p:nvSpPr>
          <p:spPr bwMode="auto">
            <a:xfrm>
              <a:off x="908" y="268"/>
              <a:ext cx="6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9" name="Line 17"/>
            <p:cNvSpPr>
              <a:spLocks noChangeShapeType="1"/>
            </p:cNvSpPr>
            <p:nvPr/>
          </p:nvSpPr>
          <p:spPr bwMode="auto">
            <a:xfrm flipH="1">
              <a:off x="45" y="268"/>
              <a:ext cx="681" cy="0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0" name="Text Box 18"/>
            <p:cNvSpPr txBox="1">
              <a:spLocks noChangeArrowheads="1"/>
            </p:cNvSpPr>
            <p:nvPr/>
          </p:nvSpPr>
          <p:spPr bwMode="auto">
            <a:xfrm>
              <a:off x="635" y="0"/>
              <a:ext cx="31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3600" baseline="0">
                  <a:solidFill>
                    <a:srgbClr val="FF0000"/>
                  </a:solidFill>
                </a:rPr>
                <a:t>U</a:t>
              </a:r>
            </a:p>
          </p:txBody>
        </p:sp>
      </p:grp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6215063" y="2593975"/>
            <a:ext cx="3603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baseline="0">
                <a:solidFill>
                  <a:srgbClr val="FF00FF"/>
                </a:solidFill>
                <a:latin typeface="Times New Roman" panose="02020603050405020304"/>
                <a:ea typeface="楷体" panose="02010609060101010101" pitchFamily="49" charset="-122"/>
              </a:rPr>
              <a:t>I</a:t>
            </a:r>
          </a:p>
        </p:txBody>
      </p:sp>
      <p:grpSp>
        <p:nvGrpSpPr>
          <p:cNvPr id="33812" name="Group 20"/>
          <p:cNvGrpSpPr/>
          <p:nvPr/>
        </p:nvGrpSpPr>
        <p:grpSpPr>
          <a:xfrm>
            <a:off x="5927725" y="1981200"/>
            <a:ext cx="2519363" cy="530225"/>
            <a:chExt cx="1587" cy="334"/>
          </a:xfrm>
        </p:grpSpPr>
        <p:sp>
          <p:nvSpPr>
            <p:cNvPr id="33813" name="Rectangle 21"/>
            <p:cNvSpPr>
              <a:spLocks noChangeArrowheads="1"/>
            </p:cNvSpPr>
            <p:nvPr/>
          </p:nvSpPr>
          <p:spPr bwMode="auto">
            <a:xfrm>
              <a:off x="635" y="244"/>
              <a:ext cx="272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1800" b="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3814" name="Group 22"/>
            <p:cNvGrpSpPr/>
            <p:nvPr/>
          </p:nvGrpSpPr>
          <p:grpSpPr>
            <a:xfrm>
              <a:off x="0" y="0"/>
              <a:ext cx="1587" cy="288"/>
              <a:chExt cx="1587" cy="288"/>
            </a:xfrm>
          </p:grpSpPr>
          <p:sp>
            <p:nvSpPr>
              <p:cNvPr id="33815" name="Oval 23"/>
              <p:cNvSpPr>
                <a:spLocks noChangeArrowheads="1"/>
              </p:cNvSpPr>
              <p:nvPr/>
            </p:nvSpPr>
            <p:spPr bwMode="auto">
              <a:xfrm>
                <a:off x="1542" y="242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816" name="Oval 24"/>
              <p:cNvSpPr>
                <a:spLocks noChangeArrowheads="1"/>
              </p:cNvSpPr>
              <p:nvPr/>
            </p:nvSpPr>
            <p:spPr bwMode="auto">
              <a:xfrm>
                <a:off x="0" y="242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33817" name="Group 25"/>
              <p:cNvGrpSpPr/>
              <p:nvPr/>
            </p:nvGrpSpPr>
            <p:grpSpPr>
              <a:xfrm>
                <a:off x="45" y="288"/>
                <a:ext cx="1497" cy="0"/>
                <a:chExt cx="1497" cy="0"/>
              </a:xfrm>
            </p:grpSpPr>
            <p:sp>
              <p:nvSpPr>
                <p:cNvPr id="33818" name="Line 26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5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19" name="Line 27"/>
                <p:cNvSpPr>
                  <a:spLocks noChangeShapeType="1"/>
                </p:cNvSpPr>
                <p:nvPr/>
              </p:nvSpPr>
              <p:spPr bwMode="auto">
                <a:xfrm>
                  <a:off x="862" y="0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20" name="Line 28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3821" name="Text Box 29"/>
              <p:cNvSpPr txBox="1">
                <a:spLocks noChangeArrowheads="1"/>
              </p:cNvSpPr>
              <p:nvPr/>
            </p:nvSpPr>
            <p:spPr bwMode="auto">
              <a:xfrm>
                <a:off x="635" y="0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baseline="0"/>
                  <a:t>R</a:t>
                </a:r>
              </a:p>
            </p:txBody>
          </p:sp>
        </p:grpSp>
      </p:grpSp>
      <p:sp>
        <p:nvSpPr>
          <p:cNvPr id="33822" name="Text Box 30"/>
          <p:cNvSpPr txBox="1">
            <a:spLocks noChangeArrowheads="1"/>
          </p:cNvSpPr>
          <p:nvPr/>
        </p:nvSpPr>
        <p:spPr bwMode="auto">
          <a:xfrm>
            <a:off x="4114800" y="1803400"/>
            <a:ext cx="1657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aseline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等  效</a:t>
            </a:r>
          </a:p>
        </p:txBody>
      </p:sp>
      <p:sp>
        <p:nvSpPr>
          <p:cNvPr id="12320" name="Text Box 31"/>
          <p:cNvSpPr txBox="1">
            <a:spLocks noChangeArrowheads="1"/>
          </p:cNvSpPr>
          <p:nvPr/>
        </p:nvSpPr>
        <p:spPr bwMode="auto">
          <a:xfrm>
            <a:off x="468313" y="3070225"/>
            <a:ext cx="2735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baseline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由欧姆定律可知</a:t>
            </a:r>
          </a:p>
        </p:txBody>
      </p:sp>
      <p:sp>
        <p:nvSpPr>
          <p:cNvPr id="12321" name="Text Box 32"/>
          <p:cNvSpPr txBox="1">
            <a:spLocks noChangeArrowheads="1"/>
          </p:cNvSpPr>
          <p:nvPr/>
        </p:nvSpPr>
        <p:spPr bwMode="auto">
          <a:xfrm>
            <a:off x="684213" y="5300663"/>
            <a:ext cx="388937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baseline="0">
                <a:latin typeface="Times New Roman" panose="02020603050405020304"/>
                <a:ea typeface="楷体" panose="02010609060101010101" pitchFamily="49" charset="-122"/>
              </a:rPr>
              <a:t>即：</a:t>
            </a:r>
          </a:p>
          <a:p>
            <a:pPr eaLnBrk="0" hangingPunct="0">
              <a:spcBef>
                <a:spcPct val="50000"/>
              </a:spcBef>
            </a:pPr>
            <a:endParaRPr lang="zh-CN" altLang="en-US" sz="3200" baseline="0">
              <a:cs typeface="Times New Roman" panose="02020603050405020304" pitchFamily="18" charset="0"/>
            </a:endParaRPr>
          </a:p>
        </p:txBody>
      </p:sp>
      <p:pic>
        <p:nvPicPr>
          <p:cNvPr id="33825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7238" y="36401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3" name="Text Box 34"/>
          <p:cNvSpPr txBox="1">
            <a:spLocks noChangeArrowheads="1"/>
          </p:cNvSpPr>
          <p:nvPr/>
        </p:nvSpPr>
        <p:spPr bwMode="auto">
          <a:xfrm>
            <a:off x="1331913" y="3573463"/>
            <a:ext cx="331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baseline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又有：</a:t>
            </a:r>
            <a:r>
              <a:rPr lang="en-US" altLang="zh-CN" baseline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I=I1+I2</a:t>
            </a:r>
            <a:r>
              <a:rPr lang="zh-CN" altLang="en-US" baseline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，即</a:t>
            </a:r>
          </a:p>
        </p:txBody>
      </p:sp>
      <p:grpSp>
        <p:nvGrpSpPr>
          <p:cNvPr id="33827" name="Group 35"/>
          <p:cNvGrpSpPr/>
          <p:nvPr/>
        </p:nvGrpSpPr>
        <p:grpSpPr>
          <a:xfrm>
            <a:off x="971550" y="1628775"/>
            <a:ext cx="2822575" cy="1301750"/>
            <a:chExt cx="1769" cy="767"/>
          </a:xfrm>
        </p:grpSpPr>
        <p:sp>
          <p:nvSpPr>
            <p:cNvPr id="33828" name="Rectangle 19"/>
            <p:cNvSpPr>
              <a:spLocks noChangeArrowheads="1"/>
            </p:cNvSpPr>
            <p:nvPr/>
          </p:nvSpPr>
          <p:spPr bwMode="auto">
            <a:xfrm>
              <a:off x="817" y="223"/>
              <a:ext cx="408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 b="0" baseline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29" name="Rectangle 20"/>
            <p:cNvSpPr>
              <a:spLocks noChangeArrowheads="1"/>
            </p:cNvSpPr>
            <p:nvPr/>
          </p:nvSpPr>
          <p:spPr bwMode="auto">
            <a:xfrm>
              <a:off x="817" y="631"/>
              <a:ext cx="408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 b="0" baseline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30" name="Line 21"/>
            <p:cNvSpPr>
              <a:spLocks noChangeShapeType="1"/>
            </p:cNvSpPr>
            <p:nvPr/>
          </p:nvSpPr>
          <p:spPr bwMode="auto">
            <a:xfrm>
              <a:off x="363" y="269"/>
              <a:ext cx="45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1" name="Line 22"/>
            <p:cNvSpPr>
              <a:spLocks noChangeShapeType="1"/>
            </p:cNvSpPr>
            <p:nvPr/>
          </p:nvSpPr>
          <p:spPr bwMode="auto">
            <a:xfrm>
              <a:off x="363" y="677"/>
              <a:ext cx="45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2" name="Line 23"/>
            <p:cNvSpPr>
              <a:spLocks noChangeShapeType="1"/>
            </p:cNvSpPr>
            <p:nvPr/>
          </p:nvSpPr>
          <p:spPr bwMode="auto">
            <a:xfrm>
              <a:off x="363" y="269"/>
              <a:ext cx="1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3" name="Line 24"/>
            <p:cNvSpPr>
              <a:spLocks noChangeShapeType="1"/>
            </p:cNvSpPr>
            <p:nvPr/>
          </p:nvSpPr>
          <p:spPr bwMode="auto">
            <a:xfrm>
              <a:off x="0" y="495"/>
              <a:ext cx="36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4" name="Text Box 26"/>
            <p:cNvSpPr>
              <a:spLocks noChangeArrowheads="1"/>
            </p:cNvSpPr>
            <p:nvPr/>
          </p:nvSpPr>
          <p:spPr bwMode="auto">
            <a:xfrm>
              <a:off x="532" y="0"/>
              <a:ext cx="309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aseline="0">
                  <a:solidFill>
                    <a:srgbClr val="CC0099"/>
                  </a:solidFill>
                  <a:latin typeface="宋体" panose="02010600030101010101" pitchFamily="2" charset="-122"/>
                  <a:sym typeface="宋体" panose="02010600030101010101" pitchFamily="2" charset="-122"/>
                </a:rPr>
                <a:t>I</a:t>
              </a:r>
              <a:r>
                <a:rPr lang="en-US" altLang="zh-CN" sz="2000" baseline="0">
                  <a:solidFill>
                    <a:srgbClr val="CC0099"/>
                  </a:solidFill>
                  <a:latin typeface="宋体" panose="02010600030101010101" pitchFamily="2" charset="-122"/>
                  <a:sym typeface="宋体" panose="02010600030101010101" pitchFamily="2" charset="-122"/>
                </a:rPr>
                <a:t>1</a:t>
              </a:r>
              <a:endParaRPr lang="en-US" altLang="zh-CN" sz="2000" baseline="-25000">
                <a:solidFill>
                  <a:srgbClr val="CC0099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3835" name="Text Box 27"/>
            <p:cNvSpPr>
              <a:spLocks noChangeArrowheads="1"/>
            </p:cNvSpPr>
            <p:nvPr/>
          </p:nvSpPr>
          <p:spPr bwMode="auto">
            <a:xfrm>
              <a:off x="540" y="403"/>
              <a:ext cx="309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aseline="0">
                  <a:solidFill>
                    <a:srgbClr val="CC0099"/>
                  </a:solidFill>
                  <a:latin typeface="宋体" panose="02010600030101010101" pitchFamily="2" charset="-122"/>
                  <a:sym typeface="宋体" panose="02010600030101010101" pitchFamily="2" charset="-122"/>
                </a:rPr>
                <a:t>I</a:t>
              </a:r>
              <a:r>
                <a:rPr lang="en-US" altLang="zh-CN" sz="2000" baseline="0">
                  <a:solidFill>
                    <a:srgbClr val="CC0099"/>
                  </a:solidFill>
                  <a:latin typeface="宋体" panose="02010600030101010101" pitchFamily="2" charset="-122"/>
                  <a:sym typeface="宋体" panose="02010600030101010101" pitchFamily="2" charset="-122"/>
                </a:rPr>
                <a:t>2</a:t>
              </a:r>
            </a:p>
          </p:txBody>
        </p:sp>
        <p:sp>
          <p:nvSpPr>
            <p:cNvPr id="33836" name="Line 28"/>
            <p:cNvSpPr>
              <a:spLocks noChangeShapeType="1"/>
            </p:cNvSpPr>
            <p:nvPr/>
          </p:nvSpPr>
          <p:spPr bwMode="auto">
            <a:xfrm>
              <a:off x="1225" y="269"/>
              <a:ext cx="22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7" name="Line 29"/>
            <p:cNvSpPr>
              <a:spLocks noChangeShapeType="1"/>
            </p:cNvSpPr>
            <p:nvPr/>
          </p:nvSpPr>
          <p:spPr bwMode="auto">
            <a:xfrm>
              <a:off x="1225" y="677"/>
              <a:ext cx="22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8" name="Line 30"/>
            <p:cNvSpPr>
              <a:spLocks noChangeShapeType="1"/>
            </p:cNvSpPr>
            <p:nvPr/>
          </p:nvSpPr>
          <p:spPr bwMode="auto">
            <a:xfrm>
              <a:off x="1452" y="269"/>
              <a:ext cx="1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9" name="Line 31"/>
            <p:cNvSpPr>
              <a:spLocks noChangeShapeType="1"/>
            </p:cNvSpPr>
            <p:nvPr/>
          </p:nvSpPr>
          <p:spPr bwMode="auto">
            <a:xfrm>
              <a:off x="1452" y="450"/>
              <a:ext cx="31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337" name="Text Box 48"/>
          <p:cNvSpPr txBox="1">
            <a:spLocks noChangeArrowheads="1"/>
          </p:cNvSpPr>
          <p:nvPr/>
        </p:nvSpPr>
        <p:spPr bwMode="auto">
          <a:xfrm>
            <a:off x="3059113" y="3068638"/>
            <a:ext cx="5227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baseline="0">
                <a:solidFill>
                  <a:srgbClr val="FF00FF"/>
                </a:solidFill>
                <a:latin typeface="Times New Roman" panose="02020603050405020304"/>
                <a:ea typeface="楷体" panose="02010609060101010101" pitchFamily="49" charset="-122"/>
              </a:rPr>
              <a:t>I </a:t>
            </a:r>
            <a:r>
              <a:rPr lang="en-US" altLang="zh-CN" baseline="-25000">
                <a:solidFill>
                  <a:srgbClr val="FF00FF"/>
                </a:solidFill>
                <a:latin typeface="Times New Roman" panose="02020603050405020304"/>
                <a:ea typeface="楷体" panose="02010609060101010101" pitchFamily="49" charset="-122"/>
              </a:rPr>
              <a:t>1</a:t>
            </a:r>
            <a:r>
              <a:rPr lang="en-US" altLang="zh-CN" baseline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= U</a:t>
            </a:r>
            <a:r>
              <a:rPr lang="en-US" altLang="zh-CN" baseline="0">
                <a:solidFill>
                  <a:srgbClr val="FF00FF"/>
                </a:solidFill>
                <a:latin typeface="Times New Roman" panose="02020603050405020304"/>
                <a:ea typeface="楷体" panose="02010609060101010101" pitchFamily="49" charset="-122"/>
              </a:rPr>
              <a:t> / </a:t>
            </a:r>
            <a:r>
              <a:rPr lang="en-US" altLang="zh-CN" baseline="0">
                <a:latin typeface="Times New Roman" panose="02020603050405020304"/>
                <a:ea typeface="楷体" panose="02010609060101010101" pitchFamily="49" charset="-122"/>
              </a:rPr>
              <a:t>R</a:t>
            </a:r>
            <a:r>
              <a:rPr lang="en-US" altLang="zh-CN" baseline="-25000">
                <a:latin typeface="Times New Roman" panose="02020603050405020304"/>
                <a:ea typeface="楷体" panose="02010609060101010101" pitchFamily="49" charset="-122"/>
              </a:rPr>
              <a:t>1</a:t>
            </a:r>
            <a:r>
              <a:rPr lang="en-US" altLang="zh-CN" baseline="0">
                <a:latin typeface="Times New Roman" panose="02020603050405020304"/>
                <a:ea typeface="楷体" panose="02010609060101010101" pitchFamily="49" charset="-122"/>
              </a:rPr>
              <a:t>        </a:t>
            </a:r>
            <a:r>
              <a:rPr lang="en-US" altLang="zh-CN" baseline="0">
                <a:solidFill>
                  <a:srgbClr val="FF00FF"/>
                </a:solidFill>
                <a:latin typeface="Times New Roman" panose="02020603050405020304"/>
                <a:ea typeface="楷体" panose="02010609060101010101" pitchFamily="49" charset="-122"/>
              </a:rPr>
              <a:t>I2 </a:t>
            </a:r>
            <a:r>
              <a:rPr lang="en-US" altLang="zh-CN" baseline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= U /</a:t>
            </a:r>
            <a:r>
              <a:rPr lang="en-US" altLang="zh-CN" baseline="0">
                <a:solidFill>
                  <a:srgbClr val="FF00FF"/>
                </a:solidFill>
                <a:latin typeface="Times New Roman" panose="02020603050405020304"/>
                <a:ea typeface="楷体" panose="02010609060101010101" pitchFamily="49" charset="-122"/>
              </a:rPr>
              <a:t> </a:t>
            </a:r>
            <a:r>
              <a:rPr lang="en-US" altLang="zh-CN" baseline="0">
                <a:latin typeface="Times New Roman" panose="02020603050405020304"/>
                <a:ea typeface="楷体" panose="02010609060101010101" pitchFamily="49" charset="-122"/>
              </a:rPr>
              <a:t>R</a:t>
            </a:r>
            <a:r>
              <a:rPr lang="en-US" altLang="zh-CN" baseline="-25000">
                <a:latin typeface="Times New Roman" panose="02020603050405020304"/>
                <a:ea typeface="楷体" panose="02010609060101010101" pitchFamily="49" charset="-122"/>
              </a:rPr>
              <a:t>2</a:t>
            </a:r>
            <a:r>
              <a:rPr lang="en-US" altLang="zh-CN" baseline="0">
                <a:latin typeface="Times New Roman" panose="02020603050405020304"/>
                <a:ea typeface="楷体" panose="02010609060101010101" pitchFamily="49" charset="-122"/>
              </a:rPr>
              <a:t>        </a:t>
            </a:r>
            <a:r>
              <a:rPr lang="en-US" altLang="zh-CN" baseline="0">
                <a:solidFill>
                  <a:srgbClr val="FF00FF"/>
                </a:solidFill>
                <a:latin typeface="Times New Roman" panose="02020603050405020304"/>
                <a:ea typeface="楷体" panose="02010609060101010101" pitchFamily="49" charset="-122"/>
              </a:rPr>
              <a:t>I </a:t>
            </a:r>
            <a:r>
              <a:rPr lang="en-US" altLang="zh-CN" baseline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= U</a:t>
            </a:r>
            <a:r>
              <a:rPr lang="en-US" altLang="zh-CN" baseline="0">
                <a:solidFill>
                  <a:srgbClr val="FF00FF"/>
                </a:solidFill>
                <a:latin typeface="Times New Roman" panose="02020603050405020304"/>
                <a:ea typeface="楷体" panose="02010609060101010101" pitchFamily="49" charset="-122"/>
              </a:rPr>
              <a:t> / </a:t>
            </a:r>
            <a:r>
              <a:rPr lang="en-US" altLang="zh-CN" baseline="0">
                <a:latin typeface="Times New Roman" panose="02020603050405020304"/>
                <a:ea typeface="楷体" panose="02010609060101010101" pitchFamily="49" charset="-122"/>
              </a:rPr>
              <a:t>R</a:t>
            </a:r>
          </a:p>
        </p:txBody>
      </p:sp>
      <p:sp>
        <p:nvSpPr>
          <p:cNvPr id="12338" name="Text Box 49"/>
          <p:cNvSpPr txBox="1">
            <a:spLocks noChangeArrowheads="1"/>
          </p:cNvSpPr>
          <p:nvPr/>
        </p:nvSpPr>
        <p:spPr bwMode="auto">
          <a:xfrm>
            <a:off x="1403350" y="4149725"/>
            <a:ext cx="3173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baseline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U</a:t>
            </a:r>
            <a:r>
              <a:rPr lang="en-US" altLang="zh-CN" baseline="0">
                <a:solidFill>
                  <a:srgbClr val="FF00FF"/>
                </a:solidFill>
                <a:latin typeface="Times New Roman" panose="02020603050405020304"/>
                <a:ea typeface="楷体" panose="02010609060101010101" pitchFamily="49" charset="-122"/>
              </a:rPr>
              <a:t> / </a:t>
            </a:r>
            <a:r>
              <a:rPr lang="en-US" altLang="zh-CN" baseline="0">
                <a:latin typeface="Times New Roman" panose="02020603050405020304"/>
                <a:ea typeface="楷体" panose="02010609060101010101" pitchFamily="49" charset="-122"/>
              </a:rPr>
              <a:t>R </a:t>
            </a:r>
            <a:r>
              <a:rPr lang="en-US" altLang="zh-CN" baseline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= U</a:t>
            </a:r>
            <a:r>
              <a:rPr lang="en-US" altLang="zh-CN" baseline="0">
                <a:solidFill>
                  <a:srgbClr val="FF00FF"/>
                </a:solidFill>
                <a:latin typeface="Times New Roman" panose="02020603050405020304"/>
                <a:ea typeface="楷体" panose="02010609060101010101" pitchFamily="49" charset="-122"/>
              </a:rPr>
              <a:t> / </a:t>
            </a:r>
            <a:r>
              <a:rPr lang="en-US" altLang="zh-CN" baseline="0">
                <a:latin typeface="Times New Roman" panose="02020603050405020304"/>
                <a:ea typeface="楷体" panose="02010609060101010101" pitchFamily="49" charset="-122"/>
              </a:rPr>
              <a:t>R1 + </a:t>
            </a:r>
            <a:r>
              <a:rPr lang="en-US" altLang="zh-CN" baseline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U /</a:t>
            </a:r>
            <a:r>
              <a:rPr lang="en-US" altLang="zh-CN" baseline="0">
                <a:solidFill>
                  <a:srgbClr val="FF00FF"/>
                </a:solidFill>
                <a:latin typeface="Times New Roman" panose="02020603050405020304"/>
                <a:ea typeface="楷体" panose="02010609060101010101" pitchFamily="49" charset="-122"/>
              </a:rPr>
              <a:t> </a:t>
            </a:r>
            <a:r>
              <a:rPr lang="en-US" altLang="zh-CN" baseline="0">
                <a:latin typeface="Times New Roman" panose="02020603050405020304"/>
                <a:ea typeface="楷体" panose="02010609060101010101" pitchFamily="49" charset="-122"/>
              </a:rPr>
              <a:t>R2</a:t>
            </a:r>
          </a:p>
        </p:txBody>
      </p:sp>
      <p:graphicFrame>
        <p:nvGraphicFramePr>
          <p:cNvPr id="12339" name="对象 12338"/>
          <p:cNvGraphicFramePr>
            <a:graphicFrameLocks noChangeAspect="1"/>
          </p:cNvGraphicFramePr>
          <p:nvPr/>
        </p:nvGraphicFramePr>
        <p:xfrm>
          <a:off x="1476375" y="5300663"/>
          <a:ext cx="2303463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Microsoft 公式 3.0" r:id="rId4" progId="Equation.3">
                  <p:embed/>
                </p:oleObj>
              </mc:Choice>
              <mc:Fallback>
                <p:oleObj name="Microsoft 公式 3.0" r:id="rId4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76375" y="5300663"/>
                        <a:ext cx="2303463" cy="113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41" name="Rectangle 54"/>
          <p:cNvSpPr/>
          <p:nvPr/>
        </p:nvSpPr>
        <p:spPr>
          <a:xfrm>
            <a:off x="1044575" y="188913"/>
            <a:ext cx="8459788" cy="7254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algn="ctr"/>
            <a:r>
              <a:rPr lang="zh-CN" altLang="en-US" sz="5400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活动   </a:t>
            </a:r>
            <a:r>
              <a:rPr lang="zh-CN" altLang="en-US" sz="3600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理论推导：并联电路的电阻</a:t>
            </a:r>
          </a:p>
        </p:txBody>
      </p:sp>
      <p:sp>
        <p:nvSpPr>
          <p:cNvPr id="33847" name="Rectangle 55"/>
          <p:cNvSpPr>
            <a:spLocks noChangeArrowheads="1"/>
          </p:cNvSpPr>
          <p:nvPr/>
        </p:nvSpPr>
        <p:spPr bwMode="auto">
          <a:xfrm>
            <a:off x="1692275" y="4797425"/>
            <a:ext cx="1541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aseline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U=U1=U2</a:t>
            </a:r>
            <a:endParaRPr lang="zh-CN" altLang="en-US" baseline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4" nodeType="afterEffect"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19"/>
                            </p:stCondLst>
                            <p:childTnLst>
                              <p:par>
                                <p:cTn id="23" presetID="27" presetClass="entr" presetSubtype="0" fill="hold" grpId="5" nodeType="afterEffect"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320" grpId="1"/>
      <p:bldP spid="12321" grpId="2"/>
      <p:bldP spid="12323" grpId="3"/>
      <p:bldP spid="12337" grpId="4"/>
      <p:bldP spid="12338" grpId="5"/>
      <p:bldP spid="33847" grpId="6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65" name="Text Box 2"/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0" y="1820863"/>
            <a:ext cx="2428875" cy="1325562"/>
          </a:xfrm>
        </p:spPr>
        <p:txBody>
          <a:bodyPr/>
          <a:lstStyle/>
          <a:p>
            <a:pPr algn="l" eaLnBrk="0" hangingPunct="0">
              <a:spcBef>
                <a:spcPct val="50000"/>
              </a:spcBef>
            </a:pPr>
            <a:r>
              <a:rPr lang="zh-CN" altLang="en-US" sz="4000" b="1">
                <a:solidFill>
                  <a:srgbClr val="FF3300"/>
                </a:solidFill>
                <a:latin typeface="Times New Roman" panose="02020603050405020304"/>
                <a:ea typeface="楷体" panose="02010609060101010101" pitchFamily="49" charset="-122"/>
              </a:rPr>
              <a:t>结论：</a:t>
            </a:r>
            <a:r>
              <a:rPr lang="zh-CN" altLang="en-US" sz="4000" b="1">
                <a:latin typeface="Times New Roman" panose="02020603050405020304"/>
                <a:ea typeface="楷体" panose="02010609060101010101" pitchFamily="49" charset="-122"/>
              </a:rPr>
              <a:t>两个电阻并联后的总电阻的倒数等于各分电阻倒数之和。</a:t>
            </a:r>
          </a:p>
        </p:txBody>
      </p:sp>
      <p:graphicFrame>
        <p:nvGraphicFramePr>
          <p:cNvPr id="12339" name="内容占位符 1233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2868613"/>
          <a:ext cx="4032250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Microsoft 公式 3.0" r:id="rId3" progId="Equation.3">
                  <p:embed/>
                </p:oleObj>
              </mc:Choice>
              <mc:Fallback>
                <p:oleObj name="Microsoft 公式 3.0" r:id="rId3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0" y="2868613"/>
                        <a:ext cx="4032250" cy="198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40" name="内容占位符 12339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264275" y="3052763"/>
          <a:ext cx="287972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Microsoft 公式 3.0" r:id="rId5" progId="Equation.3">
                  <p:embed/>
                </p:oleObj>
              </mc:Choice>
              <mc:Fallback>
                <p:oleObj name="Microsoft 公式 3.0" r:id="rId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264275" y="3052763"/>
                        <a:ext cx="2879725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2" name="AutoShape 12"/>
          <p:cNvSpPr>
            <a:spLocks noChangeArrowheads="1"/>
          </p:cNvSpPr>
          <p:nvPr/>
        </p:nvSpPr>
        <p:spPr bwMode="auto">
          <a:xfrm>
            <a:off x="4643438" y="3573463"/>
            <a:ext cx="1081087" cy="503237"/>
          </a:xfrm>
          <a:prstGeom prst="rightArrow">
            <a:avLst>
              <a:gd name="adj1" fmla="val 50000"/>
              <a:gd name="adj2" fmla="val 537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468313" y="981075"/>
            <a:ext cx="82804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讨论：并联电路的总电阻为什么小于任一并联导体的电阻</a:t>
            </a:r>
            <a:r>
              <a:rPr lang="en-US" altLang="zh-CN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?</a:t>
            </a:r>
          </a:p>
        </p:txBody>
      </p:sp>
      <p:grpSp>
        <p:nvGrpSpPr>
          <p:cNvPr id="2" name="Group 20"/>
          <p:cNvGrpSpPr/>
          <p:nvPr/>
        </p:nvGrpSpPr>
        <p:grpSpPr>
          <a:xfrm>
            <a:off x="2124075" y="2924175"/>
            <a:ext cx="3224213" cy="1123950"/>
            <a:chOff x="1680" y="2400"/>
            <a:chExt cx="2031" cy="708"/>
          </a:xfrm>
        </p:grpSpPr>
        <p:sp>
          <p:nvSpPr>
            <p:cNvPr id="35843" name="Rectangle 21"/>
            <p:cNvSpPr>
              <a:spLocks noChangeArrowheads="1"/>
            </p:cNvSpPr>
            <p:nvPr/>
          </p:nvSpPr>
          <p:spPr bwMode="auto">
            <a:xfrm>
              <a:off x="1680" y="2400"/>
              <a:ext cx="720" cy="288"/>
            </a:xfrm>
            <a:prstGeom prst="rect">
              <a:avLst/>
            </a:prstGeom>
            <a:solidFill>
              <a:srgbClr val="FF00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zh-CN" altLang="en-US" sz="3600" b="0" baseline="0">
                <a:solidFill>
                  <a:srgbClr val="FF33CC"/>
                </a:solidFill>
                <a:latin typeface="Calibri" panose="020f0502020204030204" pitchFamily="34" charset="0"/>
                <a:ea typeface="楷体_GB2312" pitchFamily="49" charset="-122"/>
              </a:endParaRPr>
            </a:p>
          </p:txBody>
        </p:sp>
        <p:grpSp>
          <p:nvGrpSpPr>
            <p:cNvPr id="35844" name="Group 22"/>
            <p:cNvGrpSpPr/>
            <p:nvPr/>
          </p:nvGrpSpPr>
          <p:grpSpPr>
            <a:xfrm>
              <a:off x="1719" y="2532"/>
              <a:ext cx="1992" cy="576"/>
              <a:chOff x="1719" y="2532"/>
              <a:chExt cx="1992" cy="576"/>
            </a:xfrm>
          </p:grpSpPr>
          <p:sp>
            <p:nvSpPr>
              <p:cNvPr id="35845" name="Rectangle 23"/>
              <p:cNvSpPr>
                <a:spLocks noChangeArrowheads="1"/>
              </p:cNvSpPr>
              <p:nvPr/>
            </p:nvSpPr>
            <p:spPr bwMode="auto">
              <a:xfrm>
                <a:off x="1719" y="2964"/>
                <a:ext cx="720" cy="144"/>
              </a:xfrm>
              <a:prstGeom prst="rect">
                <a:avLst/>
              </a:prstGeom>
              <a:solidFill>
                <a:srgbClr val="FF00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zh-CN" altLang="en-US" sz="3600" b="0" baseline="0">
                  <a:solidFill>
                    <a:srgbClr val="FF33CC"/>
                  </a:solidFill>
                  <a:latin typeface="Calibri" panose="020f050202020403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35846" name="Text Box 24"/>
              <p:cNvSpPr txBox="1">
                <a:spLocks noChangeArrowheads="1"/>
              </p:cNvSpPr>
              <p:nvPr/>
            </p:nvSpPr>
            <p:spPr bwMode="auto">
              <a:xfrm>
                <a:off x="1812" y="2586"/>
                <a:ext cx="33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4000" b="0" baseline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+</a:t>
                </a:r>
              </a:p>
            </p:txBody>
          </p:sp>
          <p:sp>
            <p:nvSpPr>
              <p:cNvPr id="35847" name="Rectangle 25"/>
              <p:cNvSpPr>
                <a:spLocks noChangeArrowheads="1"/>
              </p:cNvSpPr>
              <p:nvPr/>
            </p:nvSpPr>
            <p:spPr bwMode="auto">
              <a:xfrm>
                <a:off x="2490" y="2568"/>
                <a:ext cx="35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4000" b="0" baseline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=</a:t>
                </a:r>
              </a:p>
            </p:txBody>
          </p:sp>
          <p:sp>
            <p:nvSpPr>
              <p:cNvPr id="35848" name="Rectangle 26"/>
              <p:cNvSpPr>
                <a:spLocks noChangeArrowheads="1"/>
              </p:cNvSpPr>
              <p:nvPr/>
            </p:nvSpPr>
            <p:spPr bwMode="auto">
              <a:xfrm>
                <a:off x="2943" y="2532"/>
                <a:ext cx="768" cy="432"/>
              </a:xfrm>
              <a:prstGeom prst="rect">
                <a:avLst/>
              </a:prstGeom>
              <a:solidFill>
                <a:srgbClr val="FF00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zh-CN" altLang="en-US" sz="3600" b="0" baseline="0">
                  <a:solidFill>
                    <a:srgbClr val="FF33CC"/>
                  </a:solidFill>
                  <a:latin typeface="Calibri" panose="020f0502020204030204" pitchFamily="34" charset="0"/>
                  <a:ea typeface="楷体_GB2312" pitchFamily="49" charset="-122"/>
                </a:endParaRPr>
              </a:p>
            </p:txBody>
          </p:sp>
        </p:grpSp>
      </p:grpSp>
      <p:sp>
        <p:nvSpPr>
          <p:cNvPr id="46107" name="Text Box 27"/>
          <p:cNvSpPr txBox="1">
            <a:spLocks noChangeArrowheads="1"/>
          </p:cNvSpPr>
          <p:nvPr/>
        </p:nvSpPr>
        <p:spPr bwMode="auto">
          <a:xfrm>
            <a:off x="900113" y="4724400"/>
            <a:ext cx="70278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电阻并联实质相当于增加了导体的横截面积。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9" grpId="0"/>
      <p:bldP spid="4610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5400"/>
            <a:ext cx="913765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文本框 45"/>
          <p:cNvSpPr txBox="1">
            <a:spLocks noChangeArrowheads="1"/>
          </p:cNvSpPr>
          <p:nvPr/>
        </p:nvSpPr>
        <p:spPr bwMode="auto">
          <a:xfrm>
            <a:off x="2270125" y="4987925"/>
            <a:ext cx="138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341" tIns="38670" rIns="77341" bIns="38670">
            <a:spAutoFit/>
          </a:bodyPr>
          <a:lstStyle>
            <a:lvl1pPr defTabSz="1031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4205" indent="-240030" defTabSz="1031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60755" indent="-192405" defTabSz="1031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43025" indent="-192405" defTabSz="1031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727200" indent="-192405" defTabSz="1031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84400" indent="-192405" defTabSz="10318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641600" indent="-192405" defTabSz="10318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98800" indent="-192405" defTabSz="10318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56000" indent="-192405" defTabSz="10318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endParaRPr lang="zh-CN" altLang="en-US" sz="2000" b="0" baseline="0">
              <a:solidFill>
                <a:srgbClr val="FEB54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4679" name="圆角矩形 606"/>
          <p:cNvSpPr>
            <a:spLocks noChangeArrowheads="1"/>
          </p:cNvSpPr>
          <p:nvPr/>
        </p:nvSpPr>
        <p:spPr bwMode="auto">
          <a:xfrm>
            <a:off x="4211638" y="5372100"/>
            <a:ext cx="4084637" cy="711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6804" tIns="38402" rIns="76804" bIns="38402" anchor="ctr"/>
          <a:lstStyle>
            <a:lvl1pPr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4205" indent="-240030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60755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43025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727200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844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6416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988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560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endParaRPr lang="zh-CN" altLang="zh-CN" sz="1700" b="0" baseline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5" y="0"/>
            <a:ext cx="9144000" cy="441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524250"/>
            <a:ext cx="366712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3851275" y="4076700"/>
            <a:ext cx="4537075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     </a:t>
            </a:r>
            <a:r>
              <a:rPr lang="zh-CN" altLang="en-US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在一次航模比赛中，小亮的飞机模型坏了，查明原因是因为电路板的</a:t>
            </a:r>
            <a:r>
              <a:rPr lang="en-US" altLang="zh-CN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25</a:t>
            </a:r>
            <a:r>
              <a:rPr lang="zh-CN" altLang="en-US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Ω和</a:t>
            </a:r>
            <a:r>
              <a:rPr lang="en-US" altLang="zh-CN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zh-CN" altLang="en-US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Ω的两个电阻烧坏了，可是现在小亮手里只有</a:t>
            </a:r>
            <a:r>
              <a:rPr lang="en-US" altLang="zh-CN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20</a:t>
            </a:r>
            <a:r>
              <a:rPr lang="zh-CN" altLang="en-US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Ω、 </a:t>
            </a:r>
            <a:r>
              <a:rPr lang="en-US" altLang="zh-CN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5</a:t>
            </a:r>
            <a:r>
              <a:rPr lang="zh-CN" altLang="en-US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Ω 的两个电阻。</a:t>
            </a:r>
          </a:p>
          <a:p>
            <a:pPr>
              <a:spcBef>
                <a:spcPct val="50000"/>
              </a:spcBef>
            </a:pPr>
            <a:r>
              <a:rPr lang="zh-CN" altLang="en-US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您能帮他解决问题吗？</a:t>
            </a:r>
            <a:endParaRPr lang="en-US" altLang="zh-CN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1619250" y="188913"/>
            <a:ext cx="3311525" cy="822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latin typeface="Times New Roman" panose="02020603050405020304"/>
                <a:ea typeface="楷体" panose="02010609060101010101" pitchFamily="49" charset="-122"/>
              </a:rPr>
              <a:t>通过这节课的学习你就帮小亮解决这个难题吧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" dur="3000"/>
                                        <p:tgtEl>
                                          <p:spTgt spid="96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6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5060" name="矩形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8063" y="234950"/>
            <a:ext cx="14557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矩形 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3800" y="236538"/>
            <a:ext cx="14573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062" name="直接连接符 5"/>
          <p:cNvCxnSpPr>
            <a:cxnSpLocks noChangeShapeType="1"/>
          </p:cNvCxnSpPr>
          <p:nvPr/>
        </p:nvCxnSpPr>
        <p:spPr bwMode="auto">
          <a:xfrm>
            <a:off x="0" y="909638"/>
            <a:ext cx="12198350" cy="0"/>
          </a:xfrm>
          <a:prstGeom prst="line">
            <a:avLst/>
          </a:prstGeom>
          <a:noFill/>
          <a:ln w="9525" algn="ctr">
            <a:solidFill>
              <a:srgbClr val="009E9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5063" name="组合 90"/>
          <p:cNvGrpSpPr/>
          <p:nvPr/>
        </p:nvGrpSpPr>
        <p:grpSpPr>
          <a:xfrm>
            <a:off x="228600" y="333375"/>
            <a:ext cx="349250" cy="468313"/>
            <a:chOff x="1192404" y="608225"/>
            <a:chExt cx="1755828" cy="1759616"/>
          </a:xfrm>
        </p:grpSpPr>
        <p:grpSp>
          <p:nvGrpSpPr>
            <p:cNvPr id="45064" name="组合 79"/>
            <p:cNvGrpSpPr/>
            <p:nvPr/>
          </p:nvGrpSpPr>
          <p:grpSpPr>
            <a:xfrm>
              <a:off x="1192404" y="608225"/>
              <a:ext cx="1755828" cy="1759616"/>
              <a:chOff x="6379729" y="2488774"/>
              <a:chExt cx="2513016" cy="2513016"/>
            </a:xfrm>
          </p:grpSpPr>
          <p:sp>
            <p:nvSpPr>
              <p:cNvPr id="94" name="任意多边形 82"/>
              <p:cNvSpPr/>
              <p:nvPr/>
            </p:nvSpPr>
            <p:spPr>
              <a:xfrm rot="3738964">
                <a:off x="6379725" y="2488777"/>
                <a:ext cx="2513016" cy="2513016"/>
              </a:xfrm>
              <a:custGeom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defTabSz="685800">
                  <a:buFontTx/>
                  <a:buNone/>
                  <a:defRPr/>
                </a:pPr>
                <a:endParaRPr lang="zh-CN" altLang="en-US" sz="1400" b="0" kern="0" baseline="0">
                  <a:solidFill>
                    <a:srgbClr val="FFFFFF"/>
                  </a:solidFill>
                  <a:latin typeface="Arial"/>
                  <a:ea typeface="宋体" panose="02010600030101010101" pitchFamily="2" charset="-122"/>
                </a:endParaRPr>
              </a:p>
            </p:txBody>
          </p:sp>
          <p:grpSp>
            <p:nvGrpSpPr>
              <p:cNvPr id="45066" name="任意多边形 83"/>
              <p:cNvGrpSpPr/>
              <p:nvPr/>
            </p:nvGrpSpPr>
            <p:grpSpPr>
              <a:xfrm>
                <a:off x="6397313" y="2490687"/>
                <a:ext cx="2505748" cy="2500354"/>
                <a:chOff x="1883664" y="1987296"/>
                <a:chExt cx="1322832" cy="1322832"/>
              </a:xfrm>
            </p:grpSpPr>
            <p:pic>
              <p:nvPicPr>
                <p:cNvPr id="45067" name="任意多边形 83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883664" y="1987296"/>
                  <a:ext cx="1322832" cy="1322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068" name="Text Box 12"/>
                <p:cNvSpPr txBox="1">
                  <a:spLocks noChangeArrowheads="1"/>
                </p:cNvSpPr>
                <p:nvPr/>
              </p:nvSpPr>
              <p:spPr bwMode="auto">
                <a:xfrm rot="-5222763">
                  <a:off x="1888697" y="1997273"/>
                  <a:ext cx="1310372" cy="1307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lIns="76773" tIns="38387" rIns="76773" bIns="38387" anchor="ctr"/>
                <a:lstStyle>
                  <a:lvl1pPr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24205" indent="-240030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960755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343025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1727200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1844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6416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0988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5560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buFontTx/>
                    <a:buNone/>
                  </a:pPr>
                  <a:endParaRPr lang="zh-CN" altLang="en-US" sz="1200" b="0" baseline="0"/>
                </a:p>
              </p:txBody>
            </p:sp>
          </p:grpSp>
        </p:grpSp>
        <p:grpSp>
          <p:nvGrpSpPr>
            <p:cNvPr id="93" name="椭圆 80"/>
            <p:cNvGrpSpPr/>
            <p:nvPr/>
          </p:nvGrpSpPr>
          <p:grpSpPr>
            <a:xfrm>
              <a:off x="1421737" y="844431"/>
              <a:ext cx="1330129" cy="1305574"/>
              <a:chOff x="365760" y="396240"/>
              <a:chExt cx="353568" cy="347472"/>
            </a:xfrm>
          </p:grpSpPr>
          <p:pic>
            <p:nvPicPr>
              <p:cNvPr id="45070" name="椭圆 80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65760" y="396240"/>
                <a:ext cx="353568" cy="347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071" name="Text Box 15"/>
              <p:cNvSpPr txBox="1">
                <a:spLocks noChangeArrowheads="1"/>
              </p:cNvSpPr>
              <p:nvPr/>
            </p:nvSpPr>
            <p:spPr bwMode="auto">
              <a:xfrm>
                <a:off x="422610" y="449084"/>
                <a:ext cx="238493" cy="239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7587" tIns="28794" rIns="57587" bIns="28794" anchor="ctr"/>
              <a:lstStyle>
                <a:lvl1pPr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24205" indent="-240030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60755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43025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727200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1844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6416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0988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5560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Tx/>
                  <a:buNone/>
                </a:pPr>
                <a:endParaRPr lang="zh-CN" altLang="en-US" sz="5000" b="0" baseline="0"/>
              </a:p>
            </p:txBody>
          </p:sp>
        </p:grpSp>
      </p:grpSp>
      <p:sp>
        <p:nvSpPr>
          <p:cNvPr id="4" name="TextBox 64"/>
          <p:cNvSpPr txBox="1">
            <a:spLocks noChangeArrowheads="1"/>
          </p:cNvSpPr>
          <p:nvPr/>
        </p:nvSpPr>
        <p:spPr bwMode="auto">
          <a:xfrm>
            <a:off x="3708400" y="260350"/>
            <a:ext cx="866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765" tIns="38382" rIns="76765" bIns="38382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4205" indent="-240030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60755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43025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727200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844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6416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988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560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sz="2800" baseline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课堂</a:t>
            </a:r>
          </a:p>
        </p:txBody>
      </p:sp>
      <p:sp>
        <p:nvSpPr>
          <p:cNvPr id="45075" name="TextBox 64"/>
          <p:cNvSpPr txBox="1">
            <a:spLocks noChangeArrowheads="1"/>
          </p:cNvSpPr>
          <p:nvPr/>
        </p:nvSpPr>
        <p:spPr bwMode="auto">
          <a:xfrm>
            <a:off x="5111750" y="288925"/>
            <a:ext cx="866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765" tIns="38382" rIns="76765" bIns="38382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4205" indent="-240030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60755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43025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727200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844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6416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988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560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sz="2800" baseline="0">
                <a:latin typeface="Times New Roman" panose="02020603050405020304" pitchFamily="18" charset="0"/>
                <a:ea typeface="楷体" panose="02010609060101010101" pitchFamily="49" charset="-122"/>
              </a:rPr>
              <a:t>小结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843213" y="1557338"/>
            <a:ext cx="3432175" cy="4922837"/>
            <a:chOff x="3446306" y="587873"/>
            <a:chExt cx="5419499" cy="5682253"/>
          </a:xfrm>
        </p:grpSpPr>
        <p:grpSp>
          <p:nvGrpSpPr>
            <p:cNvPr id="45078" name="组合 2"/>
            <p:cNvGrpSpPr/>
            <p:nvPr/>
          </p:nvGrpSpPr>
          <p:grpSpPr>
            <a:xfrm>
              <a:off x="3566293" y="1216741"/>
              <a:ext cx="5132439" cy="4424517"/>
              <a:chOff x="3201302" y="899607"/>
              <a:chExt cx="5868190" cy="5058785"/>
            </a:xfrm>
          </p:grpSpPr>
          <p:sp>
            <p:nvSpPr>
              <p:cNvPr id="45079" name="六边形 21"/>
              <p:cNvSpPr>
                <a:spLocks noChangeArrowheads="1"/>
              </p:cNvSpPr>
              <p:nvPr/>
            </p:nvSpPr>
            <p:spPr bwMode="auto">
              <a:xfrm>
                <a:off x="3201302" y="899607"/>
                <a:ext cx="5868190" cy="5058785"/>
              </a:xfrm>
              <a:prstGeom prst="hexagon">
                <a:avLst>
                  <a:gd name="adj" fmla="val 24999"/>
                  <a:gd name="vf" fmla="val 115470"/>
                </a:avLst>
              </a:prstGeom>
              <a:gradFill rotWithShape="0">
                <a:gsLst>
                  <a:gs pos="0">
                    <a:srgbClr val="7F7F7F"/>
                  </a:gs>
                  <a:gs pos="100000">
                    <a:srgbClr val="F2F2F2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3121" tIns="51561" rIns="103121" bIns="51561" anchor="ctr"/>
              <a:lstStyle>
                <a:lvl1pPr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24205" indent="-240030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60755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43025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727200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1844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6416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0988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5560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Tx/>
                  <a:buNone/>
                </a:pPr>
                <a:endParaRPr lang="zh-CN" altLang="en-US" sz="2000" b="0" baseline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45080" name="六边形 22"/>
              <p:cNvGrpSpPr/>
              <p:nvPr/>
            </p:nvGrpSpPr>
            <p:grpSpPr>
              <a:xfrm>
                <a:off x="3247237" y="939834"/>
                <a:ext cx="5764448" cy="4973894"/>
                <a:chOff x="2980944" y="1365504"/>
                <a:chExt cx="3200400" cy="2761488"/>
              </a:xfrm>
            </p:grpSpPr>
            <p:pic>
              <p:nvPicPr>
                <p:cNvPr id="45081" name="六边形 22"/>
                <p:cNvPicPr>
                  <a:picLocks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980944" y="1365504"/>
                  <a:ext cx="3200400" cy="27614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08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483605" y="1799864"/>
                  <a:ext cx="2198467" cy="1895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03121" tIns="51561" rIns="103121" bIns="51561" anchor="ctr"/>
                <a:lstStyle>
                  <a:lvl1pPr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24205" indent="-240030"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960755" indent="-192405"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343025" indent="-192405"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1727200" indent="-192405"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184400" indent="-192405" defTabSz="1031875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641600" indent="-192405" defTabSz="1031875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098800" indent="-192405" defTabSz="1031875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556000" indent="-192405" defTabSz="1031875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buFontTx/>
                    <a:buNone/>
                  </a:pPr>
                  <a:endParaRPr lang="zh-CN" altLang="en-US" sz="2000" b="0" baseline="0">
                    <a:solidFill>
                      <a:srgbClr val="FFFFFF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5083" name="六边形 23"/>
              <p:cNvSpPr>
                <a:spLocks noChangeArrowheads="1"/>
              </p:cNvSpPr>
              <p:nvPr/>
            </p:nvSpPr>
            <p:spPr bwMode="auto">
              <a:xfrm>
                <a:off x="3835952" y="1449206"/>
                <a:ext cx="4593122" cy="3959588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3121" tIns="51561" rIns="103121" bIns="51561" anchor="ctr"/>
              <a:lstStyle>
                <a:lvl1pPr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24205" indent="-240030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60755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43025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727200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1844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6416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0988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5560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Tx/>
                  <a:buNone/>
                </a:pPr>
                <a:endParaRPr lang="zh-CN" altLang="en-US" sz="2000" b="0" baseline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45084" name="组合 24"/>
              <p:cNvGrpSpPr/>
              <p:nvPr/>
            </p:nvGrpSpPr>
            <p:grpSpPr>
              <a:xfrm>
                <a:off x="4456573" y="1977072"/>
                <a:ext cx="3351879" cy="2889551"/>
                <a:chOff x="6542627" y="2673048"/>
                <a:chExt cx="3351879" cy="2889551"/>
              </a:xfrm>
            </p:grpSpPr>
            <p:sp>
              <p:nvSpPr>
                <p:cNvPr id="45085" name="六边形 36"/>
                <p:cNvSpPr>
                  <a:spLocks noChangeArrowheads="1"/>
                </p:cNvSpPr>
                <p:nvPr/>
              </p:nvSpPr>
              <p:spPr bwMode="auto">
                <a:xfrm>
                  <a:off x="6542627" y="2673048"/>
                  <a:ext cx="3351879" cy="2889551"/>
                </a:xfrm>
                <a:prstGeom prst="hexagon">
                  <a:avLst>
                    <a:gd name="adj" fmla="val 24999"/>
                    <a:gd name="vf" fmla="val 115470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F2F2F2"/>
                    </a:gs>
                  </a:gsLst>
                  <a:lin ang="135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03121" tIns="51561" rIns="103121" bIns="51561" anchor="ctr"/>
                <a:lstStyle>
                  <a:lvl1pPr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24205" indent="-240030"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960755" indent="-192405"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343025" indent="-192405"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1727200" indent="-192405"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184400" indent="-192405" defTabSz="1031875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641600" indent="-192405" defTabSz="1031875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098800" indent="-192405" defTabSz="1031875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556000" indent="-192405" defTabSz="1031875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buFontTx/>
                    <a:buNone/>
                  </a:pPr>
                  <a:endParaRPr lang="zh-CN" altLang="en-US" sz="2000" b="0" baseline="0">
                    <a:solidFill>
                      <a:srgbClr val="FFFFFF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5086" name="六边形 37"/>
                <p:cNvSpPr>
                  <a:spLocks noChangeArrowheads="1"/>
                </p:cNvSpPr>
                <p:nvPr/>
              </p:nvSpPr>
              <p:spPr bwMode="auto">
                <a:xfrm>
                  <a:off x="6590331" y="2714172"/>
                  <a:ext cx="3256470" cy="2807302"/>
                </a:xfrm>
                <a:prstGeom prst="hexagon">
                  <a:avLst>
                    <a:gd name="adj" fmla="val 24999"/>
                    <a:gd name="vf" fmla="val 115470"/>
                  </a:avLst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BABABA"/>
                    </a:gs>
                  </a:gsLst>
                  <a:lin ang="135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03121" tIns="51561" rIns="103121" bIns="51561" anchor="ctr"/>
                <a:lstStyle>
                  <a:lvl1pPr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24205" indent="-240030"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960755" indent="-192405"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343025" indent="-192405"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1727200" indent="-192405"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184400" indent="-192405" defTabSz="1031875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641600" indent="-192405" defTabSz="1031875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098800" indent="-192405" defTabSz="1031875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556000" indent="-192405" defTabSz="1031875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buFontTx/>
                    <a:buNone/>
                  </a:pPr>
                  <a:endParaRPr lang="zh-CN" altLang="en-US" sz="2000" b="0" baseline="0">
                    <a:solidFill>
                      <a:srgbClr val="FFFFFF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6" name="矩形 7501"/>
              <p:cNvSpPr/>
              <p:nvPr/>
            </p:nvSpPr>
            <p:spPr>
              <a:xfrm>
                <a:off x="4826734" y="4867266"/>
                <a:ext cx="2608106" cy="542625"/>
              </a:xfrm>
              <a:custGeom>
                <a:gdLst>
                  <a:gd name="connsiteX0" fmla="*/ 0 w 1917700"/>
                  <a:gd name="connsiteY0" fmla="*/ 0 h 496524"/>
                  <a:gd name="connsiteX1" fmla="*/ 1917700 w 1917700"/>
                  <a:gd name="connsiteY1" fmla="*/ 0 h 496524"/>
                  <a:gd name="connsiteX2" fmla="*/ 1917700 w 1917700"/>
                  <a:gd name="connsiteY2" fmla="*/ 496524 h 496524"/>
                  <a:gd name="connsiteX3" fmla="*/ 0 w 1917700"/>
                  <a:gd name="connsiteY3" fmla="*/ 496524 h 496524"/>
                  <a:gd name="connsiteX4" fmla="*/ 0 w 1917700"/>
                  <a:gd name="connsiteY4" fmla="*/ 0 h 496524"/>
                  <a:gd name="connsiteX0-1" fmla="*/ 0 w 2241550"/>
                  <a:gd name="connsiteY0-2" fmla="*/ 0 h 496524"/>
                  <a:gd name="connsiteX1-3" fmla="*/ 1917700 w 2241550"/>
                  <a:gd name="connsiteY1-4" fmla="*/ 0 h 496524"/>
                  <a:gd name="connsiteX2-5" fmla="*/ 2241550 w 2241550"/>
                  <a:gd name="connsiteY2-6" fmla="*/ 496524 h 496524"/>
                  <a:gd name="connsiteX3-7" fmla="*/ 0 w 2241550"/>
                  <a:gd name="connsiteY3-8" fmla="*/ 496524 h 496524"/>
                  <a:gd name="connsiteX4-9" fmla="*/ 0 w 2241550"/>
                  <a:gd name="connsiteY4-10" fmla="*/ 0 h 496524"/>
                  <a:gd name="connsiteX0-11" fmla="*/ 330200 w 2571750"/>
                  <a:gd name="connsiteY0-12" fmla="*/ 0 h 496524"/>
                  <a:gd name="connsiteX1-13" fmla="*/ 2247900 w 2571750"/>
                  <a:gd name="connsiteY1-14" fmla="*/ 0 h 496524"/>
                  <a:gd name="connsiteX2-15" fmla="*/ 2571750 w 2571750"/>
                  <a:gd name="connsiteY2-16" fmla="*/ 496524 h 496524"/>
                  <a:gd name="connsiteX3-17" fmla="*/ 0 w 2571750"/>
                  <a:gd name="connsiteY3-18" fmla="*/ 496524 h 496524"/>
                  <a:gd name="connsiteX4-19" fmla="*/ 330200 w 2571750"/>
                  <a:gd name="connsiteY4-20" fmla="*/ 0 h 496524"/>
                  <a:gd name="connsiteX0-21" fmla="*/ 330200 w 2571750"/>
                  <a:gd name="connsiteY0-22" fmla="*/ 0 h 496524"/>
                  <a:gd name="connsiteX1-23" fmla="*/ 2241550 w 2571750"/>
                  <a:gd name="connsiteY1-24" fmla="*/ 3175 h 496524"/>
                  <a:gd name="connsiteX2-25" fmla="*/ 2571750 w 2571750"/>
                  <a:gd name="connsiteY2-26" fmla="*/ 496524 h 496524"/>
                  <a:gd name="connsiteX3-27" fmla="*/ 0 w 2571750"/>
                  <a:gd name="connsiteY3-28" fmla="*/ 496524 h 496524"/>
                  <a:gd name="connsiteX4-29" fmla="*/ 330200 w 2571750"/>
                  <a:gd name="connsiteY4-30" fmla="*/ 0 h 496524"/>
                  <a:gd name="connsiteX0-31" fmla="*/ 330200 w 2590800"/>
                  <a:gd name="connsiteY0-32" fmla="*/ 0 h 496524"/>
                  <a:gd name="connsiteX1-33" fmla="*/ 2241550 w 2590800"/>
                  <a:gd name="connsiteY1-34" fmla="*/ 3175 h 496524"/>
                  <a:gd name="connsiteX2-35" fmla="*/ 2590800 w 2590800"/>
                  <a:gd name="connsiteY2-36" fmla="*/ 496524 h 496524"/>
                  <a:gd name="connsiteX3-37" fmla="*/ 0 w 2590800"/>
                  <a:gd name="connsiteY3-38" fmla="*/ 496524 h 496524"/>
                  <a:gd name="connsiteX4-39" fmla="*/ 330200 w 2590800"/>
                  <a:gd name="connsiteY4-40" fmla="*/ 0 h 496524"/>
                  <a:gd name="connsiteX0-41" fmla="*/ 330200 w 2590800"/>
                  <a:gd name="connsiteY0-42" fmla="*/ 0 h 496524"/>
                  <a:gd name="connsiteX1-43" fmla="*/ 2241550 w 2590800"/>
                  <a:gd name="connsiteY1-44" fmla="*/ 0 h 496524"/>
                  <a:gd name="connsiteX2-45" fmla="*/ 2590800 w 2590800"/>
                  <a:gd name="connsiteY2-46" fmla="*/ 496524 h 496524"/>
                  <a:gd name="connsiteX3-47" fmla="*/ 0 w 2590800"/>
                  <a:gd name="connsiteY3-48" fmla="*/ 496524 h 496524"/>
                  <a:gd name="connsiteX4-49" fmla="*/ 330200 w 2590800"/>
                  <a:gd name="connsiteY4-50" fmla="*/ 0 h 496524"/>
                  <a:gd name="connsiteX0-51" fmla="*/ 349250 w 2609850"/>
                  <a:gd name="connsiteY0-52" fmla="*/ 0 h 496524"/>
                  <a:gd name="connsiteX1-53" fmla="*/ 2260600 w 2609850"/>
                  <a:gd name="connsiteY1-54" fmla="*/ 0 h 496524"/>
                  <a:gd name="connsiteX2-55" fmla="*/ 2609850 w 2609850"/>
                  <a:gd name="connsiteY2-56" fmla="*/ 496524 h 496524"/>
                  <a:gd name="connsiteX3-57" fmla="*/ 0 w 2609850"/>
                  <a:gd name="connsiteY3-58" fmla="*/ 496524 h 496524"/>
                  <a:gd name="connsiteX4-59" fmla="*/ 349250 w 2609850"/>
                  <a:gd name="connsiteY4-60" fmla="*/ 0 h 496524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609850" h="496524">
                    <a:moveTo>
                      <a:pt x="349250" y="0"/>
                    </a:moveTo>
                    <a:lnTo>
                      <a:pt x="2260600" y="0"/>
                    </a:lnTo>
                    <a:lnTo>
                      <a:pt x="2609850" y="496524"/>
                    </a:lnTo>
                    <a:lnTo>
                      <a:pt x="0" y="496524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09AC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zh-CN" altLang="en-US" sz="1800" b="0" baseline="0"/>
              </a:p>
            </p:txBody>
          </p:sp>
          <p:sp>
            <p:nvSpPr>
              <p:cNvPr id="27" name="矩形 7501"/>
              <p:cNvSpPr/>
              <p:nvPr/>
            </p:nvSpPr>
            <p:spPr>
              <a:xfrm rot="10800000">
                <a:off x="4826734" y="1448107"/>
                <a:ext cx="2608106" cy="536339"/>
              </a:xfrm>
              <a:custGeom>
                <a:gdLst>
                  <a:gd name="connsiteX0" fmla="*/ 0 w 1917700"/>
                  <a:gd name="connsiteY0" fmla="*/ 0 h 496524"/>
                  <a:gd name="connsiteX1" fmla="*/ 1917700 w 1917700"/>
                  <a:gd name="connsiteY1" fmla="*/ 0 h 496524"/>
                  <a:gd name="connsiteX2" fmla="*/ 1917700 w 1917700"/>
                  <a:gd name="connsiteY2" fmla="*/ 496524 h 496524"/>
                  <a:gd name="connsiteX3" fmla="*/ 0 w 1917700"/>
                  <a:gd name="connsiteY3" fmla="*/ 496524 h 496524"/>
                  <a:gd name="connsiteX4" fmla="*/ 0 w 1917700"/>
                  <a:gd name="connsiteY4" fmla="*/ 0 h 496524"/>
                  <a:gd name="connsiteX0-1" fmla="*/ 0 w 2241550"/>
                  <a:gd name="connsiteY0-2" fmla="*/ 0 h 496524"/>
                  <a:gd name="connsiteX1-3" fmla="*/ 1917700 w 2241550"/>
                  <a:gd name="connsiteY1-4" fmla="*/ 0 h 496524"/>
                  <a:gd name="connsiteX2-5" fmla="*/ 2241550 w 2241550"/>
                  <a:gd name="connsiteY2-6" fmla="*/ 496524 h 496524"/>
                  <a:gd name="connsiteX3-7" fmla="*/ 0 w 2241550"/>
                  <a:gd name="connsiteY3-8" fmla="*/ 496524 h 496524"/>
                  <a:gd name="connsiteX4-9" fmla="*/ 0 w 2241550"/>
                  <a:gd name="connsiteY4-10" fmla="*/ 0 h 496524"/>
                  <a:gd name="connsiteX0-11" fmla="*/ 330200 w 2571750"/>
                  <a:gd name="connsiteY0-12" fmla="*/ 0 h 496524"/>
                  <a:gd name="connsiteX1-13" fmla="*/ 2247900 w 2571750"/>
                  <a:gd name="connsiteY1-14" fmla="*/ 0 h 496524"/>
                  <a:gd name="connsiteX2-15" fmla="*/ 2571750 w 2571750"/>
                  <a:gd name="connsiteY2-16" fmla="*/ 496524 h 496524"/>
                  <a:gd name="connsiteX3-17" fmla="*/ 0 w 2571750"/>
                  <a:gd name="connsiteY3-18" fmla="*/ 496524 h 496524"/>
                  <a:gd name="connsiteX4-19" fmla="*/ 330200 w 2571750"/>
                  <a:gd name="connsiteY4-20" fmla="*/ 0 h 496524"/>
                  <a:gd name="connsiteX0-21" fmla="*/ 330200 w 2571750"/>
                  <a:gd name="connsiteY0-22" fmla="*/ 0 h 496524"/>
                  <a:gd name="connsiteX1-23" fmla="*/ 2241550 w 2571750"/>
                  <a:gd name="connsiteY1-24" fmla="*/ 3175 h 496524"/>
                  <a:gd name="connsiteX2-25" fmla="*/ 2571750 w 2571750"/>
                  <a:gd name="connsiteY2-26" fmla="*/ 496524 h 496524"/>
                  <a:gd name="connsiteX3-27" fmla="*/ 0 w 2571750"/>
                  <a:gd name="connsiteY3-28" fmla="*/ 496524 h 496524"/>
                  <a:gd name="connsiteX4-29" fmla="*/ 330200 w 2571750"/>
                  <a:gd name="connsiteY4-30" fmla="*/ 0 h 496524"/>
                  <a:gd name="connsiteX0-31" fmla="*/ 330200 w 2590800"/>
                  <a:gd name="connsiteY0-32" fmla="*/ 0 h 496524"/>
                  <a:gd name="connsiteX1-33" fmla="*/ 2241550 w 2590800"/>
                  <a:gd name="connsiteY1-34" fmla="*/ 3175 h 496524"/>
                  <a:gd name="connsiteX2-35" fmla="*/ 2590800 w 2590800"/>
                  <a:gd name="connsiteY2-36" fmla="*/ 496524 h 496524"/>
                  <a:gd name="connsiteX3-37" fmla="*/ 0 w 2590800"/>
                  <a:gd name="connsiteY3-38" fmla="*/ 496524 h 496524"/>
                  <a:gd name="connsiteX4-39" fmla="*/ 330200 w 2590800"/>
                  <a:gd name="connsiteY4-40" fmla="*/ 0 h 496524"/>
                  <a:gd name="connsiteX0-41" fmla="*/ 330200 w 2590800"/>
                  <a:gd name="connsiteY0-42" fmla="*/ 0 h 496524"/>
                  <a:gd name="connsiteX1-43" fmla="*/ 2241550 w 2590800"/>
                  <a:gd name="connsiteY1-44" fmla="*/ 0 h 496524"/>
                  <a:gd name="connsiteX2-45" fmla="*/ 2590800 w 2590800"/>
                  <a:gd name="connsiteY2-46" fmla="*/ 496524 h 496524"/>
                  <a:gd name="connsiteX3-47" fmla="*/ 0 w 2590800"/>
                  <a:gd name="connsiteY3-48" fmla="*/ 496524 h 496524"/>
                  <a:gd name="connsiteX4-49" fmla="*/ 330200 w 2590800"/>
                  <a:gd name="connsiteY4-50" fmla="*/ 0 h 496524"/>
                  <a:gd name="connsiteX0-51" fmla="*/ 349250 w 2609850"/>
                  <a:gd name="connsiteY0-52" fmla="*/ 0 h 496524"/>
                  <a:gd name="connsiteX1-53" fmla="*/ 2260600 w 2609850"/>
                  <a:gd name="connsiteY1-54" fmla="*/ 0 h 496524"/>
                  <a:gd name="connsiteX2-55" fmla="*/ 2609850 w 2609850"/>
                  <a:gd name="connsiteY2-56" fmla="*/ 496524 h 496524"/>
                  <a:gd name="connsiteX3-57" fmla="*/ 0 w 2609850"/>
                  <a:gd name="connsiteY3-58" fmla="*/ 496524 h 496524"/>
                  <a:gd name="connsiteX4-59" fmla="*/ 349250 w 2609850"/>
                  <a:gd name="connsiteY4-60" fmla="*/ 0 h 496524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609850" h="496524">
                    <a:moveTo>
                      <a:pt x="349250" y="0"/>
                    </a:moveTo>
                    <a:lnTo>
                      <a:pt x="2260600" y="0"/>
                    </a:lnTo>
                    <a:lnTo>
                      <a:pt x="2609850" y="496524"/>
                    </a:lnTo>
                    <a:lnTo>
                      <a:pt x="0" y="496524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09AC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zh-CN" altLang="en-US" sz="1800" b="0" baseline="0"/>
              </a:p>
            </p:txBody>
          </p:sp>
          <p:sp>
            <p:nvSpPr>
              <p:cNvPr id="28" name="矩形 7501"/>
              <p:cNvSpPr/>
              <p:nvPr/>
            </p:nvSpPr>
            <p:spPr>
              <a:xfrm rot="17784388">
                <a:off x="6572365" y="4013005"/>
                <a:ext cx="2220777" cy="564613"/>
              </a:xfrm>
              <a:custGeom>
                <a:gdLst>
                  <a:gd name="connsiteX0" fmla="*/ 0 w 1917700"/>
                  <a:gd name="connsiteY0" fmla="*/ 0 h 496524"/>
                  <a:gd name="connsiteX1" fmla="*/ 1917700 w 1917700"/>
                  <a:gd name="connsiteY1" fmla="*/ 0 h 496524"/>
                  <a:gd name="connsiteX2" fmla="*/ 1917700 w 1917700"/>
                  <a:gd name="connsiteY2" fmla="*/ 496524 h 496524"/>
                  <a:gd name="connsiteX3" fmla="*/ 0 w 1917700"/>
                  <a:gd name="connsiteY3" fmla="*/ 496524 h 496524"/>
                  <a:gd name="connsiteX4" fmla="*/ 0 w 1917700"/>
                  <a:gd name="connsiteY4" fmla="*/ 0 h 496524"/>
                  <a:gd name="connsiteX0-1" fmla="*/ 0 w 2241550"/>
                  <a:gd name="connsiteY0-2" fmla="*/ 0 h 496524"/>
                  <a:gd name="connsiteX1-3" fmla="*/ 1917700 w 2241550"/>
                  <a:gd name="connsiteY1-4" fmla="*/ 0 h 496524"/>
                  <a:gd name="connsiteX2-5" fmla="*/ 2241550 w 2241550"/>
                  <a:gd name="connsiteY2-6" fmla="*/ 496524 h 496524"/>
                  <a:gd name="connsiteX3-7" fmla="*/ 0 w 2241550"/>
                  <a:gd name="connsiteY3-8" fmla="*/ 496524 h 496524"/>
                  <a:gd name="connsiteX4-9" fmla="*/ 0 w 2241550"/>
                  <a:gd name="connsiteY4-10" fmla="*/ 0 h 496524"/>
                  <a:gd name="connsiteX0-11" fmla="*/ 330200 w 2571750"/>
                  <a:gd name="connsiteY0-12" fmla="*/ 0 h 496524"/>
                  <a:gd name="connsiteX1-13" fmla="*/ 2247900 w 2571750"/>
                  <a:gd name="connsiteY1-14" fmla="*/ 0 h 496524"/>
                  <a:gd name="connsiteX2-15" fmla="*/ 2571750 w 2571750"/>
                  <a:gd name="connsiteY2-16" fmla="*/ 496524 h 496524"/>
                  <a:gd name="connsiteX3-17" fmla="*/ 0 w 2571750"/>
                  <a:gd name="connsiteY3-18" fmla="*/ 496524 h 496524"/>
                  <a:gd name="connsiteX4-19" fmla="*/ 330200 w 2571750"/>
                  <a:gd name="connsiteY4-20" fmla="*/ 0 h 496524"/>
                  <a:gd name="connsiteX0-21" fmla="*/ 330200 w 2571750"/>
                  <a:gd name="connsiteY0-22" fmla="*/ 0 h 496524"/>
                  <a:gd name="connsiteX1-23" fmla="*/ 2241550 w 2571750"/>
                  <a:gd name="connsiteY1-24" fmla="*/ 3175 h 496524"/>
                  <a:gd name="connsiteX2-25" fmla="*/ 2571750 w 2571750"/>
                  <a:gd name="connsiteY2-26" fmla="*/ 496524 h 496524"/>
                  <a:gd name="connsiteX3-27" fmla="*/ 0 w 2571750"/>
                  <a:gd name="connsiteY3-28" fmla="*/ 496524 h 496524"/>
                  <a:gd name="connsiteX4-29" fmla="*/ 330200 w 2571750"/>
                  <a:gd name="connsiteY4-30" fmla="*/ 0 h 496524"/>
                  <a:gd name="connsiteX0-31" fmla="*/ 330200 w 2590800"/>
                  <a:gd name="connsiteY0-32" fmla="*/ 0 h 496524"/>
                  <a:gd name="connsiteX1-33" fmla="*/ 2241550 w 2590800"/>
                  <a:gd name="connsiteY1-34" fmla="*/ 3175 h 496524"/>
                  <a:gd name="connsiteX2-35" fmla="*/ 2590800 w 2590800"/>
                  <a:gd name="connsiteY2-36" fmla="*/ 496524 h 496524"/>
                  <a:gd name="connsiteX3-37" fmla="*/ 0 w 2590800"/>
                  <a:gd name="connsiteY3-38" fmla="*/ 496524 h 496524"/>
                  <a:gd name="connsiteX4-39" fmla="*/ 330200 w 2590800"/>
                  <a:gd name="connsiteY4-40" fmla="*/ 0 h 496524"/>
                  <a:gd name="connsiteX0-41" fmla="*/ 330200 w 2590800"/>
                  <a:gd name="connsiteY0-42" fmla="*/ 0 h 496524"/>
                  <a:gd name="connsiteX1-43" fmla="*/ 2241550 w 2590800"/>
                  <a:gd name="connsiteY1-44" fmla="*/ 0 h 496524"/>
                  <a:gd name="connsiteX2-45" fmla="*/ 2590800 w 2590800"/>
                  <a:gd name="connsiteY2-46" fmla="*/ 496524 h 496524"/>
                  <a:gd name="connsiteX3-47" fmla="*/ 0 w 2590800"/>
                  <a:gd name="connsiteY3-48" fmla="*/ 496524 h 496524"/>
                  <a:gd name="connsiteX4-49" fmla="*/ 330200 w 2590800"/>
                  <a:gd name="connsiteY4-50" fmla="*/ 0 h 496524"/>
                  <a:gd name="connsiteX0-51" fmla="*/ 349250 w 2609850"/>
                  <a:gd name="connsiteY0-52" fmla="*/ 0 h 496524"/>
                  <a:gd name="connsiteX1-53" fmla="*/ 2260600 w 2609850"/>
                  <a:gd name="connsiteY1-54" fmla="*/ 0 h 496524"/>
                  <a:gd name="connsiteX2-55" fmla="*/ 2609850 w 2609850"/>
                  <a:gd name="connsiteY2-56" fmla="*/ 496524 h 496524"/>
                  <a:gd name="connsiteX3-57" fmla="*/ 0 w 2609850"/>
                  <a:gd name="connsiteY3-58" fmla="*/ 496524 h 496524"/>
                  <a:gd name="connsiteX4-59" fmla="*/ 349250 w 2609850"/>
                  <a:gd name="connsiteY4-60" fmla="*/ 0 h 496524"/>
                  <a:gd name="connsiteX0-61" fmla="*/ 420325 w 2609850"/>
                  <a:gd name="connsiteY0-62" fmla="*/ 0 h 500318"/>
                  <a:gd name="connsiteX1-63" fmla="*/ 2260600 w 2609850"/>
                  <a:gd name="connsiteY1-64" fmla="*/ 3794 h 500318"/>
                  <a:gd name="connsiteX2-65" fmla="*/ 2609850 w 2609850"/>
                  <a:gd name="connsiteY2-66" fmla="*/ 500318 h 500318"/>
                  <a:gd name="connsiteX3-67" fmla="*/ 0 w 2609850"/>
                  <a:gd name="connsiteY3-68" fmla="*/ 500318 h 500318"/>
                  <a:gd name="connsiteX4-69" fmla="*/ 420325 w 2609850"/>
                  <a:gd name="connsiteY4-70" fmla="*/ 0 h 500318"/>
                  <a:gd name="connsiteX0-71" fmla="*/ 388546 w 2578071"/>
                  <a:gd name="connsiteY0-72" fmla="*/ 0 h 522131"/>
                  <a:gd name="connsiteX1-73" fmla="*/ 2228821 w 2578071"/>
                  <a:gd name="connsiteY1-74" fmla="*/ 3794 h 522131"/>
                  <a:gd name="connsiteX2-75" fmla="*/ 2578071 w 2578071"/>
                  <a:gd name="connsiteY2-76" fmla="*/ 500318 h 522131"/>
                  <a:gd name="connsiteX3-77" fmla="*/ 1 w 2578071"/>
                  <a:gd name="connsiteY3-78" fmla="*/ 522131 h 522131"/>
                  <a:gd name="connsiteX4-79" fmla="*/ 388546 w 2578071"/>
                  <a:gd name="connsiteY4-80" fmla="*/ 0 h 522131"/>
                  <a:gd name="connsiteX0-81" fmla="*/ 383637 w 2578070"/>
                  <a:gd name="connsiteY0-82" fmla="*/ 0 h 520175"/>
                  <a:gd name="connsiteX1-83" fmla="*/ 2228820 w 2578070"/>
                  <a:gd name="connsiteY1-84" fmla="*/ 1828 h 520175"/>
                  <a:gd name="connsiteX2-85" fmla="*/ 2578070 w 2578070"/>
                  <a:gd name="connsiteY2-86" fmla="*/ 498352 h 520175"/>
                  <a:gd name="connsiteX3-87" fmla="*/ 0 w 2578070"/>
                  <a:gd name="connsiteY3-88" fmla="*/ 520175 h 520175"/>
                  <a:gd name="connsiteX4-89" fmla="*/ 383637 w 2578070"/>
                  <a:gd name="connsiteY4-90" fmla="*/ 0 h 520175"/>
                  <a:gd name="connsiteX0-91" fmla="*/ 373856 w 2568289"/>
                  <a:gd name="connsiteY0-92" fmla="*/ 0 h 526117"/>
                  <a:gd name="connsiteX1-93" fmla="*/ 2219039 w 2568289"/>
                  <a:gd name="connsiteY1-94" fmla="*/ 1828 h 526117"/>
                  <a:gd name="connsiteX2-95" fmla="*/ 2568289 w 2568289"/>
                  <a:gd name="connsiteY2-96" fmla="*/ 498352 h 526117"/>
                  <a:gd name="connsiteX3-97" fmla="*/ 0 w 2568289"/>
                  <a:gd name="connsiteY3-98" fmla="*/ 526117 h 526117"/>
                  <a:gd name="connsiteX4-99" fmla="*/ 373856 w 2568289"/>
                  <a:gd name="connsiteY4-100" fmla="*/ 0 h 526117"/>
                  <a:gd name="connsiteX0-101" fmla="*/ 381201 w 2575634"/>
                  <a:gd name="connsiteY0-102" fmla="*/ 0 h 524124"/>
                  <a:gd name="connsiteX1-103" fmla="*/ 2226384 w 2575634"/>
                  <a:gd name="connsiteY1-104" fmla="*/ 1828 h 524124"/>
                  <a:gd name="connsiteX2-105" fmla="*/ 2575634 w 2575634"/>
                  <a:gd name="connsiteY2-106" fmla="*/ 498352 h 524124"/>
                  <a:gd name="connsiteX3-107" fmla="*/ 0 w 2575634"/>
                  <a:gd name="connsiteY3-108" fmla="*/ 524124 h 524124"/>
                  <a:gd name="connsiteX4-109" fmla="*/ 381201 w 2575634"/>
                  <a:gd name="connsiteY4-110" fmla="*/ 0 h 524124"/>
                  <a:gd name="connsiteX0-111" fmla="*/ 375057 w 2575634"/>
                  <a:gd name="connsiteY0-112" fmla="*/ 3099 h 522296"/>
                  <a:gd name="connsiteX1-113" fmla="*/ 2226384 w 2575634"/>
                  <a:gd name="connsiteY1-114" fmla="*/ 0 h 522296"/>
                  <a:gd name="connsiteX2-115" fmla="*/ 2575634 w 2575634"/>
                  <a:gd name="connsiteY2-116" fmla="*/ 496524 h 522296"/>
                  <a:gd name="connsiteX3-117" fmla="*/ 0 w 2575634"/>
                  <a:gd name="connsiteY3-118" fmla="*/ 522296 h 522296"/>
                  <a:gd name="connsiteX4-119" fmla="*/ 375057 w 2575634"/>
                  <a:gd name="connsiteY4-120" fmla="*/ 3099 h 522296"/>
                  <a:gd name="connsiteX0-121" fmla="*/ 376277 w 2576854"/>
                  <a:gd name="connsiteY0-122" fmla="*/ 3099 h 520316"/>
                  <a:gd name="connsiteX1-123" fmla="*/ 2227604 w 2576854"/>
                  <a:gd name="connsiteY1-124" fmla="*/ 0 h 520316"/>
                  <a:gd name="connsiteX2-125" fmla="*/ 2576854 w 2576854"/>
                  <a:gd name="connsiteY2-126" fmla="*/ 496524 h 520316"/>
                  <a:gd name="connsiteX3-127" fmla="*/ 1 w 2576854"/>
                  <a:gd name="connsiteY3-128" fmla="*/ 520316 h 520316"/>
                  <a:gd name="connsiteX4-129" fmla="*/ 376277 w 2576854"/>
                  <a:gd name="connsiteY4-130" fmla="*/ 3099 h 520316"/>
                  <a:gd name="connsiteX0-131" fmla="*/ 375040 w 2575617"/>
                  <a:gd name="connsiteY0-132" fmla="*/ 3099 h 517355"/>
                  <a:gd name="connsiteX1-133" fmla="*/ 2226367 w 2575617"/>
                  <a:gd name="connsiteY1-134" fmla="*/ 0 h 517355"/>
                  <a:gd name="connsiteX2-135" fmla="*/ 2575617 w 2575617"/>
                  <a:gd name="connsiteY2-136" fmla="*/ 496524 h 517355"/>
                  <a:gd name="connsiteX3-137" fmla="*/ 0 w 2575617"/>
                  <a:gd name="connsiteY3-138" fmla="*/ 517355 h 517355"/>
                  <a:gd name="connsiteX4-139" fmla="*/ 375040 w 2575617"/>
                  <a:gd name="connsiteY4-140" fmla="*/ 3099 h 517355"/>
                  <a:gd name="connsiteX0-141" fmla="*/ 375040 w 2557137"/>
                  <a:gd name="connsiteY0-142" fmla="*/ 3099 h 526131"/>
                  <a:gd name="connsiteX1-143" fmla="*/ 2226367 w 2557137"/>
                  <a:gd name="connsiteY1-144" fmla="*/ 0 h 526131"/>
                  <a:gd name="connsiteX2-145" fmla="*/ 2557137 w 2557137"/>
                  <a:gd name="connsiteY2-146" fmla="*/ 526131 h 526131"/>
                  <a:gd name="connsiteX3-147" fmla="*/ 0 w 2557137"/>
                  <a:gd name="connsiteY3-148" fmla="*/ 517355 h 526131"/>
                  <a:gd name="connsiteX4-149" fmla="*/ 375040 w 2557137"/>
                  <a:gd name="connsiteY4-150" fmla="*/ 3099 h 526131"/>
                  <a:gd name="connsiteX0-151" fmla="*/ 373820 w 2555917"/>
                  <a:gd name="connsiteY0-152" fmla="*/ 3099 h 526131"/>
                  <a:gd name="connsiteX1-153" fmla="*/ 2225147 w 2555917"/>
                  <a:gd name="connsiteY1-154" fmla="*/ 0 h 526131"/>
                  <a:gd name="connsiteX2-155" fmla="*/ 2555917 w 2555917"/>
                  <a:gd name="connsiteY2-156" fmla="*/ 526131 h 526131"/>
                  <a:gd name="connsiteX3-157" fmla="*/ -1 w 2555917"/>
                  <a:gd name="connsiteY3-158" fmla="*/ 519334 h 526131"/>
                  <a:gd name="connsiteX4-159" fmla="*/ 373820 w 2555917"/>
                  <a:gd name="connsiteY4-160" fmla="*/ 3099 h 526131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555917" h="526131">
                    <a:moveTo>
                      <a:pt x="373820" y="3099"/>
                    </a:moveTo>
                    <a:lnTo>
                      <a:pt x="2225147" y="0"/>
                    </a:lnTo>
                    <a:lnTo>
                      <a:pt x="2555917" y="526131"/>
                    </a:lnTo>
                    <a:lnTo>
                      <a:pt x="-1" y="519334"/>
                    </a:lnTo>
                    <a:lnTo>
                      <a:pt x="373820" y="3099"/>
                    </a:lnTo>
                    <a:close/>
                  </a:path>
                </a:pathLst>
              </a:custGeom>
              <a:solidFill>
                <a:srgbClr val="D228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zh-CN" altLang="en-US" sz="1800" b="0" baseline="0"/>
              </a:p>
            </p:txBody>
          </p:sp>
          <p:sp>
            <p:nvSpPr>
              <p:cNvPr id="29" name="矩形 7501"/>
              <p:cNvSpPr/>
              <p:nvPr/>
            </p:nvSpPr>
            <p:spPr>
              <a:xfrm rot="3802620">
                <a:off x="3470528" y="4015871"/>
                <a:ext cx="2216587" cy="558881"/>
              </a:xfrm>
              <a:custGeom>
                <a:gdLst>
                  <a:gd name="connsiteX0" fmla="*/ 0 w 1917700"/>
                  <a:gd name="connsiteY0" fmla="*/ 0 h 496524"/>
                  <a:gd name="connsiteX1" fmla="*/ 1917700 w 1917700"/>
                  <a:gd name="connsiteY1" fmla="*/ 0 h 496524"/>
                  <a:gd name="connsiteX2" fmla="*/ 1917700 w 1917700"/>
                  <a:gd name="connsiteY2" fmla="*/ 496524 h 496524"/>
                  <a:gd name="connsiteX3" fmla="*/ 0 w 1917700"/>
                  <a:gd name="connsiteY3" fmla="*/ 496524 h 496524"/>
                  <a:gd name="connsiteX4" fmla="*/ 0 w 1917700"/>
                  <a:gd name="connsiteY4" fmla="*/ 0 h 496524"/>
                  <a:gd name="connsiteX0-1" fmla="*/ 0 w 2241550"/>
                  <a:gd name="connsiteY0-2" fmla="*/ 0 h 496524"/>
                  <a:gd name="connsiteX1-3" fmla="*/ 1917700 w 2241550"/>
                  <a:gd name="connsiteY1-4" fmla="*/ 0 h 496524"/>
                  <a:gd name="connsiteX2-5" fmla="*/ 2241550 w 2241550"/>
                  <a:gd name="connsiteY2-6" fmla="*/ 496524 h 496524"/>
                  <a:gd name="connsiteX3-7" fmla="*/ 0 w 2241550"/>
                  <a:gd name="connsiteY3-8" fmla="*/ 496524 h 496524"/>
                  <a:gd name="connsiteX4-9" fmla="*/ 0 w 2241550"/>
                  <a:gd name="connsiteY4-10" fmla="*/ 0 h 496524"/>
                  <a:gd name="connsiteX0-11" fmla="*/ 330200 w 2571750"/>
                  <a:gd name="connsiteY0-12" fmla="*/ 0 h 496524"/>
                  <a:gd name="connsiteX1-13" fmla="*/ 2247900 w 2571750"/>
                  <a:gd name="connsiteY1-14" fmla="*/ 0 h 496524"/>
                  <a:gd name="connsiteX2-15" fmla="*/ 2571750 w 2571750"/>
                  <a:gd name="connsiteY2-16" fmla="*/ 496524 h 496524"/>
                  <a:gd name="connsiteX3-17" fmla="*/ 0 w 2571750"/>
                  <a:gd name="connsiteY3-18" fmla="*/ 496524 h 496524"/>
                  <a:gd name="connsiteX4-19" fmla="*/ 330200 w 2571750"/>
                  <a:gd name="connsiteY4-20" fmla="*/ 0 h 496524"/>
                  <a:gd name="connsiteX0-21" fmla="*/ 330200 w 2571750"/>
                  <a:gd name="connsiteY0-22" fmla="*/ 0 h 496524"/>
                  <a:gd name="connsiteX1-23" fmla="*/ 2241550 w 2571750"/>
                  <a:gd name="connsiteY1-24" fmla="*/ 3175 h 496524"/>
                  <a:gd name="connsiteX2-25" fmla="*/ 2571750 w 2571750"/>
                  <a:gd name="connsiteY2-26" fmla="*/ 496524 h 496524"/>
                  <a:gd name="connsiteX3-27" fmla="*/ 0 w 2571750"/>
                  <a:gd name="connsiteY3-28" fmla="*/ 496524 h 496524"/>
                  <a:gd name="connsiteX4-29" fmla="*/ 330200 w 2571750"/>
                  <a:gd name="connsiteY4-30" fmla="*/ 0 h 496524"/>
                  <a:gd name="connsiteX0-31" fmla="*/ 330200 w 2590800"/>
                  <a:gd name="connsiteY0-32" fmla="*/ 0 h 496524"/>
                  <a:gd name="connsiteX1-33" fmla="*/ 2241550 w 2590800"/>
                  <a:gd name="connsiteY1-34" fmla="*/ 3175 h 496524"/>
                  <a:gd name="connsiteX2-35" fmla="*/ 2590800 w 2590800"/>
                  <a:gd name="connsiteY2-36" fmla="*/ 496524 h 496524"/>
                  <a:gd name="connsiteX3-37" fmla="*/ 0 w 2590800"/>
                  <a:gd name="connsiteY3-38" fmla="*/ 496524 h 496524"/>
                  <a:gd name="connsiteX4-39" fmla="*/ 330200 w 2590800"/>
                  <a:gd name="connsiteY4-40" fmla="*/ 0 h 496524"/>
                  <a:gd name="connsiteX0-41" fmla="*/ 330200 w 2590800"/>
                  <a:gd name="connsiteY0-42" fmla="*/ 0 h 496524"/>
                  <a:gd name="connsiteX1-43" fmla="*/ 2241550 w 2590800"/>
                  <a:gd name="connsiteY1-44" fmla="*/ 0 h 496524"/>
                  <a:gd name="connsiteX2-45" fmla="*/ 2590800 w 2590800"/>
                  <a:gd name="connsiteY2-46" fmla="*/ 496524 h 496524"/>
                  <a:gd name="connsiteX3-47" fmla="*/ 0 w 2590800"/>
                  <a:gd name="connsiteY3-48" fmla="*/ 496524 h 496524"/>
                  <a:gd name="connsiteX4-49" fmla="*/ 330200 w 2590800"/>
                  <a:gd name="connsiteY4-50" fmla="*/ 0 h 496524"/>
                  <a:gd name="connsiteX0-51" fmla="*/ 349250 w 2609850"/>
                  <a:gd name="connsiteY0-52" fmla="*/ 0 h 496524"/>
                  <a:gd name="connsiteX1-53" fmla="*/ 2260600 w 2609850"/>
                  <a:gd name="connsiteY1-54" fmla="*/ 0 h 496524"/>
                  <a:gd name="connsiteX2-55" fmla="*/ 2609850 w 2609850"/>
                  <a:gd name="connsiteY2-56" fmla="*/ 496524 h 496524"/>
                  <a:gd name="connsiteX3-57" fmla="*/ 0 w 2609850"/>
                  <a:gd name="connsiteY3-58" fmla="*/ 496524 h 496524"/>
                  <a:gd name="connsiteX4-59" fmla="*/ 349250 w 2609850"/>
                  <a:gd name="connsiteY4-60" fmla="*/ 0 h 496524"/>
                  <a:gd name="connsiteX0-61" fmla="*/ 420325 w 2609850"/>
                  <a:gd name="connsiteY0-62" fmla="*/ 0 h 500318"/>
                  <a:gd name="connsiteX1-63" fmla="*/ 2260600 w 2609850"/>
                  <a:gd name="connsiteY1-64" fmla="*/ 3794 h 500318"/>
                  <a:gd name="connsiteX2-65" fmla="*/ 2609850 w 2609850"/>
                  <a:gd name="connsiteY2-66" fmla="*/ 500318 h 500318"/>
                  <a:gd name="connsiteX3-67" fmla="*/ 0 w 2609850"/>
                  <a:gd name="connsiteY3-68" fmla="*/ 500318 h 500318"/>
                  <a:gd name="connsiteX4-69" fmla="*/ 420325 w 2609850"/>
                  <a:gd name="connsiteY4-70" fmla="*/ 0 h 500318"/>
                  <a:gd name="connsiteX0-71" fmla="*/ 388546 w 2578071"/>
                  <a:gd name="connsiteY0-72" fmla="*/ 0 h 522131"/>
                  <a:gd name="connsiteX1-73" fmla="*/ 2228821 w 2578071"/>
                  <a:gd name="connsiteY1-74" fmla="*/ 3794 h 522131"/>
                  <a:gd name="connsiteX2-75" fmla="*/ 2578071 w 2578071"/>
                  <a:gd name="connsiteY2-76" fmla="*/ 500318 h 522131"/>
                  <a:gd name="connsiteX3-77" fmla="*/ 1 w 2578071"/>
                  <a:gd name="connsiteY3-78" fmla="*/ 522131 h 522131"/>
                  <a:gd name="connsiteX4-79" fmla="*/ 388546 w 2578071"/>
                  <a:gd name="connsiteY4-80" fmla="*/ 0 h 522131"/>
                  <a:gd name="connsiteX0-81" fmla="*/ 383637 w 2578070"/>
                  <a:gd name="connsiteY0-82" fmla="*/ 0 h 520175"/>
                  <a:gd name="connsiteX1-83" fmla="*/ 2228820 w 2578070"/>
                  <a:gd name="connsiteY1-84" fmla="*/ 1828 h 520175"/>
                  <a:gd name="connsiteX2-85" fmla="*/ 2578070 w 2578070"/>
                  <a:gd name="connsiteY2-86" fmla="*/ 498352 h 520175"/>
                  <a:gd name="connsiteX3-87" fmla="*/ 0 w 2578070"/>
                  <a:gd name="connsiteY3-88" fmla="*/ 520175 h 520175"/>
                  <a:gd name="connsiteX4-89" fmla="*/ 383637 w 2578070"/>
                  <a:gd name="connsiteY4-90" fmla="*/ 0 h 520175"/>
                  <a:gd name="connsiteX0-91" fmla="*/ 373856 w 2568289"/>
                  <a:gd name="connsiteY0-92" fmla="*/ 0 h 526117"/>
                  <a:gd name="connsiteX1-93" fmla="*/ 2219039 w 2568289"/>
                  <a:gd name="connsiteY1-94" fmla="*/ 1828 h 526117"/>
                  <a:gd name="connsiteX2-95" fmla="*/ 2568289 w 2568289"/>
                  <a:gd name="connsiteY2-96" fmla="*/ 498352 h 526117"/>
                  <a:gd name="connsiteX3-97" fmla="*/ 0 w 2568289"/>
                  <a:gd name="connsiteY3-98" fmla="*/ 526117 h 526117"/>
                  <a:gd name="connsiteX4-99" fmla="*/ 373856 w 2568289"/>
                  <a:gd name="connsiteY4-100" fmla="*/ 0 h 526117"/>
                  <a:gd name="connsiteX0-101" fmla="*/ 381201 w 2575634"/>
                  <a:gd name="connsiteY0-102" fmla="*/ 0 h 524124"/>
                  <a:gd name="connsiteX1-103" fmla="*/ 2226384 w 2575634"/>
                  <a:gd name="connsiteY1-104" fmla="*/ 1828 h 524124"/>
                  <a:gd name="connsiteX2-105" fmla="*/ 2575634 w 2575634"/>
                  <a:gd name="connsiteY2-106" fmla="*/ 498352 h 524124"/>
                  <a:gd name="connsiteX3-107" fmla="*/ 0 w 2575634"/>
                  <a:gd name="connsiteY3-108" fmla="*/ 524124 h 524124"/>
                  <a:gd name="connsiteX4-109" fmla="*/ 381201 w 2575634"/>
                  <a:gd name="connsiteY4-110" fmla="*/ 0 h 524124"/>
                  <a:gd name="connsiteX0-111" fmla="*/ 375057 w 2575634"/>
                  <a:gd name="connsiteY0-112" fmla="*/ 3099 h 522296"/>
                  <a:gd name="connsiteX1-113" fmla="*/ 2226384 w 2575634"/>
                  <a:gd name="connsiteY1-114" fmla="*/ 0 h 522296"/>
                  <a:gd name="connsiteX2-115" fmla="*/ 2575634 w 2575634"/>
                  <a:gd name="connsiteY2-116" fmla="*/ 496524 h 522296"/>
                  <a:gd name="connsiteX3-117" fmla="*/ 0 w 2575634"/>
                  <a:gd name="connsiteY3-118" fmla="*/ 522296 h 522296"/>
                  <a:gd name="connsiteX4-119" fmla="*/ 375057 w 2575634"/>
                  <a:gd name="connsiteY4-120" fmla="*/ 3099 h 522296"/>
                  <a:gd name="connsiteX0-121" fmla="*/ 376277 w 2576854"/>
                  <a:gd name="connsiteY0-122" fmla="*/ 3099 h 520316"/>
                  <a:gd name="connsiteX1-123" fmla="*/ 2227604 w 2576854"/>
                  <a:gd name="connsiteY1-124" fmla="*/ 0 h 520316"/>
                  <a:gd name="connsiteX2-125" fmla="*/ 2576854 w 2576854"/>
                  <a:gd name="connsiteY2-126" fmla="*/ 496524 h 520316"/>
                  <a:gd name="connsiteX3-127" fmla="*/ 1 w 2576854"/>
                  <a:gd name="connsiteY3-128" fmla="*/ 520316 h 520316"/>
                  <a:gd name="connsiteX4-129" fmla="*/ 376277 w 2576854"/>
                  <a:gd name="connsiteY4-130" fmla="*/ 3099 h 520316"/>
                  <a:gd name="connsiteX0-131" fmla="*/ 375040 w 2575617"/>
                  <a:gd name="connsiteY0-132" fmla="*/ 3099 h 517355"/>
                  <a:gd name="connsiteX1-133" fmla="*/ 2226367 w 2575617"/>
                  <a:gd name="connsiteY1-134" fmla="*/ 0 h 517355"/>
                  <a:gd name="connsiteX2-135" fmla="*/ 2575617 w 2575617"/>
                  <a:gd name="connsiteY2-136" fmla="*/ 496524 h 517355"/>
                  <a:gd name="connsiteX3-137" fmla="*/ 0 w 2575617"/>
                  <a:gd name="connsiteY3-138" fmla="*/ 517355 h 517355"/>
                  <a:gd name="connsiteX4-139" fmla="*/ 375040 w 2575617"/>
                  <a:gd name="connsiteY4-140" fmla="*/ 3099 h 517355"/>
                  <a:gd name="connsiteX0-141" fmla="*/ 375040 w 2557137"/>
                  <a:gd name="connsiteY0-142" fmla="*/ 3099 h 526131"/>
                  <a:gd name="connsiteX1-143" fmla="*/ 2226367 w 2557137"/>
                  <a:gd name="connsiteY1-144" fmla="*/ 0 h 526131"/>
                  <a:gd name="connsiteX2-145" fmla="*/ 2557137 w 2557137"/>
                  <a:gd name="connsiteY2-146" fmla="*/ 526131 h 526131"/>
                  <a:gd name="connsiteX3-147" fmla="*/ 0 w 2557137"/>
                  <a:gd name="connsiteY3-148" fmla="*/ 517355 h 526131"/>
                  <a:gd name="connsiteX4-149" fmla="*/ 375040 w 2557137"/>
                  <a:gd name="connsiteY4-150" fmla="*/ 3099 h 526131"/>
                  <a:gd name="connsiteX0-151" fmla="*/ 373820 w 2555917"/>
                  <a:gd name="connsiteY0-152" fmla="*/ 3099 h 526131"/>
                  <a:gd name="connsiteX1-153" fmla="*/ 2225147 w 2555917"/>
                  <a:gd name="connsiteY1-154" fmla="*/ 0 h 526131"/>
                  <a:gd name="connsiteX2-155" fmla="*/ 2555917 w 2555917"/>
                  <a:gd name="connsiteY2-156" fmla="*/ 526131 h 526131"/>
                  <a:gd name="connsiteX3-157" fmla="*/ -1 w 2555917"/>
                  <a:gd name="connsiteY3-158" fmla="*/ 519334 h 526131"/>
                  <a:gd name="connsiteX4-159" fmla="*/ 373820 w 2555917"/>
                  <a:gd name="connsiteY4-160" fmla="*/ 3099 h 526131"/>
                  <a:gd name="connsiteX0-161" fmla="*/ 337069 w 2555918"/>
                  <a:gd name="connsiteY0-162" fmla="*/ 0 h 528004"/>
                  <a:gd name="connsiteX1-163" fmla="*/ 2225148 w 2555918"/>
                  <a:gd name="connsiteY1-164" fmla="*/ 1873 h 528004"/>
                  <a:gd name="connsiteX2-165" fmla="*/ 2555918 w 2555918"/>
                  <a:gd name="connsiteY2-166" fmla="*/ 528004 h 528004"/>
                  <a:gd name="connsiteX3-167" fmla="*/ 0 w 2555918"/>
                  <a:gd name="connsiteY3-168" fmla="*/ 521207 h 528004"/>
                  <a:gd name="connsiteX4-169" fmla="*/ 337069 w 2555918"/>
                  <a:gd name="connsiteY4-170" fmla="*/ 0 h 528004"/>
                  <a:gd name="connsiteX0-171" fmla="*/ 327265 w 2546114"/>
                  <a:gd name="connsiteY0-172" fmla="*/ 0 h 528004"/>
                  <a:gd name="connsiteX1-173" fmla="*/ 2215344 w 2546114"/>
                  <a:gd name="connsiteY1-174" fmla="*/ 1873 h 528004"/>
                  <a:gd name="connsiteX2-175" fmla="*/ 2546114 w 2546114"/>
                  <a:gd name="connsiteY2-176" fmla="*/ 528004 h 528004"/>
                  <a:gd name="connsiteX3-177" fmla="*/ 0 w 2546114"/>
                  <a:gd name="connsiteY3-178" fmla="*/ 520226 h 528004"/>
                  <a:gd name="connsiteX4-179" fmla="*/ 327265 w 2546114"/>
                  <a:gd name="connsiteY4-180" fmla="*/ 0 h 528004"/>
                  <a:gd name="connsiteX0-181" fmla="*/ 322366 w 2541215"/>
                  <a:gd name="connsiteY0-182" fmla="*/ 0 h 528004"/>
                  <a:gd name="connsiteX1-183" fmla="*/ 2210445 w 2541215"/>
                  <a:gd name="connsiteY1-184" fmla="*/ 1873 h 528004"/>
                  <a:gd name="connsiteX2-185" fmla="*/ 2541215 w 2541215"/>
                  <a:gd name="connsiteY2-186" fmla="*/ 528004 h 528004"/>
                  <a:gd name="connsiteX3-187" fmla="*/ 0 w 2541215"/>
                  <a:gd name="connsiteY3-188" fmla="*/ 522206 h 528004"/>
                  <a:gd name="connsiteX4-189" fmla="*/ 322366 w 2541215"/>
                  <a:gd name="connsiteY4-190" fmla="*/ 0 h 528004"/>
                  <a:gd name="connsiteX0-191" fmla="*/ 322366 w 2541215"/>
                  <a:gd name="connsiteY0-192" fmla="*/ 0 h 528004"/>
                  <a:gd name="connsiteX1-193" fmla="*/ 2179816 w 2541215"/>
                  <a:gd name="connsiteY1-194" fmla="*/ 1848 h 528004"/>
                  <a:gd name="connsiteX2-195" fmla="*/ 2541215 w 2541215"/>
                  <a:gd name="connsiteY2-196" fmla="*/ 528004 h 528004"/>
                  <a:gd name="connsiteX3-197" fmla="*/ 0 w 2541215"/>
                  <a:gd name="connsiteY3-198" fmla="*/ 522206 h 528004"/>
                  <a:gd name="connsiteX4-199" fmla="*/ 322366 w 2541215"/>
                  <a:gd name="connsiteY4-200" fmla="*/ 0 h 528004"/>
                  <a:gd name="connsiteX0-201" fmla="*/ 322366 w 2555935"/>
                  <a:gd name="connsiteY0-202" fmla="*/ 0 h 522206"/>
                  <a:gd name="connsiteX1-203" fmla="*/ 2179816 w 2555935"/>
                  <a:gd name="connsiteY1-204" fmla="*/ 1848 h 522206"/>
                  <a:gd name="connsiteX2-205" fmla="*/ 2555935 w 2555935"/>
                  <a:gd name="connsiteY2-206" fmla="*/ 514180 h 522206"/>
                  <a:gd name="connsiteX3-207" fmla="*/ 0 w 2555935"/>
                  <a:gd name="connsiteY3-208" fmla="*/ 522206 h 522206"/>
                  <a:gd name="connsiteX4-209" fmla="*/ 322366 w 2555935"/>
                  <a:gd name="connsiteY4-210" fmla="*/ 0 h 522206"/>
                  <a:gd name="connsiteX0-211" fmla="*/ 322366 w 2555935"/>
                  <a:gd name="connsiteY0-212" fmla="*/ 0 h 522206"/>
                  <a:gd name="connsiteX1-213" fmla="*/ 2183493 w 2555935"/>
                  <a:gd name="connsiteY1-214" fmla="*/ 862 h 522206"/>
                  <a:gd name="connsiteX2-215" fmla="*/ 2555935 w 2555935"/>
                  <a:gd name="connsiteY2-216" fmla="*/ 514180 h 522206"/>
                  <a:gd name="connsiteX3-217" fmla="*/ 0 w 2555935"/>
                  <a:gd name="connsiteY3-218" fmla="*/ 522206 h 522206"/>
                  <a:gd name="connsiteX4-219" fmla="*/ 322366 w 2555935"/>
                  <a:gd name="connsiteY4-220" fmla="*/ 0 h 522206"/>
                  <a:gd name="connsiteX0-221" fmla="*/ 322366 w 2559599"/>
                  <a:gd name="connsiteY0-222" fmla="*/ 0 h 523253"/>
                  <a:gd name="connsiteX1-223" fmla="*/ 2183493 w 2559599"/>
                  <a:gd name="connsiteY1-224" fmla="*/ 862 h 523253"/>
                  <a:gd name="connsiteX2-225" fmla="*/ 2559599 w 2559599"/>
                  <a:gd name="connsiteY2-226" fmla="*/ 523253 h 523253"/>
                  <a:gd name="connsiteX3-227" fmla="*/ 0 w 2559599"/>
                  <a:gd name="connsiteY3-228" fmla="*/ 522206 h 523253"/>
                  <a:gd name="connsiteX4-229" fmla="*/ 322366 w 2559599"/>
                  <a:gd name="connsiteY4-230" fmla="*/ 0 h 523253"/>
                  <a:gd name="connsiteX0-231" fmla="*/ 322366 w 2548575"/>
                  <a:gd name="connsiteY0-232" fmla="*/ 0 h 522206"/>
                  <a:gd name="connsiteX1-233" fmla="*/ 2183493 w 2548575"/>
                  <a:gd name="connsiteY1-234" fmla="*/ 862 h 522206"/>
                  <a:gd name="connsiteX2-235" fmla="*/ 2548575 w 2548575"/>
                  <a:gd name="connsiteY2-236" fmla="*/ 521228 h 522206"/>
                  <a:gd name="connsiteX3-237" fmla="*/ 0 w 2548575"/>
                  <a:gd name="connsiteY3-238" fmla="*/ 522206 h 522206"/>
                  <a:gd name="connsiteX4-239" fmla="*/ 322366 w 2548575"/>
                  <a:gd name="connsiteY4-240" fmla="*/ 0 h 522206"/>
                  <a:gd name="connsiteX0-241" fmla="*/ 322366 w 2552247"/>
                  <a:gd name="connsiteY0-242" fmla="*/ 0 h 525262"/>
                  <a:gd name="connsiteX1-243" fmla="*/ 2183493 w 2552247"/>
                  <a:gd name="connsiteY1-244" fmla="*/ 862 h 525262"/>
                  <a:gd name="connsiteX2-245" fmla="*/ 2552247 w 2552247"/>
                  <a:gd name="connsiteY2-246" fmla="*/ 525262 h 525262"/>
                  <a:gd name="connsiteX3-247" fmla="*/ 0 w 2552247"/>
                  <a:gd name="connsiteY3-248" fmla="*/ 522206 h 525262"/>
                  <a:gd name="connsiteX4-249" fmla="*/ 322366 w 2552247"/>
                  <a:gd name="connsiteY4-250" fmla="*/ 0 h 52526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552247" h="525262">
                    <a:moveTo>
                      <a:pt x="322366" y="0"/>
                    </a:moveTo>
                    <a:lnTo>
                      <a:pt x="2183493" y="862"/>
                    </a:lnTo>
                    <a:lnTo>
                      <a:pt x="2552247" y="525262"/>
                    </a:lnTo>
                    <a:lnTo>
                      <a:pt x="0" y="522206"/>
                    </a:lnTo>
                    <a:lnTo>
                      <a:pt x="322366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zh-CN" altLang="en-US" sz="1800" b="0" baseline="0"/>
              </a:p>
            </p:txBody>
          </p:sp>
          <p:sp>
            <p:nvSpPr>
              <p:cNvPr id="30" name="矩形 7501"/>
              <p:cNvSpPr/>
              <p:nvPr/>
            </p:nvSpPr>
            <p:spPr>
              <a:xfrm rot="14644702">
                <a:off x="6575726" y="2269411"/>
                <a:ext cx="2231252" cy="576075"/>
              </a:xfrm>
              <a:custGeom>
                <a:gdLst>
                  <a:gd name="connsiteX0" fmla="*/ 0 w 1917700"/>
                  <a:gd name="connsiteY0" fmla="*/ 0 h 496524"/>
                  <a:gd name="connsiteX1" fmla="*/ 1917700 w 1917700"/>
                  <a:gd name="connsiteY1" fmla="*/ 0 h 496524"/>
                  <a:gd name="connsiteX2" fmla="*/ 1917700 w 1917700"/>
                  <a:gd name="connsiteY2" fmla="*/ 496524 h 496524"/>
                  <a:gd name="connsiteX3" fmla="*/ 0 w 1917700"/>
                  <a:gd name="connsiteY3" fmla="*/ 496524 h 496524"/>
                  <a:gd name="connsiteX4" fmla="*/ 0 w 1917700"/>
                  <a:gd name="connsiteY4" fmla="*/ 0 h 496524"/>
                  <a:gd name="connsiteX0-1" fmla="*/ 0 w 2241550"/>
                  <a:gd name="connsiteY0-2" fmla="*/ 0 h 496524"/>
                  <a:gd name="connsiteX1-3" fmla="*/ 1917700 w 2241550"/>
                  <a:gd name="connsiteY1-4" fmla="*/ 0 h 496524"/>
                  <a:gd name="connsiteX2-5" fmla="*/ 2241550 w 2241550"/>
                  <a:gd name="connsiteY2-6" fmla="*/ 496524 h 496524"/>
                  <a:gd name="connsiteX3-7" fmla="*/ 0 w 2241550"/>
                  <a:gd name="connsiteY3-8" fmla="*/ 496524 h 496524"/>
                  <a:gd name="connsiteX4-9" fmla="*/ 0 w 2241550"/>
                  <a:gd name="connsiteY4-10" fmla="*/ 0 h 496524"/>
                  <a:gd name="connsiteX0-11" fmla="*/ 330200 w 2571750"/>
                  <a:gd name="connsiteY0-12" fmla="*/ 0 h 496524"/>
                  <a:gd name="connsiteX1-13" fmla="*/ 2247900 w 2571750"/>
                  <a:gd name="connsiteY1-14" fmla="*/ 0 h 496524"/>
                  <a:gd name="connsiteX2-15" fmla="*/ 2571750 w 2571750"/>
                  <a:gd name="connsiteY2-16" fmla="*/ 496524 h 496524"/>
                  <a:gd name="connsiteX3-17" fmla="*/ 0 w 2571750"/>
                  <a:gd name="connsiteY3-18" fmla="*/ 496524 h 496524"/>
                  <a:gd name="connsiteX4-19" fmla="*/ 330200 w 2571750"/>
                  <a:gd name="connsiteY4-20" fmla="*/ 0 h 496524"/>
                  <a:gd name="connsiteX0-21" fmla="*/ 330200 w 2571750"/>
                  <a:gd name="connsiteY0-22" fmla="*/ 0 h 496524"/>
                  <a:gd name="connsiteX1-23" fmla="*/ 2241550 w 2571750"/>
                  <a:gd name="connsiteY1-24" fmla="*/ 3175 h 496524"/>
                  <a:gd name="connsiteX2-25" fmla="*/ 2571750 w 2571750"/>
                  <a:gd name="connsiteY2-26" fmla="*/ 496524 h 496524"/>
                  <a:gd name="connsiteX3-27" fmla="*/ 0 w 2571750"/>
                  <a:gd name="connsiteY3-28" fmla="*/ 496524 h 496524"/>
                  <a:gd name="connsiteX4-29" fmla="*/ 330200 w 2571750"/>
                  <a:gd name="connsiteY4-30" fmla="*/ 0 h 496524"/>
                  <a:gd name="connsiteX0-31" fmla="*/ 330200 w 2590800"/>
                  <a:gd name="connsiteY0-32" fmla="*/ 0 h 496524"/>
                  <a:gd name="connsiteX1-33" fmla="*/ 2241550 w 2590800"/>
                  <a:gd name="connsiteY1-34" fmla="*/ 3175 h 496524"/>
                  <a:gd name="connsiteX2-35" fmla="*/ 2590800 w 2590800"/>
                  <a:gd name="connsiteY2-36" fmla="*/ 496524 h 496524"/>
                  <a:gd name="connsiteX3-37" fmla="*/ 0 w 2590800"/>
                  <a:gd name="connsiteY3-38" fmla="*/ 496524 h 496524"/>
                  <a:gd name="connsiteX4-39" fmla="*/ 330200 w 2590800"/>
                  <a:gd name="connsiteY4-40" fmla="*/ 0 h 496524"/>
                  <a:gd name="connsiteX0-41" fmla="*/ 330200 w 2590800"/>
                  <a:gd name="connsiteY0-42" fmla="*/ 0 h 496524"/>
                  <a:gd name="connsiteX1-43" fmla="*/ 2241550 w 2590800"/>
                  <a:gd name="connsiteY1-44" fmla="*/ 0 h 496524"/>
                  <a:gd name="connsiteX2-45" fmla="*/ 2590800 w 2590800"/>
                  <a:gd name="connsiteY2-46" fmla="*/ 496524 h 496524"/>
                  <a:gd name="connsiteX3-47" fmla="*/ 0 w 2590800"/>
                  <a:gd name="connsiteY3-48" fmla="*/ 496524 h 496524"/>
                  <a:gd name="connsiteX4-49" fmla="*/ 330200 w 2590800"/>
                  <a:gd name="connsiteY4-50" fmla="*/ 0 h 496524"/>
                  <a:gd name="connsiteX0-51" fmla="*/ 349250 w 2609850"/>
                  <a:gd name="connsiteY0-52" fmla="*/ 0 h 496524"/>
                  <a:gd name="connsiteX1-53" fmla="*/ 2260600 w 2609850"/>
                  <a:gd name="connsiteY1-54" fmla="*/ 0 h 496524"/>
                  <a:gd name="connsiteX2-55" fmla="*/ 2609850 w 2609850"/>
                  <a:gd name="connsiteY2-56" fmla="*/ 496524 h 496524"/>
                  <a:gd name="connsiteX3-57" fmla="*/ 0 w 2609850"/>
                  <a:gd name="connsiteY3-58" fmla="*/ 496524 h 496524"/>
                  <a:gd name="connsiteX4-59" fmla="*/ 349250 w 2609850"/>
                  <a:gd name="connsiteY4-60" fmla="*/ 0 h 496524"/>
                  <a:gd name="connsiteX0-61" fmla="*/ 420325 w 2609850"/>
                  <a:gd name="connsiteY0-62" fmla="*/ 0 h 500318"/>
                  <a:gd name="connsiteX1-63" fmla="*/ 2260600 w 2609850"/>
                  <a:gd name="connsiteY1-64" fmla="*/ 3794 h 500318"/>
                  <a:gd name="connsiteX2-65" fmla="*/ 2609850 w 2609850"/>
                  <a:gd name="connsiteY2-66" fmla="*/ 500318 h 500318"/>
                  <a:gd name="connsiteX3-67" fmla="*/ 0 w 2609850"/>
                  <a:gd name="connsiteY3-68" fmla="*/ 500318 h 500318"/>
                  <a:gd name="connsiteX4-69" fmla="*/ 420325 w 2609850"/>
                  <a:gd name="connsiteY4-70" fmla="*/ 0 h 500318"/>
                  <a:gd name="connsiteX0-71" fmla="*/ 388546 w 2578071"/>
                  <a:gd name="connsiteY0-72" fmla="*/ 0 h 522131"/>
                  <a:gd name="connsiteX1-73" fmla="*/ 2228821 w 2578071"/>
                  <a:gd name="connsiteY1-74" fmla="*/ 3794 h 522131"/>
                  <a:gd name="connsiteX2-75" fmla="*/ 2578071 w 2578071"/>
                  <a:gd name="connsiteY2-76" fmla="*/ 500318 h 522131"/>
                  <a:gd name="connsiteX3-77" fmla="*/ 1 w 2578071"/>
                  <a:gd name="connsiteY3-78" fmla="*/ 522131 h 522131"/>
                  <a:gd name="connsiteX4-79" fmla="*/ 388546 w 2578071"/>
                  <a:gd name="connsiteY4-80" fmla="*/ 0 h 522131"/>
                  <a:gd name="connsiteX0-81" fmla="*/ 383637 w 2578070"/>
                  <a:gd name="connsiteY0-82" fmla="*/ 0 h 520175"/>
                  <a:gd name="connsiteX1-83" fmla="*/ 2228820 w 2578070"/>
                  <a:gd name="connsiteY1-84" fmla="*/ 1828 h 520175"/>
                  <a:gd name="connsiteX2-85" fmla="*/ 2578070 w 2578070"/>
                  <a:gd name="connsiteY2-86" fmla="*/ 498352 h 520175"/>
                  <a:gd name="connsiteX3-87" fmla="*/ 0 w 2578070"/>
                  <a:gd name="connsiteY3-88" fmla="*/ 520175 h 520175"/>
                  <a:gd name="connsiteX4-89" fmla="*/ 383637 w 2578070"/>
                  <a:gd name="connsiteY4-90" fmla="*/ 0 h 520175"/>
                  <a:gd name="connsiteX0-91" fmla="*/ 373856 w 2568289"/>
                  <a:gd name="connsiteY0-92" fmla="*/ 0 h 526117"/>
                  <a:gd name="connsiteX1-93" fmla="*/ 2219039 w 2568289"/>
                  <a:gd name="connsiteY1-94" fmla="*/ 1828 h 526117"/>
                  <a:gd name="connsiteX2-95" fmla="*/ 2568289 w 2568289"/>
                  <a:gd name="connsiteY2-96" fmla="*/ 498352 h 526117"/>
                  <a:gd name="connsiteX3-97" fmla="*/ 0 w 2568289"/>
                  <a:gd name="connsiteY3-98" fmla="*/ 526117 h 526117"/>
                  <a:gd name="connsiteX4-99" fmla="*/ 373856 w 2568289"/>
                  <a:gd name="connsiteY4-100" fmla="*/ 0 h 526117"/>
                  <a:gd name="connsiteX0-101" fmla="*/ 381201 w 2575634"/>
                  <a:gd name="connsiteY0-102" fmla="*/ 0 h 524124"/>
                  <a:gd name="connsiteX1-103" fmla="*/ 2226384 w 2575634"/>
                  <a:gd name="connsiteY1-104" fmla="*/ 1828 h 524124"/>
                  <a:gd name="connsiteX2-105" fmla="*/ 2575634 w 2575634"/>
                  <a:gd name="connsiteY2-106" fmla="*/ 498352 h 524124"/>
                  <a:gd name="connsiteX3-107" fmla="*/ 0 w 2575634"/>
                  <a:gd name="connsiteY3-108" fmla="*/ 524124 h 524124"/>
                  <a:gd name="connsiteX4-109" fmla="*/ 381201 w 2575634"/>
                  <a:gd name="connsiteY4-110" fmla="*/ 0 h 524124"/>
                  <a:gd name="connsiteX0-111" fmla="*/ 375057 w 2575634"/>
                  <a:gd name="connsiteY0-112" fmla="*/ 3099 h 522296"/>
                  <a:gd name="connsiteX1-113" fmla="*/ 2226384 w 2575634"/>
                  <a:gd name="connsiteY1-114" fmla="*/ 0 h 522296"/>
                  <a:gd name="connsiteX2-115" fmla="*/ 2575634 w 2575634"/>
                  <a:gd name="connsiteY2-116" fmla="*/ 496524 h 522296"/>
                  <a:gd name="connsiteX3-117" fmla="*/ 0 w 2575634"/>
                  <a:gd name="connsiteY3-118" fmla="*/ 522296 h 522296"/>
                  <a:gd name="connsiteX4-119" fmla="*/ 375057 w 2575634"/>
                  <a:gd name="connsiteY4-120" fmla="*/ 3099 h 522296"/>
                  <a:gd name="connsiteX0-121" fmla="*/ 376277 w 2576854"/>
                  <a:gd name="connsiteY0-122" fmla="*/ 3099 h 520316"/>
                  <a:gd name="connsiteX1-123" fmla="*/ 2227604 w 2576854"/>
                  <a:gd name="connsiteY1-124" fmla="*/ 0 h 520316"/>
                  <a:gd name="connsiteX2-125" fmla="*/ 2576854 w 2576854"/>
                  <a:gd name="connsiteY2-126" fmla="*/ 496524 h 520316"/>
                  <a:gd name="connsiteX3-127" fmla="*/ 1 w 2576854"/>
                  <a:gd name="connsiteY3-128" fmla="*/ 520316 h 520316"/>
                  <a:gd name="connsiteX4-129" fmla="*/ 376277 w 2576854"/>
                  <a:gd name="connsiteY4-130" fmla="*/ 3099 h 520316"/>
                  <a:gd name="connsiteX0-131" fmla="*/ 375040 w 2575617"/>
                  <a:gd name="connsiteY0-132" fmla="*/ 3099 h 517355"/>
                  <a:gd name="connsiteX1-133" fmla="*/ 2226367 w 2575617"/>
                  <a:gd name="connsiteY1-134" fmla="*/ 0 h 517355"/>
                  <a:gd name="connsiteX2-135" fmla="*/ 2575617 w 2575617"/>
                  <a:gd name="connsiteY2-136" fmla="*/ 496524 h 517355"/>
                  <a:gd name="connsiteX3-137" fmla="*/ 0 w 2575617"/>
                  <a:gd name="connsiteY3-138" fmla="*/ 517355 h 517355"/>
                  <a:gd name="connsiteX4-139" fmla="*/ 375040 w 2575617"/>
                  <a:gd name="connsiteY4-140" fmla="*/ 3099 h 517355"/>
                  <a:gd name="connsiteX0-141" fmla="*/ 375040 w 2557137"/>
                  <a:gd name="connsiteY0-142" fmla="*/ 3099 h 526131"/>
                  <a:gd name="connsiteX1-143" fmla="*/ 2226367 w 2557137"/>
                  <a:gd name="connsiteY1-144" fmla="*/ 0 h 526131"/>
                  <a:gd name="connsiteX2-145" fmla="*/ 2557137 w 2557137"/>
                  <a:gd name="connsiteY2-146" fmla="*/ 526131 h 526131"/>
                  <a:gd name="connsiteX3-147" fmla="*/ 0 w 2557137"/>
                  <a:gd name="connsiteY3-148" fmla="*/ 517355 h 526131"/>
                  <a:gd name="connsiteX4-149" fmla="*/ 375040 w 2557137"/>
                  <a:gd name="connsiteY4-150" fmla="*/ 3099 h 526131"/>
                  <a:gd name="connsiteX0-151" fmla="*/ 373820 w 2555917"/>
                  <a:gd name="connsiteY0-152" fmla="*/ 3099 h 526131"/>
                  <a:gd name="connsiteX1-153" fmla="*/ 2225147 w 2555917"/>
                  <a:gd name="connsiteY1-154" fmla="*/ 0 h 526131"/>
                  <a:gd name="connsiteX2-155" fmla="*/ 2555917 w 2555917"/>
                  <a:gd name="connsiteY2-156" fmla="*/ 526131 h 526131"/>
                  <a:gd name="connsiteX3-157" fmla="*/ -1 w 2555917"/>
                  <a:gd name="connsiteY3-158" fmla="*/ 519334 h 526131"/>
                  <a:gd name="connsiteX4-159" fmla="*/ 373820 w 2555917"/>
                  <a:gd name="connsiteY4-160" fmla="*/ 3099 h 526131"/>
                  <a:gd name="connsiteX0-161" fmla="*/ 373821 w 2555918"/>
                  <a:gd name="connsiteY0-162" fmla="*/ 3173 h 526205"/>
                  <a:gd name="connsiteX1-163" fmla="*/ 2233316 w 2555918"/>
                  <a:gd name="connsiteY1-164" fmla="*/ 0 h 526205"/>
                  <a:gd name="connsiteX2-165" fmla="*/ 2555918 w 2555918"/>
                  <a:gd name="connsiteY2-166" fmla="*/ 526205 h 526205"/>
                  <a:gd name="connsiteX3-167" fmla="*/ 0 w 2555918"/>
                  <a:gd name="connsiteY3-168" fmla="*/ 519408 h 526205"/>
                  <a:gd name="connsiteX4-169" fmla="*/ 373821 w 2555918"/>
                  <a:gd name="connsiteY4-170" fmla="*/ 3173 h 526205"/>
                  <a:gd name="connsiteX0-171" fmla="*/ 373821 w 2612907"/>
                  <a:gd name="connsiteY0-172" fmla="*/ 3173 h 519408"/>
                  <a:gd name="connsiteX1-173" fmla="*/ 2233316 w 2612907"/>
                  <a:gd name="connsiteY1-174" fmla="*/ 0 h 519408"/>
                  <a:gd name="connsiteX2-175" fmla="*/ 2612907 w 2612907"/>
                  <a:gd name="connsiteY2-176" fmla="*/ 512510 h 519408"/>
                  <a:gd name="connsiteX3-177" fmla="*/ 0 w 2612907"/>
                  <a:gd name="connsiteY3-178" fmla="*/ 519408 h 519408"/>
                  <a:gd name="connsiteX4-179" fmla="*/ 373821 w 2612907"/>
                  <a:gd name="connsiteY4-180" fmla="*/ 3173 h 519408"/>
                  <a:gd name="connsiteX0-181" fmla="*/ 313180 w 2552266"/>
                  <a:gd name="connsiteY0-182" fmla="*/ 3173 h 533354"/>
                  <a:gd name="connsiteX1-183" fmla="*/ 2172675 w 2552266"/>
                  <a:gd name="connsiteY1-184" fmla="*/ 0 h 533354"/>
                  <a:gd name="connsiteX2-185" fmla="*/ 2552266 w 2552266"/>
                  <a:gd name="connsiteY2-186" fmla="*/ 512510 h 533354"/>
                  <a:gd name="connsiteX3-187" fmla="*/ 0 w 2552266"/>
                  <a:gd name="connsiteY3-188" fmla="*/ 533354 h 533354"/>
                  <a:gd name="connsiteX4-189" fmla="*/ 313180 w 2552266"/>
                  <a:gd name="connsiteY4-190" fmla="*/ 3173 h 533354"/>
                  <a:gd name="connsiteX0-191" fmla="*/ 327827 w 2566913"/>
                  <a:gd name="connsiteY0-192" fmla="*/ 3173 h 537441"/>
                  <a:gd name="connsiteX1-193" fmla="*/ 2187322 w 2566913"/>
                  <a:gd name="connsiteY1-194" fmla="*/ 0 h 537441"/>
                  <a:gd name="connsiteX2-195" fmla="*/ 2566913 w 2566913"/>
                  <a:gd name="connsiteY2-196" fmla="*/ 512510 h 537441"/>
                  <a:gd name="connsiteX3-197" fmla="*/ 0 w 2566913"/>
                  <a:gd name="connsiteY3-198" fmla="*/ 537441 h 537441"/>
                  <a:gd name="connsiteX4-199" fmla="*/ 327827 w 2566913"/>
                  <a:gd name="connsiteY4-200" fmla="*/ 3173 h 537441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566913" h="537441">
                    <a:moveTo>
                      <a:pt x="327827" y="3173"/>
                    </a:moveTo>
                    <a:lnTo>
                      <a:pt x="2187322" y="0"/>
                    </a:lnTo>
                    <a:lnTo>
                      <a:pt x="2566913" y="512510"/>
                    </a:lnTo>
                    <a:lnTo>
                      <a:pt x="0" y="537441"/>
                    </a:lnTo>
                    <a:lnTo>
                      <a:pt x="327827" y="3173"/>
                    </a:lnTo>
                    <a:close/>
                  </a:path>
                </a:pathLst>
              </a:custGeom>
              <a:solidFill>
                <a:srgbClr val="7843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zh-CN" altLang="en-US" sz="1800" b="0" baseline="0"/>
              </a:p>
            </p:txBody>
          </p:sp>
          <p:sp>
            <p:nvSpPr>
              <p:cNvPr id="31" name="矩形 7501"/>
              <p:cNvSpPr/>
              <p:nvPr/>
            </p:nvSpPr>
            <p:spPr>
              <a:xfrm rot="7047957">
                <a:off x="3464904" y="2273215"/>
                <a:ext cx="2224968" cy="578942"/>
              </a:xfrm>
              <a:custGeom>
                <a:gdLst>
                  <a:gd name="connsiteX0" fmla="*/ 0 w 1917700"/>
                  <a:gd name="connsiteY0" fmla="*/ 0 h 496524"/>
                  <a:gd name="connsiteX1" fmla="*/ 1917700 w 1917700"/>
                  <a:gd name="connsiteY1" fmla="*/ 0 h 496524"/>
                  <a:gd name="connsiteX2" fmla="*/ 1917700 w 1917700"/>
                  <a:gd name="connsiteY2" fmla="*/ 496524 h 496524"/>
                  <a:gd name="connsiteX3" fmla="*/ 0 w 1917700"/>
                  <a:gd name="connsiteY3" fmla="*/ 496524 h 496524"/>
                  <a:gd name="connsiteX4" fmla="*/ 0 w 1917700"/>
                  <a:gd name="connsiteY4" fmla="*/ 0 h 496524"/>
                  <a:gd name="connsiteX0-1" fmla="*/ 0 w 2241550"/>
                  <a:gd name="connsiteY0-2" fmla="*/ 0 h 496524"/>
                  <a:gd name="connsiteX1-3" fmla="*/ 1917700 w 2241550"/>
                  <a:gd name="connsiteY1-4" fmla="*/ 0 h 496524"/>
                  <a:gd name="connsiteX2-5" fmla="*/ 2241550 w 2241550"/>
                  <a:gd name="connsiteY2-6" fmla="*/ 496524 h 496524"/>
                  <a:gd name="connsiteX3-7" fmla="*/ 0 w 2241550"/>
                  <a:gd name="connsiteY3-8" fmla="*/ 496524 h 496524"/>
                  <a:gd name="connsiteX4-9" fmla="*/ 0 w 2241550"/>
                  <a:gd name="connsiteY4-10" fmla="*/ 0 h 496524"/>
                  <a:gd name="connsiteX0-11" fmla="*/ 330200 w 2571750"/>
                  <a:gd name="connsiteY0-12" fmla="*/ 0 h 496524"/>
                  <a:gd name="connsiteX1-13" fmla="*/ 2247900 w 2571750"/>
                  <a:gd name="connsiteY1-14" fmla="*/ 0 h 496524"/>
                  <a:gd name="connsiteX2-15" fmla="*/ 2571750 w 2571750"/>
                  <a:gd name="connsiteY2-16" fmla="*/ 496524 h 496524"/>
                  <a:gd name="connsiteX3-17" fmla="*/ 0 w 2571750"/>
                  <a:gd name="connsiteY3-18" fmla="*/ 496524 h 496524"/>
                  <a:gd name="connsiteX4-19" fmla="*/ 330200 w 2571750"/>
                  <a:gd name="connsiteY4-20" fmla="*/ 0 h 496524"/>
                  <a:gd name="connsiteX0-21" fmla="*/ 330200 w 2571750"/>
                  <a:gd name="connsiteY0-22" fmla="*/ 0 h 496524"/>
                  <a:gd name="connsiteX1-23" fmla="*/ 2241550 w 2571750"/>
                  <a:gd name="connsiteY1-24" fmla="*/ 3175 h 496524"/>
                  <a:gd name="connsiteX2-25" fmla="*/ 2571750 w 2571750"/>
                  <a:gd name="connsiteY2-26" fmla="*/ 496524 h 496524"/>
                  <a:gd name="connsiteX3-27" fmla="*/ 0 w 2571750"/>
                  <a:gd name="connsiteY3-28" fmla="*/ 496524 h 496524"/>
                  <a:gd name="connsiteX4-29" fmla="*/ 330200 w 2571750"/>
                  <a:gd name="connsiteY4-30" fmla="*/ 0 h 496524"/>
                  <a:gd name="connsiteX0-31" fmla="*/ 330200 w 2590800"/>
                  <a:gd name="connsiteY0-32" fmla="*/ 0 h 496524"/>
                  <a:gd name="connsiteX1-33" fmla="*/ 2241550 w 2590800"/>
                  <a:gd name="connsiteY1-34" fmla="*/ 3175 h 496524"/>
                  <a:gd name="connsiteX2-35" fmla="*/ 2590800 w 2590800"/>
                  <a:gd name="connsiteY2-36" fmla="*/ 496524 h 496524"/>
                  <a:gd name="connsiteX3-37" fmla="*/ 0 w 2590800"/>
                  <a:gd name="connsiteY3-38" fmla="*/ 496524 h 496524"/>
                  <a:gd name="connsiteX4-39" fmla="*/ 330200 w 2590800"/>
                  <a:gd name="connsiteY4-40" fmla="*/ 0 h 496524"/>
                  <a:gd name="connsiteX0-41" fmla="*/ 330200 w 2590800"/>
                  <a:gd name="connsiteY0-42" fmla="*/ 0 h 496524"/>
                  <a:gd name="connsiteX1-43" fmla="*/ 2241550 w 2590800"/>
                  <a:gd name="connsiteY1-44" fmla="*/ 0 h 496524"/>
                  <a:gd name="connsiteX2-45" fmla="*/ 2590800 w 2590800"/>
                  <a:gd name="connsiteY2-46" fmla="*/ 496524 h 496524"/>
                  <a:gd name="connsiteX3-47" fmla="*/ 0 w 2590800"/>
                  <a:gd name="connsiteY3-48" fmla="*/ 496524 h 496524"/>
                  <a:gd name="connsiteX4-49" fmla="*/ 330200 w 2590800"/>
                  <a:gd name="connsiteY4-50" fmla="*/ 0 h 496524"/>
                  <a:gd name="connsiteX0-51" fmla="*/ 349250 w 2609850"/>
                  <a:gd name="connsiteY0-52" fmla="*/ 0 h 496524"/>
                  <a:gd name="connsiteX1-53" fmla="*/ 2260600 w 2609850"/>
                  <a:gd name="connsiteY1-54" fmla="*/ 0 h 496524"/>
                  <a:gd name="connsiteX2-55" fmla="*/ 2609850 w 2609850"/>
                  <a:gd name="connsiteY2-56" fmla="*/ 496524 h 496524"/>
                  <a:gd name="connsiteX3-57" fmla="*/ 0 w 2609850"/>
                  <a:gd name="connsiteY3-58" fmla="*/ 496524 h 496524"/>
                  <a:gd name="connsiteX4-59" fmla="*/ 349250 w 2609850"/>
                  <a:gd name="connsiteY4-60" fmla="*/ 0 h 496524"/>
                  <a:gd name="connsiteX0-61" fmla="*/ 420325 w 2609850"/>
                  <a:gd name="connsiteY0-62" fmla="*/ 0 h 500318"/>
                  <a:gd name="connsiteX1-63" fmla="*/ 2260600 w 2609850"/>
                  <a:gd name="connsiteY1-64" fmla="*/ 3794 h 500318"/>
                  <a:gd name="connsiteX2-65" fmla="*/ 2609850 w 2609850"/>
                  <a:gd name="connsiteY2-66" fmla="*/ 500318 h 500318"/>
                  <a:gd name="connsiteX3-67" fmla="*/ 0 w 2609850"/>
                  <a:gd name="connsiteY3-68" fmla="*/ 500318 h 500318"/>
                  <a:gd name="connsiteX4-69" fmla="*/ 420325 w 2609850"/>
                  <a:gd name="connsiteY4-70" fmla="*/ 0 h 500318"/>
                  <a:gd name="connsiteX0-71" fmla="*/ 388546 w 2578071"/>
                  <a:gd name="connsiteY0-72" fmla="*/ 0 h 522131"/>
                  <a:gd name="connsiteX1-73" fmla="*/ 2228821 w 2578071"/>
                  <a:gd name="connsiteY1-74" fmla="*/ 3794 h 522131"/>
                  <a:gd name="connsiteX2-75" fmla="*/ 2578071 w 2578071"/>
                  <a:gd name="connsiteY2-76" fmla="*/ 500318 h 522131"/>
                  <a:gd name="connsiteX3-77" fmla="*/ 1 w 2578071"/>
                  <a:gd name="connsiteY3-78" fmla="*/ 522131 h 522131"/>
                  <a:gd name="connsiteX4-79" fmla="*/ 388546 w 2578071"/>
                  <a:gd name="connsiteY4-80" fmla="*/ 0 h 522131"/>
                  <a:gd name="connsiteX0-81" fmla="*/ 383637 w 2578070"/>
                  <a:gd name="connsiteY0-82" fmla="*/ 0 h 520175"/>
                  <a:gd name="connsiteX1-83" fmla="*/ 2228820 w 2578070"/>
                  <a:gd name="connsiteY1-84" fmla="*/ 1828 h 520175"/>
                  <a:gd name="connsiteX2-85" fmla="*/ 2578070 w 2578070"/>
                  <a:gd name="connsiteY2-86" fmla="*/ 498352 h 520175"/>
                  <a:gd name="connsiteX3-87" fmla="*/ 0 w 2578070"/>
                  <a:gd name="connsiteY3-88" fmla="*/ 520175 h 520175"/>
                  <a:gd name="connsiteX4-89" fmla="*/ 383637 w 2578070"/>
                  <a:gd name="connsiteY4-90" fmla="*/ 0 h 520175"/>
                  <a:gd name="connsiteX0-91" fmla="*/ 373856 w 2568289"/>
                  <a:gd name="connsiteY0-92" fmla="*/ 0 h 526117"/>
                  <a:gd name="connsiteX1-93" fmla="*/ 2219039 w 2568289"/>
                  <a:gd name="connsiteY1-94" fmla="*/ 1828 h 526117"/>
                  <a:gd name="connsiteX2-95" fmla="*/ 2568289 w 2568289"/>
                  <a:gd name="connsiteY2-96" fmla="*/ 498352 h 526117"/>
                  <a:gd name="connsiteX3-97" fmla="*/ 0 w 2568289"/>
                  <a:gd name="connsiteY3-98" fmla="*/ 526117 h 526117"/>
                  <a:gd name="connsiteX4-99" fmla="*/ 373856 w 2568289"/>
                  <a:gd name="connsiteY4-100" fmla="*/ 0 h 526117"/>
                  <a:gd name="connsiteX0-101" fmla="*/ 381201 w 2575634"/>
                  <a:gd name="connsiteY0-102" fmla="*/ 0 h 524124"/>
                  <a:gd name="connsiteX1-103" fmla="*/ 2226384 w 2575634"/>
                  <a:gd name="connsiteY1-104" fmla="*/ 1828 h 524124"/>
                  <a:gd name="connsiteX2-105" fmla="*/ 2575634 w 2575634"/>
                  <a:gd name="connsiteY2-106" fmla="*/ 498352 h 524124"/>
                  <a:gd name="connsiteX3-107" fmla="*/ 0 w 2575634"/>
                  <a:gd name="connsiteY3-108" fmla="*/ 524124 h 524124"/>
                  <a:gd name="connsiteX4-109" fmla="*/ 381201 w 2575634"/>
                  <a:gd name="connsiteY4-110" fmla="*/ 0 h 524124"/>
                  <a:gd name="connsiteX0-111" fmla="*/ 375057 w 2575634"/>
                  <a:gd name="connsiteY0-112" fmla="*/ 3099 h 522296"/>
                  <a:gd name="connsiteX1-113" fmla="*/ 2226384 w 2575634"/>
                  <a:gd name="connsiteY1-114" fmla="*/ 0 h 522296"/>
                  <a:gd name="connsiteX2-115" fmla="*/ 2575634 w 2575634"/>
                  <a:gd name="connsiteY2-116" fmla="*/ 496524 h 522296"/>
                  <a:gd name="connsiteX3-117" fmla="*/ 0 w 2575634"/>
                  <a:gd name="connsiteY3-118" fmla="*/ 522296 h 522296"/>
                  <a:gd name="connsiteX4-119" fmla="*/ 375057 w 2575634"/>
                  <a:gd name="connsiteY4-120" fmla="*/ 3099 h 522296"/>
                  <a:gd name="connsiteX0-121" fmla="*/ 376277 w 2576854"/>
                  <a:gd name="connsiteY0-122" fmla="*/ 3099 h 520316"/>
                  <a:gd name="connsiteX1-123" fmla="*/ 2227604 w 2576854"/>
                  <a:gd name="connsiteY1-124" fmla="*/ 0 h 520316"/>
                  <a:gd name="connsiteX2-125" fmla="*/ 2576854 w 2576854"/>
                  <a:gd name="connsiteY2-126" fmla="*/ 496524 h 520316"/>
                  <a:gd name="connsiteX3-127" fmla="*/ 1 w 2576854"/>
                  <a:gd name="connsiteY3-128" fmla="*/ 520316 h 520316"/>
                  <a:gd name="connsiteX4-129" fmla="*/ 376277 w 2576854"/>
                  <a:gd name="connsiteY4-130" fmla="*/ 3099 h 520316"/>
                  <a:gd name="connsiteX0-131" fmla="*/ 375040 w 2575617"/>
                  <a:gd name="connsiteY0-132" fmla="*/ 3099 h 517355"/>
                  <a:gd name="connsiteX1-133" fmla="*/ 2226367 w 2575617"/>
                  <a:gd name="connsiteY1-134" fmla="*/ 0 h 517355"/>
                  <a:gd name="connsiteX2-135" fmla="*/ 2575617 w 2575617"/>
                  <a:gd name="connsiteY2-136" fmla="*/ 496524 h 517355"/>
                  <a:gd name="connsiteX3-137" fmla="*/ 0 w 2575617"/>
                  <a:gd name="connsiteY3-138" fmla="*/ 517355 h 517355"/>
                  <a:gd name="connsiteX4-139" fmla="*/ 375040 w 2575617"/>
                  <a:gd name="connsiteY4-140" fmla="*/ 3099 h 517355"/>
                  <a:gd name="connsiteX0-141" fmla="*/ 375040 w 2557137"/>
                  <a:gd name="connsiteY0-142" fmla="*/ 3099 h 526131"/>
                  <a:gd name="connsiteX1-143" fmla="*/ 2226367 w 2557137"/>
                  <a:gd name="connsiteY1-144" fmla="*/ 0 h 526131"/>
                  <a:gd name="connsiteX2-145" fmla="*/ 2557137 w 2557137"/>
                  <a:gd name="connsiteY2-146" fmla="*/ 526131 h 526131"/>
                  <a:gd name="connsiteX3-147" fmla="*/ 0 w 2557137"/>
                  <a:gd name="connsiteY3-148" fmla="*/ 517355 h 526131"/>
                  <a:gd name="connsiteX4-149" fmla="*/ 375040 w 2557137"/>
                  <a:gd name="connsiteY4-150" fmla="*/ 3099 h 526131"/>
                  <a:gd name="connsiteX0-151" fmla="*/ 373820 w 2555917"/>
                  <a:gd name="connsiteY0-152" fmla="*/ 3099 h 526131"/>
                  <a:gd name="connsiteX1-153" fmla="*/ 2225147 w 2555917"/>
                  <a:gd name="connsiteY1-154" fmla="*/ 0 h 526131"/>
                  <a:gd name="connsiteX2-155" fmla="*/ 2555917 w 2555917"/>
                  <a:gd name="connsiteY2-156" fmla="*/ 526131 h 526131"/>
                  <a:gd name="connsiteX3-157" fmla="*/ -1 w 2555917"/>
                  <a:gd name="connsiteY3-158" fmla="*/ 519334 h 526131"/>
                  <a:gd name="connsiteX4-159" fmla="*/ 373820 w 2555917"/>
                  <a:gd name="connsiteY4-160" fmla="*/ 3099 h 526131"/>
                  <a:gd name="connsiteX0-161" fmla="*/ 373821 w 2555918"/>
                  <a:gd name="connsiteY0-162" fmla="*/ 3173 h 526205"/>
                  <a:gd name="connsiteX1-163" fmla="*/ 2233316 w 2555918"/>
                  <a:gd name="connsiteY1-164" fmla="*/ 0 h 526205"/>
                  <a:gd name="connsiteX2-165" fmla="*/ 2555918 w 2555918"/>
                  <a:gd name="connsiteY2-166" fmla="*/ 526205 h 526205"/>
                  <a:gd name="connsiteX3-167" fmla="*/ 0 w 2555918"/>
                  <a:gd name="connsiteY3-168" fmla="*/ 519408 h 526205"/>
                  <a:gd name="connsiteX4-169" fmla="*/ 373821 w 2555918"/>
                  <a:gd name="connsiteY4-170" fmla="*/ 3173 h 526205"/>
                  <a:gd name="connsiteX0-171" fmla="*/ 373821 w 2612907"/>
                  <a:gd name="connsiteY0-172" fmla="*/ 3173 h 519408"/>
                  <a:gd name="connsiteX1-173" fmla="*/ 2233316 w 2612907"/>
                  <a:gd name="connsiteY1-174" fmla="*/ 0 h 519408"/>
                  <a:gd name="connsiteX2-175" fmla="*/ 2612907 w 2612907"/>
                  <a:gd name="connsiteY2-176" fmla="*/ 512510 h 519408"/>
                  <a:gd name="connsiteX3-177" fmla="*/ 0 w 2612907"/>
                  <a:gd name="connsiteY3-178" fmla="*/ 519408 h 519408"/>
                  <a:gd name="connsiteX4-179" fmla="*/ 373821 w 2612907"/>
                  <a:gd name="connsiteY4-180" fmla="*/ 3173 h 519408"/>
                  <a:gd name="connsiteX0-181" fmla="*/ 313180 w 2552266"/>
                  <a:gd name="connsiteY0-182" fmla="*/ 3173 h 533354"/>
                  <a:gd name="connsiteX1-183" fmla="*/ 2172675 w 2552266"/>
                  <a:gd name="connsiteY1-184" fmla="*/ 0 h 533354"/>
                  <a:gd name="connsiteX2-185" fmla="*/ 2552266 w 2552266"/>
                  <a:gd name="connsiteY2-186" fmla="*/ 512510 h 533354"/>
                  <a:gd name="connsiteX3-187" fmla="*/ 0 w 2552266"/>
                  <a:gd name="connsiteY3-188" fmla="*/ 533354 h 533354"/>
                  <a:gd name="connsiteX4-189" fmla="*/ 313180 w 2552266"/>
                  <a:gd name="connsiteY4-190" fmla="*/ 3173 h 533354"/>
                  <a:gd name="connsiteX0-191" fmla="*/ 327827 w 2566913"/>
                  <a:gd name="connsiteY0-192" fmla="*/ 3173 h 537441"/>
                  <a:gd name="connsiteX1-193" fmla="*/ 2187322 w 2566913"/>
                  <a:gd name="connsiteY1-194" fmla="*/ 0 h 537441"/>
                  <a:gd name="connsiteX2-195" fmla="*/ 2566913 w 2566913"/>
                  <a:gd name="connsiteY2-196" fmla="*/ 512510 h 537441"/>
                  <a:gd name="connsiteX3-197" fmla="*/ 0 w 2566913"/>
                  <a:gd name="connsiteY3-198" fmla="*/ 537441 h 537441"/>
                  <a:gd name="connsiteX4-199" fmla="*/ 327827 w 2566913"/>
                  <a:gd name="connsiteY4-200" fmla="*/ 3173 h 537441"/>
                  <a:gd name="connsiteX0-201" fmla="*/ 327827 w 2566913"/>
                  <a:gd name="connsiteY0-202" fmla="*/ 23014 h 557282"/>
                  <a:gd name="connsiteX1-203" fmla="*/ 2193063 w 2566913"/>
                  <a:gd name="connsiteY1-204" fmla="*/ 0 h 557282"/>
                  <a:gd name="connsiteX2-205" fmla="*/ 2566913 w 2566913"/>
                  <a:gd name="connsiteY2-206" fmla="*/ 532351 h 557282"/>
                  <a:gd name="connsiteX3-207" fmla="*/ 0 w 2566913"/>
                  <a:gd name="connsiteY3-208" fmla="*/ 557282 h 557282"/>
                  <a:gd name="connsiteX4-209" fmla="*/ 327827 w 2566913"/>
                  <a:gd name="connsiteY4-210" fmla="*/ 23014 h 557282"/>
                  <a:gd name="connsiteX0-211" fmla="*/ 327827 w 2511110"/>
                  <a:gd name="connsiteY0-212" fmla="*/ 23014 h 557282"/>
                  <a:gd name="connsiteX1-213" fmla="*/ 2193063 w 2511110"/>
                  <a:gd name="connsiteY1-214" fmla="*/ 0 h 557282"/>
                  <a:gd name="connsiteX2-215" fmla="*/ 2511110 w 2511110"/>
                  <a:gd name="connsiteY2-216" fmla="*/ 498464 h 557282"/>
                  <a:gd name="connsiteX3-217" fmla="*/ 0 w 2511110"/>
                  <a:gd name="connsiteY3-218" fmla="*/ 557282 h 557282"/>
                  <a:gd name="connsiteX4-219" fmla="*/ 327827 w 2511110"/>
                  <a:gd name="connsiteY4-220" fmla="*/ 23014 h 557282"/>
                  <a:gd name="connsiteX0-221" fmla="*/ 327827 w 2517427"/>
                  <a:gd name="connsiteY0-222" fmla="*/ 23014 h 557282"/>
                  <a:gd name="connsiteX1-223" fmla="*/ 2193063 w 2517427"/>
                  <a:gd name="connsiteY1-224" fmla="*/ 0 h 557282"/>
                  <a:gd name="connsiteX2-225" fmla="*/ 2517428 w 2517427"/>
                  <a:gd name="connsiteY2-226" fmla="*/ 508268 h 557282"/>
                  <a:gd name="connsiteX3-227" fmla="*/ 0 w 2517427"/>
                  <a:gd name="connsiteY3-228" fmla="*/ 557282 h 557282"/>
                  <a:gd name="connsiteX4-229" fmla="*/ 327827 w 2517427"/>
                  <a:gd name="connsiteY4-230" fmla="*/ 23014 h 557282"/>
                  <a:gd name="connsiteX0-231" fmla="*/ 367299 w 2556900"/>
                  <a:gd name="connsiteY0-232" fmla="*/ 23014 h 543944"/>
                  <a:gd name="connsiteX1-233" fmla="*/ 2232535 w 2556900"/>
                  <a:gd name="connsiteY1-234" fmla="*/ 0 h 543944"/>
                  <a:gd name="connsiteX2-235" fmla="*/ 2556900 w 2556900"/>
                  <a:gd name="connsiteY2-236" fmla="*/ 508268 h 543944"/>
                  <a:gd name="connsiteX3-237" fmla="*/ 0 w 2556900"/>
                  <a:gd name="connsiteY3-238" fmla="*/ 543944 h 543944"/>
                  <a:gd name="connsiteX4-239" fmla="*/ 367299 w 2556900"/>
                  <a:gd name="connsiteY4-240" fmla="*/ 23014 h 543944"/>
                  <a:gd name="connsiteX0-241" fmla="*/ 369826 w 2559427"/>
                  <a:gd name="connsiteY0-242" fmla="*/ 23014 h 540021"/>
                  <a:gd name="connsiteX1-243" fmla="*/ 2235062 w 2559427"/>
                  <a:gd name="connsiteY1-244" fmla="*/ 0 h 540021"/>
                  <a:gd name="connsiteX2-245" fmla="*/ 2559427 w 2559427"/>
                  <a:gd name="connsiteY2-246" fmla="*/ 508268 h 540021"/>
                  <a:gd name="connsiteX3-247" fmla="*/ 0 w 2559427"/>
                  <a:gd name="connsiteY3-248" fmla="*/ 540021 h 540021"/>
                  <a:gd name="connsiteX4-249" fmla="*/ 369826 w 2559427"/>
                  <a:gd name="connsiteY4-250" fmla="*/ 23014 h 540021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559427" h="540021">
                    <a:moveTo>
                      <a:pt x="369826" y="23014"/>
                    </a:moveTo>
                    <a:lnTo>
                      <a:pt x="2235062" y="0"/>
                    </a:lnTo>
                    <a:lnTo>
                      <a:pt x="2559427" y="508268"/>
                    </a:lnTo>
                    <a:lnTo>
                      <a:pt x="0" y="540021"/>
                    </a:lnTo>
                    <a:lnTo>
                      <a:pt x="369826" y="23014"/>
                    </a:lnTo>
                    <a:close/>
                  </a:path>
                </a:pathLst>
              </a:custGeom>
              <a:solidFill>
                <a:srgbClr val="DB4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zh-CN" altLang="en-US" sz="1800" b="0" baseline="0"/>
              </a:p>
            </p:txBody>
          </p:sp>
          <p:grpSp>
            <p:nvGrpSpPr>
              <p:cNvPr id="45093" name="矩形 7501"/>
              <p:cNvGrpSpPr/>
              <p:nvPr/>
            </p:nvGrpSpPr>
            <p:grpSpPr>
              <a:xfrm>
                <a:off x="4487966" y="5397673"/>
                <a:ext cx="3293970" cy="516055"/>
                <a:chOff x="3669792" y="3840480"/>
                <a:chExt cx="1828800" cy="286512"/>
              </a:xfrm>
            </p:grpSpPr>
            <p:pic>
              <p:nvPicPr>
                <p:cNvPr id="45094" name="矩形 7501"/>
                <p:cNvPicPr>
                  <a:picLocks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669792" y="3840480"/>
                  <a:ext cx="1828800" cy="2865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095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676785" y="3846654"/>
                  <a:ext cx="1814749" cy="2761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03121" tIns="51561" rIns="103121" bIns="51561" anchor="ctr"/>
                <a:lstStyle>
                  <a:lvl1pPr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24205" indent="-240030"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960755" indent="-192405"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343025" indent="-192405"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1727200" indent="-192405"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184400" indent="-192405" defTabSz="1031875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641600" indent="-192405" defTabSz="1031875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098800" indent="-192405" defTabSz="1031875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556000" indent="-192405" defTabSz="1031875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buFontTx/>
                    <a:buNone/>
                  </a:pPr>
                  <a:endParaRPr lang="zh-CN" altLang="en-US" sz="2000" b="0" baseline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45096" name="矩形 7501"/>
              <p:cNvGrpSpPr/>
              <p:nvPr/>
            </p:nvGrpSpPr>
            <p:grpSpPr>
              <a:xfrm>
                <a:off x="7419600" y="3421291"/>
                <a:ext cx="1592086" cy="2492437"/>
                <a:chOff x="5297424" y="2743200"/>
                <a:chExt cx="883920" cy="1383792"/>
              </a:xfrm>
            </p:grpSpPr>
            <p:pic>
              <p:nvPicPr>
                <p:cNvPr id="45097" name="矩形 7501"/>
                <p:cNvPicPr>
                  <a:picLocks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297424" y="2743200"/>
                  <a:ext cx="883920" cy="13837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098" name="Text Box 42"/>
                <p:cNvSpPr txBox="1">
                  <a:spLocks noChangeArrowheads="1"/>
                </p:cNvSpPr>
                <p:nvPr/>
              </p:nvSpPr>
              <p:spPr bwMode="auto">
                <a:xfrm rot="-3815610">
                  <a:off x="4935634" y="3226865"/>
                  <a:ext cx="1536778" cy="291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lIns="103121" tIns="51561" rIns="103121" bIns="51561" anchor="ctr"/>
                <a:lstStyle>
                  <a:lvl1pPr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24205" indent="-240030"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960755" indent="-192405"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343025" indent="-192405"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1727200" indent="-192405"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184400" indent="-192405" defTabSz="1031875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641600" indent="-192405" defTabSz="1031875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098800" indent="-192405" defTabSz="1031875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556000" indent="-192405" defTabSz="1031875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buFontTx/>
                    <a:buNone/>
                  </a:pPr>
                  <a:endParaRPr lang="zh-CN" altLang="en-US" sz="2000" b="0" baseline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45099" name="矩形 7501"/>
              <p:cNvGrpSpPr/>
              <p:nvPr/>
            </p:nvGrpSpPr>
            <p:grpSpPr>
              <a:xfrm>
                <a:off x="3247237" y="3421291"/>
                <a:ext cx="1592086" cy="2492437"/>
                <a:chOff x="2980944" y="2743200"/>
                <a:chExt cx="883920" cy="1383792"/>
              </a:xfrm>
            </p:grpSpPr>
            <p:pic>
              <p:nvPicPr>
                <p:cNvPr id="45100" name="矩形 7501"/>
                <p:cNvPicPr>
                  <a:picLocks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980944" y="2743200"/>
                  <a:ext cx="883920" cy="13837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101" name="Text Box 45"/>
                <p:cNvSpPr txBox="1">
                  <a:spLocks noChangeArrowheads="1"/>
                </p:cNvSpPr>
                <p:nvPr/>
              </p:nvSpPr>
              <p:spPr bwMode="auto">
                <a:xfrm rot="3802620">
                  <a:off x="2691967" y="3226139"/>
                  <a:ext cx="1533870" cy="2879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03121" tIns="51561" rIns="103121" bIns="51561" anchor="ctr"/>
                <a:lstStyle>
                  <a:lvl1pPr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24205" indent="-240030"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960755" indent="-192405"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343025" indent="-192405"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1727200" indent="-192405"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184400" indent="-192405" defTabSz="1031875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641600" indent="-192405" defTabSz="1031875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098800" indent="-192405" defTabSz="1031875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556000" indent="-192405" defTabSz="1031875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buFontTx/>
                    <a:buNone/>
                  </a:pPr>
                  <a:endParaRPr lang="zh-CN" altLang="en-US" sz="2000" b="0" baseline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45102" name="矩形 7501"/>
              <p:cNvGrpSpPr/>
              <p:nvPr/>
            </p:nvGrpSpPr>
            <p:grpSpPr>
              <a:xfrm>
                <a:off x="3247237" y="939834"/>
                <a:ext cx="1592086" cy="2503417"/>
                <a:chOff x="2980944" y="1365504"/>
                <a:chExt cx="883920" cy="1389888"/>
              </a:xfrm>
            </p:grpSpPr>
            <p:pic>
              <p:nvPicPr>
                <p:cNvPr id="45103" name="矩形 7501"/>
                <p:cNvPicPr>
                  <a:picLocks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980944" y="1365504"/>
                  <a:ext cx="883920" cy="138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104" name="Text Box 48"/>
                <p:cNvSpPr txBox="1">
                  <a:spLocks noChangeArrowheads="1"/>
                </p:cNvSpPr>
                <p:nvPr/>
              </p:nvSpPr>
              <p:spPr bwMode="auto">
                <a:xfrm rot="7047957">
                  <a:off x="2691603" y="1968951"/>
                  <a:ext cx="1543663" cy="3150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03121" tIns="51561" rIns="103121" bIns="51561" anchor="ctr"/>
                <a:lstStyle>
                  <a:lvl1pPr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24205" indent="-240030"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960755" indent="-192405"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343025" indent="-192405"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1727200" indent="-192405"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184400" indent="-192405" defTabSz="1031875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641600" indent="-192405" defTabSz="1031875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098800" indent="-192405" defTabSz="1031875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556000" indent="-192405" defTabSz="1031875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buFontTx/>
                    <a:buNone/>
                  </a:pPr>
                  <a:endParaRPr lang="zh-CN" altLang="en-US" sz="2000" b="0" baseline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45105" name="矩形 7501"/>
              <p:cNvGrpSpPr/>
              <p:nvPr/>
            </p:nvGrpSpPr>
            <p:grpSpPr>
              <a:xfrm>
                <a:off x="4498946" y="939834"/>
                <a:ext cx="3282991" cy="527035"/>
                <a:chOff x="3675888" y="1365504"/>
                <a:chExt cx="1822704" cy="292608"/>
              </a:xfrm>
            </p:grpSpPr>
            <p:pic>
              <p:nvPicPr>
                <p:cNvPr id="45106" name="矩形 7501"/>
                <p:cNvPicPr>
                  <a:picLocks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675888" y="1365504"/>
                  <a:ext cx="1822704" cy="2926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107" name="Text Box 51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3681342" y="1372995"/>
                  <a:ext cx="1809752" cy="2762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lIns="103121" tIns="51561" rIns="103121" bIns="51561" anchor="ctr"/>
                <a:lstStyle>
                  <a:lvl1pPr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24205" indent="-240030"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960755" indent="-192405"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343025" indent="-192405"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1727200" indent="-192405" defTabSz="1031875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184400" indent="-192405" defTabSz="1031875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641600" indent="-192405" defTabSz="1031875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098800" indent="-192405" defTabSz="1031875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556000" indent="-192405" defTabSz="1031875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buFontTx/>
                    <a:buNone/>
                  </a:pPr>
                  <a:endParaRPr lang="zh-CN" altLang="en-US" sz="2000" b="0" baseline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45108" name="组合 3"/>
            <p:cNvGrpSpPr/>
            <p:nvPr/>
          </p:nvGrpSpPr>
          <p:grpSpPr>
            <a:xfrm>
              <a:off x="5590218" y="4773226"/>
              <a:ext cx="1075248" cy="1496900"/>
              <a:chOff x="5590218" y="4773226"/>
              <a:chExt cx="1075248" cy="1496900"/>
            </a:xfrm>
          </p:grpSpPr>
          <p:sp>
            <p:nvSpPr>
              <p:cNvPr id="45109" name="等腰三角形 19"/>
              <p:cNvSpPr>
                <a:spLocks noChangeArrowheads="1"/>
              </p:cNvSpPr>
              <p:nvPr/>
            </p:nvSpPr>
            <p:spPr bwMode="auto">
              <a:xfrm>
                <a:off x="5606352" y="4773226"/>
                <a:ext cx="1059114" cy="1481816"/>
              </a:xfrm>
              <a:prstGeom prst="triangle">
                <a:avLst>
                  <a:gd name="adj" fmla="val 50000"/>
                </a:avLst>
              </a:prstGeom>
              <a:solidFill>
                <a:srgbClr val="0D0D0D">
                  <a:alpha val="1607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3121" tIns="51561" rIns="103121" bIns="51561" anchor="ctr"/>
              <a:lstStyle>
                <a:lvl1pPr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24205" indent="-240030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60755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43025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727200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1844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6416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0988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5560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Tx/>
                  <a:buNone/>
                </a:pPr>
                <a:endParaRPr lang="zh-CN" altLang="en-US" sz="2000" b="0" baseline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110" name="等腰三角形 20"/>
              <p:cNvSpPr>
                <a:spLocks noChangeArrowheads="1"/>
              </p:cNvSpPr>
              <p:nvPr/>
            </p:nvSpPr>
            <p:spPr bwMode="auto">
              <a:xfrm>
                <a:off x="5590218" y="5162629"/>
                <a:ext cx="1075247" cy="1107497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D2D3D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3121" tIns="51561" rIns="103121" bIns="51561" anchor="ctr"/>
              <a:lstStyle>
                <a:lvl1pPr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24205" indent="-240030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60755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43025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727200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1844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6416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0988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5560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Tx/>
                  <a:buNone/>
                </a:pPr>
                <a:endParaRPr lang="zh-CN" altLang="en-US" sz="2000" b="0" baseline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5111" name="组合 4"/>
            <p:cNvGrpSpPr/>
            <p:nvPr/>
          </p:nvGrpSpPr>
          <p:grpSpPr>
            <a:xfrm rot="10800000">
              <a:off x="5606352" y="587873"/>
              <a:ext cx="1075248" cy="1496900"/>
              <a:chOff x="5590218" y="4773226"/>
              <a:chExt cx="1075248" cy="1496900"/>
            </a:xfrm>
          </p:grpSpPr>
          <p:sp>
            <p:nvSpPr>
              <p:cNvPr id="45112" name="等腰三角形 17"/>
              <p:cNvSpPr>
                <a:spLocks noChangeArrowheads="1"/>
              </p:cNvSpPr>
              <p:nvPr/>
            </p:nvSpPr>
            <p:spPr bwMode="auto">
              <a:xfrm>
                <a:off x="5606352" y="4773226"/>
                <a:ext cx="1059114" cy="1481816"/>
              </a:xfrm>
              <a:prstGeom prst="triangle">
                <a:avLst>
                  <a:gd name="adj" fmla="val 50000"/>
                </a:avLst>
              </a:prstGeom>
              <a:solidFill>
                <a:srgbClr val="0D0D0D">
                  <a:alpha val="1607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lIns="103121" tIns="51561" rIns="103121" bIns="51561" anchor="ctr"/>
              <a:lstStyle>
                <a:lvl1pPr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24205" indent="-240030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60755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43025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727200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1844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6416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0988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5560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Tx/>
                  <a:buNone/>
                </a:pPr>
                <a:endParaRPr lang="zh-CN" altLang="en-US" sz="2000" b="0" baseline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113" name="等腰三角形 18"/>
              <p:cNvSpPr>
                <a:spLocks noChangeArrowheads="1"/>
              </p:cNvSpPr>
              <p:nvPr/>
            </p:nvSpPr>
            <p:spPr bwMode="auto">
              <a:xfrm>
                <a:off x="5590218" y="5162629"/>
                <a:ext cx="1075247" cy="1107497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F0F0F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lIns="103121" tIns="51561" rIns="103121" bIns="51561" anchor="ctr"/>
              <a:lstStyle>
                <a:lvl1pPr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24205" indent="-240030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60755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43025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727200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1844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6416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0988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5560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Tx/>
                  <a:buNone/>
                </a:pPr>
                <a:endParaRPr lang="zh-CN" altLang="en-US" sz="2000" b="0" baseline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5114" name="组合 5"/>
            <p:cNvGrpSpPr/>
            <p:nvPr/>
          </p:nvGrpSpPr>
          <p:grpSpPr>
            <a:xfrm rot="-3669981">
              <a:off x="7540141" y="3700053"/>
              <a:ext cx="1075248" cy="1496900"/>
              <a:chOff x="5590218" y="4773226"/>
              <a:chExt cx="1075248" cy="1496900"/>
            </a:xfrm>
          </p:grpSpPr>
          <p:sp>
            <p:nvSpPr>
              <p:cNvPr id="45115" name="等腰三角形 15"/>
              <p:cNvSpPr>
                <a:spLocks noChangeArrowheads="1"/>
              </p:cNvSpPr>
              <p:nvPr/>
            </p:nvSpPr>
            <p:spPr bwMode="auto">
              <a:xfrm>
                <a:off x="5606352" y="4773226"/>
                <a:ext cx="1059114" cy="1481816"/>
              </a:xfrm>
              <a:prstGeom prst="triangle">
                <a:avLst>
                  <a:gd name="adj" fmla="val 50000"/>
                </a:avLst>
              </a:prstGeom>
              <a:solidFill>
                <a:srgbClr val="0D0D0D">
                  <a:alpha val="1607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lIns="103121" tIns="51561" rIns="103121" bIns="51561" anchor="ctr"/>
              <a:lstStyle>
                <a:lvl1pPr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24205" indent="-240030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60755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43025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727200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1844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6416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0988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5560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Tx/>
                  <a:buNone/>
                </a:pPr>
                <a:endParaRPr lang="zh-CN" altLang="en-US" sz="2000" b="0" baseline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116" name="等腰三角形 16"/>
              <p:cNvSpPr>
                <a:spLocks noChangeArrowheads="1"/>
              </p:cNvSpPr>
              <p:nvPr/>
            </p:nvSpPr>
            <p:spPr bwMode="auto">
              <a:xfrm>
                <a:off x="5590218" y="5162629"/>
                <a:ext cx="1075247" cy="1107497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D3D3D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lIns="103121" tIns="51561" rIns="103121" bIns="51561" anchor="ctr"/>
              <a:lstStyle>
                <a:lvl1pPr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24205" indent="-240030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60755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43025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727200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1844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6416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0988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5560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Tx/>
                  <a:buNone/>
                </a:pPr>
                <a:endParaRPr lang="zh-CN" altLang="en-US" sz="2000" b="0" baseline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5117" name="组合 6"/>
            <p:cNvGrpSpPr/>
            <p:nvPr/>
          </p:nvGrpSpPr>
          <p:grpSpPr>
            <a:xfrm rot="-6834405">
              <a:off x="7579731" y="1760171"/>
              <a:ext cx="1075248" cy="1496900"/>
              <a:chOff x="5590218" y="4773226"/>
              <a:chExt cx="1075248" cy="1496900"/>
            </a:xfrm>
          </p:grpSpPr>
          <p:sp>
            <p:nvSpPr>
              <p:cNvPr id="45118" name="等腰三角形 13"/>
              <p:cNvSpPr>
                <a:spLocks noChangeArrowheads="1"/>
              </p:cNvSpPr>
              <p:nvPr/>
            </p:nvSpPr>
            <p:spPr bwMode="auto">
              <a:xfrm>
                <a:off x="5606352" y="4773226"/>
                <a:ext cx="1059114" cy="1481816"/>
              </a:xfrm>
              <a:prstGeom prst="triangle">
                <a:avLst>
                  <a:gd name="adj" fmla="val 50000"/>
                </a:avLst>
              </a:prstGeom>
              <a:solidFill>
                <a:srgbClr val="0D0D0D">
                  <a:alpha val="1607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lIns="103121" tIns="51561" rIns="103121" bIns="51561" anchor="ctr"/>
              <a:lstStyle>
                <a:lvl1pPr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24205" indent="-240030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60755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43025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727200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1844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6416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0988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5560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Tx/>
                  <a:buNone/>
                </a:pPr>
                <a:endParaRPr lang="zh-CN" altLang="en-US" sz="2000" b="0" baseline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119" name="等腰三角形 14"/>
              <p:cNvSpPr>
                <a:spLocks noChangeArrowheads="1"/>
              </p:cNvSpPr>
              <p:nvPr/>
            </p:nvSpPr>
            <p:spPr bwMode="auto">
              <a:xfrm>
                <a:off x="5590218" y="5162629"/>
                <a:ext cx="1075247" cy="1107497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E2E3E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lIns="103121" tIns="51561" rIns="103121" bIns="51561" anchor="ctr"/>
              <a:lstStyle>
                <a:lvl1pPr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24205" indent="-240030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60755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43025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727200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1844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6416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0988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5560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Tx/>
                  <a:buNone/>
                </a:pPr>
                <a:endParaRPr lang="zh-CN" altLang="en-US" sz="2000" b="0" baseline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5120" name="组合 7"/>
            <p:cNvGrpSpPr/>
            <p:nvPr/>
          </p:nvGrpSpPr>
          <p:grpSpPr>
            <a:xfrm rot="3811807">
              <a:off x="3657132" y="3710485"/>
              <a:ext cx="1075248" cy="1496900"/>
              <a:chOff x="5590218" y="4773226"/>
              <a:chExt cx="1075248" cy="1496900"/>
            </a:xfrm>
          </p:grpSpPr>
          <p:sp>
            <p:nvSpPr>
              <p:cNvPr id="45121" name="等腰三角形 11"/>
              <p:cNvSpPr>
                <a:spLocks noChangeArrowheads="1"/>
              </p:cNvSpPr>
              <p:nvPr/>
            </p:nvSpPr>
            <p:spPr bwMode="auto">
              <a:xfrm>
                <a:off x="5606352" y="4773226"/>
                <a:ext cx="1059114" cy="1481816"/>
              </a:xfrm>
              <a:prstGeom prst="triangle">
                <a:avLst>
                  <a:gd name="adj" fmla="val 50000"/>
                </a:avLst>
              </a:prstGeom>
              <a:solidFill>
                <a:srgbClr val="0D0D0D">
                  <a:alpha val="1607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3121" tIns="51561" rIns="103121" bIns="51561" anchor="ctr"/>
              <a:lstStyle>
                <a:lvl1pPr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24205" indent="-240030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60755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43025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727200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1844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6416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0988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5560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Tx/>
                  <a:buNone/>
                </a:pPr>
                <a:endParaRPr lang="zh-CN" altLang="en-US" sz="2000" b="0" baseline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122" name="等腰三角形 12"/>
              <p:cNvSpPr>
                <a:spLocks noChangeArrowheads="1"/>
              </p:cNvSpPr>
              <p:nvPr/>
            </p:nvSpPr>
            <p:spPr bwMode="auto">
              <a:xfrm>
                <a:off x="5590218" y="5162629"/>
                <a:ext cx="1075247" cy="1107497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E4E5E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3121" tIns="51561" rIns="103121" bIns="51561" anchor="ctr"/>
              <a:lstStyle>
                <a:lvl1pPr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24205" indent="-240030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60755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43025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727200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1844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6416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0988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5560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Tx/>
                  <a:buNone/>
                </a:pPr>
                <a:endParaRPr lang="zh-CN" altLang="en-US" sz="2000" b="0" baseline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5123" name="组合 8"/>
            <p:cNvGrpSpPr/>
            <p:nvPr/>
          </p:nvGrpSpPr>
          <p:grpSpPr>
            <a:xfrm rot="7044390">
              <a:off x="3658178" y="1665608"/>
              <a:ext cx="1075248" cy="1496900"/>
              <a:chOff x="5590218" y="4773226"/>
              <a:chExt cx="1075248" cy="1496900"/>
            </a:xfrm>
          </p:grpSpPr>
          <p:sp>
            <p:nvSpPr>
              <p:cNvPr id="45124" name="等腰三角形 9"/>
              <p:cNvSpPr>
                <a:spLocks noChangeArrowheads="1"/>
              </p:cNvSpPr>
              <p:nvPr/>
            </p:nvSpPr>
            <p:spPr bwMode="auto">
              <a:xfrm>
                <a:off x="5606352" y="4773226"/>
                <a:ext cx="1059114" cy="1481816"/>
              </a:xfrm>
              <a:prstGeom prst="triangle">
                <a:avLst>
                  <a:gd name="adj" fmla="val 50000"/>
                </a:avLst>
              </a:prstGeom>
              <a:solidFill>
                <a:srgbClr val="0D0D0D">
                  <a:alpha val="1607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3121" tIns="51561" rIns="103121" bIns="51561" anchor="ctr"/>
              <a:lstStyle>
                <a:lvl1pPr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24205" indent="-240030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60755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43025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727200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1844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6416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0988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5560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Tx/>
                  <a:buNone/>
                </a:pPr>
                <a:endParaRPr lang="zh-CN" altLang="en-US" sz="2000" b="0" baseline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125" name="等腰三角形 10"/>
              <p:cNvSpPr>
                <a:spLocks noChangeArrowheads="1"/>
              </p:cNvSpPr>
              <p:nvPr/>
            </p:nvSpPr>
            <p:spPr bwMode="auto">
              <a:xfrm>
                <a:off x="5590218" y="5162629"/>
                <a:ext cx="1075247" cy="1107497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F0F1F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3121" tIns="51561" rIns="103121" bIns="51561" anchor="ctr"/>
              <a:lstStyle>
                <a:lvl1pPr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24205" indent="-240030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60755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43025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727200" indent="-192405" defTabSz="103187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1844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6416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0988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556000" indent="-192405" defTabSz="103187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Tx/>
                  <a:buNone/>
                </a:pPr>
                <a:endParaRPr lang="zh-CN" altLang="en-US" sz="2000" b="0" baseline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5126" name="文本框 7508"/>
          <p:cNvSpPr txBox="1">
            <a:spLocks noChangeArrowheads="1"/>
          </p:cNvSpPr>
          <p:nvPr/>
        </p:nvSpPr>
        <p:spPr bwMode="auto">
          <a:xfrm>
            <a:off x="323850" y="2390775"/>
            <a:ext cx="25463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341" tIns="38670" rIns="77341" bIns="38670">
            <a:spAutoFit/>
          </a:bodyPr>
          <a:lstStyle>
            <a:lvl1pPr defTabSz="1031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4205" indent="-240030" defTabSz="1031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60755" indent="-192405" defTabSz="1031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43025" indent="-192405" defTabSz="1031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727200" indent="-192405" defTabSz="1031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84400" indent="-192405" defTabSz="10318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641600" indent="-192405" defTabSz="10318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98800" indent="-192405" defTabSz="10318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56000" indent="-192405" defTabSz="10318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aseline="0">
                <a:latin typeface="Times New Roman" panose="02020603050405020304"/>
                <a:ea typeface="楷体" panose="02010609060101010101" pitchFamily="49" charset="-122"/>
              </a:rPr>
              <a:t>2</a:t>
            </a:r>
            <a:r>
              <a:rPr lang="zh-CN" altLang="en-US" sz="2800" baseline="0">
                <a:latin typeface="Times New Roman" panose="02020603050405020304"/>
                <a:ea typeface="楷体" panose="02010609060101010101" pitchFamily="49" charset="-122"/>
              </a:rPr>
              <a:t>、串联电路的总电阻等于各串联电阻之和。</a:t>
            </a:r>
            <a:r>
              <a:rPr lang="en-US" altLang="zh-CN" sz="2800" baseline="0">
                <a:latin typeface="Times New Roman" panose="02020603050405020304"/>
                <a:ea typeface="楷体" panose="02010609060101010101" pitchFamily="49" charset="-122"/>
              </a:rPr>
              <a:t>R=R</a:t>
            </a:r>
            <a:r>
              <a:rPr lang="en-US" altLang="zh-CN" sz="2800" baseline="-25000">
                <a:latin typeface="Times New Roman" panose="02020603050405020304"/>
                <a:ea typeface="楷体" panose="02010609060101010101" pitchFamily="49" charset="-122"/>
              </a:rPr>
              <a:t>1</a:t>
            </a:r>
            <a:r>
              <a:rPr lang="en-US" altLang="zh-CN" sz="2800" baseline="0">
                <a:latin typeface="Times New Roman" panose="02020603050405020304"/>
                <a:ea typeface="楷体" panose="02010609060101010101" pitchFamily="49" charset="-122"/>
              </a:rPr>
              <a:t>+R</a:t>
            </a:r>
            <a:r>
              <a:rPr lang="en-US" altLang="zh-CN" sz="2800" baseline="-25000">
                <a:latin typeface="Times New Roman" panose="02020603050405020304"/>
                <a:ea typeface="楷体" panose="02010609060101010101" pitchFamily="49" charset="-122"/>
              </a:rPr>
              <a:t>2</a:t>
            </a:r>
          </a:p>
          <a:p>
            <a:endParaRPr lang="en-US" altLang="zh-CN" sz="2800" baseline="-25000"/>
          </a:p>
        </p:txBody>
      </p:sp>
      <p:sp>
        <p:nvSpPr>
          <p:cNvPr id="45128" name="文本框 4311"/>
          <p:cNvSpPr txBox="1">
            <a:spLocks noChangeArrowheads="1"/>
          </p:cNvSpPr>
          <p:nvPr/>
        </p:nvSpPr>
        <p:spPr bwMode="auto">
          <a:xfrm>
            <a:off x="2411413" y="1196975"/>
            <a:ext cx="47529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341" tIns="38670" rIns="77341" bIns="38670">
            <a:spAutoFit/>
          </a:bodyPr>
          <a:lstStyle>
            <a:lvl1pPr defTabSz="1031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4205" indent="-240030" defTabSz="1031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60755" indent="-192405" defTabSz="1031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43025" indent="-192405" defTabSz="1031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727200" indent="-192405" defTabSz="1031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84400" indent="-192405" defTabSz="10318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641600" indent="-192405" defTabSz="10318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98800" indent="-192405" defTabSz="10318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56000" indent="-192405" defTabSz="10318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aseline="0">
                <a:latin typeface="Times New Roman" panose="02020603050405020304"/>
                <a:ea typeface="楷体" panose="02010609060101010101" pitchFamily="49" charset="-122"/>
              </a:rPr>
              <a:t>1</a:t>
            </a:r>
            <a:r>
              <a:rPr lang="zh-CN" altLang="en-US" baseline="0">
                <a:latin typeface="Times New Roman" panose="02020603050405020304"/>
                <a:ea typeface="楷体" panose="02010609060101010101" pitchFamily="49" charset="-122"/>
              </a:rPr>
              <a:t>、电路中总电阻与分电阻的关系：等效代替</a:t>
            </a:r>
          </a:p>
          <a:p>
            <a:endParaRPr lang="en-US" altLang="zh-CN" baseline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85163" name="文本框 4314"/>
          <p:cNvSpPr txBox="1">
            <a:spLocks noChangeArrowheads="1"/>
          </p:cNvSpPr>
          <p:nvPr/>
        </p:nvSpPr>
        <p:spPr bwMode="auto">
          <a:xfrm>
            <a:off x="6324600" y="2516188"/>
            <a:ext cx="2819400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341" tIns="38670" rIns="77341" bIns="38670">
            <a:spAutoFit/>
          </a:bodyPr>
          <a:lstStyle>
            <a:lvl1pPr defTabSz="1031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4205" indent="-240030" defTabSz="1031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60755" indent="-192405" defTabSz="1031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43025" indent="-192405" defTabSz="1031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727200" indent="-192405" defTabSz="1031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84400" indent="-192405" defTabSz="10318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641600" indent="-192405" defTabSz="10318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98800" indent="-192405" defTabSz="10318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56000" indent="-192405" defTabSz="10318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aseline="0">
                <a:latin typeface="Times New Roman" panose="02020603050405020304"/>
                <a:ea typeface="楷体" panose="02010609060101010101" pitchFamily="49" charset="-122"/>
              </a:rPr>
              <a:t>3</a:t>
            </a:r>
            <a:r>
              <a:rPr lang="zh-CN" altLang="en-US" sz="2800" baseline="0">
                <a:latin typeface="Times New Roman" panose="02020603050405020304"/>
                <a:ea typeface="楷体" panose="02010609060101010101" pitchFamily="49" charset="-122"/>
              </a:rPr>
              <a:t>、并联电路总电阻的倒数，等于各并联电阻的倒数之和   </a:t>
            </a:r>
            <a:r>
              <a:rPr lang="en-US" altLang="zh-CN" sz="2800" baseline="0">
                <a:latin typeface="Times New Roman" panose="02020603050405020304"/>
                <a:ea typeface="楷体" panose="02010609060101010101" pitchFamily="49" charset="-122"/>
              </a:rPr>
              <a:t>1/R=1/R</a:t>
            </a:r>
            <a:r>
              <a:rPr lang="en-US" altLang="zh-CN" sz="2800" baseline="-25000">
                <a:latin typeface="Times New Roman" panose="02020603050405020304"/>
                <a:ea typeface="楷体" panose="02010609060101010101" pitchFamily="49" charset="-122"/>
              </a:rPr>
              <a:t>1</a:t>
            </a:r>
            <a:r>
              <a:rPr lang="en-US" altLang="zh-CN" sz="2800" baseline="0">
                <a:latin typeface="Times New Roman" panose="02020603050405020304"/>
                <a:ea typeface="楷体" panose="02010609060101010101" pitchFamily="49" charset="-122"/>
              </a:rPr>
              <a:t>+1/R</a:t>
            </a:r>
            <a:r>
              <a:rPr lang="en-US" altLang="zh-CN" sz="2800" baseline="-25000">
                <a:latin typeface="Times New Roman" panose="02020603050405020304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45132" name="文本框 7509"/>
          <p:cNvSpPr txBox="1">
            <a:spLocks noChangeArrowheads="1"/>
          </p:cNvSpPr>
          <p:nvPr/>
        </p:nvSpPr>
        <p:spPr bwMode="auto">
          <a:xfrm>
            <a:off x="3708400" y="3579813"/>
            <a:ext cx="1655763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341" tIns="38670" rIns="77341" bIns="38670">
            <a:spAutoFit/>
          </a:bodyPr>
          <a:lstStyle>
            <a:lvl1pPr defTabSz="1031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4205" indent="-240030" defTabSz="1031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60755" indent="-192405" defTabSz="1031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43025" indent="-192405" defTabSz="1031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727200" indent="-192405" defTabSz="1031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84400" indent="-192405" defTabSz="10318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641600" indent="-192405" defTabSz="10318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98800" indent="-192405" defTabSz="10318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56000" indent="-192405" defTabSz="10318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</a:pPr>
            <a:r>
              <a:rPr lang="zh-CN" altLang="en-US" sz="2300" baseline="0">
                <a:latin typeface="Times New Roman" panose="02020603050405020304" pitchFamily="18" charset="0"/>
                <a:ea typeface="楷体" panose="02010609060101010101" pitchFamily="49" charset="-122"/>
              </a:rPr>
              <a:t>串并</a:t>
            </a:r>
          </a:p>
          <a:p>
            <a:pPr algn="ctr">
              <a:buFontTx/>
              <a:buNone/>
            </a:pPr>
            <a:r>
              <a:rPr lang="zh-CN" altLang="en-US" sz="2300" baseline="0">
                <a:latin typeface="Times New Roman" panose="02020603050405020304" pitchFamily="18" charset="0"/>
                <a:ea typeface="楷体" panose="02010609060101010101" pitchFamily="49" charset="-122"/>
              </a:rPr>
              <a:t>联电路</a:t>
            </a:r>
          </a:p>
          <a:p>
            <a:pPr algn="ctr">
              <a:buFontTx/>
              <a:buNone/>
            </a:pPr>
            <a:r>
              <a:rPr lang="zh-CN" altLang="en-US" sz="2300" baseline="0">
                <a:latin typeface="Times New Roman" panose="02020603050405020304" pitchFamily="18" charset="0"/>
                <a:ea typeface="楷体" panose="02010609060101010101" pitchFamily="49" charset="-122"/>
              </a:rPr>
              <a:t>电阻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4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8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5075" grpId="2"/>
      <p:bldP spid="45126" grpId="3"/>
      <p:bldP spid="45128" grpId="4"/>
      <p:bldP spid="985163" grpId="5"/>
      <p:bldP spid="45132" grpId="6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2271" name="矩形 1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938" y="260350"/>
            <a:ext cx="239236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72" name="TextBox 64"/>
          <p:cNvSpPr txBox="1">
            <a:spLocks noChangeArrowheads="1"/>
          </p:cNvSpPr>
          <p:nvPr/>
        </p:nvSpPr>
        <p:spPr bwMode="auto">
          <a:xfrm>
            <a:off x="3708400" y="260350"/>
            <a:ext cx="18716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765" tIns="38382" rIns="76765" bIns="38382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4205" indent="-240030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60755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43025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727200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844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6416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988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560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sz="2800" baseline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课堂延伸</a:t>
            </a:r>
            <a:endParaRPr lang="en-US" altLang="zh-CN" sz="2800" baseline="0">
              <a:solidFill>
                <a:schemeClr val="bg1"/>
              </a:solidFill>
              <a:latin typeface="Rockwell" panose="02060603020205020403" pitchFamily="18" charset="0"/>
              <a:ea typeface="微软雅黑" panose="020b0503020204020204" pitchFamily="34" charset="-122"/>
            </a:endParaRPr>
          </a:p>
        </p:txBody>
      </p:sp>
      <p:sp>
        <p:nvSpPr>
          <p:cNvPr id="49177" name="Text Box 25"/>
          <p:cNvSpPr txBox="1">
            <a:spLocks noChangeArrowheads="1"/>
          </p:cNvSpPr>
          <p:nvPr/>
        </p:nvSpPr>
        <p:spPr bwMode="auto">
          <a:xfrm>
            <a:off x="250825" y="1341438"/>
            <a:ext cx="7127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baseline="0">
                <a:solidFill>
                  <a:schemeClr val="tx1"/>
                </a:solidFill>
                <a:latin typeface="Times New Roman" panose="02020603050405020304"/>
                <a:ea typeface="楷体" panose="02010609060101010101" pitchFamily="49" charset="-122"/>
              </a:rPr>
              <a:t>     思考：三个电阻串联其总电阻与各分电阻的关系</a:t>
            </a:r>
          </a:p>
        </p:txBody>
      </p:sp>
      <p:sp>
        <p:nvSpPr>
          <p:cNvPr id="49178" name="Text Box 26"/>
          <p:cNvSpPr txBox="1">
            <a:spLocks noChangeArrowheads="1"/>
          </p:cNvSpPr>
          <p:nvPr/>
        </p:nvSpPr>
        <p:spPr bwMode="auto">
          <a:xfrm>
            <a:off x="779463" y="3554413"/>
            <a:ext cx="6529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baseline="0">
                <a:solidFill>
                  <a:schemeClr val="tx1"/>
                </a:solidFill>
                <a:latin typeface="Times New Roman" panose="02020603050405020304"/>
                <a:ea typeface="楷体" panose="02010609060101010101" pitchFamily="49" charset="-122"/>
              </a:rPr>
              <a:t>n</a:t>
            </a:r>
            <a:r>
              <a:rPr lang="zh-CN" altLang="en-US" sz="3200" baseline="0">
                <a:solidFill>
                  <a:schemeClr val="tx1"/>
                </a:solidFill>
                <a:latin typeface="Times New Roman" panose="02020603050405020304"/>
                <a:ea typeface="楷体" panose="02010609060101010101" pitchFamily="49" charset="-122"/>
              </a:rPr>
              <a:t>个电阻值都为</a:t>
            </a:r>
            <a:r>
              <a:rPr lang="en-US" altLang="zh-CN" sz="3200" baseline="0">
                <a:solidFill>
                  <a:schemeClr val="tx1"/>
                </a:solidFill>
                <a:latin typeface="Times New Roman" panose="02020603050405020304"/>
                <a:ea typeface="楷体" panose="02010609060101010101" pitchFamily="49" charset="-122"/>
              </a:rPr>
              <a:t>R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anose="02020603050405020304"/>
                <a:ea typeface="楷体" panose="02010609060101010101" pitchFamily="49" charset="-122"/>
              </a:rPr>
              <a:t>1 </a:t>
            </a:r>
            <a:r>
              <a:rPr lang="zh-CN" altLang="en-US" sz="3200" baseline="-25000">
                <a:solidFill>
                  <a:schemeClr val="tx1"/>
                </a:solidFill>
                <a:latin typeface="Times New Roman" panose="02020603050405020304"/>
                <a:ea typeface="楷体" panose="02010609060101010101" pitchFamily="49" charset="-122"/>
              </a:rPr>
              <a:t> </a:t>
            </a:r>
            <a:r>
              <a:rPr lang="zh-CN" altLang="en-US" sz="3200" baseline="0">
                <a:solidFill>
                  <a:schemeClr val="tx1"/>
                </a:solidFill>
                <a:latin typeface="Times New Roman" panose="02020603050405020304"/>
                <a:ea typeface="楷体" panose="02010609060101010101" pitchFamily="49" charset="-122"/>
              </a:rPr>
              <a:t>电阻</a:t>
            </a:r>
            <a:r>
              <a:rPr lang="zh-CN" altLang="en-US" sz="3200" baseline="-25000">
                <a:solidFill>
                  <a:schemeClr val="tx1"/>
                </a:solidFill>
                <a:latin typeface="Times New Roman" panose="02020603050405020304"/>
                <a:ea typeface="楷体" panose="02010609060101010101" pitchFamily="49" charset="-122"/>
              </a:rPr>
              <a:t> </a:t>
            </a:r>
            <a:r>
              <a:rPr lang="zh-CN" altLang="en-US" sz="3200" baseline="0">
                <a:solidFill>
                  <a:schemeClr val="tx1"/>
                </a:solidFill>
                <a:latin typeface="Times New Roman" panose="02020603050405020304"/>
                <a:ea typeface="楷体" panose="02010609060101010101" pitchFamily="49" charset="-122"/>
              </a:rPr>
              <a:t>串联呢？</a:t>
            </a:r>
          </a:p>
        </p:txBody>
      </p:sp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2195513" y="2349500"/>
            <a:ext cx="2592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baseline="0">
                <a:latin typeface="Times New Roman" panose="02020603050405020304"/>
                <a:ea typeface="楷体" panose="02010609060101010101" pitchFamily="49" charset="-122"/>
              </a:rPr>
              <a:t>R=R</a:t>
            </a:r>
            <a:r>
              <a:rPr lang="en-US" altLang="zh-CN" baseline="0">
                <a:latin typeface="Times New Roman" panose="02020603050405020304"/>
                <a:ea typeface="楷体" panose="02010609060101010101" pitchFamily="49" charset="-122"/>
              </a:rPr>
              <a:t>1</a:t>
            </a:r>
            <a:r>
              <a:rPr lang="en-US" altLang="zh-CN" sz="3200" baseline="0">
                <a:latin typeface="Times New Roman" panose="02020603050405020304"/>
                <a:ea typeface="楷体" panose="02010609060101010101" pitchFamily="49" charset="-122"/>
              </a:rPr>
              <a:t>+R</a:t>
            </a:r>
            <a:r>
              <a:rPr lang="en-US" altLang="zh-CN" baseline="0">
                <a:latin typeface="Times New Roman" panose="02020603050405020304"/>
                <a:ea typeface="楷体" panose="02010609060101010101" pitchFamily="49" charset="-122"/>
              </a:rPr>
              <a:t>2</a:t>
            </a:r>
            <a:r>
              <a:rPr lang="en-US" altLang="zh-CN" sz="3200" baseline="0">
                <a:latin typeface="Times New Roman" panose="02020603050405020304"/>
                <a:ea typeface="楷体" panose="02010609060101010101" pitchFamily="49" charset="-122"/>
              </a:rPr>
              <a:t>+R</a:t>
            </a:r>
            <a:r>
              <a:rPr lang="en-US" altLang="zh-CN" baseline="0">
                <a:latin typeface="Times New Roman" panose="02020603050405020304"/>
                <a:ea typeface="楷体" panose="02010609060101010101" pitchFamily="49" charset="-122"/>
              </a:rPr>
              <a:t>3</a:t>
            </a:r>
          </a:p>
        </p:txBody>
      </p:sp>
      <p:sp>
        <p:nvSpPr>
          <p:cNvPr id="49180" name="Text Box 28"/>
          <p:cNvSpPr txBox="1">
            <a:spLocks noChangeArrowheads="1"/>
          </p:cNvSpPr>
          <p:nvPr/>
        </p:nvSpPr>
        <p:spPr bwMode="auto">
          <a:xfrm>
            <a:off x="755650" y="4149725"/>
            <a:ext cx="3240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baseline="0">
                <a:latin typeface="Times New Roman" panose="02020603050405020304"/>
                <a:ea typeface="楷体" panose="02010609060101010101" pitchFamily="49" charset="-122"/>
              </a:rPr>
              <a:t>R=R</a:t>
            </a:r>
            <a:r>
              <a:rPr lang="en-US" altLang="zh-CN" baseline="0">
                <a:latin typeface="Times New Roman" panose="02020603050405020304"/>
                <a:ea typeface="楷体" panose="02010609060101010101" pitchFamily="49" charset="-122"/>
              </a:rPr>
              <a:t>1</a:t>
            </a:r>
            <a:r>
              <a:rPr lang="en-US" altLang="zh-CN" sz="3200" baseline="0">
                <a:latin typeface="Times New Roman" panose="02020603050405020304"/>
                <a:ea typeface="楷体" panose="02010609060101010101" pitchFamily="49" charset="-122"/>
              </a:rPr>
              <a:t>+R</a:t>
            </a:r>
            <a:r>
              <a:rPr lang="en-US" altLang="zh-CN" baseline="0">
                <a:latin typeface="Times New Roman" panose="02020603050405020304"/>
                <a:ea typeface="楷体" panose="02010609060101010101" pitchFamily="49" charset="-122"/>
              </a:rPr>
              <a:t>2</a:t>
            </a:r>
            <a:r>
              <a:rPr lang="en-US" altLang="zh-CN" sz="3200" baseline="0">
                <a:latin typeface="Times New Roman" panose="02020603050405020304"/>
                <a:ea typeface="楷体" panose="02010609060101010101" pitchFamily="49" charset="-122"/>
              </a:rPr>
              <a:t>+…+R</a:t>
            </a:r>
            <a:r>
              <a:rPr lang="en-US" altLang="zh-CN" baseline="0">
                <a:latin typeface="Times New Roman" panose="02020603050405020304"/>
                <a:ea typeface="楷体" panose="02010609060101010101" pitchFamily="49" charset="-122"/>
              </a:rPr>
              <a:t>n</a:t>
            </a:r>
          </a:p>
        </p:txBody>
      </p: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5435600" y="4221163"/>
            <a:ext cx="1584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baseline="0">
                <a:latin typeface="Times New Roman" panose="02020603050405020304"/>
                <a:ea typeface="楷体" panose="02010609060101010101" pitchFamily="49" charset="-122"/>
              </a:rPr>
              <a:t>R=nR</a:t>
            </a:r>
            <a:r>
              <a:rPr lang="en-US" altLang="zh-CN" sz="3200" baseline="-25000">
                <a:latin typeface="Times New Roman" panose="02020603050405020304"/>
                <a:ea typeface="楷体" panose="02010609060101010101" pitchFamily="49" charset="-122"/>
              </a:rPr>
              <a:t>1</a:t>
            </a: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539750" y="5157788"/>
            <a:ext cx="8135938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zh-CN" altLang="en-US" sz="36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/>
                <a:ea typeface="楷体" panose="02010609060101010101" pitchFamily="49" charset="-122"/>
              </a:rPr>
              <a:t>串联电路的总电阻等于各分电阻之和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22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22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49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9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72" grpId="0"/>
      <p:bldP spid="52272" grpId="1"/>
      <p:bldP spid="49177" grpId="2"/>
      <p:bldP spid="49178" grpId="3"/>
      <p:bldP spid="49179" grpId="4"/>
      <p:bldP spid="49180" grpId="5"/>
      <p:bldP spid="49181" grpId="6"/>
      <p:bldP spid="49182" grpId="7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287338" y="44450"/>
            <a:ext cx="8470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aseline="0">
                <a:solidFill>
                  <a:srgbClr val="FF3300"/>
                </a:solidFill>
                <a:latin typeface="Times New Roman" panose="02020603050405020304"/>
                <a:ea typeface="楷体" panose="02010609060101010101" pitchFamily="49" charset="-122"/>
              </a:rPr>
              <a:t>思考：</a:t>
            </a:r>
            <a:r>
              <a:rPr lang="zh-CN" altLang="en-US" sz="3600" baseline="0">
                <a:latin typeface="Times New Roman" panose="02020603050405020304"/>
                <a:ea typeface="楷体" panose="02010609060101010101" pitchFamily="49" charset="-122"/>
              </a:rPr>
              <a:t>三个电阻并联后的总电阻与分电阻的关系：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792163" y="3068638"/>
            <a:ext cx="34575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baseline="0">
                <a:solidFill>
                  <a:schemeClr val="tx1"/>
                </a:solidFill>
                <a:latin typeface="Times New Roman" panose="02020603050405020304"/>
                <a:ea typeface="楷体" panose="02010609060101010101" pitchFamily="49" charset="-122"/>
              </a:rPr>
              <a:t>n</a:t>
            </a:r>
            <a:r>
              <a:rPr lang="zh-CN" altLang="en-US" sz="3200" baseline="0">
                <a:solidFill>
                  <a:schemeClr val="tx1"/>
                </a:solidFill>
                <a:latin typeface="Times New Roman" panose="02020603050405020304"/>
                <a:ea typeface="楷体" panose="02010609060101010101" pitchFamily="49" charset="-122"/>
              </a:rPr>
              <a:t>个电阻并联呢？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273550" y="2994025"/>
            <a:ext cx="4824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baseline="0">
                <a:solidFill>
                  <a:schemeClr val="tx1"/>
                </a:solidFill>
                <a:latin typeface="Times New Roman" panose="02020603050405020304"/>
                <a:ea typeface="楷体" panose="02010609060101010101" pitchFamily="49" charset="-122"/>
              </a:rPr>
              <a:t>n</a:t>
            </a:r>
            <a:r>
              <a:rPr lang="zh-CN" altLang="en-US" sz="3200" baseline="0">
                <a:solidFill>
                  <a:schemeClr val="tx1"/>
                </a:solidFill>
                <a:latin typeface="Times New Roman" panose="02020603050405020304"/>
                <a:ea typeface="楷体" panose="02010609060101010101" pitchFamily="49" charset="-122"/>
              </a:rPr>
              <a:t>个相同的电阻并联呢？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-23813" y="5373688"/>
            <a:ext cx="9167813" cy="995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zh-CN" altLang="en-US" sz="3200" baseline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电阻并联后总电阻的倒数等于各分电阻倒数之和</a:t>
            </a:r>
          </a:p>
        </p:txBody>
      </p:sp>
      <p:graphicFrame>
        <p:nvGraphicFramePr>
          <p:cNvPr id="72711" name="Object 7"/>
          <p:cNvGraphicFramePr>
            <a:graphicFrameLocks noChangeAspect="1"/>
          </p:cNvGraphicFramePr>
          <p:nvPr/>
        </p:nvGraphicFramePr>
        <p:xfrm>
          <a:off x="1908175" y="1412875"/>
          <a:ext cx="283527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3" progId="Equation.3">
                  <p:embed/>
                </p:oleObj>
              </mc:Choice>
              <mc:Fallback>
                <p:oleObj r:id="rId3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08175" y="1412875"/>
                        <a:ext cx="283527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2" name="Object 8"/>
          <p:cNvGraphicFramePr>
            <a:graphicFrameLocks noChangeAspect="1"/>
          </p:cNvGraphicFramePr>
          <p:nvPr/>
        </p:nvGraphicFramePr>
        <p:xfrm>
          <a:off x="755650" y="4076700"/>
          <a:ext cx="3656013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r:id="rId5" progId="Equation.3">
                  <p:embed/>
                </p:oleObj>
              </mc:Choice>
              <mc:Fallback>
                <p:oleObj r:id="rId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55650" y="4076700"/>
                        <a:ext cx="3656013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5148263" y="4149725"/>
          <a:ext cx="28956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r:id="rId7" progId="Equation.3">
                  <p:embed/>
                </p:oleObj>
              </mc:Choice>
              <mc:Fallback>
                <p:oleObj r:id="rId7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148263" y="4149725"/>
                        <a:ext cx="2895600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1"/>
      <p:bldP spid="54278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913" name="文本框 15361"/>
          <p:cNvSpPr txBox="1">
            <a:spLocks noChangeArrowheads="1"/>
          </p:cNvSpPr>
          <p:nvPr/>
        </p:nvSpPr>
        <p:spPr bwMode="auto">
          <a:xfrm>
            <a:off x="879475" y="1936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1800" b="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文本框 15362"/>
          <p:cNvSpPr txBox="1">
            <a:spLocks noChangeArrowheads="1"/>
          </p:cNvSpPr>
          <p:nvPr/>
        </p:nvSpPr>
        <p:spPr bwMode="auto">
          <a:xfrm>
            <a:off x="252413" y="981075"/>
            <a:ext cx="889317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例</a:t>
            </a:r>
            <a:r>
              <a:rPr lang="en-US" altLang="zh-CN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1.</a:t>
            </a: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用电器甲的电阻20Ω，用电器乙的电阻为８０Ω，将它们接在电压为１６Ｖ的电源上，求此并联电路的总电阻，总电流，以及通过甲、乙两个用电器的电流。</a:t>
            </a:r>
          </a:p>
        </p:txBody>
      </p:sp>
      <p:grpSp>
        <p:nvGrpSpPr>
          <p:cNvPr id="15364" name="组合 15363"/>
          <p:cNvGrpSpPr/>
          <p:nvPr/>
        </p:nvGrpSpPr>
        <p:grpSpPr>
          <a:xfrm>
            <a:off x="5868988" y="2565400"/>
            <a:ext cx="2971800" cy="2401888"/>
            <a:chExt cx="1872" cy="1513"/>
          </a:xfrm>
        </p:grpSpPr>
        <p:sp>
          <p:nvSpPr>
            <p:cNvPr id="38916" name="矩形 15364"/>
            <p:cNvSpPr>
              <a:spLocks noChangeArrowheads="1"/>
            </p:cNvSpPr>
            <p:nvPr/>
          </p:nvSpPr>
          <p:spPr bwMode="auto">
            <a:xfrm>
              <a:off x="829" y="318"/>
              <a:ext cx="590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917" name="矩形 15365"/>
            <p:cNvSpPr>
              <a:spLocks noChangeArrowheads="1"/>
            </p:cNvSpPr>
            <p:nvPr/>
          </p:nvSpPr>
          <p:spPr bwMode="auto">
            <a:xfrm>
              <a:off x="829" y="771"/>
              <a:ext cx="590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918" name="直接连接符 15366"/>
            <p:cNvSpPr>
              <a:spLocks noChangeShapeType="1"/>
            </p:cNvSpPr>
            <p:nvPr/>
          </p:nvSpPr>
          <p:spPr bwMode="auto">
            <a:xfrm>
              <a:off x="239" y="363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19" name="直接连接符 15367"/>
            <p:cNvSpPr>
              <a:spLocks noChangeShapeType="1"/>
            </p:cNvSpPr>
            <p:nvPr/>
          </p:nvSpPr>
          <p:spPr bwMode="auto">
            <a:xfrm>
              <a:off x="239" y="817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20" name="直接连接符 15368"/>
            <p:cNvSpPr>
              <a:spLocks noChangeShapeType="1"/>
            </p:cNvSpPr>
            <p:nvPr/>
          </p:nvSpPr>
          <p:spPr bwMode="auto">
            <a:xfrm flipH="1">
              <a:off x="239" y="363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21" name="直接连接符 15369"/>
            <p:cNvSpPr>
              <a:spLocks noChangeShapeType="1"/>
            </p:cNvSpPr>
            <p:nvPr/>
          </p:nvSpPr>
          <p:spPr bwMode="auto">
            <a:xfrm>
              <a:off x="13" y="545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22" name="直接连接符 15370"/>
            <p:cNvSpPr>
              <a:spLocks noChangeShapeType="1"/>
            </p:cNvSpPr>
            <p:nvPr/>
          </p:nvSpPr>
          <p:spPr bwMode="auto">
            <a:xfrm>
              <a:off x="1419" y="363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23" name="直接连接符 15371"/>
            <p:cNvSpPr>
              <a:spLocks noChangeShapeType="1"/>
            </p:cNvSpPr>
            <p:nvPr/>
          </p:nvSpPr>
          <p:spPr bwMode="auto">
            <a:xfrm>
              <a:off x="1419" y="817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24" name="直接连接符 15372"/>
            <p:cNvSpPr>
              <a:spLocks noChangeShapeType="1"/>
            </p:cNvSpPr>
            <p:nvPr/>
          </p:nvSpPr>
          <p:spPr bwMode="auto">
            <a:xfrm flipH="1">
              <a:off x="1691" y="363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25" name="直接连接符 15373"/>
            <p:cNvSpPr>
              <a:spLocks noChangeShapeType="1"/>
            </p:cNvSpPr>
            <p:nvPr/>
          </p:nvSpPr>
          <p:spPr bwMode="auto">
            <a:xfrm>
              <a:off x="1691" y="590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26" name="直接连接符 15374"/>
            <p:cNvSpPr>
              <a:spLocks noChangeShapeType="1"/>
            </p:cNvSpPr>
            <p:nvPr/>
          </p:nvSpPr>
          <p:spPr bwMode="auto">
            <a:xfrm flipH="1">
              <a:off x="13" y="545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27" name="直接连接符 15375"/>
            <p:cNvSpPr>
              <a:spLocks noChangeShapeType="1"/>
            </p:cNvSpPr>
            <p:nvPr/>
          </p:nvSpPr>
          <p:spPr bwMode="auto">
            <a:xfrm flipH="1">
              <a:off x="1872" y="590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28" name="文本框 15376"/>
            <p:cNvSpPr txBox="1">
              <a:spLocks noChangeArrowheads="1"/>
            </p:cNvSpPr>
            <p:nvPr/>
          </p:nvSpPr>
          <p:spPr bwMode="auto">
            <a:xfrm>
              <a:off x="693" y="1225"/>
              <a:ext cx="5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b="0" baseline="0">
                  <a:solidFill>
                    <a:schemeClr val="tx1"/>
                  </a:solidFill>
                  <a:latin typeface="Arial" panose="020b0604020202020204" pitchFamily="34" charset="0"/>
                </a:rPr>
                <a:t>Ｕ</a:t>
              </a:r>
            </a:p>
          </p:txBody>
        </p:sp>
        <p:sp>
          <p:nvSpPr>
            <p:cNvPr id="38929" name="直接连接符 15377"/>
            <p:cNvSpPr>
              <a:spLocks noChangeShapeType="1"/>
            </p:cNvSpPr>
            <p:nvPr/>
          </p:nvSpPr>
          <p:spPr bwMode="auto">
            <a:xfrm>
              <a:off x="1237" y="1316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30" name="直接连接符 15378"/>
            <p:cNvSpPr>
              <a:spLocks noChangeShapeType="1"/>
            </p:cNvSpPr>
            <p:nvPr/>
          </p:nvSpPr>
          <p:spPr bwMode="auto">
            <a:xfrm flipH="1">
              <a:off x="58" y="1361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31" name="文本框 15379"/>
            <p:cNvSpPr txBox="1">
              <a:spLocks noChangeArrowheads="1"/>
            </p:cNvSpPr>
            <p:nvPr/>
          </p:nvSpPr>
          <p:spPr bwMode="auto">
            <a:xfrm>
              <a:off x="0" y="276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rPr>
                <a:t>Ｉ</a:t>
              </a:r>
            </a:p>
          </p:txBody>
        </p:sp>
        <p:sp>
          <p:nvSpPr>
            <p:cNvPr id="38932" name="文本框 15380"/>
            <p:cNvSpPr txBox="1">
              <a:spLocks noChangeArrowheads="1"/>
            </p:cNvSpPr>
            <p:nvPr/>
          </p:nvSpPr>
          <p:spPr bwMode="auto">
            <a:xfrm>
              <a:off x="317" y="49"/>
              <a:ext cx="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800" baseline="0">
                  <a:solidFill>
                    <a:schemeClr val="tx1"/>
                  </a:solidFill>
                  <a:latin typeface="Arial" panose="020b0604020202020204" pitchFamily="34" charset="0"/>
                </a:rPr>
                <a:t>Ｉ</a:t>
              </a:r>
              <a:r>
                <a:rPr lang="zh-CN" altLang="en-US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１</a:t>
              </a:r>
            </a:p>
          </p:txBody>
        </p:sp>
        <p:sp>
          <p:nvSpPr>
            <p:cNvPr id="38933" name="文本框 15381"/>
            <p:cNvSpPr txBox="1">
              <a:spLocks noChangeArrowheads="1"/>
            </p:cNvSpPr>
            <p:nvPr/>
          </p:nvSpPr>
          <p:spPr bwMode="auto">
            <a:xfrm>
              <a:off x="363" y="548"/>
              <a:ext cx="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800" baseline="0">
                  <a:solidFill>
                    <a:schemeClr val="tx1"/>
                  </a:solidFill>
                  <a:latin typeface="Arial" panose="020b0604020202020204" pitchFamily="34" charset="0"/>
                </a:rPr>
                <a:t>Ｉ</a:t>
              </a:r>
              <a:r>
                <a:rPr lang="zh-CN" altLang="en-US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２</a:t>
              </a:r>
            </a:p>
          </p:txBody>
        </p:sp>
        <p:sp>
          <p:nvSpPr>
            <p:cNvPr id="38934" name="文本框 15382"/>
            <p:cNvSpPr txBox="1">
              <a:spLocks noChangeArrowheads="1"/>
            </p:cNvSpPr>
            <p:nvPr/>
          </p:nvSpPr>
          <p:spPr bwMode="auto">
            <a:xfrm>
              <a:off x="874" y="0"/>
              <a:ext cx="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800" baseline="0">
                  <a:solidFill>
                    <a:schemeClr val="tx1"/>
                  </a:solidFill>
                  <a:latin typeface="Arial" panose="020b0604020202020204" pitchFamily="34" charset="0"/>
                </a:rPr>
                <a:t>Ｒ</a:t>
              </a:r>
              <a:r>
                <a:rPr lang="zh-CN" altLang="en-US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１</a:t>
              </a:r>
            </a:p>
          </p:txBody>
        </p:sp>
        <p:sp>
          <p:nvSpPr>
            <p:cNvPr id="38935" name="文本框 15383"/>
            <p:cNvSpPr txBox="1">
              <a:spLocks noChangeArrowheads="1"/>
            </p:cNvSpPr>
            <p:nvPr/>
          </p:nvSpPr>
          <p:spPr bwMode="auto">
            <a:xfrm>
              <a:off x="953" y="503"/>
              <a:ext cx="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800" baseline="0">
                  <a:solidFill>
                    <a:schemeClr val="tx1"/>
                  </a:solidFill>
                  <a:latin typeface="Arial" panose="020b0604020202020204" pitchFamily="34" charset="0"/>
                </a:rPr>
                <a:t>Ｒ</a:t>
              </a:r>
              <a:r>
                <a:rPr lang="zh-CN" altLang="en-US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２</a:t>
              </a:r>
            </a:p>
          </p:txBody>
        </p:sp>
      </p:grpSp>
      <p:sp>
        <p:nvSpPr>
          <p:cNvPr id="15385" name="文本框 15384"/>
          <p:cNvSpPr txBox="1">
            <a:spLocks noChangeArrowheads="1"/>
          </p:cNvSpPr>
          <p:nvPr/>
        </p:nvSpPr>
        <p:spPr bwMode="auto">
          <a:xfrm>
            <a:off x="323850" y="2378075"/>
            <a:ext cx="5472113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0" baseline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      </a:t>
            </a:r>
            <a:r>
              <a:rPr lang="zh-CN" altLang="en-US" b="0" baseline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解：</a:t>
            </a:r>
            <a:r>
              <a:rPr lang="zh-CN" altLang="en-US" b="0" baseline="0">
                <a:latin typeface="Times New Roman" panose="02020603050405020304" pitchFamily="18" charset="0"/>
                <a:ea typeface="楷体" panose="02010609060101010101" pitchFamily="49" charset="-122"/>
              </a:rPr>
              <a:t>设：总电阻为R，总电流为I。</a:t>
            </a:r>
          </a:p>
          <a:p>
            <a:r>
              <a:rPr lang="zh-CN" altLang="en-US" b="0" baseline="0">
                <a:latin typeface="Times New Roman" panose="02020603050405020304" pitchFamily="18" charset="0"/>
                <a:ea typeface="楷体" panose="02010609060101010101" pitchFamily="49" charset="-122"/>
              </a:rPr>
              <a:t>先求总电阻：由1/R=1/R</a:t>
            </a:r>
            <a:r>
              <a:rPr lang="zh-CN" altLang="en-US" sz="2800" b="0" baseline="-25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en-US" b="0" baseline="0">
                <a:latin typeface="Times New Roman" panose="02020603050405020304" pitchFamily="18" charset="0"/>
                <a:ea typeface="楷体" panose="02010609060101010101" pitchFamily="49" charset="-122"/>
              </a:rPr>
              <a:t>+1/R</a:t>
            </a:r>
            <a:r>
              <a:rPr lang="zh-CN" altLang="en-US" sz="2800" b="0" baseline="-25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en-US" b="0" baseline="0">
                <a:latin typeface="Times New Roman" panose="02020603050405020304" pitchFamily="18" charset="0"/>
                <a:ea typeface="楷体" panose="02010609060101010101" pitchFamily="49" charset="-122"/>
              </a:rPr>
              <a:t>得</a:t>
            </a:r>
          </a:p>
          <a:p>
            <a:r>
              <a:rPr lang="zh-CN" altLang="en-US" b="0" baseline="0">
                <a:latin typeface="Times New Roman" panose="02020603050405020304" pitchFamily="18" charset="0"/>
                <a:ea typeface="楷体" panose="02010609060101010101" pitchFamily="49" charset="-122"/>
              </a:rPr>
              <a:t>1/R=1/20Ω+1/80Ω      R=16Ω</a:t>
            </a:r>
          </a:p>
          <a:p>
            <a:r>
              <a:rPr lang="zh-CN" altLang="en-US" b="0" baseline="0">
                <a:latin typeface="Times New Roman" panose="02020603050405020304" pitchFamily="18" charset="0"/>
                <a:ea typeface="楷体" panose="02010609060101010101" pitchFamily="49" charset="-122"/>
              </a:rPr>
              <a:t>根据欧姆定律，总电流I=U/R=16V/16Ω=1A</a:t>
            </a:r>
          </a:p>
          <a:p>
            <a:r>
              <a:rPr lang="zh-CN" altLang="en-US" b="0" baseline="0">
                <a:latin typeface="Times New Roman" panose="02020603050405020304" pitchFamily="18" charset="0"/>
                <a:ea typeface="楷体" panose="02010609060101010101" pitchFamily="49" charset="-122"/>
              </a:rPr>
              <a:t>因为总电压与两用电器两端的电压相等，所以</a:t>
            </a:r>
          </a:p>
          <a:p>
            <a:r>
              <a:rPr lang="zh-CN" altLang="en-US" b="0" baseline="0">
                <a:latin typeface="Times New Roman" panose="02020603050405020304" pitchFamily="18" charset="0"/>
                <a:ea typeface="楷体" panose="02010609060101010101" pitchFamily="49" charset="-122"/>
              </a:rPr>
              <a:t>I</a:t>
            </a:r>
            <a:r>
              <a:rPr lang="zh-CN" altLang="en-US" sz="2800" b="0" baseline="-25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en-US" b="0" baseline="0">
                <a:latin typeface="Times New Roman" panose="02020603050405020304" pitchFamily="18" charset="0"/>
                <a:ea typeface="楷体" panose="02010609060101010101" pitchFamily="49" charset="-122"/>
              </a:rPr>
              <a:t>=U/R</a:t>
            </a:r>
            <a:r>
              <a:rPr lang="zh-CN" altLang="en-US" sz="2800" b="0" baseline="-25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en-US" b="0" baseline="0">
                <a:latin typeface="Times New Roman" panose="02020603050405020304" pitchFamily="18" charset="0"/>
                <a:ea typeface="楷体" panose="02010609060101010101" pitchFamily="49" charset="-122"/>
              </a:rPr>
              <a:t>=16V/20Ω=0.8A，I</a:t>
            </a:r>
            <a:r>
              <a:rPr lang="zh-CN" altLang="en-US" sz="2800" b="0" baseline="-25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en-US" b="0" baseline="0">
                <a:latin typeface="Times New Roman" panose="02020603050405020304" pitchFamily="18" charset="0"/>
                <a:ea typeface="楷体" panose="02010609060101010101" pitchFamily="49" charset="-122"/>
              </a:rPr>
              <a:t>=U/R</a:t>
            </a:r>
            <a:r>
              <a:rPr lang="zh-CN" altLang="en-US" sz="2800" b="0" baseline="-25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en-US" b="0" baseline="0">
                <a:latin typeface="Times New Roman" panose="02020603050405020304" pitchFamily="18" charset="0"/>
                <a:ea typeface="楷体" panose="02010609060101010101" pitchFamily="49" charset="-122"/>
              </a:rPr>
              <a:t>=16V/80Ω=0.2A</a:t>
            </a:r>
          </a:p>
          <a:p>
            <a:r>
              <a:rPr lang="zh-CN" altLang="en-US" b="0" baseline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答：此并联电路的总电阻为16Ω，总电流为1A，通过甲、乙两用电器的电流分别是0.8A和0.2A。</a:t>
            </a:r>
          </a:p>
        </p:txBody>
      </p:sp>
      <p:grpSp>
        <p:nvGrpSpPr>
          <p:cNvPr id="38937" name="组合 15385"/>
          <p:cNvGrpSpPr/>
          <p:nvPr/>
        </p:nvGrpSpPr>
        <p:grpSpPr>
          <a:xfrm>
            <a:off x="1547813" y="117475"/>
            <a:ext cx="1655762" cy="720725"/>
            <a:chExt cx="1367" cy="454"/>
          </a:xfrm>
        </p:grpSpPr>
        <p:grpSp>
          <p:nvGrpSpPr>
            <p:cNvPr id="38938" name="组合 15386"/>
            <p:cNvGrpSpPr/>
            <p:nvPr/>
          </p:nvGrpSpPr>
          <p:grpSpPr>
            <a:xfrm>
              <a:off x="87" y="0"/>
              <a:ext cx="1213" cy="454"/>
              <a:chExt cx="2177" cy="454"/>
            </a:xfrm>
          </p:grpSpPr>
          <p:sp>
            <p:nvSpPr>
              <p:cNvPr id="38939" name="圆角矩形 1538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77" cy="454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940" name="圆角矩形 15388"/>
              <p:cNvSpPr>
                <a:spLocks noChangeArrowheads="1"/>
              </p:cNvSpPr>
              <p:nvPr/>
            </p:nvSpPr>
            <p:spPr bwMode="auto">
              <a:xfrm>
                <a:off x="0" y="1"/>
                <a:ext cx="2132" cy="408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solidFill>
                  <a:srgbClr val="99CC00"/>
                </a:solidFill>
                <a:round/>
              </a:ln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941" name="圆角矩形 15389"/>
              <p:cNvSpPr>
                <a:spLocks noChangeArrowheads="1"/>
              </p:cNvSpPr>
              <p:nvPr/>
            </p:nvSpPr>
            <p:spPr bwMode="auto">
              <a:xfrm rot="10800000">
                <a:off x="0" y="228"/>
                <a:ext cx="2132" cy="18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942" name="圆角矩形 15390"/>
              <p:cNvSpPr>
                <a:spLocks noChangeArrowheads="1"/>
              </p:cNvSpPr>
              <p:nvPr/>
            </p:nvSpPr>
            <p:spPr bwMode="auto">
              <a:xfrm>
                <a:off x="0" y="1"/>
                <a:ext cx="2132" cy="18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8943" name="矩形 15391"/>
            <p:cNvSpPr>
              <a:spLocks noChangeArrowheads="1"/>
            </p:cNvSpPr>
            <p:nvPr/>
          </p:nvSpPr>
          <p:spPr bwMode="auto">
            <a:xfrm>
              <a:off x="0" y="38"/>
              <a:ext cx="136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aseline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charset="-122"/>
                </a:rPr>
                <a:t>练一练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8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/>
              <a:t>谢    谢</a:t>
            </a:r>
          </a:p>
        </p:txBody>
      </p:sp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2268200" y="11760200"/>
            <a:ext cx="317500" cy="228600"/>
          </a:xfrm>
          <a:prstGeom prst="cube">
            <a:avLst/>
          </a:prstGeom>
        </p:spPr>
      </p:pic>
    </p:spTree>
  </p:cSld>
  <p:clrMapOvr>
    <a:masterClrMapping/>
  </p:clrMapOvr>
  <p:transition>
    <p:checker dir="vert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0" y="981075"/>
            <a:ext cx="9324975" cy="5876925"/>
            <a:chOff x="982640" y="1286614"/>
            <a:chExt cx="10081118" cy="5023499"/>
          </a:xfrm>
        </p:grpSpPr>
        <p:grpSp>
          <p:nvGrpSpPr>
            <p:cNvPr id="88067" name="圆角矩形 3"/>
            <p:cNvGrpSpPr/>
            <p:nvPr/>
          </p:nvGrpSpPr>
          <p:grpSpPr>
            <a:xfrm>
              <a:off x="950852" y="1146312"/>
              <a:ext cx="10394359" cy="5447021"/>
              <a:chOff x="713232" y="859536"/>
              <a:chExt cx="7796784" cy="4084320"/>
            </a:xfrm>
          </p:grpSpPr>
          <p:pic>
            <p:nvPicPr>
              <p:cNvPr id="88068" name="圆角矩形 3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13232" y="859536"/>
                <a:ext cx="7796784" cy="408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8069" name="Text Box 25"/>
              <p:cNvSpPr txBox="1">
                <a:spLocks noChangeArrowheads="1"/>
              </p:cNvSpPr>
              <p:nvPr/>
            </p:nvSpPr>
            <p:spPr bwMode="auto">
              <a:xfrm rot="-5400000">
                <a:off x="2725205" y="-842204"/>
                <a:ext cx="3663710" cy="7380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lIns="103121" tIns="51561" rIns="103121" bIns="51561" anchor="ctr"/>
              <a:lstStyle>
                <a:lvl1pPr defTabSz="77343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24205" indent="-240030" defTabSz="77343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60755" indent="-192405" defTabSz="77343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43025" indent="-192405" defTabSz="77343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727200" indent="-192405" defTabSz="77343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184400" indent="-192405" defTabSz="77343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641600" indent="-192405" defTabSz="77343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098800" indent="-192405" defTabSz="77343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556000" indent="-192405" defTabSz="77343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Tx/>
                  <a:buNone/>
                </a:pPr>
                <a:endParaRPr lang="zh-CN" altLang="en-US" sz="1100" b="0" baseline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88070" name="圆角矩形 4"/>
            <p:cNvSpPr>
              <a:spLocks noChangeArrowheads="1"/>
            </p:cNvSpPr>
            <p:nvPr/>
          </p:nvSpPr>
          <p:spPr bwMode="auto">
            <a:xfrm rot="-5400000">
              <a:off x="3787190" y="-980627"/>
              <a:ext cx="4629438" cy="9557982"/>
            </a:xfrm>
            <a:prstGeom prst="roundRect">
              <a:avLst>
                <a:gd name="adj" fmla="val 0"/>
              </a:avLst>
            </a:prstGeom>
            <a:solidFill>
              <a:srgbClr val="F2F2F2"/>
            </a:solidFill>
            <a:ln>
              <a:noFill/>
            </a:ln>
            <a:effectLst>
              <a:outerShdw dist="88900" dir="2700000" algn="tl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lIns="103121" tIns="51561" rIns="103121" bIns="51561" anchor="ctr"/>
            <a:lstStyle>
              <a:lvl1pPr defTabSz="7734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24205" indent="-240030" defTabSz="7734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60755" indent="-192405" defTabSz="7734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43025" indent="-192405" defTabSz="7734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727200" indent="-192405" defTabSz="7734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184400" indent="-192405" defTabSz="7734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641600" indent="-192405" defTabSz="7734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098800" indent="-192405" defTabSz="7734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556000" indent="-192405" defTabSz="7734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endParaRPr lang="zh-CN" altLang="en-US" sz="1100" b="0" baseline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88071" name="组合 5"/>
            <p:cNvGrpSpPr/>
            <p:nvPr/>
          </p:nvGrpSpPr>
          <p:grpSpPr>
            <a:xfrm>
              <a:off x="982640" y="1596963"/>
              <a:ext cx="751226" cy="4402810"/>
              <a:chOff x="982640" y="1596963"/>
              <a:chExt cx="751226" cy="4402810"/>
            </a:xfrm>
          </p:grpSpPr>
          <p:grpSp>
            <p:nvGrpSpPr>
              <p:cNvPr id="88072" name="组合 6"/>
              <p:cNvGrpSpPr/>
              <p:nvPr/>
            </p:nvGrpSpPr>
            <p:grpSpPr>
              <a:xfrm rot="-5400000">
                <a:off x="-615716" y="3650191"/>
                <a:ext cx="4402810" cy="296354"/>
                <a:chOff x="2149635" y="1165383"/>
                <a:chExt cx="3485831" cy="234634"/>
              </a:xfrm>
            </p:grpSpPr>
            <p:grpSp>
              <p:nvGrpSpPr>
                <p:cNvPr id="88073" name="组合 37"/>
                <p:cNvGrpSpPr/>
                <p:nvPr/>
              </p:nvGrpSpPr>
              <p:grpSpPr>
                <a:xfrm>
                  <a:off x="2149635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88074" name="椭圆 65"/>
                  <p:cNvSpPr>
                    <a:spLocks noChangeArrowheads="1"/>
                  </p:cNvSpPr>
                  <p:nvPr/>
                </p:nvSpPr>
                <p:spPr bwMode="auto">
                  <a:xfrm>
                    <a:off x="2485168" y="1113225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88075" name="椭圆 66"/>
                  <p:cNvGrpSpPr/>
                  <p:nvPr/>
                </p:nvGrpSpPr>
                <p:grpSpPr>
                  <a:xfrm rot="5400000">
                    <a:off x="2494487" y="1126563"/>
                    <a:ext cx="183890" cy="183955"/>
                    <a:chOff x="1091184" y="4291584"/>
                    <a:chExt cx="195072" cy="195072"/>
                  </a:xfrm>
                </p:grpSpPr>
                <p:pic>
                  <p:nvPicPr>
                    <p:cNvPr id="88076" name="椭圆 66"/>
                    <p:cNvPicPr>
                      <a:picLocks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4291584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88077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40" y="4323383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8078" name="组合 38"/>
                <p:cNvGrpSpPr/>
                <p:nvPr/>
              </p:nvGrpSpPr>
              <p:grpSpPr>
                <a:xfrm>
                  <a:off x="2510880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88079" name="椭圆 63"/>
                  <p:cNvSpPr>
                    <a:spLocks noChangeArrowheads="1"/>
                  </p:cNvSpPr>
                  <p:nvPr/>
                </p:nvSpPr>
                <p:spPr bwMode="auto">
                  <a:xfrm>
                    <a:off x="2483960" y="1114348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88080" name="椭圆 64"/>
                  <p:cNvGrpSpPr/>
                  <p:nvPr/>
                </p:nvGrpSpPr>
                <p:grpSpPr>
                  <a:xfrm rot="5400000">
                    <a:off x="2493780" y="1126563"/>
                    <a:ext cx="183890" cy="183955"/>
                    <a:chOff x="1091184" y="3950208"/>
                    <a:chExt cx="195072" cy="195072"/>
                  </a:xfrm>
                </p:grpSpPr>
                <p:pic>
                  <p:nvPicPr>
                    <p:cNvPr id="88081" name="椭圆 64"/>
                    <p:cNvPicPr>
                      <a:picLocks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3950208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88082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40" y="3981257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8083" name="组合 39"/>
                <p:cNvGrpSpPr/>
                <p:nvPr/>
              </p:nvGrpSpPr>
              <p:grpSpPr>
                <a:xfrm>
                  <a:off x="2872124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88084" name="椭圆 61"/>
                  <p:cNvSpPr>
                    <a:spLocks noChangeArrowheads="1"/>
                  </p:cNvSpPr>
                  <p:nvPr/>
                </p:nvSpPr>
                <p:spPr bwMode="auto">
                  <a:xfrm>
                    <a:off x="2483851" y="1114348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88085" name="椭圆 62"/>
                  <p:cNvGrpSpPr/>
                  <p:nvPr/>
                </p:nvGrpSpPr>
                <p:grpSpPr>
                  <a:xfrm rot="5400000">
                    <a:off x="2495948" y="1129437"/>
                    <a:ext cx="183890" cy="178206"/>
                    <a:chOff x="1091184" y="3608832"/>
                    <a:chExt cx="195072" cy="188976"/>
                  </a:xfrm>
                </p:grpSpPr>
                <p:pic>
                  <p:nvPicPr>
                    <p:cNvPr id="88086" name="椭圆 62"/>
                    <p:cNvPicPr>
                      <a:picLocks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3608832"/>
                      <a:ext cx="195072" cy="1889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88087" name="Text Box 43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40" y="3639132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8088" name="组合 40"/>
                <p:cNvGrpSpPr/>
                <p:nvPr/>
              </p:nvGrpSpPr>
              <p:grpSpPr>
                <a:xfrm>
                  <a:off x="3233369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88089" name="椭圆 59"/>
                  <p:cNvSpPr>
                    <a:spLocks noChangeArrowheads="1"/>
                  </p:cNvSpPr>
                  <p:nvPr/>
                </p:nvSpPr>
                <p:spPr bwMode="auto">
                  <a:xfrm>
                    <a:off x="2483740" y="1114348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88090" name="椭圆 60"/>
                  <p:cNvGrpSpPr/>
                  <p:nvPr/>
                </p:nvGrpSpPr>
                <p:grpSpPr>
                  <a:xfrm rot="5400000">
                    <a:off x="2498115" y="1126563"/>
                    <a:ext cx="183890" cy="183955"/>
                    <a:chOff x="1091184" y="3261360"/>
                    <a:chExt cx="195072" cy="195072"/>
                  </a:xfrm>
                </p:grpSpPr>
                <p:pic>
                  <p:nvPicPr>
                    <p:cNvPr id="88091" name="椭圆 60"/>
                    <p:cNvPicPr>
                      <a:picLocks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3261360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88092" name="Text Box 48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40" y="3297006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8093" name="组合 41"/>
                <p:cNvGrpSpPr/>
                <p:nvPr/>
              </p:nvGrpSpPr>
              <p:grpSpPr>
                <a:xfrm>
                  <a:off x="3594615" y="1165383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88094" name="椭圆 57"/>
                  <p:cNvSpPr>
                    <a:spLocks noChangeArrowheads="1"/>
                  </p:cNvSpPr>
                  <p:nvPr/>
                </p:nvSpPr>
                <p:spPr bwMode="auto">
                  <a:xfrm>
                    <a:off x="2483629" y="1114351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88095" name="椭圆 58"/>
                  <p:cNvGrpSpPr/>
                  <p:nvPr/>
                </p:nvGrpSpPr>
                <p:grpSpPr>
                  <a:xfrm rot="5400000">
                    <a:off x="2497406" y="1126564"/>
                    <a:ext cx="183890" cy="183955"/>
                    <a:chOff x="1091184" y="2919984"/>
                    <a:chExt cx="195072" cy="195072"/>
                  </a:xfrm>
                </p:grpSpPr>
                <p:pic>
                  <p:nvPicPr>
                    <p:cNvPr id="88096" name="椭圆 58"/>
                    <p:cNvPicPr>
                      <a:picLocks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2919984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88097" name="Text Box 53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39" y="2954879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8098" name="组合 42"/>
                <p:cNvGrpSpPr/>
                <p:nvPr/>
              </p:nvGrpSpPr>
              <p:grpSpPr>
                <a:xfrm>
                  <a:off x="3955858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88099" name="椭圆 55"/>
                  <p:cNvSpPr>
                    <a:spLocks noChangeArrowheads="1"/>
                  </p:cNvSpPr>
                  <p:nvPr/>
                </p:nvSpPr>
                <p:spPr bwMode="auto">
                  <a:xfrm>
                    <a:off x="2484618" y="1114350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88100" name="椭圆 56"/>
                  <p:cNvGrpSpPr/>
                  <p:nvPr/>
                </p:nvGrpSpPr>
                <p:grpSpPr>
                  <a:xfrm rot="5400000">
                    <a:off x="2496701" y="1126564"/>
                    <a:ext cx="183890" cy="183955"/>
                    <a:chOff x="1091184" y="2578608"/>
                    <a:chExt cx="195072" cy="195072"/>
                  </a:xfrm>
                </p:grpSpPr>
                <p:pic>
                  <p:nvPicPr>
                    <p:cNvPr id="88101" name="椭圆 56"/>
                    <p:cNvPicPr>
                      <a:picLocks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2578608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88102" name="Text Box 58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39" y="2612755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8103" name="组合 43"/>
                <p:cNvGrpSpPr/>
                <p:nvPr/>
              </p:nvGrpSpPr>
              <p:grpSpPr>
                <a:xfrm>
                  <a:off x="4317103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88104" name="椭圆 53"/>
                  <p:cNvSpPr>
                    <a:spLocks noChangeArrowheads="1"/>
                  </p:cNvSpPr>
                  <p:nvPr/>
                </p:nvSpPr>
                <p:spPr bwMode="auto">
                  <a:xfrm>
                    <a:off x="2484508" y="1114350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88105" name="椭圆 54"/>
                  <p:cNvGrpSpPr/>
                  <p:nvPr/>
                </p:nvGrpSpPr>
                <p:grpSpPr>
                  <a:xfrm rot="5400000">
                    <a:off x="2495994" y="1126564"/>
                    <a:ext cx="183890" cy="183955"/>
                    <a:chOff x="1091184" y="2237232"/>
                    <a:chExt cx="195072" cy="195072"/>
                  </a:xfrm>
                </p:grpSpPr>
                <p:pic>
                  <p:nvPicPr>
                    <p:cNvPr id="88106" name="椭圆 54"/>
                    <p:cNvPicPr>
                      <a:picLocks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2237232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88107" name="Text Box 63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39" y="2270629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8108" name="组合 44"/>
                <p:cNvGrpSpPr/>
                <p:nvPr/>
              </p:nvGrpSpPr>
              <p:grpSpPr>
                <a:xfrm>
                  <a:off x="4678347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88109" name="椭圆 51"/>
                  <p:cNvSpPr>
                    <a:spLocks noChangeArrowheads="1"/>
                  </p:cNvSpPr>
                  <p:nvPr/>
                </p:nvSpPr>
                <p:spPr bwMode="auto">
                  <a:xfrm>
                    <a:off x="2484398" y="1114350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88110" name="椭圆 52"/>
                  <p:cNvGrpSpPr/>
                  <p:nvPr/>
                </p:nvGrpSpPr>
                <p:grpSpPr>
                  <a:xfrm rot="5400000">
                    <a:off x="2495287" y="1126564"/>
                    <a:ext cx="183890" cy="183955"/>
                    <a:chOff x="1091184" y="1895856"/>
                    <a:chExt cx="195072" cy="195072"/>
                  </a:xfrm>
                </p:grpSpPr>
                <p:pic>
                  <p:nvPicPr>
                    <p:cNvPr id="88111" name="椭圆 52"/>
                    <p:cNvPicPr>
                      <a:picLocks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1895856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88112" name="Text Box 68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39" y="1928504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8113" name="组合 45"/>
                <p:cNvGrpSpPr/>
                <p:nvPr/>
              </p:nvGrpSpPr>
              <p:grpSpPr>
                <a:xfrm>
                  <a:off x="5039590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88114" name="椭圆 49"/>
                  <p:cNvSpPr>
                    <a:spLocks noChangeArrowheads="1"/>
                  </p:cNvSpPr>
                  <p:nvPr/>
                </p:nvSpPr>
                <p:spPr bwMode="auto">
                  <a:xfrm>
                    <a:off x="2484289" y="1114350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88115" name="椭圆 50"/>
                  <p:cNvGrpSpPr/>
                  <p:nvPr/>
                </p:nvGrpSpPr>
                <p:grpSpPr>
                  <a:xfrm rot="5400000">
                    <a:off x="2494582" y="1126564"/>
                    <a:ext cx="183890" cy="183955"/>
                    <a:chOff x="1091184" y="1554480"/>
                    <a:chExt cx="195072" cy="195072"/>
                  </a:xfrm>
                </p:grpSpPr>
                <p:pic>
                  <p:nvPicPr>
                    <p:cNvPr id="88116" name="椭圆 50"/>
                    <p:cNvPicPr>
                      <a:picLocks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1554480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88117" name="Text Box 73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39" y="1586380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8118" name="组合 46"/>
                <p:cNvGrpSpPr/>
                <p:nvPr/>
              </p:nvGrpSpPr>
              <p:grpSpPr>
                <a:xfrm>
                  <a:off x="5400834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88119" name="椭圆 47"/>
                  <p:cNvSpPr>
                    <a:spLocks noChangeArrowheads="1"/>
                  </p:cNvSpPr>
                  <p:nvPr/>
                </p:nvSpPr>
                <p:spPr bwMode="auto">
                  <a:xfrm>
                    <a:off x="2484180" y="1114350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88120" name="椭圆 48"/>
                  <p:cNvGrpSpPr/>
                  <p:nvPr/>
                </p:nvGrpSpPr>
                <p:grpSpPr>
                  <a:xfrm rot="5400000">
                    <a:off x="2493875" y="1126564"/>
                    <a:ext cx="183890" cy="183955"/>
                    <a:chOff x="1091184" y="1213104"/>
                    <a:chExt cx="195072" cy="195072"/>
                  </a:xfrm>
                </p:grpSpPr>
                <p:pic>
                  <p:nvPicPr>
                    <p:cNvPr id="88121" name="椭圆 48"/>
                    <p:cNvPicPr>
                      <a:picLocks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1213104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88122" name="Text Box 78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39" y="1244254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88123" name="组合 7"/>
              <p:cNvGrpSpPr/>
              <p:nvPr/>
            </p:nvGrpSpPr>
            <p:grpSpPr>
              <a:xfrm rot="-5400000">
                <a:off x="1229146" y="5557333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88124" name="圆角矩形 35"/>
                <p:cNvGrpSpPr/>
                <p:nvPr/>
              </p:nvGrpSpPr>
              <p:grpSpPr>
                <a:xfrm rot="5400000">
                  <a:off x="1955540" y="956829"/>
                  <a:ext cx="591960" cy="122280"/>
                  <a:chOff x="688848" y="4376928"/>
                  <a:chExt cx="560832" cy="115824"/>
                </a:xfrm>
              </p:grpSpPr>
              <p:pic>
                <p:nvPicPr>
                  <p:cNvPr id="88125" name="圆角矩形 35"/>
                  <p:cNvPicPr>
                    <a:picLocks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4376928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8126" name="Text Box 82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4203175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88127" name="圆角矩形 36"/>
                <p:cNvGrpSpPr/>
                <p:nvPr/>
              </p:nvGrpSpPr>
              <p:grpSpPr>
                <a:xfrm rot="5400000">
                  <a:off x="2026334" y="956829"/>
                  <a:ext cx="591960" cy="122280"/>
                  <a:chOff x="688848" y="4309872"/>
                  <a:chExt cx="560832" cy="115824"/>
                </a:xfrm>
              </p:grpSpPr>
              <p:pic>
                <p:nvPicPr>
                  <p:cNvPr id="88128" name="圆角矩形 36"/>
                  <p:cNvPicPr>
                    <a:picLocks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4309872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8129" name="Text Box 85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4137864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88130" name="组合 8"/>
              <p:cNvGrpSpPr/>
              <p:nvPr/>
            </p:nvGrpSpPr>
            <p:grpSpPr>
              <a:xfrm rot="-5400000">
                <a:off x="1229146" y="5099277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88131" name="圆角矩形 33"/>
                <p:cNvGrpSpPr/>
                <p:nvPr/>
              </p:nvGrpSpPr>
              <p:grpSpPr>
                <a:xfrm rot="5400000">
                  <a:off x="1959773" y="956829"/>
                  <a:ext cx="591960" cy="122280"/>
                  <a:chOff x="688848" y="4029456"/>
                  <a:chExt cx="560832" cy="115824"/>
                </a:xfrm>
              </p:grpSpPr>
              <p:pic>
                <p:nvPicPr>
                  <p:cNvPr id="88132" name="圆角矩形 33"/>
                  <p:cNvPicPr>
                    <a:picLocks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4029456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8133" name="Text Box 89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3859712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88134" name="圆角矩形 34"/>
                <p:cNvGrpSpPr/>
                <p:nvPr/>
              </p:nvGrpSpPr>
              <p:grpSpPr>
                <a:xfrm rot="5400000">
                  <a:off x="2024131" y="956829"/>
                  <a:ext cx="591960" cy="122280"/>
                  <a:chOff x="688848" y="3968496"/>
                  <a:chExt cx="560832" cy="115824"/>
                </a:xfrm>
              </p:grpSpPr>
              <p:pic>
                <p:nvPicPr>
                  <p:cNvPr id="88135" name="圆角矩形 34"/>
                  <p:cNvPicPr>
                    <a:picLocks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3968496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8136" name="Text Box 92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3794401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88137" name="组合 9"/>
              <p:cNvGrpSpPr/>
              <p:nvPr/>
            </p:nvGrpSpPr>
            <p:grpSpPr>
              <a:xfrm rot="-5400000">
                <a:off x="1229146" y="4641222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88138" name="圆角矩形 31"/>
                <p:cNvGrpSpPr/>
                <p:nvPr/>
              </p:nvGrpSpPr>
              <p:grpSpPr>
                <a:xfrm rot="5400000">
                  <a:off x="1957571" y="956829"/>
                  <a:ext cx="591960" cy="122280"/>
                  <a:chOff x="688848" y="3688080"/>
                  <a:chExt cx="560832" cy="115824"/>
                </a:xfrm>
              </p:grpSpPr>
              <p:pic>
                <p:nvPicPr>
                  <p:cNvPr id="88139" name="圆角矩形 31"/>
                  <p:cNvPicPr>
                    <a:picLocks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3688080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8140" name="Text Box 96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3516250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88141" name="圆角矩形 32"/>
                <p:cNvGrpSpPr/>
                <p:nvPr/>
              </p:nvGrpSpPr>
              <p:grpSpPr>
                <a:xfrm rot="5400000">
                  <a:off x="2028365" y="956829"/>
                  <a:ext cx="591960" cy="122280"/>
                  <a:chOff x="688848" y="3621024"/>
                  <a:chExt cx="560832" cy="115824"/>
                </a:xfrm>
              </p:grpSpPr>
              <p:pic>
                <p:nvPicPr>
                  <p:cNvPr id="88142" name="圆角矩形 32"/>
                  <p:cNvPicPr>
                    <a:picLocks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3621024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8143" name="Text Box 99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3450939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88144" name="组合 10"/>
              <p:cNvGrpSpPr/>
              <p:nvPr/>
            </p:nvGrpSpPr>
            <p:grpSpPr>
              <a:xfrm rot="-5400000">
                <a:off x="1229146" y="4183167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88145" name="圆角矩形 29"/>
                <p:cNvGrpSpPr/>
                <p:nvPr/>
              </p:nvGrpSpPr>
              <p:grpSpPr>
                <a:xfrm rot="5400000">
                  <a:off x="1955369" y="956829"/>
                  <a:ext cx="591960" cy="122280"/>
                  <a:chOff x="688848" y="3346704"/>
                  <a:chExt cx="560832" cy="115824"/>
                </a:xfrm>
              </p:grpSpPr>
              <p:pic>
                <p:nvPicPr>
                  <p:cNvPr id="88146" name="圆角矩形 29"/>
                  <p:cNvPicPr>
                    <a:picLocks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3346704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8147" name="Text Box 103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3172789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88148" name="圆角矩形 30"/>
                <p:cNvGrpSpPr/>
                <p:nvPr/>
              </p:nvGrpSpPr>
              <p:grpSpPr>
                <a:xfrm rot="5400000">
                  <a:off x="2026163" y="956829"/>
                  <a:ext cx="591960" cy="122280"/>
                  <a:chOff x="688848" y="3279648"/>
                  <a:chExt cx="560832" cy="115824"/>
                </a:xfrm>
              </p:grpSpPr>
              <p:pic>
                <p:nvPicPr>
                  <p:cNvPr id="88149" name="圆角矩形 30"/>
                  <p:cNvPicPr>
                    <a:picLocks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3279648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8150" name="Text Box 106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3107478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88151" name="组合 11"/>
              <p:cNvGrpSpPr/>
              <p:nvPr/>
            </p:nvGrpSpPr>
            <p:grpSpPr>
              <a:xfrm rot="-5400000">
                <a:off x="1229146" y="3725113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88152" name="圆角矩形 27"/>
                <p:cNvGrpSpPr/>
                <p:nvPr/>
              </p:nvGrpSpPr>
              <p:grpSpPr>
                <a:xfrm rot="5400000">
                  <a:off x="1959604" y="956829"/>
                  <a:ext cx="591960" cy="122280"/>
                  <a:chOff x="688848" y="2999232"/>
                  <a:chExt cx="560832" cy="115824"/>
                </a:xfrm>
              </p:grpSpPr>
              <p:pic>
                <p:nvPicPr>
                  <p:cNvPr id="88153" name="圆角矩形 27"/>
                  <p:cNvPicPr>
                    <a:picLocks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2999232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8154" name="Text Box 110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2829328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88155" name="圆角矩形 28"/>
                <p:cNvGrpSpPr/>
                <p:nvPr/>
              </p:nvGrpSpPr>
              <p:grpSpPr>
                <a:xfrm rot="5400000">
                  <a:off x="2023962" y="956829"/>
                  <a:ext cx="591960" cy="122280"/>
                  <a:chOff x="688848" y="2938272"/>
                  <a:chExt cx="560832" cy="115824"/>
                </a:xfrm>
              </p:grpSpPr>
              <p:pic>
                <p:nvPicPr>
                  <p:cNvPr id="88156" name="圆角矩形 28"/>
                  <p:cNvPicPr>
                    <a:picLocks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2938272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8157" name="Text Box 113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2764017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88158" name="组合 12"/>
              <p:cNvGrpSpPr/>
              <p:nvPr/>
            </p:nvGrpSpPr>
            <p:grpSpPr>
              <a:xfrm rot="-5400000">
                <a:off x="1229146" y="3267055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88159" name="圆角矩形 25"/>
                <p:cNvGrpSpPr/>
                <p:nvPr/>
              </p:nvGrpSpPr>
              <p:grpSpPr>
                <a:xfrm rot="5400000">
                  <a:off x="1957400" y="956829"/>
                  <a:ext cx="591960" cy="122280"/>
                  <a:chOff x="688848" y="2657856"/>
                  <a:chExt cx="560832" cy="115824"/>
                </a:xfrm>
              </p:grpSpPr>
              <p:pic>
                <p:nvPicPr>
                  <p:cNvPr id="88160" name="圆角矩形 25"/>
                  <p:cNvPicPr>
                    <a:picLocks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2657856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8161" name="Text Box 117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2485864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88162" name="圆角矩形 26"/>
                <p:cNvGrpSpPr/>
                <p:nvPr/>
              </p:nvGrpSpPr>
              <p:grpSpPr>
                <a:xfrm rot="5400000">
                  <a:off x="2028194" y="956829"/>
                  <a:ext cx="591960" cy="122280"/>
                  <a:chOff x="688848" y="2590800"/>
                  <a:chExt cx="560832" cy="115824"/>
                </a:xfrm>
              </p:grpSpPr>
              <p:pic>
                <p:nvPicPr>
                  <p:cNvPr id="88163" name="圆角矩形 26"/>
                  <p:cNvPicPr>
                    <a:picLocks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2590800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8164" name="Text Box 120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2420553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88165" name="组合 13"/>
              <p:cNvGrpSpPr/>
              <p:nvPr/>
            </p:nvGrpSpPr>
            <p:grpSpPr>
              <a:xfrm rot="-5400000">
                <a:off x="1229145" y="2808999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88166" name="圆角矩形 23"/>
                <p:cNvGrpSpPr/>
                <p:nvPr/>
              </p:nvGrpSpPr>
              <p:grpSpPr>
                <a:xfrm rot="5400000">
                  <a:off x="1955196" y="956830"/>
                  <a:ext cx="591960" cy="122280"/>
                  <a:chOff x="688848" y="2316480"/>
                  <a:chExt cx="560832" cy="115824"/>
                </a:xfrm>
              </p:grpSpPr>
              <p:pic>
                <p:nvPicPr>
                  <p:cNvPr id="88167" name="圆角矩形 23"/>
                  <p:cNvPicPr>
                    <a:picLocks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2316480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8168" name="Text Box 124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6" y="2142401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88169" name="圆角矩形 24"/>
                <p:cNvGrpSpPr/>
                <p:nvPr/>
              </p:nvGrpSpPr>
              <p:grpSpPr>
                <a:xfrm rot="5400000">
                  <a:off x="2025990" y="956830"/>
                  <a:ext cx="591960" cy="122280"/>
                  <a:chOff x="688848" y="2249424"/>
                  <a:chExt cx="560832" cy="115824"/>
                </a:xfrm>
              </p:grpSpPr>
              <p:pic>
                <p:nvPicPr>
                  <p:cNvPr id="88170" name="圆角矩形 24"/>
                  <p:cNvPicPr>
                    <a:picLocks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2249424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8171" name="Text Box 127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2077090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88172" name="组合 14"/>
              <p:cNvGrpSpPr/>
              <p:nvPr/>
            </p:nvGrpSpPr>
            <p:grpSpPr>
              <a:xfrm rot="-5400000">
                <a:off x="1229146" y="2350946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88173" name="圆角矩形 21"/>
                <p:cNvGrpSpPr/>
                <p:nvPr/>
              </p:nvGrpSpPr>
              <p:grpSpPr>
                <a:xfrm rot="5400000">
                  <a:off x="1959432" y="956829"/>
                  <a:ext cx="591960" cy="122280"/>
                  <a:chOff x="688848" y="1969008"/>
                  <a:chExt cx="560832" cy="115824"/>
                </a:xfrm>
              </p:grpSpPr>
              <p:pic>
                <p:nvPicPr>
                  <p:cNvPr id="88174" name="圆角矩形 21"/>
                  <p:cNvPicPr>
                    <a:picLocks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1969008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8175" name="Text Box 13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1798941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88176" name="圆角矩形 22"/>
                <p:cNvGrpSpPr/>
                <p:nvPr/>
              </p:nvGrpSpPr>
              <p:grpSpPr>
                <a:xfrm rot="5400000">
                  <a:off x="2030226" y="956829"/>
                  <a:ext cx="591960" cy="122280"/>
                  <a:chOff x="688848" y="1901952"/>
                  <a:chExt cx="560832" cy="115824"/>
                </a:xfrm>
              </p:grpSpPr>
              <p:pic>
                <p:nvPicPr>
                  <p:cNvPr id="88177" name="圆角矩形 22"/>
                  <p:cNvPicPr>
                    <a:picLocks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1901952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8178" name="Text Box 134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1733630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88179" name="组合 15"/>
              <p:cNvGrpSpPr/>
              <p:nvPr/>
            </p:nvGrpSpPr>
            <p:grpSpPr>
              <a:xfrm rot="-5400000">
                <a:off x="1229146" y="1892893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88180" name="圆角矩形 19"/>
                <p:cNvGrpSpPr/>
                <p:nvPr/>
              </p:nvGrpSpPr>
              <p:grpSpPr>
                <a:xfrm rot="5400000">
                  <a:off x="1957232" y="956829"/>
                  <a:ext cx="591960" cy="122280"/>
                  <a:chOff x="688848" y="1627632"/>
                  <a:chExt cx="560832" cy="115824"/>
                </a:xfrm>
              </p:grpSpPr>
              <p:pic>
                <p:nvPicPr>
                  <p:cNvPr id="88181" name="圆角矩形 19"/>
                  <p:cNvPicPr>
                    <a:picLocks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1627632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8182" name="Text Box 138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1455481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88183" name="圆角矩形 20"/>
                <p:cNvGrpSpPr/>
                <p:nvPr/>
              </p:nvGrpSpPr>
              <p:grpSpPr>
                <a:xfrm rot="5400000">
                  <a:off x="2028026" y="956829"/>
                  <a:ext cx="591960" cy="122280"/>
                  <a:chOff x="688848" y="1560576"/>
                  <a:chExt cx="560832" cy="115824"/>
                </a:xfrm>
              </p:grpSpPr>
              <p:pic>
                <p:nvPicPr>
                  <p:cNvPr id="88184" name="圆角矩形 20"/>
                  <p:cNvPicPr>
                    <a:picLocks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1560576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8185" name="Text Box 14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1390170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88186" name="组合 16"/>
              <p:cNvGrpSpPr/>
              <p:nvPr/>
            </p:nvGrpSpPr>
            <p:grpSpPr>
              <a:xfrm rot="-5400000">
                <a:off x="1229146" y="1434840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88187" name="圆角矩形 17"/>
                <p:cNvGrpSpPr/>
                <p:nvPr/>
              </p:nvGrpSpPr>
              <p:grpSpPr>
                <a:xfrm rot="5400000">
                  <a:off x="1955032" y="956829"/>
                  <a:ext cx="591960" cy="122280"/>
                  <a:chOff x="688848" y="1286256"/>
                  <a:chExt cx="560832" cy="115824"/>
                </a:xfrm>
              </p:grpSpPr>
              <p:pic>
                <p:nvPicPr>
                  <p:cNvPr id="88188" name="圆角矩形 17"/>
                  <p:cNvPicPr>
                    <a:picLocks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1286256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8189" name="Text Box 145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1112021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88190" name="圆角矩形 18"/>
                <p:cNvGrpSpPr/>
                <p:nvPr/>
              </p:nvGrpSpPr>
              <p:grpSpPr>
                <a:xfrm rot="5400000">
                  <a:off x="2025825" y="956829"/>
                  <a:ext cx="591960" cy="122280"/>
                  <a:chOff x="688848" y="1219200"/>
                  <a:chExt cx="560832" cy="115824"/>
                </a:xfrm>
              </p:grpSpPr>
              <p:pic>
                <p:nvPicPr>
                  <p:cNvPr id="88191" name="圆角矩形 18"/>
                  <p:cNvPicPr>
                    <a:picLocks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1219200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8192" name="Text Box 148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1046710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26655" name="文本框 26654"/>
          <p:cNvSpPr txBox="1">
            <a:spLocks noChangeArrowheads="1"/>
          </p:cNvSpPr>
          <p:nvPr/>
        </p:nvSpPr>
        <p:spPr bwMode="auto">
          <a:xfrm>
            <a:off x="582613" y="1193800"/>
            <a:ext cx="8585200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如果用一个电阻</a:t>
            </a:r>
            <a:r>
              <a:rPr lang="en-US" altLang="zh-CN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R</a:t>
            </a: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代替两个串联着的电阻</a:t>
            </a:r>
            <a:r>
              <a:rPr lang="en-US" altLang="zh-CN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R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1</a:t>
            </a: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、</a:t>
            </a:r>
            <a:r>
              <a:rPr lang="en-US" altLang="zh-CN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R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2</a:t>
            </a: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接入电路后，电路的状态不变，即</a:t>
            </a:r>
            <a:r>
              <a:rPr lang="en-US" altLang="zh-CN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R</a:t>
            </a: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两端的电压和通过它的电流都与原来的相同，</a:t>
            </a:r>
            <a:r>
              <a:rPr lang="en-US" altLang="zh-CN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R</a:t>
            </a: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就叫做这两个串联电阻</a:t>
            </a:r>
            <a:r>
              <a:rPr lang="en-US" altLang="zh-CN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R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1</a:t>
            </a: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、</a:t>
            </a:r>
            <a:r>
              <a:rPr lang="en-US" altLang="zh-CN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R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2</a:t>
            </a: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的总电阻。</a:t>
            </a:r>
          </a:p>
          <a:p>
            <a:pPr>
              <a:lnSpc>
                <a:spcPct val="150000"/>
              </a:lnSpc>
            </a:pPr>
            <a:endParaRPr lang="zh-CN" altLang="en-US" sz="2800" baseline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800" baseline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并联电阻和它的总电阻也存在这种 </a:t>
            </a:r>
            <a:r>
              <a:rPr lang="zh-CN" altLang="en-US" sz="2800" u="sng" baseline="0">
                <a:solidFill>
                  <a:srgbClr val="FF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“等效替代”</a:t>
            </a: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 关系。</a:t>
            </a:r>
          </a:p>
        </p:txBody>
      </p:sp>
      <p:grpSp>
        <p:nvGrpSpPr>
          <p:cNvPr id="2" name="组合 26643"/>
          <p:cNvGrpSpPr/>
          <p:nvPr/>
        </p:nvGrpSpPr>
        <p:grpSpPr>
          <a:xfrm>
            <a:off x="4046538" y="3435350"/>
            <a:ext cx="2808287" cy="576263"/>
            <a:chOff x="839" y="1117"/>
            <a:chExt cx="1769" cy="363"/>
          </a:xfrm>
        </p:grpSpPr>
        <p:sp>
          <p:nvSpPr>
            <p:cNvPr id="88195" name="直接连接符 26632"/>
            <p:cNvSpPr>
              <a:spLocks noChangeShapeType="1"/>
            </p:cNvSpPr>
            <p:nvPr/>
          </p:nvSpPr>
          <p:spPr bwMode="auto">
            <a:xfrm>
              <a:off x="839" y="1389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88196" name="组合 26635"/>
            <p:cNvGrpSpPr/>
            <p:nvPr/>
          </p:nvGrpSpPr>
          <p:grpSpPr>
            <a:xfrm>
              <a:off x="1020" y="1117"/>
              <a:ext cx="1588" cy="363"/>
              <a:chOff x="1020" y="1117"/>
              <a:chExt cx="1588" cy="363"/>
            </a:xfrm>
          </p:grpSpPr>
          <p:sp>
            <p:nvSpPr>
              <p:cNvPr id="88197" name="矩形 26628"/>
              <p:cNvSpPr>
                <a:spLocks noChangeArrowheads="1"/>
              </p:cNvSpPr>
              <p:nvPr/>
            </p:nvSpPr>
            <p:spPr bwMode="auto">
              <a:xfrm>
                <a:off x="1020" y="1344"/>
                <a:ext cx="499" cy="136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8198" name="矩形 26629"/>
              <p:cNvSpPr>
                <a:spLocks noChangeArrowheads="1"/>
              </p:cNvSpPr>
              <p:nvPr/>
            </p:nvSpPr>
            <p:spPr bwMode="auto">
              <a:xfrm>
                <a:off x="1837" y="1344"/>
                <a:ext cx="544" cy="136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8199" name="文本框 26630"/>
              <p:cNvSpPr txBox="1">
                <a:spLocks noChangeArrowheads="1"/>
              </p:cNvSpPr>
              <p:nvPr/>
            </p:nvSpPr>
            <p:spPr bwMode="auto">
              <a:xfrm>
                <a:off x="1020" y="1143"/>
                <a:ext cx="408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</a:t>
                </a:r>
                <a:r>
                  <a:rPr lang="en-US" altLang="zh-CN" sz="2000" baseline="-25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</a:p>
            </p:txBody>
          </p:sp>
          <p:sp>
            <p:nvSpPr>
              <p:cNvPr id="88200" name="文本框 26631"/>
              <p:cNvSpPr txBox="1">
                <a:spLocks noChangeArrowheads="1"/>
              </p:cNvSpPr>
              <p:nvPr/>
            </p:nvSpPr>
            <p:spPr bwMode="auto">
              <a:xfrm>
                <a:off x="1927" y="1117"/>
                <a:ext cx="317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</a:t>
                </a:r>
                <a:r>
                  <a:rPr lang="en-US" altLang="zh-CN" sz="2000" baseline="-250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  <p:sp>
            <p:nvSpPr>
              <p:cNvPr id="88201" name="直接连接符 26633"/>
              <p:cNvSpPr>
                <a:spLocks noChangeShapeType="1"/>
              </p:cNvSpPr>
              <p:nvPr/>
            </p:nvSpPr>
            <p:spPr bwMode="auto">
              <a:xfrm>
                <a:off x="1519" y="1389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8202" name="直接连接符 26634"/>
              <p:cNvSpPr>
                <a:spLocks noChangeShapeType="1"/>
              </p:cNvSpPr>
              <p:nvPr/>
            </p:nvSpPr>
            <p:spPr bwMode="auto">
              <a:xfrm>
                <a:off x="2381" y="138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组合 26642"/>
          <p:cNvGrpSpPr/>
          <p:nvPr/>
        </p:nvGrpSpPr>
        <p:grpSpPr>
          <a:xfrm>
            <a:off x="4189413" y="3362325"/>
            <a:ext cx="2808287" cy="649288"/>
            <a:chOff x="839" y="1661"/>
            <a:chExt cx="1769" cy="409"/>
          </a:xfrm>
        </p:grpSpPr>
        <p:sp>
          <p:nvSpPr>
            <p:cNvPr id="88204" name="矩形 26636"/>
            <p:cNvSpPr>
              <a:spLocks noChangeArrowheads="1"/>
            </p:cNvSpPr>
            <p:nvPr/>
          </p:nvSpPr>
          <p:spPr bwMode="auto">
            <a:xfrm>
              <a:off x="1292" y="1888"/>
              <a:ext cx="726" cy="182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205" name="文本框 26637"/>
            <p:cNvSpPr txBox="1">
              <a:spLocks noChangeArrowheads="1"/>
            </p:cNvSpPr>
            <p:nvPr/>
          </p:nvSpPr>
          <p:spPr bwMode="auto">
            <a:xfrm>
              <a:off x="1474" y="1661"/>
              <a:ext cx="317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</a:t>
              </a:r>
            </a:p>
          </p:txBody>
        </p:sp>
        <p:sp>
          <p:nvSpPr>
            <p:cNvPr id="88206" name="直接连接符 26638"/>
            <p:cNvSpPr>
              <a:spLocks noChangeShapeType="1"/>
            </p:cNvSpPr>
            <p:nvPr/>
          </p:nvSpPr>
          <p:spPr bwMode="auto">
            <a:xfrm>
              <a:off x="839" y="1987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207" name="直接连接符 26639"/>
            <p:cNvSpPr>
              <a:spLocks noChangeShapeType="1"/>
            </p:cNvSpPr>
            <p:nvPr/>
          </p:nvSpPr>
          <p:spPr bwMode="auto">
            <a:xfrm>
              <a:off x="2018" y="1979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26653"/>
          <p:cNvGrpSpPr/>
          <p:nvPr/>
        </p:nvGrpSpPr>
        <p:grpSpPr>
          <a:xfrm>
            <a:off x="3586163" y="3867150"/>
            <a:ext cx="3411537" cy="1439863"/>
            <a:chOff x="1003" y="1253"/>
            <a:chExt cx="2149" cy="907"/>
          </a:xfrm>
        </p:grpSpPr>
        <p:sp>
          <p:nvSpPr>
            <p:cNvPr id="88209" name="直接连接符 26640"/>
            <p:cNvSpPr>
              <a:spLocks noChangeShapeType="1"/>
            </p:cNvSpPr>
            <p:nvPr/>
          </p:nvSpPr>
          <p:spPr bwMode="auto">
            <a:xfrm flipH="1">
              <a:off x="1179" y="1660"/>
              <a:ext cx="0" cy="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210" name="直接连接符 26641"/>
            <p:cNvSpPr>
              <a:spLocks noChangeShapeType="1"/>
            </p:cNvSpPr>
            <p:nvPr/>
          </p:nvSpPr>
          <p:spPr bwMode="auto">
            <a:xfrm flipH="1">
              <a:off x="3152" y="1253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211" name="椭圆 26644"/>
            <p:cNvSpPr>
              <a:spLocks noChangeArrowheads="1"/>
            </p:cNvSpPr>
            <p:nvPr/>
          </p:nvSpPr>
          <p:spPr bwMode="auto">
            <a:xfrm>
              <a:off x="1003" y="1342"/>
              <a:ext cx="318" cy="318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rgbClr val="FF00FF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en-US" altLang="zh-CN" sz="280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</a:p>
          </p:txBody>
        </p:sp>
        <p:sp>
          <p:nvSpPr>
            <p:cNvPr id="88212" name="直接连接符 26645"/>
            <p:cNvSpPr>
              <a:spLocks noChangeShapeType="1"/>
            </p:cNvSpPr>
            <p:nvPr/>
          </p:nvSpPr>
          <p:spPr bwMode="auto">
            <a:xfrm rot="17400000" flipV="1">
              <a:off x="1137" y="1283"/>
              <a:ext cx="83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213" name="直接连接符 26648"/>
            <p:cNvSpPr>
              <a:spLocks noChangeShapeType="1"/>
            </p:cNvSpPr>
            <p:nvPr/>
          </p:nvSpPr>
          <p:spPr bwMode="auto">
            <a:xfrm>
              <a:off x="1202" y="1261"/>
              <a:ext cx="23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214" name="椭圆 26649"/>
            <p:cNvSpPr>
              <a:spLocks noChangeArrowheads="1"/>
            </p:cNvSpPr>
            <p:nvPr/>
          </p:nvSpPr>
          <p:spPr bwMode="auto">
            <a:xfrm>
              <a:off x="2064" y="1660"/>
              <a:ext cx="305" cy="337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rgbClr val="FF00FF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en-US" altLang="zh-CN" sz="280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</a:t>
              </a:r>
            </a:p>
          </p:txBody>
        </p:sp>
        <p:sp>
          <p:nvSpPr>
            <p:cNvPr id="88215" name="直接连接符 26651"/>
            <p:cNvSpPr>
              <a:spLocks noChangeShapeType="1"/>
            </p:cNvSpPr>
            <p:nvPr/>
          </p:nvSpPr>
          <p:spPr bwMode="auto">
            <a:xfrm rot="180000" flipV="1">
              <a:off x="1202" y="1797"/>
              <a:ext cx="862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216" name="直接连接符 26652"/>
            <p:cNvSpPr>
              <a:spLocks noChangeShapeType="1"/>
            </p:cNvSpPr>
            <p:nvPr/>
          </p:nvSpPr>
          <p:spPr bwMode="auto">
            <a:xfrm rot="300000" flipV="1">
              <a:off x="2344" y="1774"/>
              <a:ext cx="808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8217" name="文本框 4"/>
          <p:cNvSpPr txBox="1">
            <a:spLocks noChangeArrowheads="1"/>
          </p:cNvSpPr>
          <p:nvPr/>
        </p:nvSpPr>
        <p:spPr bwMode="auto">
          <a:xfrm>
            <a:off x="323850" y="260350"/>
            <a:ext cx="1501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aseline="0">
                <a:solidFill>
                  <a:srgbClr val="C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加油站</a:t>
            </a:r>
          </a:p>
        </p:txBody>
      </p:sp>
      <p:pic>
        <p:nvPicPr>
          <p:cNvPr id="88218" name="矩形 1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213" y="234950"/>
            <a:ext cx="216058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219" name="TextBox 64"/>
          <p:cNvSpPr txBox="1">
            <a:spLocks noChangeArrowheads="1"/>
          </p:cNvSpPr>
          <p:nvPr/>
        </p:nvSpPr>
        <p:spPr bwMode="auto">
          <a:xfrm>
            <a:off x="3059113" y="404813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765" tIns="38382" rIns="76765" bIns="38382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4205" indent="-240030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60755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43025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727200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844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6416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988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560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sz="2500" baseline="0">
                <a:latin typeface="Times New Roman" panose="02020603050405020304" pitchFamily="18" charset="0"/>
                <a:ea typeface="楷体" panose="02010609060101010101" pitchFamily="49" charset="-122"/>
              </a:rPr>
              <a:t>等效替代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1000"/>
                                        <p:tgtEl>
                                          <p:spTgt spid="26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  <p:cond evt="onBegin" delay="0">
                          <p:tn val="40"/>
                        </p:cond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1000"/>
                                        <p:tgtEl>
                                          <p:spTgt spid="26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5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611188" y="2852738"/>
          <a:ext cx="3344862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3" progId="Paint.Picture">
                  <p:embed/>
                </p:oleObj>
              </mc:Choice>
              <mc:Fallback>
                <p:oleObj r:id="rId3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11188" y="2852738"/>
                        <a:ext cx="3344862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4932363" y="2924175"/>
          <a:ext cx="3887787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5" progId="Paint.Picture">
                  <p:embed/>
                </p:oleObj>
              </mc:Choice>
              <mc:Fallback>
                <p:oleObj r:id="rId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32363" y="2924175"/>
                        <a:ext cx="3887787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/>
          <p:nvPr/>
        </p:nvGrpSpPr>
        <p:grpSpPr>
          <a:xfrm>
            <a:off x="1042988" y="2205038"/>
            <a:ext cx="2592387" cy="863600"/>
            <a:chExt cx="3064" cy="1020"/>
          </a:xfrm>
        </p:grpSpPr>
        <p:graphicFrame>
          <p:nvGraphicFramePr>
            <p:cNvPr id="89093" name="Object 5"/>
            <p:cNvGraphicFramePr>
              <a:graphicFrameLocks noChangeAspect="1"/>
            </p:cNvGraphicFramePr>
            <p:nvPr/>
          </p:nvGraphicFramePr>
          <p:xfrm>
            <a:off x="0" y="680"/>
            <a:ext cx="3064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r:id="rId6" progId="Paint.Picture">
                    <p:embed/>
                  </p:oleObj>
                </mc:Choice>
                <mc:Fallback>
                  <p:oleObj r:id="rId6" progId="Paint.Picture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0" y="680"/>
                          <a:ext cx="3064" cy="3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094" name="Text Box 6"/>
            <p:cNvSpPr txBox="1">
              <a:spLocks noChangeArrowheads="1"/>
            </p:cNvSpPr>
            <p:nvPr/>
          </p:nvSpPr>
          <p:spPr bwMode="auto">
            <a:xfrm>
              <a:off x="475" y="2"/>
              <a:ext cx="885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0" baseline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R1</a:t>
              </a:r>
            </a:p>
          </p:txBody>
        </p:sp>
        <p:sp>
          <p:nvSpPr>
            <p:cNvPr id="89095" name="Text Box 7"/>
            <p:cNvSpPr txBox="1">
              <a:spLocks noChangeArrowheads="1"/>
            </p:cNvSpPr>
            <p:nvPr/>
          </p:nvSpPr>
          <p:spPr bwMode="auto">
            <a:xfrm>
              <a:off x="1704" y="0"/>
              <a:ext cx="883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0" baseline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R2</a:t>
              </a: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5580063" y="2133600"/>
            <a:ext cx="2160587" cy="1081088"/>
            <a:chExt cx="3402" cy="1040"/>
          </a:xfrm>
        </p:grpSpPr>
        <p:graphicFrame>
          <p:nvGraphicFramePr>
            <p:cNvPr id="89097" name="Object 9"/>
            <p:cNvGraphicFramePr>
              <a:graphicFrameLocks noChangeAspect="1"/>
            </p:cNvGraphicFramePr>
            <p:nvPr/>
          </p:nvGraphicFramePr>
          <p:xfrm>
            <a:off x="0" y="680"/>
            <a:ext cx="3402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r:id="rId8" progId="Paint.Picture">
                    <p:embed/>
                  </p:oleObj>
                </mc:Choice>
                <mc:Fallback>
                  <p:oleObj r:id="rId8" progId="Paint.Picture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0" y="680"/>
                          <a:ext cx="3402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098" name="Text Box 10"/>
            <p:cNvSpPr txBox="1">
              <a:spLocks noChangeArrowheads="1"/>
            </p:cNvSpPr>
            <p:nvPr/>
          </p:nvSpPr>
          <p:spPr bwMode="auto">
            <a:xfrm>
              <a:off x="1247" y="0"/>
              <a:ext cx="1520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0" baseline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R</a:t>
              </a:r>
            </a:p>
          </p:txBody>
        </p:sp>
      </p:grp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1908175" y="3284538"/>
            <a:ext cx="1025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800" baseline="0">
                <a:solidFill>
                  <a:srgbClr val="FF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10V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250825" y="3500438"/>
            <a:ext cx="1025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800" baseline="0">
                <a:solidFill>
                  <a:srgbClr val="FF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0.5A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6443663" y="5300663"/>
            <a:ext cx="1025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aseline="0">
                <a:solidFill>
                  <a:srgbClr val="FF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10V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5435600" y="3644900"/>
            <a:ext cx="1025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aseline="0">
                <a:solidFill>
                  <a:srgbClr val="FF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0.5A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3851275" y="5949950"/>
            <a:ext cx="4248150" cy="773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zh-CN" altLang="en-US" sz="3600" b="0" baseline="0">
                <a:solidFill>
                  <a:srgbClr val="FF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等效替代法</a:t>
            </a:r>
          </a:p>
          <a:p>
            <a:endParaRPr lang="en-US" altLang="zh-CN" sz="800" b="0" baseline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1042988" y="1844675"/>
            <a:ext cx="13684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0" baseline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分电阻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6156325" y="1196975"/>
            <a:ext cx="13684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0" baseline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总电阻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3924300" y="333375"/>
            <a:ext cx="1368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aseline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等效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3276600" y="1628775"/>
            <a:ext cx="3240088" cy="720725"/>
          </a:xfrm>
          <a:prstGeom prst="wedgeRoundRectCallout">
            <a:avLst>
              <a:gd name="adj1" fmla="val -366"/>
              <a:gd name="adj2" fmla="val -685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3200" baseline="0">
                <a:solidFill>
                  <a:srgbClr val="F2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电路状态不变</a:t>
            </a:r>
          </a:p>
        </p:txBody>
      </p:sp>
      <p:grpSp>
        <p:nvGrpSpPr>
          <p:cNvPr id="4" name="Group 22"/>
          <p:cNvGrpSpPr/>
          <p:nvPr/>
        </p:nvGrpSpPr>
        <p:grpSpPr>
          <a:xfrm>
            <a:off x="827088" y="0"/>
            <a:ext cx="2592387" cy="792163"/>
            <a:chExt cx="3064" cy="1020"/>
          </a:xfrm>
        </p:grpSpPr>
        <p:graphicFrame>
          <p:nvGraphicFramePr>
            <p:cNvPr id="89109" name="Object 23"/>
            <p:cNvGraphicFramePr>
              <a:graphicFrameLocks noChangeAspect="1"/>
            </p:cNvGraphicFramePr>
            <p:nvPr/>
          </p:nvGraphicFramePr>
          <p:xfrm>
            <a:off x="0" y="680"/>
            <a:ext cx="3064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r:id="rId10" progId="Paint.Picture">
                    <p:embed/>
                  </p:oleObj>
                </mc:Choice>
                <mc:Fallback>
                  <p:oleObj r:id="rId10" progId="Paint.Picture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0" y="680"/>
                          <a:ext cx="3064" cy="3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110" name="Text Box 24"/>
            <p:cNvSpPr txBox="1">
              <a:spLocks noChangeArrowheads="1"/>
            </p:cNvSpPr>
            <p:nvPr/>
          </p:nvSpPr>
          <p:spPr bwMode="auto">
            <a:xfrm>
              <a:off x="475" y="2"/>
              <a:ext cx="886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0" baseline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R1</a:t>
              </a:r>
            </a:p>
          </p:txBody>
        </p:sp>
        <p:sp>
          <p:nvSpPr>
            <p:cNvPr id="89111" name="Text Box 25"/>
            <p:cNvSpPr txBox="1">
              <a:spLocks noChangeArrowheads="1"/>
            </p:cNvSpPr>
            <p:nvPr/>
          </p:nvSpPr>
          <p:spPr bwMode="auto">
            <a:xfrm>
              <a:off x="1703" y="0"/>
              <a:ext cx="884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0" baseline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R2</a:t>
              </a:r>
            </a:p>
          </p:txBody>
        </p:sp>
      </p:grpSp>
      <p:grpSp>
        <p:nvGrpSpPr>
          <p:cNvPr id="5" name="Group 26"/>
          <p:cNvGrpSpPr/>
          <p:nvPr/>
        </p:nvGrpSpPr>
        <p:grpSpPr>
          <a:xfrm>
            <a:off x="5580063" y="0"/>
            <a:ext cx="2160587" cy="1081088"/>
            <a:chExt cx="3402" cy="1040"/>
          </a:xfrm>
        </p:grpSpPr>
        <p:graphicFrame>
          <p:nvGraphicFramePr>
            <p:cNvPr id="89113" name="Object 27"/>
            <p:cNvGraphicFramePr>
              <a:graphicFrameLocks noChangeAspect="1"/>
            </p:cNvGraphicFramePr>
            <p:nvPr/>
          </p:nvGraphicFramePr>
          <p:xfrm>
            <a:off x="0" y="680"/>
            <a:ext cx="3402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r:id="rId11" progId="Paint.Picture">
                    <p:embed/>
                  </p:oleObj>
                </mc:Choice>
                <mc:Fallback>
                  <p:oleObj r:id="rId11" progId="Paint.Picture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0" y="680"/>
                          <a:ext cx="3402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114" name="Text Box 28"/>
            <p:cNvSpPr txBox="1">
              <a:spLocks noChangeArrowheads="1"/>
            </p:cNvSpPr>
            <p:nvPr/>
          </p:nvSpPr>
          <p:spPr bwMode="auto">
            <a:xfrm>
              <a:off x="1247" y="0"/>
              <a:ext cx="1520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0" baseline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R</a:t>
              </a:r>
            </a:p>
          </p:txBody>
        </p:sp>
      </p:grp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3779838" y="908050"/>
            <a:ext cx="1512887" cy="215900"/>
          </a:xfrm>
          <a:prstGeom prst="leftRightArrow">
            <a:avLst>
              <a:gd name="adj1" fmla="val 50000"/>
              <a:gd name="adj2" fmla="val 1401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1800" b="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89116" name="组合 55"/>
          <p:cNvGrpSpPr/>
          <p:nvPr/>
        </p:nvGrpSpPr>
        <p:grpSpPr>
          <a:xfrm>
            <a:off x="468313" y="4724400"/>
            <a:ext cx="3240087" cy="1295400"/>
            <a:chOff x="632" y="5459"/>
            <a:chExt cx="3745" cy="2783"/>
          </a:xfrm>
        </p:grpSpPr>
        <p:grpSp>
          <p:nvGrpSpPr>
            <p:cNvPr id="89117" name="组合 27732"/>
            <p:cNvGrpSpPr/>
            <p:nvPr/>
          </p:nvGrpSpPr>
          <p:grpSpPr>
            <a:xfrm>
              <a:off x="632" y="5517"/>
              <a:ext cx="3745" cy="2725"/>
              <a:chOff x="3696" y="1841"/>
              <a:chExt cx="1498" cy="1090"/>
            </a:xfrm>
          </p:grpSpPr>
          <p:sp>
            <p:nvSpPr>
              <p:cNvPr id="89118" name="椭圆 27733"/>
              <p:cNvSpPr>
                <a:spLocks noChangeArrowheads="1"/>
              </p:cNvSpPr>
              <p:nvPr/>
            </p:nvSpPr>
            <p:spPr bwMode="auto">
              <a:xfrm>
                <a:off x="3696" y="2115"/>
                <a:ext cx="363" cy="363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rgbClr val="FF00FF"/>
                </a:solidFill>
                <a:round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 sz="28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</a:p>
            </p:txBody>
          </p:sp>
          <p:sp>
            <p:nvSpPr>
              <p:cNvPr id="89119" name="直接连接符 27734"/>
              <p:cNvSpPr>
                <a:spLocks noChangeShapeType="1"/>
              </p:cNvSpPr>
              <p:nvPr/>
            </p:nvSpPr>
            <p:spPr bwMode="auto">
              <a:xfrm flipH="1">
                <a:off x="3878" y="2478"/>
                <a:ext cx="0" cy="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9120" name="直接连接符 27735"/>
              <p:cNvSpPr>
                <a:spLocks noChangeShapeType="1"/>
              </p:cNvSpPr>
              <p:nvPr/>
            </p:nvSpPr>
            <p:spPr bwMode="auto">
              <a:xfrm>
                <a:off x="3878" y="2841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9121" name="直接连接符 27736"/>
              <p:cNvSpPr>
                <a:spLocks noChangeShapeType="1"/>
              </p:cNvSpPr>
              <p:nvPr/>
            </p:nvSpPr>
            <p:spPr bwMode="auto">
              <a:xfrm flipV="1">
                <a:off x="4196" y="2751"/>
                <a:ext cx="182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ot="10800000"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9122" name="直接连接符 27737"/>
              <p:cNvSpPr>
                <a:spLocks noChangeShapeType="1"/>
              </p:cNvSpPr>
              <p:nvPr/>
            </p:nvSpPr>
            <p:spPr bwMode="auto">
              <a:xfrm>
                <a:off x="4422" y="284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9123" name="直接连接符 27738"/>
              <p:cNvSpPr>
                <a:spLocks noChangeShapeType="1"/>
              </p:cNvSpPr>
              <p:nvPr/>
            </p:nvSpPr>
            <p:spPr bwMode="auto">
              <a:xfrm flipH="1">
                <a:off x="4649" y="2704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9124" name="直接连接符 27739"/>
              <p:cNvSpPr>
                <a:spLocks noChangeShapeType="1"/>
              </p:cNvSpPr>
              <p:nvPr/>
            </p:nvSpPr>
            <p:spPr bwMode="auto">
              <a:xfrm flipH="1">
                <a:off x="4740" y="279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9125" name="直接连接符 27740"/>
              <p:cNvSpPr>
                <a:spLocks noChangeShapeType="1"/>
              </p:cNvSpPr>
              <p:nvPr/>
            </p:nvSpPr>
            <p:spPr bwMode="auto">
              <a:xfrm>
                <a:off x="4740" y="2841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9126" name="直接连接符 27741"/>
              <p:cNvSpPr>
                <a:spLocks noChangeShapeType="1"/>
              </p:cNvSpPr>
              <p:nvPr/>
            </p:nvSpPr>
            <p:spPr bwMode="auto">
              <a:xfrm>
                <a:off x="5192" y="1841"/>
                <a:ext cx="2" cy="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9127" name="直接连接符 27742"/>
              <p:cNvSpPr>
                <a:spLocks noChangeShapeType="1"/>
              </p:cNvSpPr>
              <p:nvPr/>
            </p:nvSpPr>
            <p:spPr bwMode="auto">
              <a:xfrm flipH="1">
                <a:off x="4649" y="1842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9128" name="直接连接符 27743"/>
              <p:cNvSpPr>
                <a:spLocks noChangeShapeType="1"/>
              </p:cNvSpPr>
              <p:nvPr/>
            </p:nvSpPr>
            <p:spPr bwMode="auto">
              <a:xfrm flipH="1">
                <a:off x="3878" y="1842"/>
                <a:ext cx="0" cy="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9129" name="直接连接符 27744"/>
              <p:cNvSpPr>
                <a:spLocks noChangeShapeType="1"/>
              </p:cNvSpPr>
              <p:nvPr/>
            </p:nvSpPr>
            <p:spPr bwMode="auto">
              <a:xfrm>
                <a:off x="3878" y="1842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9130" name="文本框 27745"/>
              <p:cNvSpPr txBox="1">
                <a:spLocks noChangeArrowheads="1"/>
              </p:cNvSpPr>
              <p:nvPr/>
            </p:nvSpPr>
            <p:spPr bwMode="auto">
              <a:xfrm>
                <a:off x="4105" y="1887"/>
                <a:ext cx="182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 b="0" baseline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89131" name="文本框 27746"/>
              <p:cNvSpPr txBox="1">
                <a:spLocks noChangeArrowheads="1"/>
              </p:cNvSpPr>
              <p:nvPr/>
            </p:nvSpPr>
            <p:spPr bwMode="auto">
              <a:xfrm>
                <a:off x="4558" y="1887"/>
                <a:ext cx="182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 b="0" baseline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B</a:t>
                </a:r>
              </a:p>
            </p:txBody>
          </p:sp>
        </p:grpSp>
        <p:sp>
          <p:nvSpPr>
            <p:cNvPr id="7" name="椭圆 2"/>
            <p:cNvSpPr/>
            <p:nvPr/>
          </p:nvSpPr>
          <p:spPr>
            <a:xfrm>
              <a:off x="1931" y="5459"/>
              <a:ext cx="117" cy="1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noProof="1"/>
            </a:p>
          </p:txBody>
        </p:sp>
        <p:sp>
          <p:nvSpPr>
            <p:cNvPr id="9" name="椭圆 3"/>
            <p:cNvSpPr/>
            <p:nvPr/>
          </p:nvSpPr>
          <p:spPr>
            <a:xfrm>
              <a:off x="2940" y="5459"/>
              <a:ext cx="117" cy="1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noProof="1"/>
            </a:p>
          </p:txBody>
        </p:sp>
        <p:sp>
          <p:nvSpPr>
            <p:cNvPr id="6" name="椭圆 5"/>
            <p:cNvSpPr/>
            <p:nvPr/>
          </p:nvSpPr>
          <p:spPr>
            <a:xfrm>
              <a:off x="1812" y="8010"/>
              <a:ext cx="119" cy="11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noProof="1"/>
            </a:p>
          </p:txBody>
        </p:sp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0825" y="5445125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800" baseline="0">
                <a:solidFill>
                  <a:srgbClr val="FF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0.5A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268538" y="6165850"/>
            <a:ext cx="116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800" baseline="0">
                <a:solidFill>
                  <a:srgbClr val="FF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10V</a:t>
            </a:r>
          </a:p>
        </p:txBody>
      </p:sp>
      <p:grpSp>
        <p:nvGrpSpPr>
          <p:cNvPr id="8" name="组合 25"/>
          <p:cNvGrpSpPr/>
          <p:nvPr/>
        </p:nvGrpSpPr>
        <p:grpSpPr>
          <a:xfrm>
            <a:off x="1476375" y="4292600"/>
            <a:ext cx="1511300" cy="792163"/>
            <a:chOff x="5451" y="5073"/>
            <a:chExt cx="2886" cy="1515"/>
          </a:xfrm>
        </p:grpSpPr>
        <p:grpSp>
          <p:nvGrpSpPr>
            <p:cNvPr id="89138" name="组合 6"/>
            <p:cNvGrpSpPr/>
            <p:nvPr/>
          </p:nvGrpSpPr>
          <p:grpSpPr>
            <a:xfrm>
              <a:off x="5938" y="5073"/>
              <a:ext cx="1947" cy="1515"/>
              <a:chOff x="839" y="850"/>
              <a:chExt cx="779" cy="606"/>
            </a:xfrm>
          </p:grpSpPr>
          <p:sp>
            <p:nvSpPr>
              <p:cNvPr id="89139" name="直接连接符 7"/>
              <p:cNvSpPr>
                <a:spLocks noChangeShapeType="1"/>
              </p:cNvSpPr>
              <p:nvPr/>
            </p:nvSpPr>
            <p:spPr bwMode="auto">
              <a:xfrm>
                <a:off x="839" y="1389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89140" name="组合 8"/>
              <p:cNvGrpSpPr/>
              <p:nvPr/>
            </p:nvGrpSpPr>
            <p:grpSpPr>
              <a:xfrm>
                <a:off x="1006" y="850"/>
                <a:ext cx="612" cy="606"/>
                <a:chOff x="1006" y="850"/>
                <a:chExt cx="612" cy="606"/>
              </a:xfrm>
            </p:grpSpPr>
            <p:sp>
              <p:nvSpPr>
                <p:cNvPr id="89141" name="矩形 9"/>
                <p:cNvSpPr>
                  <a:spLocks noChangeArrowheads="1"/>
                </p:cNvSpPr>
                <p:nvPr/>
              </p:nvSpPr>
              <p:spPr bwMode="auto">
                <a:xfrm>
                  <a:off x="1020" y="1344"/>
                  <a:ext cx="371" cy="112"/>
                </a:xfrm>
                <a:prstGeom prst="rect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 sz="1800" b="0" baseline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9142" name="矩形 10"/>
                <p:cNvSpPr>
                  <a:spLocks noChangeArrowheads="1"/>
                </p:cNvSpPr>
                <p:nvPr/>
              </p:nvSpPr>
              <p:spPr bwMode="auto">
                <a:xfrm>
                  <a:off x="1006" y="1064"/>
                  <a:ext cx="384" cy="112"/>
                </a:xfrm>
                <a:prstGeom prst="rect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 sz="1800" b="0" baseline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9143" name="文本框 11"/>
                <p:cNvSpPr txBox="1">
                  <a:spLocks noChangeArrowheads="1"/>
                </p:cNvSpPr>
                <p:nvPr/>
              </p:nvSpPr>
              <p:spPr bwMode="auto">
                <a:xfrm>
                  <a:off x="1021" y="1143"/>
                  <a:ext cx="173" cy="3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baseline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R</a:t>
                  </a:r>
                  <a:endParaRPr lang="en-US" altLang="zh-CN" sz="2000" baseline="-25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9144" name="文本框 12"/>
                <p:cNvSpPr txBox="1">
                  <a:spLocks noChangeArrowheads="1"/>
                </p:cNvSpPr>
                <p:nvPr/>
              </p:nvSpPr>
              <p:spPr bwMode="auto">
                <a:xfrm>
                  <a:off x="1100" y="850"/>
                  <a:ext cx="290" cy="3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baseline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R</a:t>
                  </a:r>
                  <a:endParaRPr lang="en-US" altLang="zh-CN" sz="2000" baseline="-250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9145" name="直接连接符 13"/>
                <p:cNvSpPr>
                  <a:spLocks noChangeShapeType="1"/>
                </p:cNvSpPr>
                <p:nvPr/>
              </p:nvSpPr>
              <p:spPr bwMode="auto">
                <a:xfrm rot="480000" flipV="1">
                  <a:off x="1392" y="1385"/>
                  <a:ext cx="225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rot="10800000"/>
                <a:lstStyle/>
                <a:p>
                  <a:endParaRPr lang="zh-CN" altLang="en-US" sz="1800" b="0" baseline="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9146" name="直接连接符 14"/>
                <p:cNvSpPr>
                  <a:spLocks noChangeShapeType="1"/>
                </p:cNvSpPr>
                <p:nvPr/>
              </p:nvSpPr>
              <p:spPr bwMode="auto">
                <a:xfrm>
                  <a:off x="1391" y="1120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800" b="0" baseline="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9147" name="组合 24"/>
            <p:cNvGrpSpPr/>
            <p:nvPr/>
          </p:nvGrpSpPr>
          <p:grpSpPr>
            <a:xfrm>
              <a:off x="5451" y="5728"/>
              <a:ext cx="2886" cy="694"/>
              <a:chOff x="5451" y="5728"/>
              <a:chExt cx="2886" cy="694"/>
            </a:xfrm>
          </p:grpSpPr>
          <p:sp>
            <p:nvSpPr>
              <p:cNvPr id="89148" name="直接连接符 17"/>
              <p:cNvSpPr>
                <a:spLocks noChangeShapeType="1"/>
              </p:cNvSpPr>
              <p:nvPr/>
            </p:nvSpPr>
            <p:spPr bwMode="auto">
              <a:xfrm>
                <a:off x="5903" y="5730"/>
                <a:ext cx="4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9149" name="直接连接符 18"/>
              <p:cNvSpPr>
                <a:spLocks noChangeShapeType="1"/>
              </p:cNvSpPr>
              <p:nvPr/>
            </p:nvSpPr>
            <p:spPr bwMode="auto">
              <a:xfrm>
                <a:off x="5451" y="6134"/>
                <a:ext cx="4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9150" name="直接连接符 21"/>
              <p:cNvSpPr>
                <a:spLocks noChangeShapeType="1"/>
              </p:cNvSpPr>
              <p:nvPr/>
            </p:nvSpPr>
            <p:spPr bwMode="auto">
              <a:xfrm>
                <a:off x="7885" y="6134"/>
                <a:ext cx="4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9151" name="直接连接符 22"/>
              <p:cNvSpPr>
                <a:spLocks noChangeShapeType="1"/>
              </p:cNvSpPr>
              <p:nvPr/>
            </p:nvSpPr>
            <p:spPr bwMode="auto">
              <a:xfrm rot="5760000" flipV="1">
                <a:off x="5576" y="6041"/>
                <a:ext cx="689" cy="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9152" name="直接连接符 23"/>
              <p:cNvSpPr>
                <a:spLocks noChangeShapeType="1"/>
              </p:cNvSpPr>
              <p:nvPr/>
            </p:nvSpPr>
            <p:spPr bwMode="auto">
              <a:xfrm rot="-5400000">
                <a:off x="7539" y="6074"/>
                <a:ext cx="69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9155" name="AutoShape 67"/>
          <p:cNvSpPr>
            <a:spLocks noChangeArrowheads="1"/>
          </p:cNvSpPr>
          <p:nvPr/>
        </p:nvSpPr>
        <p:spPr bwMode="auto">
          <a:xfrm>
            <a:off x="4140200" y="3933825"/>
            <a:ext cx="719138" cy="863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2" name="组合 25"/>
          <p:cNvGrpSpPr/>
          <p:nvPr/>
        </p:nvGrpSpPr>
        <p:grpSpPr>
          <a:xfrm>
            <a:off x="1042988" y="765175"/>
            <a:ext cx="1728787" cy="935038"/>
            <a:chOff x="5451" y="5073"/>
            <a:chExt cx="2886" cy="1515"/>
          </a:xfrm>
        </p:grpSpPr>
        <p:grpSp>
          <p:nvGrpSpPr>
            <p:cNvPr id="89157" name="组合 6"/>
            <p:cNvGrpSpPr/>
            <p:nvPr/>
          </p:nvGrpSpPr>
          <p:grpSpPr>
            <a:xfrm>
              <a:off x="5938" y="5073"/>
              <a:ext cx="1947" cy="1515"/>
              <a:chOff x="839" y="850"/>
              <a:chExt cx="779" cy="606"/>
            </a:xfrm>
          </p:grpSpPr>
          <p:sp>
            <p:nvSpPr>
              <p:cNvPr id="89158" name="直接连接符 7"/>
              <p:cNvSpPr>
                <a:spLocks noChangeShapeType="1"/>
              </p:cNvSpPr>
              <p:nvPr/>
            </p:nvSpPr>
            <p:spPr bwMode="auto">
              <a:xfrm>
                <a:off x="839" y="1389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89159" name="组合 8"/>
              <p:cNvGrpSpPr/>
              <p:nvPr/>
            </p:nvGrpSpPr>
            <p:grpSpPr>
              <a:xfrm>
                <a:off x="1006" y="850"/>
                <a:ext cx="612" cy="606"/>
                <a:chOff x="1006" y="850"/>
                <a:chExt cx="612" cy="606"/>
              </a:xfrm>
            </p:grpSpPr>
            <p:sp>
              <p:nvSpPr>
                <p:cNvPr id="89160" name="矩形 9"/>
                <p:cNvSpPr>
                  <a:spLocks noChangeArrowheads="1"/>
                </p:cNvSpPr>
                <p:nvPr/>
              </p:nvSpPr>
              <p:spPr bwMode="auto">
                <a:xfrm>
                  <a:off x="1020" y="1344"/>
                  <a:ext cx="371" cy="112"/>
                </a:xfrm>
                <a:prstGeom prst="rect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 sz="1800" b="0" baseline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9161" name="矩形 10"/>
                <p:cNvSpPr>
                  <a:spLocks noChangeArrowheads="1"/>
                </p:cNvSpPr>
                <p:nvPr/>
              </p:nvSpPr>
              <p:spPr bwMode="auto">
                <a:xfrm>
                  <a:off x="1006" y="1064"/>
                  <a:ext cx="384" cy="112"/>
                </a:xfrm>
                <a:prstGeom prst="rect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 sz="1800" b="0" baseline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9162" name="文本框 11"/>
                <p:cNvSpPr txBox="1">
                  <a:spLocks noChangeArrowheads="1"/>
                </p:cNvSpPr>
                <p:nvPr/>
              </p:nvSpPr>
              <p:spPr bwMode="auto">
                <a:xfrm>
                  <a:off x="1021" y="1143"/>
                  <a:ext cx="173" cy="2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baseline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R</a:t>
                  </a:r>
                  <a:endParaRPr lang="en-US" altLang="zh-CN" sz="2000" baseline="-25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9163" name="文本框 12"/>
                <p:cNvSpPr txBox="1">
                  <a:spLocks noChangeArrowheads="1"/>
                </p:cNvSpPr>
                <p:nvPr/>
              </p:nvSpPr>
              <p:spPr bwMode="auto">
                <a:xfrm>
                  <a:off x="1100" y="850"/>
                  <a:ext cx="290" cy="2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baseline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R</a:t>
                  </a:r>
                  <a:endParaRPr lang="en-US" altLang="zh-CN" sz="2000" baseline="-250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9164" name="直接连接符 13"/>
                <p:cNvSpPr>
                  <a:spLocks noChangeShapeType="1"/>
                </p:cNvSpPr>
                <p:nvPr/>
              </p:nvSpPr>
              <p:spPr bwMode="auto">
                <a:xfrm rot="480000" flipV="1">
                  <a:off x="1392" y="1385"/>
                  <a:ext cx="225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rot="10800000"/>
                <a:lstStyle/>
                <a:p>
                  <a:endParaRPr lang="zh-CN" altLang="en-US" sz="1800" b="0" baseline="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9165" name="直接连接符 14"/>
                <p:cNvSpPr>
                  <a:spLocks noChangeShapeType="1"/>
                </p:cNvSpPr>
                <p:nvPr/>
              </p:nvSpPr>
              <p:spPr bwMode="auto">
                <a:xfrm>
                  <a:off x="1391" y="1120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800" b="0" baseline="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9166" name="组合 24"/>
            <p:cNvGrpSpPr/>
            <p:nvPr/>
          </p:nvGrpSpPr>
          <p:grpSpPr>
            <a:xfrm>
              <a:off x="5451" y="5728"/>
              <a:ext cx="2886" cy="694"/>
              <a:chOff x="5451" y="5728"/>
              <a:chExt cx="2886" cy="694"/>
            </a:xfrm>
          </p:grpSpPr>
          <p:sp>
            <p:nvSpPr>
              <p:cNvPr id="89167" name="直接连接符 17"/>
              <p:cNvSpPr>
                <a:spLocks noChangeShapeType="1"/>
              </p:cNvSpPr>
              <p:nvPr/>
            </p:nvSpPr>
            <p:spPr bwMode="auto">
              <a:xfrm>
                <a:off x="5903" y="5730"/>
                <a:ext cx="4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9168" name="直接连接符 18"/>
              <p:cNvSpPr>
                <a:spLocks noChangeShapeType="1"/>
              </p:cNvSpPr>
              <p:nvPr/>
            </p:nvSpPr>
            <p:spPr bwMode="auto">
              <a:xfrm>
                <a:off x="5451" y="6134"/>
                <a:ext cx="4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9169" name="直接连接符 21"/>
              <p:cNvSpPr>
                <a:spLocks noChangeShapeType="1"/>
              </p:cNvSpPr>
              <p:nvPr/>
            </p:nvSpPr>
            <p:spPr bwMode="auto">
              <a:xfrm>
                <a:off x="7885" y="6134"/>
                <a:ext cx="4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9170" name="直接连接符 22"/>
              <p:cNvSpPr>
                <a:spLocks noChangeShapeType="1"/>
              </p:cNvSpPr>
              <p:nvPr/>
            </p:nvSpPr>
            <p:spPr bwMode="auto">
              <a:xfrm rot="5760000" flipV="1">
                <a:off x="5576" y="6041"/>
                <a:ext cx="689" cy="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9171" name="直接连接符 23"/>
              <p:cNvSpPr>
                <a:spLocks noChangeShapeType="1"/>
              </p:cNvSpPr>
              <p:nvPr/>
            </p:nvSpPr>
            <p:spPr bwMode="auto">
              <a:xfrm rot="-5400000">
                <a:off x="7539" y="6074"/>
                <a:ext cx="69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/>
      <p:bldP spid="35852" grpId="1"/>
      <p:bldP spid="35853" grpId="2"/>
      <p:bldP spid="35854" grpId="3"/>
      <p:bldP spid="35855" grpId="4"/>
      <p:bldP spid="35856" grpId="5"/>
      <p:bldP spid="35858" grpId="6"/>
      <p:bldP spid="35861" grpId="7"/>
      <p:bldP spid="35869" grpId="8"/>
      <p:bldP spid="10" grpId="9"/>
      <p:bldP spid="11" grpId="1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5400"/>
            <a:ext cx="913765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矩形 1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213" y="234950"/>
            <a:ext cx="26654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6564" name="直接连接符 5"/>
          <p:cNvCxnSpPr>
            <a:cxnSpLocks noChangeShapeType="1"/>
          </p:cNvCxnSpPr>
          <p:nvPr/>
        </p:nvCxnSpPr>
        <p:spPr bwMode="auto">
          <a:xfrm>
            <a:off x="0" y="909638"/>
            <a:ext cx="12198350" cy="0"/>
          </a:xfrm>
          <a:prstGeom prst="line">
            <a:avLst/>
          </a:prstGeom>
          <a:noFill/>
          <a:ln w="9525" algn="ctr">
            <a:solidFill>
              <a:srgbClr val="009E9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6565" name="组合 90"/>
          <p:cNvGrpSpPr/>
          <p:nvPr/>
        </p:nvGrpSpPr>
        <p:grpSpPr>
          <a:xfrm>
            <a:off x="228600" y="333375"/>
            <a:ext cx="349250" cy="468313"/>
            <a:chOff x="1192404" y="608225"/>
            <a:chExt cx="1755828" cy="1759616"/>
          </a:xfrm>
        </p:grpSpPr>
        <p:grpSp>
          <p:nvGrpSpPr>
            <p:cNvPr id="66566" name="组合 79"/>
            <p:cNvGrpSpPr/>
            <p:nvPr/>
          </p:nvGrpSpPr>
          <p:grpSpPr>
            <a:xfrm>
              <a:off x="1192404" y="608225"/>
              <a:ext cx="1755828" cy="1759616"/>
              <a:chOff x="6379729" y="2488774"/>
              <a:chExt cx="2513016" cy="2513016"/>
            </a:xfrm>
          </p:grpSpPr>
          <p:sp>
            <p:nvSpPr>
              <p:cNvPr id="94" name="任意多边形 82"/>
              <p:cNvSpPr/>
              <p:nvPr/>
            </p:nvSpPr>
            <p:spPr>
              <a:xfrm rot="3738964">
                <a:off x="6379725" y="2488777"/>
                <a:ext cx="2513016" cy="2513016"/>
              </a:xfrm>
              <a:custGeom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defTabSz="685800">
                  <a:buFontTx/>
                  <a:buNone/>
                  <a:defRPr/>
                </a:pPr>
                <a:endParaRPr lang="zh-CN" altLang="en-US" sz="1400" b="0" kern="0" baseline="0">
                  <a:solidFill>
                    <a:srgbClr val="FFFFFF"/>
                  </a:solidFill>
                  <a:latin typeface="Arial"/>
                  <a:ea typeface="宋体" panose="02010600030101010101" pitchFamily="2" charset="-122"/>
                </a:endParaRPr>
              </a:p>
            </p:txBody>
          </p:sp>
          <p:grpSp>
            <p:nvGrpSpPr>
              <p:cNvPr id="66568" name="任意多边形 83"/>
              <p:cNvGrpSpPr/>
              <p:nvPr/>
            </p:nvGrpSpPr>
            <p:grpSpPr>
              <a:xfrm>
                <a:off x="6397313" y="2490687"/>
                <a:ext cx="2505748" cy="2500354"/>
                <a:chOff x="1883664" y="1987296"/>
                <a:chExt cx="1322832" cy="1322832"/>
              </a:xfrm>
            </p:grpSpPr>
            <p:pic>
              <p:nvPicPr>
                <p:cNvPr id="66569" name="任意多边形 83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883664" y="1987296"/>
                  <a:ext cx="1322832" cy="1322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6570" name="Text Box 13"/>
                <p:cNvSpPr txBox="1">
                  <a:spLocks noChangeArrowheads="1"/>
                </p:cNvSpPr>
                <p:nvPr/>
              </p:nvSpPr>
              <p:spPr bwMode="auto">
                <a:xfrm rot="-5222763">
                  <a:off x="1888697" y="1997273"/>
                  <a:ext cx="1310372" cy="1307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lIns="76773" tIns="38387" rIns="76773" bIns="38387" anchor="ctr"/>
                <a:lstStyle>
                  <a:lvl1pPr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24205" indent="-240030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960755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343025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1727200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1844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6416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0988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5560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buFontTx/>
                    <a:buNone/>
                  </a:pPr>
                  <a:endParaRPr lang="zh-CN" altLang="en-US" sz="1200" b="0" baseline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93" name="椭圆 80"/>
            <p:cNvGrpSpPr/>
            <p:nvPr/>
          </p:nvGrpSpPr>
          <p:grpSpPr>
            <a:xfrm>
              <a:off x="1421737" y="844431"/>
              <a:ext cx="1330129" cy="1305574"/>
              <a:chOff x="365760" y="396240"/>
              <a:chExt cx="353568" cy="347472"/>
            </a:xfrm>
          </p:grpSpPr>
          <p:pic>
            <p:nvPicPr>
              <p:cNvPr id="66572" name="椭圆 80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65760" y="396240"/>
                <a:ext cx="353568" cy="347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6573" name="Text Box 13"/>
              <p:cNvSpPr txBox="1">
                <a:spLocks noChangeArrowheads="1"/>
              </p:cNvSpPr>
              <p:nvPr/>
            </p:nvSpPr>
            <p:spPr bwMode="auto">
              <a:xfrm>
                <a:off x="422610" y="449084"/>
                <a:ext cx="238493" cy="239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7587" tIns="28794" rIns="57587" bIns="28794" anchor="ctr"/>
              <a:lstStyle>
                <a:lvl1pPr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24205" indent="-240030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60755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43025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727200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1844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6416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0988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5560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Tx/>
                  <a:buNone/>
                </a:pPr>
                <a:endParaRPr lang="zh-CN" altLang="en-US" sz="5000" b="0" baseline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6574" name="TextBox 64"/>
          <p:cNvSpPr txBox="1">
            <a:spLocks noChangeArrowheads="1"/>
          </p:cNvSpPr>
          <p:nvPr/>
        </p:nvSpPr>
        <p:spPr bwMode="auto">
          <a:xfrm>
            <a:off x="3059113" y="404813"/>
            <a:ext cx="142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765" tIns="38382" rIns="76765" bIns="38382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4205" indent="-240030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60755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43025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727200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844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6416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988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560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sz="2500" baseline="0">
                <a:latin typeface="Times New Roman" panose="02020603050405020304" pitchFamily="18" charset="0"/>
                <a:ea typeface="楷体" panose="02010609060101010101" pitchFamily="49" charset="-122"/>
              </a:rPr>
              <a:t>电阻串联</a:t>
            </a:r>
          </a:p>
        </p:txBody>
      </p:sp>
      <p:sp>
        <p:nvSpPr>
          <p:cNvPr id="8" name="TextBox 64"/>
          <p:cNvSpPr txBox="1">
            <a:spLocks noChangeArrowheads="1"/>
          </p:cNvSpPr>
          <p:nvPr/>
        </p:nvSpPr>
        <p:spPr bwMode="auto">
          <a:xfrm>
            <a:off x="755650" y="260350"/>
            <a:ext cx="17684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765" tIns="38382" rIns="76765" bIns="38382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4205" indent="-240030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60755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43025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727200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844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6416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988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560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baseline="0">
                <a:solidFill>
                  <a:srgbClr val="FF3300"/>
                </a:solidFill>
                <a:latin typeface="Times New Roman" panose="02020603050405020304"/>
                <a:ea typeface="楷体" panose="02010609060101010101" pitchFamily="49" charset="-122"/>
              </a:rPr>
              <a:t>您知道吗 ？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00113" y="1268413"/>
            <a:ext cx="7545387" cy="5138737"/>
            <a:chOff x="982640" y="1286614"/>
            <a:chExt cx="10081118" cy="5023499"/>
          </a:xfrm>
        </p:grpSpPr>
        <p:grpSp>
          <p:nvGrpSpPr>
            <p:cNvPr id="66577" name="圆角矩形 3"/>
            <p:cNvGrpSpPr/>
            <p:nvPr/>
          </p:nvGrpSpPr>
          <p:grpSpPr>
            <a:xfrm>
              <a:off x="950852" y="1146312"/>
              <a:ext cx="10394359" cy="5447021"/>
              <a:chOff x="713232" y="859536"/>
              <a:chExt cx="7796784" cy="4084320"/>
            </a:xfrm>
          </p:grpSpPr>
          <p:pic>
            <p:nvPicPr>
              <p:cNvPr id="66578" name="圆角矩形 3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13232" y="859536"/>
                <a:ext cx="7796784" cy="408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579" name="Text Box 25"/>
              <p:cNvSpPr txBox="1">
                <a:spLocks noChangeArrowheads="1"/>
              </p:cNvSpPr>
              <p:nvPr/>
            </p:nvSpPr>
            <p:spPr bwMode="auto">
              <a:xfrm rot="-5400000">
                <a:off x="2725205" y="-842204"/>
                <a:ext cx="3663710" cy="7380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lIns="103121" tIns="51561" rIns="103121" bIns="51561" anchor="ctr"/>
              <a:lstStyle>
                <a:lvl1pPr defTabSz="77343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24205" indent="-240030" defTabSz="77343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60755" indent="-192405" defTabSz="77343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43025" indent="-192405" defTabSz="77343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727200" indent="-192405" defTabSz="77343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184400" indent="-192405" defTabSz="77343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641600" indent="-192405" defTabSz="77343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098800" indent="-192405" defTabSz="77343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556000" indent="-192405" defTabSz="77343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Tx/>
                  <a:buNone/>
                </a:pPr>
                <a:endParaRPr lang="zh-CN" altLang="en-US" sz="1100" b="0" baseline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66580" name="圆角矩形 4"/>
            <p:cNvSpPr>
              <a:spLocks noChangeArrowheads="1"/>
            </p:cNvSpPr>
            <p:nvPr/>
          </p:nvSpPr>
          <p:spPr bwMode="auto">
            <a:xfrm rot="-5400000">
              <a:off x="3787190" y="-980627"/>
              <a:ext cx="4629438" cy="9557982"/>
            </a:xfrm>
            <a:prstGeom prst="roundRect">
              <a:avLst>
                <a:gd name="adj" fmla="val 0"/>
              </a:avLst>
            </a:prstGeom>
            <a:solidFill>
              <a:srgbClr val="F2F2F2"/>
            </a:solidFill>
            <a:ln>
              <a:noFill/>
            </a:ln>
            <a:effectLst>
              <a:outerShdw dist="88900" dir="2700000" algn="tl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lIns="103121" tIns="51561" rIns="103121" bIns="51561" anchor="ctr"/>
            <a:lstStyle>
              <a:lvl1pPr defTabSz="7734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24205" indent="-240030" defTabSz="7734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60755" indent="-192405" defTabSz="7734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43025" indent="-192405" defTabSz="7734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727200" indent="-192405" defTabSz="7734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184400" indent="-192405" defTabSz="7734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641600" indent="-192405" defTabSz="7734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098800" indent="-192405" defTabSz="7734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556000" indent="-192405" defTabSz="7734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endParaRPr lang="zh-CN" altLang="en-US" sz="1100" b="0" baseline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66581" name="组合 5"/>
            <p:cNvGrpSpPr/>
            <p:nvPr/>
          </p:nvGrpSpPr>
          <p:grpSpPr>
            <a:xfrm>
              <a:off x="982640" y="1596963"/>
              <a:ext cx="751226" cy="4402810"/>
              <a:chOff x="982640" y="1596963"/>
              <a:chExt cx="751226" cy="4402810"/>
            </a:xfrm>
          </p:grpSpPr>
          <p:grpSp>
            <p:nvGrpSpPr>
              <p:cNvPr id="66582" name="组合 6"/>
              <p:cNvGrpSpPr/>
              <p:nvPr/>
            </p:nvGrpSpPr>
            <p:grpSpPr>
              <a:xfrm rot="-5400000">
                <a:off x="-615716" y="3650191"/>
                <a:ext cx="4402810" cy="296354"/>
                <a:chOff x="2149635" y="1165383"/>
                <a:chExt cx="3485831" cy="234634"/>
              </a:xfrm>
            </p:grpSpPr>
            <p:grpSp>
              <p:nvGrpSpPr>
                <p:cNvPr id="66583" name="组合 37"/>
                <p:cNvGrpSpPr/>
                <p:nvPr/>
              </p:nvGrpSpPr>
              <p:grpSpPr>
                <a:xfrm>
                  <a:off x="2149635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66584" name="椭圆 65"/>
                  <p:cNvSpPr>
                    <a:spLocks noChangeArrowheads="1"/>
                  </p:cNvSpPr>
                  <p:nvPr/>
                </p:nvSpPr>
                <p:spPr bwMode="auto">
                  <a:xfrm>
                    <a:off x="2485168" y="1113225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66585" name="椭圆 66"/>
                  <p:cNvGrpSpPr/>
                  <p:nvPr/>
                </p:nvGrpSpPr>
                <p:grpSpPr>
                  <a:xfrm rot="5400000">
                    <a:off x="2494487" y="1126563"/>
                    <a:ext cx="183890" cy="183955"/>
                    <a:chOff x="1091184" y="4291584"/>
                    <a:chExt cx="195072" cy="195072"/>
                  </a:xfrm>
                </p:grpSpPr>
                <p:pic>
                  <p:nvPicPr>
                    <p:cNvPr id="66586" name="椭圆 66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4291584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66587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40" y="4323383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6588" name="组合 38"/>
                <p:cNvGrpSpPr/>
                <p:nvPr/>
              </p:nvGrpSpPr>
              <p:grpSpPr>
                <a:xfrm>
                  <a:off x="2510880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66589" name="椭圆 63"/>
                  <p:cNvSpPr>
                    <a:spLocks noChangeArrowheads="1"/>
                  </p:cNvSpPr>
                  <p:nvPr/>
                </p:nvSpPr>
                <p:spPr bwMode="auto">
                  <a:xfrm>
                    <a:off x="2483960" y="1114348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66590" name="椭圆 64"/>
                  <p:cNvGrpSpPr/>
                  <p:nvPr/>
                </p:nvGrpSpPr>
                <p:grpSpPr>
                  <a:xfrm rot="5400000">
                    <a:off x="2493780" y="1126563"/>
                    <a:ext cx="183890" cy="183955"/>
                    <a:chOff x="1091184" y="3950208"/>
                    <a:chExt cx="195072" cy="195072"/>
                  </a:xfrm>
                </p:grpSpPr>
                <p:pic>
                  <p:nvPicPr>
                    <p:cNvPr id="66591" name="椭圆 64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3950208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66592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40" y="3981257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6593" name="组合 39"/>
                <p:cNvGrpSpPr/>
                <p:nvPr/>
              </p:nvGrpSpPr>
              <p:grpSpPr>
                <a:xfrm>
                  <a:off x="2872124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66594" name="椭圆 61"/>
                  <p:cNvSpPr>
                    <a:spLocks noChangeArrowheads="1"/>
                  </p:cNvSpPr>
                  <p:nvPr/>
                </p:nvSpPr>
                <p:spPr bwMode="auto">
                  <a:xfrm>
                    <a:off x="2483851" y="1114348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66595" name="椭圆 62"/>
                  <p:cNvGrpSpPr/>
                  <p:nvPr/>
                </p:nvGrpSpPr>
                <p:grpSpPr>
                  <a:xfrm rot="5400000">
                    <a:off x="2495948" y="1129437"/>
                    <a:ext cx="183890" cy="178206"/>
                    <a:chOff x="1091184" y="3608832"/>
                    <a:chExt cx="195072" cy="188976"/>
                  </a:xfrm>
                </p:grpSpPr>
                <p:pic>
                  <p:nvPicPr>
                    <p:cNvPr id="66596" name="椭圆 62"/>
                    <p:cNvPicPr>
                      <a:picLocks noChangeArrowheads="1"/>
                    </p:cNvPicPr>
                    <p:nvPr/>
                  </p:nvPicPr>
                  <p:blipFill>
                    <a:blip r:embed="rId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3608832"/>
                      <a:ext cx="195072" cy="1889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66597" name="Text Box 43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40" y="3639132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6598" name="组合 40"/>
                <p:cNvGrpSpPr/>
                <p:nvPr/>
              </p:nvGrpSpPr>
              <p:grpSpPr>
                <a:xfrm>
                  <a:off x="3233369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66599" name="椭圆 59"/>
                  <p:cNvSpPr>
                    <a:spLocks noChangeArrowheads="1"/>
                  </p:cNvSpPr>
                  <p:nvPr/>
                </p:nvSpPr>
                <p:spPr bwMode="auto">
                  <a:xfrm>
                    <a:off x="2483740" y="1114348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66600" name="椭圆 60"/>
                  <p:cNvGrpSpPr/>
                  <p:nvPr/>
                </p:nvGrpSpPr>
                <p:grpSpPr>
                  <a:xfrm rot="5400000">
                    <a:off x="2498115" y="1126563"/>
                    <a:ext cx="183890" cy="183955"/>
                    <a:chOff x="1091184" y="3261360"/>
                    <a:chExt cx="195072" cy="195072"/>
                  </a:xfrm>
                </p:grpSpPr>
                <p:pic>
                  <p:nvPicPr>
                    <p:cNvPr id="66601" name="椭圆 60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3261360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66602" name="Text Box 48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40" y="3297006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6603" name="组合 41"/>
                <p:cNvGrpSpPr/>
                <p:nvPr/>
              </p:nvGrpSpPr>
              <p:grpSpPr>
                <a:xfrm>
                  <a:off x="3594615" y="1165383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66604" name="椭圆 57"/>
                  <p:cNvSpPr>
                    <a:spLocks noChangeArrowheads="1"/>
                  </p:cNvSpPr>
                  <p:nvPr/>
                </p:nvSpPr>
                <p:spPr bwMode="auto">
                  <a:xfrm>
                    <a:off x="2483629" y="1114351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66605" name="椭圆 58"/>
                  <p:cNvGrpSpPr/>
                  <p:nvPr/>
                </p:nvGrpSpPr>
                <p:grpSpPr>
                  <a:xfrm rot="5400000">
                    <a:off x="2497406" y="1126564"/>
                    <a:ext cx="183890" cy="183955"/>
                    <a:chOff x="1091184" y="2919984"/>
                    <a:chExt cx="195072" cy="195072"/>
                  </a:xfrm>
                </p:grpSpPr>
                <p:pic>
                  <p:nvPicPr>
                    <p:cNvPr id="66606" name="椭圆 58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2919984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66607" name="Text Box 53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39" y="2954879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6608" name="组合 42"/>
                <p:cNvGrpSpPr/>
                <p:nvPr/>
              </p:nvGrpSpPr>
              <p:grpSpPr>
                <a:xfrm>
                  <a:off x="3955858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66609" name="椭圆 55"/>
                  <p:cNvSpPr>
                    <a:spLocks noChangeArrowheads="1"/>
                  </p:cNvSpPr>
                  <p:nvPr/>
                </p:nvSpPr>
                <p:spPr bwMode="auto">
                  <a:xfrm>
                    <a:off x="2484618" y="1114350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66610" name="椭圆 56"/>
                  <p:cNvGrpSpPr/>
                  <p:nvPr/>
                </p:nvGrpSpPr>
                <p:grpSpPr>
                  <a:xfrm rot="5400000">
                    <a:off x="2496701" y="1126564"/>
                    <a:ext cx="183890" cy="183955"/>
                    <a:chOff x="1091184" y="2578608"/>
                    <a:chExt cx="195072" cy="195072"/>
                  </a:xfrm>
                </p:grpSpPr>
                <p:pic>
                  <p:nvPicPr>
                    <p:cNvPr id="66611" name="椭圆 56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2578608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66612" name="Text Box 58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39" y="2612755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6613" name="组合 43"/>
                <p:cNvGrpSpPr/>
                <p:nvPr/>
              </p:nvGrpSpPr>
              <p:grpSpPr>
                <a:xfrm>
                  <a:off x="4317103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66614" name="椭圆 53"/>
                  <p:cNvSpPr>
                    <a:spLocks noChangeArrowheads="1"/>
                  </p:cNvSpPr>
                  <p:nvPr/>
                </p:nvSpPr>
                <p:spPr bwMode="auto">
                  <a:xfrm>
                    <a:off x="2484508" y="1114350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66615" name="椭圆 54"/>
                  <p:cNvGrpSpPr/>
                  <p:nvPr/>
                </p:nvGrpSpPr>
                <p:grpSpPr>
                  <a:xfrm rot="5400000">
                    <a:off x="2495994" y="1126564"/>
                    <a:ext cx="183890" cy="183955"/>
                    <a:chOff x="1091184" y="2237232"/>
                    <a:chExt cx="195072" cy="195072"/>
                  </a:xfrm>
                </p:grpSpPr>
                <p:pic>
                  <p:nvPicPr>
                    <p:cNvPr id="66616" name="椭圆 54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2237232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66617" name="Text Box 63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39" y="2270629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6618" name="组合 44"/>
                <p:cNvGrpSpPr/>
                <p:nvPr/>
              </p:nvGrpSpPr>
              <p:grpSpPr>
                <a:xfrm>
                  <a:off x="4678347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66619" name="椭圆 51"/>
                  <p:cNvSpPr>
                    <a:spLocks noChangeArrowheads="1"/>
                  </p:cNvSpPr>
                  <p:nvPr/>
                </p:nvSpPr>
                <p:spPr bwMode="auto">
                  <a:xfrm>
                    <a:off x="2484398" y="1114350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66620" name="椭圆 52"/>
                  <p:cNvGrpSpPr/>
                  <p:nvPr/>
                </p:nvGrpSpPr>
                <p:grpSpPr>
                  <a:xfrm rot="5400000">
                    <a:off x="2495287" y="1126564"/>
                    <a:ext cx="183890" cy="183955"/>
                    <a:chOff x="1091184" y="1895856"/>
                    <a:chExt cx="195072" cy="195072"/>
                  </a:xfrm>
                </p:grpSpPr>
                <p:pic>
                  <p:nvPicPr>
                    <p:cNvPr id="66621" name="椭圆 52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1895856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66622" name="Text Box 68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39" y="1928504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6623" name="组合 45"/>
                <p:cNvGrpSpPr/>
                <p:nvPr/>
              </p:nvGrpSpPr>
              <p:grpSpPr>
                <a:xfrm>
                  <a:off x="5039590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66624" name="椭圆 49"/>
                  <p:cNvSpPr>
                    <a:spLocks noChangeArrowheads="1"/>
                  </p:cNvSpPr>
                  <p:nvPr/>
                </p:nvSpPr>
                <p:spPr bwMode="auto">
                  <a:xfrm>
                    <a:off x="2484289" y="1114350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66625" name="椭圆 50"/>
                  <p:cNvGrpSpPr/>
                  <p:nvPr/>
                </p:nvGrpSpPr>
                <p:grpSpPr>
                  <a:xfrm rot="5400000">
                    <a:off x="2494582" y="1126564"/>
                    <a:ext cx="183890" cy="183955"/>
                    <a:chOff x="1091184" y="1554480"/>
                    <a:chExt cx="195072" cy="195072"/>
                  </a:xfrm>
                </p:grpSpPr>
                <p:pic>
                  <p:nvPicPr>
                    <p:cNvPr id="66626" name="椭圆 50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1554480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66627" name="Text Box 73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39" y="1586380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6628" name="组合 46"/>
                <p:cNvGrpSpPr/>
                <p:nvPr/>
              </p:nvGrpSpPr>
              <p:grpSpPr>
                <a:xfrm>
                  <a:off x="5400834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66629" name="椭圆 47"/>
                  <p:cNvSpPr>
                    <a:spLocks noChangeArrowheads="1"/>
                  </p:cNvSpPr>
                  <p:nvPr/>
                </p:nvSpPr>
                <p:spPr bwMode="auto">
                  <a:xfrm>
                    <a:off x="2484180" y="1114350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66630" name="椭圆 48"/>
                  <p:cNvGrpSpPr/>
                  <p:nvPr/>
                </p:nvGrpSpPr>
                <p:grpSpPr>
                  <a:xfrm rot="5400000">
                    <a:off x="2493875" y="1126564"/>
                    <a:ext cx="183890" cy="183955"/>
                    <a:chOff x="1091184" y="1213104"/>
                    <a:chExt cx="195072" cy="195072"/>
                  </a:xfrm>
                </p:grpSpPr>
                <p:pic>
                  <p:nvPicPr>
                    <p:cNvPr id="66631" name="椭圆 48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1213104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66632" name="Text Box 78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39" y="1244254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6633" name="组合 7"/>
              <p:cNvGrpSpPr/>
              <p:nvPr/>
            </p:nvGrpSpPr>
            <p:grpSpPr>
              <a:xfrm rot="-5400000">
                <a:off x="1229146" y="5557333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66634" name="圆角矩形 35"/>
                <p:cNvGrpSpPr/>
                <p:nvPr/>
              </p:nvGrpSpPr>
              <p:grpSpPr>
                <a:xfrm rot="5400000">
                  <a:off x="1955540" y="956829"/>
                  <a:ext cx="591960" cy="122280"/>
                  <a:chOff x="688848" y="4376928"/>
                  <a:chExt cx="560832" cy="115824"/>
                </a:xfrm>
              </p:grpSpPr>
              <p:pic>
                <p:nvPicPr>
                  <p:cNvPr id="66635" name="圆角矩形 35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4376928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6636" name="Text Box 82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4203175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6637" name="圆角矩形 36"/>
                <p:cNvGrpSpPr/>
                <p:nvPr/>
              </p:nvGrpSpPr>
              <p:grpSpPr>
                <a:xfrm rot="5400000">
                  <a:off x="2026334" y="956829"/>
                  <a:ext cx="591960" cy="122280"/>
                  <a:chOff x="688848" y="4309872"/>
                  <a:chExt cx="560832" cy="115824"/>
                </a:xfrm>
              </p:grpSpPr>
              <p:pic>
                <p:nvPicPr>
                  <p:cNvPr id="66638" name="圆角矩形 36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4309872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6639" name="Text Box 85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4137864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66640" name="组合 8"/>
              <p:cNvGrpSpPr/>
              <p:nvPr/>
            </p:nvGrpSpPr>
            <p:grpSpPr>
              <a:xfrm rot="-5400000">
                <a:off x="1229146" y="5099277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66641" name="圆角矩形 33"/>
                <p:cNvGrpSpPr/>
                <p:nvPr/>
              </p:nvGrpSpPr>
              <p:grpSpPr>
                <a:xfrm rot="5400000">
                  <a:off x="1959773" y="956829"/>
                  <a:ext cx="591960" cy="122280"/>
                  <a:chOff x="688848" y="4029456"/>
                  <a:chExt cx="560832" cy="115824"/>
                </a:xfrm>
              </p:grpSpPr>
              <p:pic>
                <p:nvPicPr>
                  <p:cNvPr id="66642" name="圆角矩形 33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4029456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6643" name="Text Box 89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3859712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6644" name="圆角矩形 34"/>
                <p:cNvGrpSpPr/>
                <p:nvPr/>
              </p:nvGrpSpPr>
              <p:grpSpPr>
                <a:xfrm rot="5400000">
                  <a:off x="2024131" y="956829"/>
                  <a:ext cx="591960" cy="122280"/>
                  <a:chOff x="688848" y="3968496"/>
                  <a:chExt cx="560832" cy="115824"/>
                </a:xfrm>
              </p:grpSpPr>
              <p:pic>
                <p:nvPicPr>
                  <p:cNvPr id="66645" name="圆角矩形 34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3968496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6646" name="Text Box 92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3794401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66647" name="组合 9"/>
              <p:cNvGrpSpPr/>
              <p:nvPr/>
            </p:nvGrpSpPr>
            <p:grpSpPr>
              <a:xfrm rot="-5400000">
                <a:off x="1229146" y="4641222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66648" name="圆角矩形 31"/>
                <p:cNvGrpSpPr/>
                <p:nvPr/>
              </p:nvGrpSpPr>
              <p:grpSpPr>
                <a:xfrm rot="5400000">
                  <a:off x="1957571" y="956829"/>
                  <a:ext cx="591960" cy="122280"/>
                  <a:chOff x="688848" y="3688080"/>
                  <a:chExt cx="560832" cy="115824"/>
                </a:xfrm>
              </p:grpSpPr>
              <p:pic>
                <p:nvPicPr>
                  <p:cNvPr id="66649" name="圆角矩形 31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3688080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6650" name="Text Box 96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3516250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6651" name="圆角矩形 32"/>
                <p:cNvGrpSpPr/>
                <p:nvPr/>
              </p:nvGrpSpPr>
              <p:grpSpPr>
                <a:xfrm rot="5400000">
                  <a:off x="2028365" y="956829"/>
                  <a:ext cx="591960" cy="122280"/>
                  <a:chOff x="688848" y="3621024"/>
                  <a:chExt cx="560832" cy="115824"/>
                </a:xfrm>
              </p:grpSpPr>
              <p:pic>
                <p:nvPicPr>
                  <p:cNvPr id="66652" name="圆角矩形 32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3621024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6653" name="Text Box 99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3450939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66654" name="组合 10"/>
              <p:cNvGrpSpPr/>
              <p:nvPr/>
            </p:nvGrpSpPr>
            <p:grpSpPr>
              <a:xfrm rot="-5400000">
                <a:off x="1229146" y="4183167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66655" name="圆角矩形 29"/>
                <p:cNvGrpSpPr/>
                <p:nvPr/>
              </p:nvGrpSpPr>
              <p:grpSpPr>
                <a:xfrm rot="5400000">
                  <a:off x="1955369" y="956829"/>
                  <a:ext cx="591960" cy="122280"/>
                  <a:chOff x="688848" y="3346704"/>
                  <a:chExt cx="560832" cy="115824"/>
                </a:xfrm>
              </p:grpSpPr>
              <p:pic>
                <p:nvPicPr>
                  <p:cNvPr id="66656" name="圆角矩形 29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3346704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6657" name="Text Box 103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3172789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6658" name="圆角矩形 30"/>
                <p:cNvGrpSpPr/>
                <p:nvPr/>
              </p:nvGrpSpPr>
              <p:grpSpPr>
                <a:xfrm rot="5400000">
                  <a:off x="2026163" y="956829"/>
                  <a:ext cx="591960" cy="122280"/>
                  <a:chOff x="688848" y="3279648"/>
                  <a:chExt cx="560832" cy="115824"/>
                </a:xfrm>
              </p:grpSpPr>
              <p:pic>
                <p:nvPicPr>
                  <p:cNvPr id="66659" name="圆角矩形 30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3279648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6660" name="Text Box 106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3107478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66661" name="组合 11"/>
              <p:cNvGrpSpPr/>
              <p:nvPr/>
            </p:nvGrpSpPr>
            <p:grpSpPr>
              <a:xfrm rot="-5400000">
                <a:off x="1229146" y="3725113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66662" name="圆角矩形 27"/>
                <p:cNvGrpSpPr/>
                <p:nvPr/>
              </p:nvGrpSpPr>
              <p:grpSpPr>
                <a:xfrm rot="5400000">
                  <a:off x="1959604" y="956829"/>
                  <a:ext cx="591960" cy="122280"/>
                  <a:chOff x="688848" y="2999232"/>
                  <a:chExt cx="560832" cy="115824"/>
                </a:xfrm>
              </p:grpSpPr>
              <p:pic>
                <p:nvPicPr>
                  <p:cNvPr id="66663" name="圆角矩形 27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2999232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6664" name="Text Box 110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2829328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6665" name="圆角矩形 28"/>
                <p:cNvGrpSpPr/>
                <p:nvPr/>
              </p:nvGrpSpPr>
              <p:grpSpPr>
                <a:xfrm rot="5400000">
                  <a:off x="2023962" y="956829"/>
                  <a:ext cx="591960" cy="122280"/>
                  <a:chOff x="688848" y="2938272"/>
                  <a:chExt cx="560832" cy="115824"/>
                </a:xfrm>
              </p:grpSpPr>
              <p:pic>
                <p:nvPicPr>
                  <p:cNvPr id="66666" name="圆角矩形 28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2938272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6667" name="Text Box 113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2764017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66668" name="组合 12"/>
              <p:cNvGrpSpPr/>
              <p:nvPr/>
            </p:nvGrpSpPr>
            <p:grpSpPr>
              <a:xfrm rot="-5400000">
                <a:off x="1229146" y="3267055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66669" name="圆角矩形 25"/>
                <p:cNvGrpSpPr/>
                <p:nvPr/>
              </p:nvGrpSpPr>
              <p:grpSpPr>
                <a:xfrm rot="5400000">
                  <a:off x="1957400" y="956829"/>
                  <a:ext cx="591960" cy="122280"/>
                  <a:chOff x="688848" y="2657856"/>
                  <a:chExt cx="560832" cy="115824"/>
                </a:xfrm>
              </p:grpSpPr>
              <p:pic>
                <p:nvPicPr>
                  <p:cNvPr id="66670" name="圆角矩形 25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2657856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6671" name="Text Box 117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2485864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6672" name="圆角矩形 26"/>
                <p:cNvGrpSpPr/>
                <p:nvPr/>
              </p:nvGrpSpPr>
              <p:grpSpPr>
                <a:xfrm rot="5400000">
                  <a:off x="2028194" y="956829"/>
                  <a:ext cx="591960" cy="122280"/>
                  <a:chOff x="688848" y="2590800"/>
                  <a:chExt cx="560832" cy="115824"/>
                </a:xfrm>
              </p:grpSpPr>
              <p:pic>
                <p:nvPicPr>
                  <p:cNvPr id="66673" name="圆角矩形 26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2590800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6674" name="Text Box 120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2420553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66675" name="组合 13"/>
              <p:cNvGrpSpPr/>
              <p:nvPr/>
            </p:nvGrpSpPr>
            <p:grpSpPr>
              <a:xfrm rot="-5400000">
                <a:off x="1229145" y="2808999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66676" name="圆角矩形 23"/>
                <p:cNvGrpSpPr/>
                <p:nvPr/>
              </p:nvGrpSpPr>
              <p:grpSpPr>
                <a:xfrm rot="5400000">
                  <a:off x="1955196" y="956830"/>
                  <a:ext cx="591960" cy="122280"/>
                  <a:chOff x="688848" y="2316480"/>
                  <a:chExt cx="560832" cy="115824"/>
                </a:xfrm>
              </p:grpSpPr>
              <p:pic>
                <p:nvPicPr>
                  <p:cNvPr id="66677" name="圆角矩形 23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2316480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6678" name="Text Box 124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6" y="2142401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6679" name="圆角矩形 24"/>
                <p:cNvGrpSpPr/>
                <p:nvPr/>
              </p:nvGrpSpPr>
              <p:grpSpPr>
                <a:xfrm rot="5400000">
                  <a:off x="2025990" y="956830"/>
                  <a:ext cx="591960" cy="122280"/>
                  <a:chOff x="688848" y="2249424"/>
                  <a:chExt cx="560832" cy="115824"/>
                </a:xfrm>
              </p:grpSpPr>
              <p:pic>
                <p:nvPicPr>
                  <p:cNvPr id="66680" name="圆角矩形 24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2249424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6681" name="Text Box 127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2077090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66682" name="组合 14"/>
              <p:cNvGrpSpPr/>
              <p:nvPr/>
            </p:nvGrpSpPr>
            <p:grpSpPr>
              <a:xfrm rot="-5400000">
                <a:off x="1229146" y="2350946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66683" name="圆角矩形 21"/>
                <p:cNvGrpSpPr/>
                <p:nvPr/>
              </p:nvGrpSpPr>
              <p:grpSpPr>
                <a:xfrm rot="5400000">
                  <a:off x="1959432" y="956829"/>
                  <a:ext cx="591960" cy="122280"/>
                  <a:chOff x="688848" y="1969008"/>
                  <a:chExt cx="560832" cy="115824"/>
                </a:xfrm>
              </p:grpSpPr>
              <p:pic>
                <p:nvPicPr>
                  <p:cNvPr id="66684" name="圆角矩形 21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1969008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6685" name="Text Box 13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1798941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6686" name="圆角矩形 22"/>
                <p:cNvGrpSpPr/>
                <p:nvPr/>
              </p:nvGrpSpPr>
              <p:grpSpPr>
                <a:xfrm rot="5400000">
                  <a:off x="2030226" y="956829"/>
                  <a:ext cx="591960" cy="122280"/>
                  <a:chOff x="688848" y="1901952"/>
                  <a:chExt cx="560832" cy="115824"/>
                </a:xfrm>
              </p:grpSpPr>
              <p:pic>
                <p:nvPicPr>
                  <p:cNvPr id="66687" name="圆角矩形 22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1901952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6688" name="Text Box 134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1733630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66689" name="组合 15"/>
              <p:cNvGrpSpPr/>
              <p:nvPr/>
            </p:nvGrpSpPr>
            <p:grpSpPr>
              <a:xfrm rot="-5400000">
                <a:off x="1229146" y="1892893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66690" name="圆角矩形 19"/>
                <p:cNvGrpSpPr/>
                <p:nvPr/>
              </p:nvGrpSpPr>
              <p:grpSpPr>
                <a:xfrm rot="5400000">
                  <a:off x="1957232" y="956829"/>
                  <a:ext cx="591960" cy="122280"/>
                  <a:chOff x="688848" y="1627632"/>
                  <a:chExt cx="560832" cy="115824"/>
                </a:xfrm>
              </p:grpSpPr>
              <p:pic>
                <p:nvPicPr>
                  <p:cNvPr id="66691" name="圆角矩形 19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1627632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6692" name="Text Box 138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1455481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6693" name="圆角矩形 20"/>
                <p:cNvGrpSpPr/>
                <p:nvPr/>
              </p:nvGrpSpPr>
              <p:grpSpPr>
                <a:xfrm rot="5400000">
                  <a:off x="2028026" y="956829"/>
                  <a:ext cx="591960" cy="122280"/>
                  <a:chOff x="688848" y="1560576"/>
                  <a:chExt cx="560832" cy="115824"/>
                </a:xfrm>
              </p:grpSpPr>
              <p:pic>
                <p:nvPicPr>
                  <p:cNvPr id="66694" name="圆角矩形 20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1560576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6695" name="Text Box 14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1390170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66696" name="组合 16"/>
              <p:cNvGrpSpPr/>
              <p:nvPr/>
            </p:nvGrpSpPr>
            <p:grpSpPr>
              <a:xfrm rot="-5400000">
                <a:off x="1229146" y="1434840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66697" name="圆角矩形 17"/>
                <p:cNvGrpSpPr/>
                <p:nvPr/>
              </p:nvGrpSpPr>
              <p:grpSpPr>
                <a:xfrm rot="5400000">
                  <a:off x="1955032" y="956829"/>
                  <a:ext cx="591960" cy="122280"/>
                  <a:chOff x="688848" y="1286256"/>
                  <a:chExt cx="560832" cy="115824"/>
                </a:xfrm>
              </p:grpSpPr>
              <p:pic>
                <p:nvPicPr>
                  <p:cNvPr id="66698" name="圆角矩形 17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1286256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6699" name="Text Box 145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1112021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6700" name="圆角矩形 18"/>
                <p:cNvGrpSpPr/>
                <p:nvPr/>
              </p:nvGrpSpPr>
              <p:grpSpPr>
                <a:xfrm rot="5400000">
                  <a:off x="2025825" y="956829"/>
                  <a:ext cx="591960" cy="122280"/>
                  <a:chOff x="688848" y="1219200"/>
                  <a:chExt cx="560832" cy="115824"/>
                </a:xfrm>
              </p:grpSpPr>
              <p:pic>
                <p:nvPicPr>
                  <p:cNvPr id="66701" name="圆角矩形 18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1219200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6702" name="Text Box 148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1046710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</p:grpSp>
      <p:pic>
        <p:nvPicPr>
          <p:cNvPr id="66710" name="Picture 3" descr="@JH86[W0BOP`A945TFH_(FB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711" name="Text Box 6"/>
          <p:cNvSpPr>
            <a:spLocks noChangeArrowheads="1"/>
          </p:cNvSpPr>
          <p:nvPr/>
        </p:nvSpPr>
        <p:spPr bwMode="auto">
          <a:xfrm>
            <a:off x="3995738" y="4868863"/>
            <a:ext cx="1450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aseline="0">
                <a:solidFill>
                  <a:schemeClr val="tx1"/>
                </a:solidFill>
                <a:latin typeface="Times New Roman" panose="02020603050405020304"/>
                <a:ea typeface="楷体" panose="02010609060101010101" pitchFamily="49" charset="-122"/>
              </a:rPr>
              <a:t>R</a:t>
            </a:r>
            <a:r>
              <a:rPr lang="en-US" altLang="zh-CN" baseline="-25000">
                <a:solidFill>
                  <a:schemeClr val="tx1"/>
                </a:solidFill>
                <a:latin typeface="Times New Roman" panose="02020603050405020304"/>
                <a:ea typeface="楷体" panose="02010609060101010101" pitchFamily="49" charset="-122"/>
              </a:rPr>
              <a:t>1</a:t>
            </a:r>
            <a:r>
              <a:rPr lang="en-US" altLang="zh-CN" baseline="0">
                <a:solidFill>
                  <a:schemeClr val="tx1"/>
                </a:solidFill>
                <a:latin typeface="Times New Roman" panose="02020603050405020304"/>
                <a:ea typeface="楷体" panose="02010609060101010101" pitchFamily="49" charset="-122"/>
              </a:rPr>
              <a:t>=20Ω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5400"/>
            <a:ext cx="913765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矩形 1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213" y="234950"/>
            <a:ext cx="26654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0660" name="直接连接符 5"/>
          <p:cNvCxnSpPr>
            <a:cxnSpLocks noChangeShapeType="1"/>
          </p:cNvCxnSpPr>
          <p:nvPr/>
        </p:nvCxnSpPr>
        <p:spPr bwMode="auto">
          <a:xfrm>
            <a:off x="0" y="909638"/>
            <a:ext cx="12198350" cy="0"/>
          </a:xfrm>
          <a:prstGeom prst="line">
            <a:avLst/>
          </a:prstGeom>
          <a:noFill/>
          <a:ln w="9525" algn="ctr">
            <a:solidFill>
              <a:srgbClr val="009E9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0661" name="组合 90"/>
          <p:cNvGrpSpPr/>
          <p:nvPr/>
        </p:nvGrpSpPr>
        <p:grpSpPr>
          <a:xfrm>
            <a:off x="228600" y="333375"/>
            <a:ext cx="349250" cy="468313"/>
            <a:chOff x="1192404" y="608225"/>
            <a:chExt cx="1755828" cy="1759616"/>
          </a:xfrm>
        </p:grpSpPr>
        <p:grpSp>
          <p:nvGrpSpPr>
            <p:cNvPr id="70662" name="组合 79"/>
            <p:cNvGrpSpPr/>
            <p:nvPr/>
          </p:nvGrpSpPr>
          <p:grpSpPr>
            <a:xfrm>
              <a:off x="1192404" y="608225"/>
              <a:ext cx="1755828" cy="1759616"/>
              <a:chOff x="6379729" y="2488774"/>
              <a:chExt cx="2513016" cy="2513016"/>
            </a:xfrm>
          </p:grpSpPr>
          <p:sp>
            <p:nvSpPr>
              <p:cNvPr id="94" name="任意多边形 82"/>
              <p:cNvSpPr/>
              <p:nvPr/>
            </p:nvSpPr>
            <p:spPr>
              <a:xfrm rot="3738964">
                <a:off x="6379725" y="2488777"/>
                <a:ext cx="2513016" cy="2513016"/>
              </a:xfrm>
              <a:custGeom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defTabSz="685800">
                  <a:buFontTx/>
                  <a:buNone/>
                  <a:defRPr/>
                </a:pPr>
                <a:endParaRPr lang="zh-CN" altLang="en-US" sz="1400" b="0" kern="0" baseline="0">
                  <a:solidFill>
                    <a:srgbClr val="FFFFFF"/>
                  </a:solidFill>
                  <a:latin typeface="Arial"/>
                  <a:ea typeface="宋体" panose="02010600030101010101" pitchFamily="2" charset="-122"/>
                </a:endParaRPr>
              </a:p>
            </p:txBody>
          </p:sp>
          <p:grpSp>
            <p:nvGrpSpPr>
              <p:cNvPr id="70664" name="任意多边形 83"/>
              <p:cNvGrpSpPr/>
              <p:nvPr/>
            </p:nvGrpSpPr>
            <p:grpSpPr>
              <a:xfrm>
                <a:off x="6397313" y="2490687"/>
                <a:ext cx="2505748" cy="2500354"/>
                <a:chOff x="1883664" y="1987296"/>
                <a:chExt cx="1322832" cy="1322832"/>
              </a:xfrm>
            </p:grpSpPr>
            <p:pic>
              <p:nvPicPr>
                <p:cNvPr id="70665" name="任意多边形 83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883664" y="1987296"/>
                  <a:ext cx="1322832" cy="1322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0666" name="Text Box 13"/>
                <p:cNvSpPr txBox="1">
                  <a:spLocks noChangeArrowheads="1"/>
                </p:cNvSpPr>
                <p:nvPr/>
              </p:nvSpPr>
              <p:spPr bwMode="auto">
                <a:xfrm rot="-5222763">
                  <a:off x="1888697" y="1997273"/>
                  <a:ext cx="1310372" cy="1307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lIns="76773" tIns="38387" rIns="76773" bIns="38387" anchor="ctr"/>
                <a:lstStyle>
                  <a:lvl1pPr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24205" indent="-240030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960755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343025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1727200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1844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6416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0988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5560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buFontTx/>
                    <a:buNone/>
                  </a:pPr>
                  <a:endParaRPr lang="zh-CN" altLang="en-US" sz="1200" b="0" baseline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93" name="椭圆 80"/>
            <p:cNvGrpSpPr/>
            <p:nvPr/>
          </p:nvGrpSpPr>
          <p:grpSpPr>
            <a:xfrm>
              <a:off x="1421737" y="844431"/>
              <a:ext cx="1330129" cy="1305574"/>
              <a:chOff x="365760" y="396240"/>
              <a:chExt cx="353568" cy="347472"/>
            </a:xfrm>
          </p:grpSpPr>
          <p:pic>
            <p:nvPicPr>
              <p:cNvPr id="70668" name="椭圆 80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65760" y="396240"/>
                <a:ext cx="353568" cy="347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0669" name="Text Box 13"/>
              <p:cNvSpPr txBox="1">
                <a:spLocks noChangeArrowheads="1"/>
              </p:cNvSpPr>
              <p:nvPr/>
            </p:nvSpPr>
            <p:spPr bwMode="auto">
              <a:xfrm>
                <a:off x="422610" y="449084"/>
                <a:ext cx="238493" cy="239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7587" tIns="28794" rIns="57587" bIns="28794" anchor="ctr"/>
              <a:lstStyle>
                <a:lvl1pPr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24205" indent="-240030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60755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43025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727200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1844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6416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0988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5560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Tx/>
                  <a:buNone/>
                </a:pPr>
                <a:endParaRPr lang="zh-CN" altLang="en-US" sz="5000" b="0" baseline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0670" name="TextBox 64"/>
          <p:cNvSpPr txBox="1">
            <a:spLocks noChangeArrowheads="1"/>
          </p:cNvSpPr>
          <p:nvPr/>
        </p:nvSpPr>
        <p:spPr bwMode="auto">
          <a:xfrm>
            <a:off x="3059113" y="404813"/>
            <a:ext cx="187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765" tIns="38382" rIns="76765" bIns="38382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4205" indent="-240030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60755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43025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727200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844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6416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988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560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sz="2500" baseline="0">
                <a:latin typeface="Times New Roman" panose="02020603050405020304" pitchFamily="18" charset="0"/>
                <a:ea typeface="楷体" panose="02010609060101010101" pitchFamily="49" charset="-122"/>
              </a:rPr>
              <a:t>电阻串联</a:t>
            </a:r>
          </a:p>
        </p:txBody>
      </p:sp>
      <p:sp>
        <p:nvSpPr>
          <p:cNvPr id="8" name="TextBox 64"/>
          <p:cNvSpPr txBox="1">
            <a:spLocks noChangeArrowheads="1"/>
          </p:cNvSpPr>
          <p:nvPr/>
        </p:nvSpPr>
        <p:spPr bwMode="auto">
          <a:xfrm>
            <a:off x="755650" y="260350"/>
            <a:ext cx="17684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765" tIns="38382" rIns="76765" bIns="38382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4205" indent="-240030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60755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43025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727200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844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6416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988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560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baseline="0">
                <a:solidFill>
                  <a:srgbClr val="FF3300"/>
                </a:solidFill>
                <a:latin typeface="Times New Roman" panose="02020603050405020304"/>
                <a:ea typeface="楷体" panose="02010609060101010101" pitchFamily="49" charset="-122"/>
              </a:rPr>
              <a:t>您知道吗 ？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00113" y="1268413"/>
            <a:ext cx="7545387" cy="5138737"/>
            <a:chOff x="982640" y="1286614"/>
            <a:chExt cx="10081118" cy="5023499"/>
          </a:xfrm>
        </p:grpSpPr>
        <p:grpSp>
          <p:nvGrpSpPr>
            <p:cNvPr id="70673" name="圆角矩形 3"/>
            <p:cNvGrpSpPr/>
            <p:nvPr/>
          </p:nvGrpSpPr>
          <p:grpSpPr>
            <a:xfrm>
              <a:off x="950852" y="1146312"/>
              <a:ext cx="10394359" cy="5447021"/>
              <a:chOff x="713232" y="859536"/>
              <a:chExt cx="7796784" cy="4084320"/>
            </a:xfrm>
          </p:grpSpPr>
          <p:pic>
            <p:nvPicPr>
              <p:cNvPr id="70674" name="圆角矩形 3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13232" y="859536"/>
                <a:ext cx="7796784" cy="408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675" name="Text Box 25"/>
              <p:cNvSpPr txBox="1">
                <a:spLocks noChangeArrowheads="1"/>
              </p:cNvSpPr>
              <p:nvPr/>
            </p:nvSpPr>
            <p:spPr bwMode="auto">
              <a:xfrm rot="-5400000">
                <a:off x="2725205" y="-842204"/>
                <a:ext cx="3663710" cy="7380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lIns="103121" tIns="51561" rIns="103121" bIns="51561" anchor="ctr"/>
              <a:lstStyle>
                <a:lvl1pPr defTabSz="77343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24205" indent="-240030" defTabSz="77343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60755" indent="-192405" defTabSz="77343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43025" indent="-192405" defTabSz="77343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727200" indent="-192405" defTabSz="77343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184400" indent="-192405" defTabSz="77343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641600" indent="-192405" defTabSz="77343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098800" indent="-192405" defTabSz="77343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556000" indent="-192405" defTabSz="77343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Tx/>
                  <a:buNone/>
                </a:pPr>
                <a:endParaRPr lang="zh-CN" altLang="en-US" sz="1100" b="0" baseline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70676" name="圆角矩形 4"/>
            <p:cNvSpPr>
              <a:spLocks noChangeArrowheads="1"/>
            </p:cNvSpPr>
            <p:nvPr/>
          </p:nvSpPr>
          <p:spPr bwMode="auto">
            <a:xfrm rot="-5400000">
              <a:off x="3787190" y="-980627"/>
              <a:ext cx="4629438" cy="9557982"/>
            </a:xfrm>
            <a:prstGeom prst="roundRect">
              <a:avLst>
                <a:gd name="adj" fmla="val 0"/>
              </a:avLst>
            </a:prstGeom>
            <a:solidFill>
              <a:srgbClr val="F2F2F2"/>
            </a:solidFill>
            <a:ln>
              <a:noFill/>
            </a:ln>
            <a:effectLst>
              <a:outerShdw dist="88900" dir="2700000" algn="tl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lIns="103121" tIns="51561" rIns="103121" bIns="51561" anchor="ctr"/>
            <a:lstStyle>
              <a:lvl1pPr defTabSz="7734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24205" indent="-240030" defTabSz="7734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60755" indent="-192405" defTabSz="7734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43025" indent="-192405" defTabSz="7734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727200" indent="-192405" defTabSz="7734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184400" indent="-192405" defTabSz="7734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641600" indent="-192405" defTabSz="7734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098800" indent="-192405" defTabSz="7734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556000" indent="-192405" defTabSz="7734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endParaRPr lang="zh-CN" altLang="en-US" sz="1100" b="0" baseline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70677" name="组合 5"/>
            <p:cNvGrpSpPr/>
            <p:nvPr/>
          </p:nvGrpSpPr>
          <p:grpSpPr>
            <a:xfrm>
              <a:off x="982640" y="1596963"/>
              <a:ext cx="751226" cy="4402810"/>
              <a:chOff x="982640" y="1596963"/>
              <a:chExt cx="751226" cy="4402810"/>
            </a:xfrm>
          </p:grpSpPr>
          <p:grpSp>
            <p:nvGrpSpPr>
              <p:cNvPr id="70678" name="组合 6"/>
              <p:cNvGrpSpPr/>
              <p:nvPr/>
            </p:nvGrpSpPr>
            <p:grpSpPr>
              <a:xfrm rot="-5400000">
                <a:off x="-615716" y="3650191"/>
                <a:ext cx="4402810" cy="296354"/>
                <a:chOff x="2149635" y="1165383"/>
                <a:chExt cx="3485831" cy="234634"/>
              </a:xfrm>
            </p:grpSpPr>
            <p:grpSp>
              <p:nvGrpSpPr>
                <p:cNvPr id="70679" name="组合 37"/>
                <p:cNvGrpSpPr/>
                <p:nvPr/>
              </p:nvGrpSpPr>
              <p:grpSpPr>
                <a:xfrm>
                  <a:off x="2149635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0680" name="椭圆 65"/>
                  <p:cNvSpPr>
                    <a:spLocks noChangeArrowheads="1"/>
                  </p:cNvSpPr>
                  <p:nvPr/>
                </p:nvSpPr>
                <p:spPr bwMode="auto">
                  <a:xfrm>
                    <a:off x="2485168" y="1113225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0681" name="椭圆 66"/>
                  <p:cNvGrpSpPr/>
                  <p:nvPr/>
                </p:nvGrpSpPr>
                <p:grpSpPr>
                  <a:xfrm rot="5400000">
                    <a:off x="2494487" y="1126563"/>
                    <a:ext cx="183890" cy="183955"/>
                    <a:chOff x="1091184" y="4291584"/>
                    <a:chExt cx="195072" cy="195072"/>
                  </a:xfrm>
                </p:grpSpPr>
                <p:pic>
                  <p:nvPicPr>
                    <p:cNvPr id="70682" name="椭圆 66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4291584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0683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40" y="4323383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0684" name="组合 38"/>
                <p:cNvGrpSpPr/>
                <p:nvPr/>
              </p:nvGrpSpPr>
              <p:grpSpPr>
                <a:xfrm>
                  <a:off x="2510880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0685" name="椭圆 63"/>
                  <p:cNvSpPr>
                    <a:spLocks noChangeArrowheads="1"/>
                  </p:cNvSpPr>
                  <p:nvPr/>
                </p:nvSpPr>
                <p:spPr bwMode="auto">
                  <a:xfrm>
                    <a:off x="2483960" y="1114348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0686" name="椭圆 64"/>
                  <p:cNvGrpSpPr/>
                  <p:nvPr/>
                </p:nvGrpSpPr>
                <p:grpSpPr>
                  <a:xfrm rot="5400000">
                    <a:off x="2493780" y="1126563"/>
                    <a:ext cx="183890" cy="183955"/>
                    <a:chOff x="1091184" y="3950208"/>
                    <a:chExt cx="195072" cy="195072"/>
                  </a:xfrm>
                </p:grpSpPr>
                <p:pic>
                  <p:nvPicPr>
                    <p:cNvPr id="70687" name="椭圆 64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3950208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0688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40" y="3981257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0689" name="组合 39"/>
                <p:cNvGrpSpPr/>
                <p:nvPr/>
              </p:nvGrpSpPr>
              <p:grpSpPr>
                <a:xfrm>
                  <a:off x="2872124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0690" name="椭圆 61"/>
                  <p:cNvSpPr>
                    <a:spLocks noChangeArrowheads="1"/>
                  </p:cNvSpPr>
                  <p:nvPr/>
                </p:nvSpPr>
                <p:spPr bwMode="auto">
                  <a:xfrm>
                    <a:off x="2483851" y="1114348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0691" name="椭圆 62"/>
                  <p:cNvGrpSpPr/>
                  <p:nvPr/>
                </p:nvGrpSpPr>
                <p:grpSpPr>
                  <a:xfrm rot="5400000">
                    <a:off x="2495948" y="1129437"/>
                    <a:ext cx="183890" cy="178206"/>
                    <a:chOff x="1091184" y="3608832"/>
                    <a:chExt cx="195072" cy="188976"/>
                  </a:xfrm>
                </p:grpSpPr>
                <p:pic>
                  <p:nvPicPr>
                    <p:cNvPr id="70692" name="椭圆 62"/>
                    <p:cNvPicPr>
                      <a:picLocks noChangeArrowheads="1"/>
                    </p:cNvPicPr>
                    <p:nvPr/>
                  </p:nvPicPr>
                  <p:blipFill>
                    <a:blip r:embed="rId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3608832"/>
                      <a:ext cx="195072" cy="1889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0693" name="Text Box 43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40" y="3639132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0694" name="组合 40"/>
                <p:cNvGrpSpPr/>
                <p:nvPr/>
              </p:nvGrpSpPr>
              <p:grpSpPr>
                <a:xfrm>
                  <a:off x="3233369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0695" name="椭圆 59"/>
                  <p:cNvSpPr>
                    <a:spLocks noChangeArrowheads="1"/>
                  </p:cNvSpPr>
                  <p:nvPr/>
                </p:nvSpPr>
                <p:spPr bwMode="auto">
                  <a:xfrm>
                    <a:off x="2483740" y="1114348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0696" name="椭圆 60"/>
                  <p:cNvGrpSpPr/>
                  <p:nvPr/>
                </p:nvGrpSpPr>
                <p:grpSpPr>
                  <a:xfrm rot="5400000">
                    <a:off x="2498115" y="1126563"/>
                    <a:ext cx="183890" cy="183955"/>
                    <a:chOff x="1091184" y="3261360"/>
                    <a:chExt cx="195072" cy="195072"/>
                  </a:xfrm>
                </p:grpSpPr>
                <p:pic>
                  <p:nvPicPr>
                    <p:cNvPr id="70697" name="椭圆 60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3261360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0698" name="Text Box 48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40" y="3297006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0699" name="组合 41"/>
                <p:cNvGrpSpPr/>
                <p:nvPr/>
              </p:nvGrpSpPr>
              <p:grpSpPr>
                <a:xfrm>
                  <a:off x="3594615" y="1165383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0700" name="椭圆 57"/>
                  <p:cNvSpPr>
                    <a:spLocks noChangeArrowheads="1"/>
                  </p:cNvSpPr>
                  <p:nvPr/>
                </p:nvSpPr>
                <p:spPr bwMode="auto">
                  <a:xfrm>
                    <a:off x="2483629" y="1114351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0701" name="椭圆 58"/>
                  <p:cNvGrpSpPr/>
                  <p:nvPr/>
                </p:nvGrpSpPr>
                <p:grpSpPr>
                  <a:xfrm rot="5400000">
                    <a:off x="2497406" y="1126564"/>
                    <a:ext cx="183890" cy="183955"/>
                    <a:chOff x="1091184" y="2919984"/>
                    <a:chExt cx="195072" cy="195072"/>
                  </a:xfrm>
                </p:grpSpPr>
                <p:pic>
                  <p:nvPicPr>
                    <p:cNvPr id="70702" name="椭圆 58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2919984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0703" name="Text Box 53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39" y="2954879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0704" name="组合 42"/>
                <p:cNvGrpSpPr/>
                <p:nvPr/>
              </p:nvGrpSpPr>
              <p:grpSpPr>
                <a:xfrm>
                  <a:off x="3955858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0705" name="椭圆 55"/>
                  <p:cNvSpPr>
                    <a:spLocks noChangeArrowheads="1"/>
                  </p:cNvSpPr>
                  <p:nvPr/>
                </p:nvSpPr>
                <p:spPr bwMode="auto">
                  <a:xfrm>
                    <a:off x="2484618" y="1114350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0706" name="椭圆 56"/>
                  <p:cNvGrpSpPr/>
                  <p:nvPr/>
                </p:nvGrpSpPr>
                <p:grpSpPr>
                  <a:xfrm rot="5400000">
                    <a:off x="2496701" y="1126564"/>
                    <a:ext cx="183890" cy="183955"/>
                    <a:chOff x="1091184" y="2578608"/>
                    <a:chExt cx="195072" cy="195072"/>
                  </a:xfrm>
                </p:grpSpPr>
                <p:pic>
                  <p:nvPicPr>
                    <p:cNvPr id="70707" name="椭圆 56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2578608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0708" name="Text Box 58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39" y="2612755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0709" name="组合 43"/>
                <p:cNvGrpSpPr/>
                <p:nvPr/>
              </p:nvGrpSpPr>
              <p:grpSpPr>
                <a:xfrm>
                  <a:off x="4317103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0710" name="椭圆 53"/>
                  <p:cNvSpPr>
                    <a:spLocks noChangeArrowheads="1"/>
                  </p:cNvSpPr>
                  <p:nvPr/>
                </p:nvSpPr>
                <p:spPr bwMode="auto">
                  <a:xfrm>
                    <a:off x="2484508" y="1114350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0711" name="椭圆 54"/>
                  <p:cNvGrpSpPr/>
                  <p:nvPr/>
                </p:nvGrpSpPr>
                <p:grpSpPr>
                  <a:xfrm rot="5400000">
                    <a:off x="2495994" y="1126564"/>
                    <a:ext cx="183890" cy="183955"/>
                    <a:chOff x="1091184" y="2237232"/>
                    <a:chExt cx="195072" cy="195072"/>
                  </a:xfrm>
                </p:grpSpPr>
                <p:pic>
                  <p:nvPicPr>
                    <p:cNvPr id="70712" name="椭圆 54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2237232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0713" name="Text Box 63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39" y="2270629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0714" name="组合 44"/>
                <p:cNvGrpSpPr/>
                <p:nvPr/>
              </p:nvGrpSpPr>
              <p:grpSpPr>
                <a:xfrm>
                  <a:off x="4678347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0715" name="椭圆 51"/>
                  <p:cNvSpPr>
                    <a:spLocks noChangeArrowheads="1"/>
                  </p:cNvSpPr>
                  <p:nvPr/>
                </p:nvSpPr>
                <p:spPr bwMode="auto">
                  <a:xfrm>
                    <a:off x="2484398" y="1114350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0716" name="椭圆 52"/>
                  <p:cNvGrpSpPr/>
                  <p:nvPr/>
                </p:nvGrpSpPr>
                <p:grpSpPr>
                  <a:xfrm rot="5400000">
                    <a:off x="2495287" y="1126564"/>
                    <a:ext cx="183890" cy="183955"/>
                    <a:chOff x="1091184" y="1895856"/>
                    <a:chExt cx="195072" cy="195072"/>
                  </a:xfrm>
                </p:grpSpPr>
                <p:pic>
                  <p:nvPicPr>
                    <p:cNvPr id="70717" name="椭圆 52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1895856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0718" name="Text Box 68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39" y="1928504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0719" name="组合 45"/>
                <p:cNvGrpSpPr/>
                <p:nvPr/>
              </p:nvGrpSpPr>
              <p:grpSpPr>
                <a:xfrm>
                  <a:off x="5039590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0720" name="椭圆 49"/>
                  <p:cNvSpPr>
                    <a:spLocks noChangeArrowheads="1"/>
                  </p:cNvSpPr>
                  <p:nvPr/>
                </p:nvSpPr>
                <p:spPr bwMode="auto">
                  <a:xfrm>
                    <a:off x="2484289" y="1114350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0721" name="椭圆 50"/>
                  <p:cNvGrpSpPr/>
                  <p:nvPr/>
                </p:nvGrpSpPr>
                <p:grpSpPr>
                  <a:xfrm rot="5400000">
                    <a:off x="2494582" y="1126564"/>
                    <a:ext cx="183890" cy="183955"/>
                    <a:chOff x="1091184" y="1554480"/>
                    <a:chExt cx="195072" cy="195072"/>
                  </a:xfrm>
                </p:grpSpPr>
                <p:pic>
                  <p:nvPicPr>
                    <p:cNvPr id="70722" name="椭圆 50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1554480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0723" name="Text Box 73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39" y="1586380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0724" name="组合 46"/>
                <p:cNvGrpSpPr/>
                <p:nvPr/>
              </p:nvGrpSpPr>
              <p:grpSpPr>
                <a:xfrm>
                  <a:off x="5400834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0725" name="椭圆 47"/>
                  <p:cNvSpPr>
                    <a:spLocks noChangeArrowheads="1"/>
                  </p:cNvSpPr>
                  <p:nvPr/>
                </p:nvSpPr>
                <p:spPr bwMode="auto">
                  <a:xfrm>
                    <a:off x="2484180" y="1114350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0726" name="椭圆 48"/>
                  <p:cNvGrpSpPr/>
                  <p:nvPr/>
                </p:nvGrpSpPr>
                <p:grpSpPr>
                  <a:xfrm rot="5400000">
                    <a:off x="2493875" y="1126564"/>
                    <a:ext cx="183890" cy="183955"/>
                    <a:chOff x="1091184" y="1213104"/>
                    <a:chExt cx="195072" cy="195072"/>
                  </a:xfrm>
                </p:grpSpPr>
                <p:pic>
                  <p:nvPicPr>
                    <p:cNvPr id="70727" name="椭圆 48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1213104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0728" name="Text Box 78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39" y="1244254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70729" name="组合 7"/>
              <p:cNvGrpSpPr/>
              <p:nvPr/>
            </p:nvGrpSpPr>
            <p:grpSpPr>
              <a:xfrm rot="-5400000">
                <a:off x="1229146" y="5557333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0730" name="圆角矩形 35"/>
                <p:cNvGrpSpPr/>
                <p:nvPr/>
              </p:nvGrpSpPr>
              <p:grpSpPr>
                <a:xfrm rot="5400000">
                  <a:off x="1955540" y="956829"/>
                  <a:ext cx="591960" cy="122280"/>
                  <a:chOff x="688848" y="4376928"/>
                  <a:chExt cx="560832" cy="115824"/>
                </a:xfrm>
              </p:grpSpPr>
              <p:pic>
                <p:nvPicPr>
                  <p:cNvPr id="70731" name="圆角矩形 35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4376928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0732" name="Text Box 82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4203175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0733" name="圆角矩形 36"/>
                <p:cNvGrpSpPr/>
                <p:nvPr/>
              </p:nvGrpSpPr>
              <p:grpSpPr>
                <a:xfrm rot="5400000">
                  <a:off x="2026334" y="956829"/>
                  <a:ext cx="591960" cy="122280"/>
                  <a:chOff x="688848" y="4309872"/>
                  <a:chExt cx="560832" cy="115824"/>
                </a:xfrm>
              </p:grpSpPr>
              <p:pic>
                <p:nvPicPr>
                  <p:cNvPr id="70734" name="圆角矩形 36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4309872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0735" name="Text Box 85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4137864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70736" name="组合 8"/>
              <p:cNvGrpSpPr/>
              <p:nvPr/>
            </p:nvGrpSpPr>
            <p:grpSpPr>
              <a:xfrm rot="-5400000">
                <a:off x="1229146" y="5099277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0737" name="圆角矩形 33"/>
                <p:cNvGrpSpPr/>
                <p:nvPr/>
              </p:nvGrpSpPr>
              <p:grpSpPr>
                <a:xfrm rot="5400000">
                  <a:off x="1959773" y="956829"/>
                  <a:ext cx="591960" cy="122280"/>
                  <a:chOff x="688848" y="4029456"/>
                  <a:chExt cx="560832" cy="115824"/>
                </a:xfrm>
              </p:grpSpPr>
              <p:pic>
                <p:nvPicPr>
                  <p:cNvPr id="70738" name="圆角矩形 33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4029456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0739" name="Text Box 89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3859712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0740" name="圆角矩形 34"/>
                <p:cNvGrpSpPr/>
                <p:nvPr/>
              </p:nvGrpSpPr>
              <p:grpSpPr>
                <a:xfrm rot="5400000">
                  <a:off x="2024131" y="956829"/>
                  <a:ext cx="591960" cy="122280"/>
                  <a:chOff x="688848" y="3968496"/>
                  <a:chExt cx="560832" cy="115824"/>
                </a:xfrm>
              </p:grpSpPr>
              <p:pic>
                <p:nvPicPr>
                  <p:cNvPr id="70741" name="圆角矩形 34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3968496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0742" name="Text Box 92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3794401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70743" name="组合 9"/>
              <p:cNvGrpSpPr/>
              <p:nvPr/>
            </p:nvGrpSpPr>
            <p:grpSpPr>
              <a:xfrm rot="-5400000">
                <a:off x="1229146" y="4641222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0744" name="圆角矩形 31"/>
                <p:cNvGrpSpPr/>
                <p:nvPr/>
              </p:nvGrpSpPr>
              <p:grpSpPr>
                <a:xfrm rot="5400000">
                  <a:off x="1957571" y="956829"/>
                  <a:ext cx="591960" cy="122280"/>
                  <a:chOff x="688848" y="3688080"/>
                  <a:chExt cx="560832" cy="115824"/>
                </a:xfrm>
              </p:grpSpPr>
              <p:pic>
                <p:nvPicPr>
                  <p:cNvPr id="70745" name="圆角矩形 31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3688080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0746" name="Text Box 96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3516250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0747" name="圆角矩形 32"/>
                <p:cNvGrpSpPr/>
                <p:nvPr/>
              </p:nvGrpSpPr>
              <p:grpSpPr>
                <a:xfrm rot="5400000">
                  <a:off x="2028365" y="956829"/>
                  <a:ext cx="591960" cy="122280"/>
                  <a:chOff x="688848" y="3621024"/>
                  <a:chExt cx="560832" cy="115824"/>
                </a:xfrm>
              </p:grpSpPr>
              <p:pic>
                <p:nvPicPr>
                  <p:cNvPr id="70748" name="圆角矩形 32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3621024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0749" name="Text Box 99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3450939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70750" name="组合 10"/>
              <p:cNvGrpSpPr/>
              <p:nvPr/>
            </p:nvGrpSpPr>
            <p:grpSpPr>
              <a:xfrm rot="-5400000">
                <a:off x="1229146" y="4183167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0751" name="圆角矩形 29"/>
                <p:cNvGrpSpPr/>
                <p:nvPr/>
              </p:nvGrpSpPr>
              <p:grpSpPr>
                <a:xfrm rot="5400000">
                  <a:off x="1955369" y="956829"/>
                  <a:ext cx="591960" cy="122280"/>
                  <a:chOff x="688848" y="3346704"/>
                  <a:chExt cx="560832" cy="115824"/>
                </a:xfrm>
              </p:grpSpPr>
              <p:pic>
                <p:nvPicPr>
                  <p:cNvPr id="70752" name="圆角矩形 29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3346704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0753" name="Text Box 103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3172789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0754" name="圆角矩形 30"/>
                <p:cNvGrpSpPr/>
                <p:nvPr/>
              </p:nvGrpSpPr>
              <p:grpSpPr>
                <a:xfrm rot="5400000">
                  <a:off x="2026163" y="956829"/>
                  <a:ext cx="591960" cy="122280"/>
                  <a:chOff x="688848" y="3279648"/>
                  <a:chExt cx="560832" cy="115824"/>
                </a:xfrm>
              </p:grpSpPr>
              <p:pic>
                <p:nvPicPr>
                  <p:cNvPr id="70755" name="圆角矩形 30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3279648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0756" name="Text Box 106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3107478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70757" name="组合 11"/>
              <p:cNvGrpSpPr/>
              <p:nvPr/>
            </p:nvGrpSpPr>
            <p:grpSpPr>
              <a:xfrm rot="-5400000">
                <a:off x="1229146" y="3725113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0758" name="圆角矩形 27"/>
                <p:cNvGrpSpPr/>
                <p:nvPr/>
              </p:nvGrpSpPr>
              <p:grpSpPr>
                <a:xfrm rot="5400000">
                  <a:off x="1959604" y="956829"/>
                  <a:ext cx="591960" cy="122280"/>
                  <a:chOff x="688848" y="2999232"/>
                  <a:chExt cx="560832" cy="115824"/>
                </a:xfrm>
              </p:grpSpPr>
              <p:pic>
                <p:nvPicPr>
                  <p:cNvPr id="70759" name="圆角矩形 27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2999232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0760" name="Text Box 110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2829328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0761" name="圆角矩形 28"/>
                <p:cNvGrpSpPr/>
                <p:nvPr/>
              </p:nvGrpSpPr>
              <p:grpSpPr>
                <a:xfrm rot="5400000">
                  <a:off x="2023962" y="956829"/>
                  <a:ext cx="591960" cy="122280"/>
                  <a:chOff x="688848" y="2938272"/>
                  <a:chExt cx="560832" cy="115824"/>
                </a:xfrm>
              </p:grpSpPr>
              <p:pic>
                <p:nvPicPr>
                  <p:cNvPr id="70762" name="圆角矩形 28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2938272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0763" name="Text Box 113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2764017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70764" name="组合 12"/>
              <p:cNvGrpSpPr/>
              <p:nvPr/>
            </p:nvGrpSpPr>
            <p:grpSpPr>
              <a:xfrm rot="-5400000">
                <a:off x="1229146" y="3267055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0765" name="圆角矩形 25"/>
                <p:cNvGrpSpPr/>
                <p:nvPr/>
              </p:nvGrpSpPr>
              <p:grpSpPr>
                <a:xfrm rot="5400000">
                  <a:off x="1957400" y="956829"/>
                  <a:ext cx="591960" cy="122280"/>
                  <a:chOff x="688848" y="2657856"/>
                  <a:chExt cx="560832" cy="115824"/>
                </a:xfrm>
              </p:grpSpPr>
              <p:pic>
                <p:nvPicPr>
                  <p:cNvPr id="70766" name="圆角矩形 25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2657856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0767" name="Text Box 117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2485864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0768" name="圆角矩形 26"/>
                <p:cNvGrpSpPr/>
                <p:nvPr/>
              </p:nvGrpSpPr>
              <p:grpSpPr>
                <a:xfrm rot="5400000">
                  <a:off x="2028194" y="956829"/>
                  <a:ext cx="591960" cy="122280"/>
                  <a:chOff x="688848" y="2590800"/>
                  <a:chExt cx="560832" cy="115824"/>
                </a:xfrm>
              </p:grpSpPr>
              <p:pic>
                <p:nvPicPr>
                  <p:cNvPr id="70769" name="圆角矩形 26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2590800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0770" name="Text Box 120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2420553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70771" name="组合 13"/>
              <p:cNvGrpSpPr/>
              <p:nvPr/>
            </p:nvGrpSpPr>
            <p:grpSpPr>
              <a:xfrm rot="-5400000">
                <a:off x="1229145" y="2808999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0772" name="圆角矩形 23"/>
                <p:cNvGrpSpPr/>
                <p:nvPr/>
              </p:nvGrpSpPr>
              <p:grpSpPr>
                <a:xfrm rot="5400000">
                  <a:off x="1955196" y="956830"/>
                  <a:ext cx="591960" cy="122280"/>
                  <a:chOff x="688848" y="2316480"/>
                  <a:chExt cx="560832" cy="115824"/>
                </a:xfrm>
              </p:grpSpPr>
              <p:pic>
                <p:nvPicPr>
                  <p:cNvPr id="70773" name="圆角矩形 23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2316480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0774" name="Text Box 124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6" y="2142401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0775" name="圆角矩形 24"/>
                <p:cNvGrpSpPr/>
                <p:nvPr/>
              </p:nvGrpSpPr>
              <p:grpSpPr>
                <a:xfrm rot="5400000">
                  <a:off x="2025990" y="956830"/>
                  <a:ext cx="591960" cy="122280"/>
                  <a:chOff x="688848" y="2249424"/>
                  <a:chExt cx="560832" cy="115824"/>
                </a:xfrm>
              </p:grpSpPr>
              <p:pic>
                <p:nvPicPr>
                  <p:cNvPr id="70776" name="圆角矩形 24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2249424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0777" name="Text Box 127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2077090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70778" name="组合 14"/>
              <p:cNvGrpSpPr/>
              <p:nvPr/>
            </p:nvGrpSpPr>
            <p:grpSpPr>
              <a:xfrm rot="-5400000">
                <a:off x="1229146" y="2350946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0779" name="圆角矩形 21"/>
                <p:cNvGrpSpPr/>
                <p:nvPr/>
              </p:nvGrpSpPr>
              <p:grpSpPr>
                <a:xfrm rot="5400000">
                  <a:off x="1959432" y="956829"/>
                  <a:ext cx="591960" cy="122280"/>
                  <a:chOff x="688848" y="1969008"/>
                  <a:chExt cx="560832" cy="115824"/>
                </a:xfrm>
              </p:grpSpPr>
              <p:pic>
                <p:nvPicPr>
                  <p:cNvPr id="70780" name="圆角矩形 21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1969008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0781" name="Text Box 13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1798941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0782" name="圆角矩形 22"/>
                <p:cNvGrpSpPr/>
                <p:nvPr/>
              </p:nvGrpSpPr>
              <p:grpSpPr>
                <a:xfrm rot="5400000">
                  <a:off x="2030226" y="956829"/>
                  <a:ext cx="591960" cy="122280"/>
                  <a:chOff x="688848" y="1901952"/>
                  <a:chExt cx="560832" cy="115824"/>
                </a:xfrm>
              </p:grpSpPr>
              <p:pic>
                <p:nvPicPr>
                  <p:cNvPr id="70783" name="圆角矩形 22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1901952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0784" name="Text Box 134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1733630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70785" name="组合 15"/>
              <p:cNvGrpSpPr/>
              <p:nvPr/>
            </p:nvGrpSpPr>
            <p:grpSpPr>
              <a:xfrm rot="-5400000">
                <a:off x="1229146" y="1892893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0786" name="圆角矩形 19"/>
                <p:cNvGrpSpPr/>
                <p:nvPr/>
              </p:nvGrpSpPr>
              <p:grpSpPr>
                <a:xfrm rot="5400000">
                  <a:off x="1957232" y="956829"/>
                  <a:ext cx="591960" cy="122280"/>
                  <a:chOff x="688848" y="1627632"/>
                  <a:chExt cx="560832" cy="115824"/>
                </a:xfrm>
              </p:grpSpPr>
              <p:pic>
                <p:nvPicPr>
                  <p:cNvPr id="70787" name="圆角矩形 19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1627632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0788" name="Text Box 138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1455481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0789" name="圆角矩形 20"/>
                <p:cNvGrpSpPr/>
                <p:nvPr/>
              </p:nvGrpSpPr>
              <p:grpSpPr>
                <a:xfrm rot="5400000">
                  <a:off x="2028026" y="956829"/>
                  <a:ext cx="591960" cy="122280"/>
                  <a:chOff x="688848" y="1560576"/>
                  <a:chExt cx="560832" cy="115824"/>
                </a:xfrm>
              </p:grpSpPr>
              <p:pic>
                <p:nvPicPr>
                  <p:cNvPr id="70790" name="圆角矩形 20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1560576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0791" name="Text Box 14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1390170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70792" name="组合 16"/>
              <p:cNvGrpSpPr/>
              <p:nvPr/>
            </p:nvGrpSpPr>
            <p:grpSpPr>
              <a:xfrm rot="-5400000">
                <a:off x="1229146" y="1434840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0793" name="圆角矩形 17"/>
                <p:cNvGrpSpPr/>
                <p:nvPr/>
              </p:nvGrpSpPr>
              <p:grpSpPr>
                <a:xfrm rot="5400000">
                  <a:off x="1955032" y="956829"/>
                  <a:ext cx="591960" cy="122280"/>
                  <a:chOff x="688848" y="1286256"/>
                  <a:chExt cx="560832" cy="115824"/>
                </a:xfrm>
              </p:grpSpPr>
              <p:pic>
                <p:nvPicPr>
                  <p:cNvPr id="70794" name="圆角矩形 17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1286256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0795" name="Text Box 145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1112021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0796" name="圆角矩形 18"/>
                <p:cNvGrpSpPr/>
                <p:nvPr/>
              </p:nvGrpSpPr>
              <p:grpSpPr>
                <a:xfrm rot="5400000">
                  <a:off x="2025825" y="956829"/>
                  <a:ext cx="591960" cy="122280"/>
                  <a:chOff x="688848" y="1219200"/>
                  <a:chExt cx="560832" cy="115824"/>
                </a:xfrm>
              </p:grpSpPr>
              <p:pic>
                <p:nvPicPr>
                  <p:cNvPr id="70797" name="圆角矩形 18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1219200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0798" name="Text Box 148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1046710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</p:grpSp>
      <p:pic>
        <p:nvPicPr>
          <p:cNvPr id="70800" name="Picture 4" descr="2V2[RJEJ]1GQPC8G4T`UKP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802" name="Text Box 6"/>
          <p:cNvSpPr>
            <a:spLocks noChangeArrowheads="1"/>
          </p:cNvSpPr>
          <p:nvPr/>
        </p:nvSpPr>
        <p:spPr bwMode="auto">
          <a:xfrm>
            <a:off x="2771775" y="5229225"/>
            <a:ext cx="1450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aseline="0">
                <a:solidFill>
                  <a:schemeClr val="tx1"/>
                </a:solidFill>
                <a:latin typeface="Times New Roman" panose="02020603050405020304"/>
                <a:ea typeface="楷体" panose="02010609060101010101" pitchFamily="49" charset="-122"/>
              </a:rPr>
              <a:t>R</a:t>
            </a:r>
            <a:r>
              <a:rPr lang="en-US" altLang="zh-CN" baseline="-25000">
                <a:solidFill>
                  <a:schemeClr val="tx1"/>
                </a:solidFill>
                <a:latin typeface="Times New Roman" panose="02020603050405020304"/>
                <a:ea typeface="楷体" panose="02010609060101010101" pitchFamily="49" charset="-122"/>
              </a:rPr>
              <a:t>1</a:t>
            </a:r>
            <a:r>
              <a:rPr lang="en-US" altLang="zh-CN" baseline="0">
                <a:solidFill>
                  <a:schemeClr val="tx1"/>
                </a:solidFill>
                <a:latin typeface="Times New Roman" panose="02020603050405020304"/>
                <a:ea typeface="楷体" panose="02010609060101010101" pitchFamily="49" charset="-122"/>
              </a:rPr>
              <a:t>=20Ω</a:t>
            </a:r>
          </a:p>
        </p:txBody>
      </p:sp>
      <p:sp>
        <p:nvSpPr>
          <p:cNvPr id="70803" name="Text Box 6"/>
          <p:cNvSpPr>
            <a:spLocks noChangeArrowheads="1"/>
          </p:cNvSpPr>
          <p:nvPr/>
        </p:nvSpPr>
        <p:spPr bwMode="auto">
          <a:xfrm>
            <a:off x="5219700" y="4941888"/>
            <a:ext cx="1450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aseline="0">
                <a:solidFill>
                  <a:schemeClr val="tx1"/>
                </a:solidFill>
                <a:latin typeface="Times New Roman" panose="02020603050405020304"/>
                <a:ea typeface="楷体" panose="02010609060101010101" pitchFamily="49" charset="-122"/>
              </a:rPr>
              <a:t>R</a:t>
            </a:r>
            <a:r>
              <a:rPr lang="en-US" altLang="zh-CN" baseline="-25000">
                <a:solidFill>
                  <a:schemeClr val="tx1"/>
                </a:solidFill>
                <a:latin typeface="Times New Roman" panose="02020603050405020304"/>
                <a:ea typeface="楷体" panose="02010609060101010101" pitchFamily="49" charset="-122"/>
              </a:rPr>
              <a:t>1</a:t>
            </a:r>
            <a:r>
              <a:rPr lang="en-US" altLang="zh-CN" baseline="0">
                <a:solidFill>
                  <a:schemeClr val="tx1"/>
                </a:solidFill>
                <a:latin typeface="Times New Roman" panose="02020603050405020304"/>
                <a:ea typeface="楷体" panose="02010609060101010101" pitchFamily="49" charset="-122"/>
              </a:rPr>
              <a:t>=30Ω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5400"/>
            <a:ext cx="913765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矩形 1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213" y="234950"/>
            <a:ext cx="26654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708" name="直接连接符 5"/>
          <p:cNvCxnSpPr>
            <a:cxnSpLocks noChangeShapeType="1"/>
          </p:cNvCxnSpPr>
          <p:nvPr/>
        </p:nvCxnSpPr>
        <p:spPr bwMode="auto">
          <a:xfrm>
            <a:off x="0" y="909638"/>
            <a:ext cx="12198350" cy="0"/>
          </a:xfrm>
          <a:prstGeom prst="line">
            <a:avLst/>
          </a:prstGeom>
          <a:noFill/>
          <a:ln w="9525" algn="ctr">
            <a:solidFill>
              <a:srgbClr val="009E9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2709" name="组合 90"/>
          <p:cNvGrpSpPr/>
          <p:nvPr/>
        </p:nvGrpSpPr>
        <p:grpSpPr>
          <a:xfrm>
            <a:off x="228600" y="333375"/>
            <a:ext cx="349250" cy="468313"/>
            <a:chOff x="1192404" y="608225"/>
            <a:chExt cx="1755828" cy="1759616"/>
          </a:xfrm>
        </p:grpSpPr>
        <p:grpSp>
          <p:nvGrpSpPr>
            <p:cNvPr id="72710" name="组合 79"/>
            <p:cNvGrpSpPr/>
            <p:nvPr/>
          </p:nvGrpSpPr>
          <p:grpSpPr>
            <a:xfrm>
              <a:off x="1192404" y="608225"/>
              <a:ext cx="1755828" cy="1759616"/>
              <a:chOff x="6379729" y="2488774"/>
              <a:chExt cx="2513016" cy="2513016"/>
            </a:xfrm>
          </p:grpSpPr>
          <p:sp>
            <p:nvSpPr>
              <p:cNvPr id="94" name="任意多边形 82"/>
              <p:cNvSpPr/>
              <p:nvPr/>
            </p:nvSpPr>
            <p:spPr>
              <a:xfrm rot="3738964">
                <a:off x="6379725" y="2488777"/>
                <a:ext cx="2513016" cy="2513016"/>
              </a:xfrm>
              <a:custGeom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defTabSz="685800">
                  <a:buFontTx/>
                  <a:buNone/>
                  <a:defRPr/>
                </a:pPr>
                <a:endParaRPr lang="zh-CN" altLang="en-US" sz="1400" b="0" kern="0" baseline="0">
                  <a:solidFill>
                    <a:srgbClr val="FFFFFF"/>
                  </a:solidFill>
                  <a:latin typeface="Arial"/>
                  <a:ea typeface="宋体" panose="02010600030101010101" pitchFamily="2" charset="-122"/>
                </a:endParaRPr>
              </a:p>
            </p:txBody>
          </p:sp>
          <p:grpSp>
            <p:nvGrpSpPr>
              <p:cNvPr id="72712" name="任意多边形 83"/>
              <p:cNvGrpSpPr/>
              <p:nvPr/>
            </p:nvGrpSpPr>
            <p:grpSpPr>
              <a:xfrm>
                <a:off x="6397313" y="2490687"/>
                <a:ext cx="2505748" cy="2500354"/>
                <a:chOff x="1883664" y="1987296"/>
                <a:chExt cx="1322832" cy="1322832"/>
              </a:xfrm>
            </p:grpSpPr>
            <p:pic>
              <p:nvPicPr>
                <p:cNvPr id="72713" name="任意多边形 83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883664" y="1987296"/>
                  <a:ext cx="1322832" cy="1322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2714" name="Text Box 13"/>
                <p:cNvSpPr txBox="1">
                  <a:spLocks noChangeArrowheads="1"/>
                </p:cNvSpPr>
                <p:nvPr/>
              </p:nvSpPr>
              <p:spPr bwMode="auto">
                <a:xfrm rot="-5222763">
                  <a:off x="1888697" y="1997273"/>
                  <a:ext cx="1310372" cy="1307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lIns="76773" tIns="38387" rIns="76773" bIns="38387" anchor="ctr"/>
                <a:lstStyle>
                  <a:lvl1pPr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24205" indent="-240030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960755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343025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1727200" indent="-192405" defTabSz="57658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1844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6416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0988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556000" indent="-192405" defTabSz="57658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buFontTx/>
                    <a:buNone/>
                  </a:pPr>
                  <a:endParaRPr lang="zh-CN" altLang="en-US" sz="1200" b="0" baseline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93" name="椭圆 80"/>
            <p:cNvGrpSpPr/>
            <p:nvPr/>
          </p:nvGrpSpPr>
          <p:grpSpPr>
            <a:xfrm>
              <a:off x="1421737" y="844431"/>
              <a:ext cx="1330129" cy="1305574"/>
              <a:chOff x="365760" y="396240"/>
              <a:chExt cx="353568" cy="347472"/>
            </a:xfrm>
          </p:grpSpPr>
          <p:pic>
            <p:nvPicPr>
              <p:cNvPr id="72716" name="椭圆 80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65760" y="396240"/>
                <a:ext cx="353568" cy="347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2717" name="Text Box 13"/>
              <p:cNvSpPr txBox="1">
                <a:spLocks noChangeArrowheads="1"/>
              </p:cNvSpPr>
              <p:nvPr/>
            </p:nvSpPr>
            <p:spPr bwMode="auto">
              <a:xfrm>
                <a:off x="422610" y="449084"/>
                <a:ext cx="238493" cy="239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7587" tIns="28794" rIns="57587" bIns="28794" anchor="ctr"/>
              <a:lstStyle>
                <a:lvl1pPr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24205" indent="-240030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60755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43025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727200" indent="-192405" defTabSz="57658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1844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6416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0988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556000" indent="-192405" defTabSz="57658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Tx/>
                  <a:buNone/>
                </a:pPr>
                <a:endParaRPr lang="zh-CN" altLang="en-US" sz="5000" b="0" baseline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2718" name="TextBox 64"/>
          <p:cNvSpPr txBox="1">
            <a:spLocks noChangeArrowheads="1"/>
          </p:cNvSpPr>
          <p:nvPr/>
        </p:nvSpPr>
        <p:spPr bwMode="auto">
          <a:xfrm>
            <a:off x="3059113" y="404813"/>
            <a:ext cx="142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765" tIns="38382" rIns="76765" bIns="38382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4205" indent="-240030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60755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43025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727200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844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6416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988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560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sz="2500" baseline="0">
                <a:latin typeface="Times New Roman" panose="02020603050405020304" pitchFamily="18" charset="0"/>
                <a:ea typeface="楷体" panose="02010609060101010101" pitchFamily="49" charset="-122"/>
              </a:rPr>
              <a:t>串联电阻</a:t>
            </a:r>
          </a:p>
        </p:txBody>
      </p:sp>
      <p:sp>
        <p:nvSpPr>
          <p:cNvPr id="8" name="TextBox 64"/>
          <p:cNvSpPr txBox="1">
            <a:spLocks noChangeArrowheads="1"/>
          </p:cNvSpPr>
          <p:nvPr/>
        </p:nvSpPr>
        <p:spPr bwMode="auto">
          <a:xfrm>
            <a:off x="755650" y="260350"/>
            <a:ext cx="17684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765" tIns="38382" rIns="76765" bIns="38382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4205" indent="-240030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60755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43025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727200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844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6416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988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560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baseline="0">
                <a:solidFill>
                  <a:srgbClr val="FF3300"/>
                </a:solidFill>
                <a:latin typeface="Times New Roman" panose="02020603050405020304"/>
                <a:ea typeface="楷体" panose="02010609060101010101" pitchFamily="49" charset="-122"/>
              </a:rPr>
              <a:t>您知道吗 ？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79388" y="981075"/>
            <a:ext cx="8029575" cy="5138738"/>
            <a:chOff x="982640" y="1286614"/>
            <a:chExt cx="10081118" cy="5023499"/>
          </a:xfrm>
        </p:grpSpPr>
        <p:grpSp>
          <p:nvGrpSpPr>
            <p:cNvPr id="72721" name="圆角矩形 3"/>
            <p:cNvGrpSpPr/>
            <p:nvPr/>
          </p:nvGrpSpPr>
          <p:grpSpPr>
            <a:xfrm>
              <a:off x="950852" y="1146312"/>
              <a:ext cx="10394359" cy="5447021"/>
              <a:chOff x="713232" y="859536"/>
              <a:chExt cx="7796784" cy="4084320"/>
            </a:xfrm>
          </p:grpSpPr>
          <p:pic>
            <p:nvPicPr>
              <p:cNvPr id="72722" name="圆角矩形 3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13232" y="859536"/>
                <a:ext cx="7796784" cy="408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723" name="Text Box 25"/>
              <p:cNvSpPr txBox="1">
                <a:spLocks noChangeArrowheads="1"/>
              </p:cNvSpPr>
              <p:nvPr/>
            </p:nvSpPr>
            <p:spPr bwMode="auto">
              <a:xfrm rot="-5400000">
                <a:off x="2725205" y="-842204"/>
                <a:ext cx="3663710" cy="7380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lIns="103121" tIns="51561" rIns="103121" bIns="51561" anchor="ctr"/>
              <a:lstStyle>
                <a:lvl1pPr defTabSz="77343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24205" indent="-240030" defTabSz="77343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60755" indent="-192405" defTabSz="77343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43025" indent="-192405" defTabSz="77343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727200" indent="-192405" defTabSz="77343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184400" indent="-192405" defTabSz="77343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641600" indent="-192405" defTabSz="77343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098800" indent="-192405" defTabSz="77343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556000" indent="-192405" defTabSz="77343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Tx/>
                  <a:buNone/>
                </a:pPr>
                <a:endParaRPr lang="zh-CN" altLang="en-US" sz="1100" b="0" baseline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72724" name="圆角矩形 4"/>
            <p:cNvSpPr>
              <a:spLocks noChangeArrowheads="1"/>
            </p:cNvSpPr>
            <p:nvPr/>
          </p:nvSpPr>
          <p:spPr bwMode="auto">
            <a:xfrm rot="-5400000">
              <a:off x="3787190" y="-980627"/>
              <a:ext cx="4629438" cy="9557982"/>
            </a:xfrm>
            <a:prstGeom prst="roundRect">
              <a:avLst>
                <a:gd name="adj" fmla="val 0"/>
              </a:avLst>
            </a:prstGeom>
            <a:solidFill>
              <a:srgbClr val="F2F2F2"/>
            </a:solidFill>
            <a:ln>
              <a:noFill/>
            </a:ln>
            <a:effectLst>
              <a:outerShdw dist="88900" dir="2700000" algn="tl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lIns="103121" tIns="51561" rIns="103121" bIns="51561" anchor="ctr"/>
            <a:lstStyle>
              <a:lvl1pPr defTabSz="7734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24205" indent="-240030" defTabSz="7734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60755" indent="-192405" defTabSz="7734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43025" indent="-192405" defTabSz="7734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727200" indent="-192405" defTabSz="7734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184400" indent="-192405" defTabSz="7734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641600" indent="-192405" defTabSz="7734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098800" indent="-192405" defTabSz="7734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556000" indent="-192405" defTabSz="7734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endParaRPr lang="zh-CN" altLang="en-US" sz="1100" b="0" baseline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72725" name="组合 5"/>
            <p:cNvGrpSpPr/>
            <p:nvPr/>
          </p:nvGrpSpPr>
          <p:grpSpPr>
            <a:xfrm>
              <a:off x="982640" y="1596963"/>
              <a:ext cx="751226" cy="4402810"/>
              <a:chOff x="982640" y="1596963"/>
              <a:chExt cx="751226" cy="4402810"/>
            </a:xfrm>
          </p:grpSpPr>
          <p:grpSp>
            <p:nvGrpSpPr>
              <p:cNvPr id="72726" name="组合 6"/>
              <p:cNvGrpSpPr/>
              <p:nvPr/>
            </p:nvGrpSpPr>
            <p:grpSpPr>
              <a:xfrm rot="-5400000">
                <a:off x="-615716" y="3650191"/>
                <a:ext cx="4402810" cy="296354"/>
                <a:chOff x="2149635" y="1165383"/>
                <a:chExt cx="3485831" cy="234634"/>
              </a:xfrm>
            </p:grpSpPr>
            <p:grpSp>
              <p:nvGrpSpPr>
                <p:cNvPr id="72727" name="组合 37"/>
                <p:cNvGrpSpPr/>
                <p:nvPr/>
              </p:nvGrpSpPr>
              <p:grpSpPr>
                <a:xfrm>
                  <a:off x="2149635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2728" name="椭圆 65"/>
                  <p:cNvSpPr>
                    <a:spLocks noChangeArrowheads="1"/>
                  </p:cNvSpPr>
                  <p:nvPr/>
                </p:nvSpPr>
                <p:spPr bwMode="auto">
                  <a:xfrm>
                    <a:off x="2485168" y="1113225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2729" name="椭圆 66"/>
                  <p:cNvGrpSpPr/>
                  <p:nvPr/>
                </p:nvGrpSpPr>
                <p:grpSpPr>
                  <a:xfrm rot="5400000">
                    <a:off x="2494487" y="1126563"/>
                    <a:ext cx="183890" cy="183955"/>
                    <a:chOff x="1091184" y="4291584"/>
                    <a:chExt cx="195072" cy="195072"/>
                  </a:xfrm>
                </p:grpSpPr>
                <p:pic>
                  <p:nvPicPr>
                    <p:cNvPr id="72730" name="椭圆 66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4291584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2731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40" y="4323383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2732" name="组合 38"/>
                <p:cNvGrpSpPr/>
                <p:nvPr/>
              </p:nvGrpSpPr>
              <p:grpSpPr>
                <a:xfrm>
                  <a:off x="2510880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2733" name="椭圆 63"/>
                  <p:cNvSpPr>
                    <a:spLocks noChangeArrowheads="1"/>
                  </p:cNvSpPr>
                  <p:nvPr/>
                </p:nvSpPr>
                <p:spPr bwMode="auto">
                  <a:xfrm>
                    <a:off x="2483960" y="1114348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2734" name="椭圆 64"/>
                  <p:cNvGrpSpPr/>
                  <p:nvPr/>
                </p:nvGrpSpPr>
                <p:grpSpPr>
                  <a:xfrm rot="5400000">
                    <a:off x="2493780" y="1126563"/>
                    <a:ext cx="183890" cy="183955"/>
                    <a:chOff x="1091184" y="3950208"/>
                    <a:chExt cx="195072" cy="195072"/>
                  </a:xfrm>
                </p:grpSpPr>
                <p:pic>
                  <p:nvPicPr>
                    <p:cNvPr id="72735" name="椭圆 64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3950208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2736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40" y="3981257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2737" name="组合 39"/>
                <p:cNvGrpSpPr/>
                <p:nvPr/>
              </p:nvGrpSpPr>
              <p:grpSpPr>
                <a:xfrm>
                  <a:off x="2872124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2738" name="椭圆 61"/>
                  <p:cNvSpPr>
                    <a:spLocks noChangeArrowheads="1"/>
                  </p:cNvSpPr>
                  <p:nvPr/>
                </p:nvSpPr>
                <p:spPr bwMode="auto">
                  <a:xfrm>
                    <a:off x="2483851" y="1114348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2739" name="椭圆 62"/>
                  <p:cNvGrpSpPr/>
                  <p:nvPr/>
                </p:nvGrpSpPr>
                <p:grpSpPr>
                  <a:xfrm rot="5400000">
                    <a:off x="2495948" y="1129437"/>
                    <a:ext cx="183890" cy="178206"/>
                    <a:chOff x="1091184" y="3608832"/>
                    <a:chExt cx="195072" cy="188976"/>
                  </a:xfrm>
                </p:grpSpPr>
                <p:pic>
                  <p:nvPicPr>
                    <p:cNvPr id="72740" name="椭圆 62"/>
                    <p:cNvPicPr>
                      <a:picLocks noChangeArrowheads="1"/>
                    </p:cNvPicPr>
                    <p:nvPr/>
                  </p:nvPicPr>
                  <p:blipFill>
                    <a:blip r:embed="rId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3608832"/>
                      <a:ext cx="195072" cy="1889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2741" name="Text Box 43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40" y="3639132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2742" name="组合 40"/>
                <p:cNvGrpSpPr/>
                <p:nvPr/>
              </p:nvGrpSpPr>
              <p:grpSpPr>
                <a:xfrm>
                  <a:off x="3233369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2743" name="椭圆 59"/>
                  <p:cNvSpPr>
                    <a:spLocks noChangeArrowheads="1"/>
                  </p:cNvSpPr>
                  <p:nvPr/>
                </p:nvSpPr>
                <p:spPr bwMode="auto">
                  <a:xfrm>
                    <a:off x="2483740" y="1114348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2744" name="椭圆 60"/>
                  <p:cNvGrpSpPr/>
                  <p:nvPr/>
                </p:nvGrpSpPr>
                <p:grpSpPr>
                  <a:xfrm rot="5400000">
                    <a:off x="2498115" y="1126563"/>
                    <a:ext cx="183890" cy="183955"/>
                    <a:chOff x="1091184" y="3261360"/>
                    <a:chExt cx="195072" cy="195072"/>
                  </a:xfrm>
                </p:grpSpPr>
                <p:pic>
                  <p:nvPicPr>
                    <p:cNvPr id="72745" name="椭圆 60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3261360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2746" name="Text Box 48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40" y="3297006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2747" name="组合 41"/>
                <p:cNvGrpSpPr/>
                <p:nvPr/>
              </p:nvGrpSpPr>
              <p:grpSpPr>
                <a:xfrm>
                  <a:off x="3594615" y="1165383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2748" name="椭圆 57"/>
                  <p:cNvSpPr>
                    <a:spLocks noChangeArrowheads="1"/>
                  </p:cNvSpPr>
                  <p:nvPr/>
                </p:nvSpPr>
                <p:spPr bwMode="auto">
                  <a:xfrm>
                    <a:off x="2483629" y="1114351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2749" name="椭圆 58"/>
                  <p:cNvGrpSpPr/>
                  <p:nvPr/>
                </p:nvGrpSpPr>
                <p:grpSpPr>
                  <a:xfrm rot="5400000">
                    <a:off x="2497406" y="1126564"/>
                    <a:ext cx="183890" cy="183955"/>
                    <a:chOff x="1091184" y="2919984"/>
                    <a:chExt cx="195072" cy="195072"/>
                  </a:xfrm>
                </p:grpSpPr>
                <p:pic>
                  <p:nvPicPr>
                    <p:cNvPr id="72750" name="椭圆 58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2919984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2751" name="Text Box 53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39" y="2954879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2752" name="组合 42"/>
                <p:cNvGrpSpPr/>
                <p:nvPr/>
              </p:nvGrpSpPr>
              <p:grpSpPr>
                <a:xfrm>
                  <a:off x="3955858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2753" name="椭圆 55"/>
                  <p:cNvSpPr>
                    <a:spLocks noChangeArrowheads="1"/>
                  </p:cNvSpPr>
                  <p:nvPr/>
                </p:nvSpPr>
                <p:spPr bwMode="auto">
                  <a:xfrm>
                    <a:off x="2484618" y="1114350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2754" name="椭圆 56"/>
                  <p:cNvGrpSpPr/>
                  <p:nvPr/>
                </p:nvGrpSpPr>
                <p:grpSpPr>
                  <a:xfrm rot="5400000">
                    <a:off x="2496701" y="1126564"/>
                    <a:ext cx="183890" cy="183955"/>
                    <a:chOff x="1091184" y="2578608"/>
                    <a:chExt cx="195072" cy="195072"/>
                  </a:xfrm>
                </p:grpSpPr>
                <p:pic>
                  <p:nvPicPr>
                    <p:cNvPr id="72755" name="椭圆 56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2578608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2756" name="Text Box 58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39" y="2612755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2757" name="组合 43"/>
                <p:cNvGrpSpPr/>
                <p:nvPr/>
              </p:nvGrpSpPr>
              <p:grpSpPr>
                <a:xfrm>
                  <a:off x="4317103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2758" name="椭圆 53"/>
                  <p:cNvSpPr>
                    <a:spLocks noChangeArrowheads="1"/>
                  </p:cNvSpPr>
                  <p:nvPr/>
                </p:nvSpPr>
                <p:spPr bwMode="auto">
                  <a:xfrm>
                    <a:off x="2484508" y="1114350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2759" name="椭圆 54"/>
                  <p:cNvGrpSpPr/>
                  <p:nvPr/>
                </p:nvGrpSpPr>
                <p:grpSpPr>
                  <a:xfrm rot="5400000">
                    <a:off x="2495994" y="1126564"/>
                    <a:ext cx="183890" cy="183955"/>
                    <a:chOff x="1091184" y="2237232"/>
                    <a:chExt cx="195072" cy="195072"/>
                  </a:xfrm>
                </p:grpSpPr>
                <p:pic>
                  <p:nvPicPr>
                    <p:cNvPr id="72760" name="椭圆 54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2237232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2761" name="Text Box 63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39" y="2270629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2762" name="组合 44"/>
                <p:cNvGrpSpPr/>
                <p:nvPr/>
              </p:nvGrpSpPr>
              <p:grpSpPr>
                <a:xfrm>
                  <a:off x="4678347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2763" name="椭圆 51"/>
                  <p:cNvSpPr>
                    <a:spLocks noChangeArrowheads="1"/>
                  </p:cNvSpPr>
                  <p:nvPr/>
                </p:nvSpPr>
                <p:spPr bwMode="auto">
                  <a:xfrm>
                    <a:off x="2484398" y="1114350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2764" name="椭圆 52"/>
                  <p:cNvGrpSpPr/>
                  <p:nvPr/>
                </p:nvGrpSpPr>
                <p:grpSpPr>
                  <a:xfrm rot="5400000">
                    <a:off x="2495287" y="1126564"/>
                    <a:ext cx="183890" cy="183955"/>
                    <a:chOff x="1091184" y="1895856"/>
                    <a:chExt cx="195072" cy="195072"/>
                  </a:xfrm>
                </p:grpSpPr>
                <p:pic>
                  <p:nvPicPr>
                    <p:cNvPr id="72765" name="椭圆 52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1895856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2766" name="Text Box 68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39" y="1928504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2767" name="组合 45"/>
                <p:cNvGrpSpPr/>
                <p:nvPr/>
              </p:nvGrpSpPr>
              <p:grpSpPr>
                <a:xfrm>
                  <a:off x="5039590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2768" name="椭圆 49"/>
                  <p:cNvSpPr>
                    <a:spLocks noChangeArrowheads="1"/>
                  </p:cNvSpPr>
                  <p:nvPr/>
                </p:nvSpPr>
                <p:spPr bwMode="auto">
                  <a:xfrm>
                    <a:off x="2484289" y="1114350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2769" name="椭圆 50"/>
                  <p:cNvGrpSpPr/>
                  <p:nvPr/>
                </p:nvGrpSpPr>
                <p:grpSpPr>
                  <a:xfrm rot="5400000">
                    <a:off x="2494582" y="1126564"/>
                    <a:ext cx="183890" cy="183955"/>
                    <a:chOff x="1091184" y="1554480"/>
                    <a:chExt cx="195072" cy="195072"/>
                  </a:xfrm>
                </p:grpSpPr>
                <p:pic>
                  <p:nvPicPr>
                    <p:cNvPr id="72770" name="椭圆 50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1554480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2771" name="Text Box 73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39" y="1586380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2772" name="组合 46"/>
                <p:cNvGrpSpPr/>
                <p:nvPr/>
              </p:nvGrpSpPr>
              <p:grpSpPr>
                <a:xfrm>
                  <a:off x="5400834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2773" name="椭圆 47"/>
                  <p:cNvSpPr>
                    <a:spLocks noChangeArrowheads="1"/>
                  </p:cNvSpPr>
                  <p:nvPr/>
                </p:nvSpPr>
                <p:spPr bwMode="auto">
                  <a:xfrm>
                    <a:off x="2484180" y="1114350"/>
                    <a:ext cx="209527" cy="20912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7000">
                        <a:srgbClr val="A6A6A6"/>
                      </a:gs>
                      <a:gs pos="35001">
                        <a:srgbClr val="F2F2F2"/>
                      </a:gs>
                      <a:gs pos="55000">
                        <a:srgbClr val="A6A6A6"/>
                      </a:gs>
                      <a:gs pos="75000">
                        <a:srgbClr val="F2F2F2"/>
                      </a:gs>
                      <a:gs pos="100000">
                        <a:srgbClr val="A6A6A6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dist="12700" dir="2700000" algn="tl" rotWithShape="0">
                      <a:srgbClr val="00000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2774" name="椭圆 48"/>
                  <p:cNvGrpSpPr/>
                  <p:nvPr/>
                </p:nvGrpSpPr>
                <p:grpSpPr>
                  <a:xfrm rot="5400000">
                    <a:off x="2493875" y="1126564"/>
                    <a:ext cx="183890" cy="183955"/>
                    <a:chOff x="1091184" y="1213104"/>
                    <a:chExt cx="195072" cy="195072"/>
                  </a:xfrm>
                </p:grpSpPr>
                <p:pic>
                  <p:nvPicPr>
                    <p:cNvPr id="72775" name="椭圆 48"/>
                    <p:cNvPicPr>
                      <a:picLocks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091184" y="1213104"/>
                      <a:ext cx="195072" cy="1950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2776" name="Text Box 78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1125139" y="1244254"/>
                      <a:ext cx="128559" cy="12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lIns="103121" tIns="51561" rIns="103121" bIns="51561" anchor="ctr"/>
                    <a:lstStyle>
                      <a:lvl1pPr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24205" indent="-240030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6075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43025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727200" indent="-192405" defTabSz="77343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844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6416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988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56000" indent="-192405" defTabSz="77343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buFontTx/>
                        <a:buNone/>
                      </a:pPr>
                      <a:endParaRPr lang="zh-CN" altLang="en-US" sz="1100" b="0" baseline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72777" name="组合 7"/>
              <p:cNvGrpSpPr/>
              <p:nvPr/>
            </p:nvGrpSpPr>
            <p:grpSpPr>
              <a:xfrm rot="-5400000">
                <a:off x="1229146" y="5557333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2778" name="圆角矩形 35"/>
                <p:cNvGrpSpPr/>
                <p:nvPr/>
              </p:nvGrpSpPr>
              <p:grpSpPr>
                <a:xfrm rot="5400000">
                  <a:off x="1955540" y="956829"/>
                  <a:ext cx="591960" cy="122280"/>
                  <a:chOff x="688848" y="4376928"/>
                  <a:chExt cx="560832" cy="115824"/>
                </a:xfrm>
              </p:grpSpPr>
              <p:pic>
                <p:nvPicPr>
                  <p:cNvPr id="72779" name="圆角矩形 35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4376928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2780" name="Text Box 82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4203175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2781" name="圆角矩形 36"/>
                <p:cNvGrpSpPr/>
                <p:nvPr/>
              </p:nvGrpSpPr>
              <p:grpSpPr>
                <a:xfrm rot="5400000">
                  <a:off x="2026334" y="956829"/>
                  <a:ext cx="591960" cy="122280"/>
                  <a:chOff x="688848" y="4309872"/>
                  <a:chExt cx="560832" cy="115824"/>
                </a:xfrm>
              </p:grpSpPr>
              <p:pic>
                <p:nvPicPr>
                  <p:cNvPr id="72782" name="圆角矩形 36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4309872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2783" name="Text Box 85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4137864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72784" name="组合 8"/>
              <p:cNvGrpSpPr/>
              <p:nvPr/>
            </p:nvGrpSpPr>
            <p:grpSpPr>
              <a:xfrm rot="-5400000">
                <a:off x="1229146" y="5099277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2785" name="圆角矩形 33"/>
                <p:cNvGrpSpPr/>
                <p:nvPr/>
              </p:nvGrpSpPr>
              <p:grpSpPr>
                <a:xfrm rot="5400000">
                  <a:off x="1959773" y="956829"/>
                  <a:ext cx="591960" cy="122280"/>
                  <a:chOff x="688848" y="4029456"/>
                  <a:chExt cx="560832" cy="115824"/>
                </a:xfrm>
              </p:grpSpPr>
              <p:pic>
                <p:nvPicPr>
                  <p:cNvPr id="72786" name="圆角矩形 33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4029456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2787" name="Text Box 89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3859712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2788" name="圆角矩形 34"/>
                <p:cNvGrpSpPr/>
                <p:nvPr/>
              </p:nvGrpSpPr>
              <p:grpSpPr>
                <a:xfrm rot="5400000">
                  <a:off x="2024131" y="956829"/>
                  <a:ext cx="591960" cy="122280"/>
                  <a:chOff x="688848" y="3968496"/>
                  <a:chExt cx="560832" cy="115824"/>
                </a:xfrm>
              </p:grpSpPr>
              <p:pic>
                <p:nvPicPr>
                  <p:cNvPr id="72789" name="圆角矩形 34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3968496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2790" name="Text Box 92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3794401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72791" name="组合 9"/>
              <p:cNvGrpSpPr/>
              <p:nvPr/>
            </p:nvGrpSpPr>
            <p:grpSpPr>
              <a:xfrm rot="-5400000">
                <a:off x="1229146" y="4641222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2792" name="圆角矩形 31"/>
                <p:cNvGrpSpPr/>
                <p:nvPr/>
              </p:nvGrpSpPr>
              <p:grpSpPr>
                <a:xfrm rot="5400000">
                  <a:off x="1957571" y="956829"/>
                  <a:ext cx="591960" cy="122280"/>
                  <a:chOff x="688848" y="3688080"/>
                  <a:chExt cx="560832" cy="115824"/>
                </a:xfrm>
              </p:grpSpPr>
              <p:pic>
                <p:nvPicPr>
                  <p:cNvPr id="72793" name="圆角矩形 31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3688080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2794" name="Text Box 96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3516250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2795" name="圆角矩形 32"/>
                <p:cNvGrpSpPr/>
                <p:nvPr/>
              </p:nvGrpSpPr>
              <p:grpSpPr>
                <a:xfrm rot="5400000">
                  <a:off x="2028365" y="956829"/>
                  <a:ext cx="591960" cy="122280"/>
                  <a:chOff x="688848" y="3621024"/>
                  <a:chExt cx="560832" cy="115824"/>
                </a:xfrm>
              </p:grpSpPr>
              <p:pic>
                <p:nvPicPr>
                  <p:cNvPr id="72796" name="圆角矩形 32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3621024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2797" name="Text Box 99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3450939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72798" name="组合 10"/>
              <p:cNvGrpSpPr/>
              <p:nvPr/>
            </p:nvGrpSpPr>
            <p:grpSpPr>
              <a:xfrm rot="-5400000">
                <a:off x="1229146" y="4183167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2799" name="圆角矩形 29"/>
                <p:cNvGrpSpPr/>
                <p:nvPr/>
              </p:nvGrpSpPr>
              <p:grpSpPr>
                <a:xfrm rot="5400000">
                  <a:off x="1955369" y="956829"/>
                  <a:ext cx="591960" cy="122280"/>
                  <a:chOff x="688848" y="3346704"/>
                  <a:chExt cx="560832" cy="115824"/>
                </a:xfrm>
              </p:grpSpPr>
              <p:pic>
                <p:nvPicPr>
                  <p:cNvPr id="72800" name="圆角矩形 29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3346704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2801" name="Text Box 103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3172789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2802" name="圆角矩形 30"/>
                <p:cNvGrpSpPr/>
                <p:nvPr/>
              </p:nvGrpSpPr>
              <p:grpSpPr>
                <a:xfrm rot="5400000">
                  <a:off x="2026163" y="956829"/>
                  <a:ext cx="591960" cy="122280"/>
                  <a:chOff x="688848" y="3279648"/>
                  <a:chExt cx="560832" cy="115824"/>
                </a:xfrm>
              </p:grpSpPr>
              <p:pic>
                <p:nvPicPr>
                  <p:cNvPr id="72803" name="圆角矩形 30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3279648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2804" name="Text Box 106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3107478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72805" name="组合 11"/>
              <p:cNvGrpSpPr/>
              <p:nvPr/>
            </p:nvGrpSpPr>
            <p:grpSpPr>
              <a:xfrm rot="-5400000">
                <a:off x="1229146" y="3725113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2806" name="圆角矩形 27"/>
                <p:cNvGrpSpPr/>
                <p:nvPr/>
              </p:nvGrpSpPr>
              <p:grpSpPr>
                <a:xfrm rot="5400000">
                  <a:off x="1959604" y="956829"/>
                  <a:ext cx="591960" cy="122280"/>
                  <a:chOff x="688848" y="2999232"/>
                  <a:chExt cx="560832" cy="115824"/>
                </a:xfrm>
              </p:grpSpPr>
              <p:pic>
                <p:nvPicPr>
                  <p:cNvPr id="72807" name="圆角矩形 27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2999232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2808" name="Text Box 110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2829328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2809" name="圆角矩形 28"/>
                <p:cNvGrpSpPr/>
                <p:nvPr/>
              </p:nvGrpSpPr>
              <p:grpSpPr>
                <a:xfrm rot="5400000">
                  <a:off x="2023962" y="956829"/>
                  <a:ext cx="591960" cy="122280"/>
                  <a:chOff x="688848" y="2938272"/>
                  <a:chExt cx="560832" cy="115824"/>
                </a:xfrm>
              </p:grpSpPr>
              <p:pic>
                <p:nvPicPr>
                  <p:cNvPr id="72810" name="圆角矩形 28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2938272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2811" name="Text Box 113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2764017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72812" name="组合 12"/>
              <p:cNvGrpSpPr/>
              <p:nvPr/>
            </p:nvGrpSpPr>
            <p:grpSpPr>
              <a:xfrm rot="-5400000">
                <a:off x="1229146" y="3267055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2813" name="圆角矩形 25"/>
                <p:cNvGrpSpPr/>
                <p:nvPr/>
              </p:nvGrpSpPr>
              <p:grpSpPr>
                <a:xfrm rot="5400000">
                  <a:off x="1957400" y="956829"/>
                  <a:ext cx="591960" cy="122280"/>
                  <a:chOff x="688848" y="2657856"/>
                  <a:chExt cx="560832" cy="115824"/>
                </a:xfrm>
              </p:grpSpPr>
              <p:pic>
                <p:nvPicPr>
                  <p:cNvPr id="72814" name="圆角矩形 25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2657856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2815" name="Text Box 117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2485864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2816" name="圆角矩形 26"/>
                <p:cNvGrpSpPr/>
                <p:nvPr/>
              </p:nvGrpSpPr>
              <p:grpSpPr>
                <a:xfrm rot="5400000">
                  <a:off x="2028194" y="956829"/>
                  <a:ext cx="591960" cy="122280"/>
                  <a:chOff x="688848" y="2590800"/>
                  <a:chExt cx="560832" cy="115824"/>
                </a:xfrm>
              </p:grpSpPr>
              <p:pic>
                <p:nvPicPr>
                  <p:cNvPr id="72817" name="圆角矩形 26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2590800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2818" name="Text Box 120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2420553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72819" name="组合 13"/>
              <p:cNvGrpSpPr/>
              <p:nvPr/>
            </p:nvGrpSpPr>
            <p:grpSpPr>
              <a:xfrm rot="-5400000">
                <a:off x="1229145" y="2808999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2820" name="圆角矩形 23"/>
                <p:cNvGrpSpPr/>
                <p:nvPr/>
              </p:nvGrpSpPr>
              <p:grpSpPr>
                <a:xfrm rot="5400000">
                  <a:off x="1955196" y="956830"/>
                  <a:ext cx="591960" cy="122280"/>
                  <a:chOff x="688848" y="2316480"/>
                  <a:chExt cx="560832" cy="115824"/>
                </a:xfrm>
              </p:grpSpPr>
              <p:pic>
                <p:nvPicPr>
                  <p:cNvPr id="72821" name="圆角矩形 23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2316480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2822" name="Text Box 124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6" y="2142401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2823" name="圆角矩形 24"/>
                <p:cNvGrpSpPr/>
                <p:nvPr/>
              </p:nvGrpSpPr>
              <p:grpSpPr>
                <a:xfrm rot="5400000">
                  <a:off x="2025990" y="956830"/>
                  <a:ext cx="591960" cy="122280"/>
                  <a:chOff x="688848" y="2249424"/>
                  <a:chExt cx="560832" cy="115824"/>
                </a:xfrm>
              </p:grpSpPr>
              <p:pic>
                <p:nvPicPr>
                  <p:cNvPr id="72824" name="圆角矩形 24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2249424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2825" name="Text Box 127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2077090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72826" name="组合 14"/>
              <p:cNvGrpSpPr/>
              <p:nvPr/>
            </p:nvGrpSpPr>
            <p:grpSpPr>
              <a:xfrm rot="-5400000">
                <a:off x="1229146" y="2350946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2827" name="圆角矩形 21"/>
                <p:cNvGrpSpPr/>
                <p:nvPr/>
              </p:nvGrpSpPr>
              <p:grpSpPr>
                <a:xfrm rot="5400000">
                  <a:off x="1959432" y="956829"/>
                  <a:ext cx="591960" cy="122280"/>
                  <a:chOff x="688848" y="1969008"/>
                  <a:chExt cx="560832" cy="115824"/>
                </a:xfrm>
              </p:grpSpPr>
              <p:pic>
                <p:nvPicPr>
                  <p:cNvPr id="72828" name="圆角矩形 21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1969008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2829" name="Text Box 13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1798941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2830" name="圆角矩形 22"/>
                <p:cNvGrpSpPr/>
                <p:nvPr/>
              </p:nvGrpSpPr>
              <p:grpSpPr>
                <a:xfrm rot="5400000">
                  <a:off x="2030226" y="956829"/>
                  <a:ext cx="591960" cy="122280"/>
                  <a:chOff x="688848" y="1901952"/>
                  <a:chExt cx="560832" cy="115824"/>
                </a:xfrm>
              </p:grpSpPr>
              <p:pic>
                <p:nvPicPr>
                  <p:cNvPr id="72831" name="圆角矩形 22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1901952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2832" name="Text Box 134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1733630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72833" name="组合 15"/>
              <p:cNvGrpSpPr/>
              <p:nvPr/>
            </p:nvGrpSpPr>
            <p:grpSpPr>
              <a:xfrm rot="-5400000">
                <a:off x="1229146" y="1892893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2834" name="圆角矩形 19"/>
                <p:cNvGrpSpPr/>
                <p:nvPr/>
              </p:nvGrpSpPr>
              <p:grpSpPr>
                <a:xfrm rot="5400000">
                  <a:off x="1957232" y="956829"/>
                  <a:ext cx="591960" cy="122280"/>
                  <a:chOff x="688848" y="1627632"/>
                  <a:chExt cx="560832" cy="115824"/>
                </a:xfrm>
              </p:grpSpPr>
              <p:pic>
                <p:nvPicPr>
                  <p:cNvPr id="72835" name="圆角矩形 19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1627632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2836" name="Text Box 138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1455481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2837" name="圆角矩形 20"/>
                <p:cNvGrpSpPr/>
                <p:nvPr/>
              </p:nvGrpSpPr>
              <p:grpSpPr>
                <a:xfrm rot="5400000">
                  <a:off x="2028026" y="956829"/>
                  <a:ext cx="591960" cy="122280"/>
                  <a:chOff x="688848" y="1560576"/>
                  <a:chExt cx="560832" cy="115824"/>
                </a:xfrm>
              </p:grpSpPr>
              <p:pic>
                <p:nvPicPr>
                  <p:cNvPr id="72838" name="圆角矩形 20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1560576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2839" name="Text Box 14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1390170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72840" name="组合 16"/>
              <p:cNvGrpSpPr/>
              <p:nvPr/>
            </p:nvGrpSpPr>
            <p:grpSpPr>
              <a:xfrm rot="-5400000">
                <a:off x="1229146" y="1434840"/>
                <a:ext cx="119575" cy="612586"/>
                <a:chOff x="2244455" y="772894"/>
                <a:chExt cx="94658" cy="485003"/>
              </a:xfrm>
            </p:grpSpPr>
            <p:grpSp>
              <p:nvGrpSpPr>
                <p:cNvPr id="72841" name="圆角矩形 17"/>
                <p:cNvGrpSpPr/>
                <p:nvPr/>
              </p:nvGrpSpPr>
              <p:grpSpPr>
                <a:xfrm rot="5400000">
                  <a:off x="1955032" y="956829"/>
                  <a:ext cx="591960" cy="122280"/>
                  <a:chOff x="688848" y="1286256"/>
                  <a:chExt cx="560832" cy="115824"/>
                </a:xfrm>
              </p:grpSpPr>
              <p:pic>
                <p:nvPicPr>
                  <p:cNvPr id="72842" name="圆角矩形 17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1286256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2843" name="Text Box 145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7" y="1112021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2844" name="圆角矩形 18"/>
                <p:cNvGrpSpPr/>
                <p:nvPr/>
              </p:nvGrpSpPr>
              <p:grpSpPr>
                <a:xfrm rot="5400000">
                  <a:off x="2025825" y="956829"/>
                  <a:ext cx="591960" cy="122280"/>
                  <a:chOff x="688848" y="1219200"/>
                  <a:chExt cx="560832" cy="115824"/>
                </a:xfrm>
              </p:grpSpPr>
              <p:pic>
                <p:nvPicPr>
                  <p:cNvPr id="72845" name="圆角矩形 18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88848" y="1219200"/>
                    <a:ext cx="560832" cy="11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2846" name="Text Box 148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58218" y="1046710"/>
                    <a:ext cx="17217" cy="45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lIns="103121" tIns="51561" rIns="103121" bIns="51561" anchor="ctr"/>
                  <a:lstStyle>
                    <a:lvl1pPr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624205" indent="-240030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96075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343025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1727200" indent="-192405" defTabSz="77343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1844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6416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0988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556000" indent="-192405" defTabSz="7734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endParaRPr lang="zh-CN" altLang="en-US" sz="1100" b="0" baseline="0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72848" name="矩形 34836"/>
          <p:cNvSpPr>
            <a:spLocks noChangeArrowheads="1"/>
          </p:cNvSpPr>
          <p:nvPr/>
        </p:nvSpPr>
        <p:spPr bwMode="auto">
          <a:xfrm>
            <a:off x="684213" y="1484313"/>
            <a:ext cx="74168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aseline="0">
                <a:latin typeface="Times New Roman" panose="02020603050405020304" pitchFamily="34" charset="-122"/>
                <a:ea typeface="楷体" panose="02010609060101010101" pitchFamily="49" charset="-122"/>
              </a:rPr>
              <a:t>串联电路的总电阻和各部分电阻之间又有什么关系呢？</a:t>
            </a:r>
            <a:endParaRPr lang="en-US" altLang="zh-CN" sz="3200" baseline="-2500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2849" name="组合 35843"/>
          <p:cNvGrpSpPr/>
          <p:nvPr/>
        </p:nvGrpSpPr>
        <p:grpSpPr>
          <a:xfrm>
            <a:off x="1619250" y="2997200"/>
            <a:ext cx="5167313" cy="2125663"/>
            <a:chOff x="103" y="0"/>
            <a:chExt cx="2027" cy="1279"/>
          </a:xfrm>
        </p:grpSpPr>
        <p:sp>
          <p:nvSpPr>
            <p:cNvPr id="72850" name="直接连接符 35844"/>
            <p:cNvSpPr>
              <a:spLocks noChangeShapeType="1"/>
            </p:cNvSpPr>
            <p:nvPr/>
          </p:nvSpPr>
          <p:spPr bwMode="auto">
            <a:xfrm>
              <a:off x="103" y="408"/>
              <a:ext cx="20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851" name="文本框 35845"/>
            <p:cNvSpPr txBox="1">
              <a:spLocks noChangeArrowheads="1"/>
            </p:cNvSpPr>
            <p:nvPr/>
          </p:nvSpPr>
          <p:spPr bwMode="auto">
            <a:xfrm>
              <a:off x="1565" y="0"/>
              <a:ext cx="43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</a:t>
              </a:r>
              <a:r>
                <a:rPr lang="en-US" altLang="zh-CN" sz="3200" baseline="-25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72852" name="矩形 35846"/>
            <p:cNvSpPr>
              <a:spLocks noChangeArrowheads="1"/>
            </p:cNvSpPr>
            <p:nvPr/>
          </p:nvSpPr>
          <p:spPr bwMode="auto">
            <a:xfrm>
              <a:off x="454" y="363"/>
              <a:ext cx="384" cy="1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853" name="直接连接符 35847"/>
            <p:cNvSpPr>
              <a:spLocks noChangeShapeType="1"/>
            </p:cNvSpPr>
            <p:nvPr/>
          </p:nvSpPr>
          <p:spPr bwMode="auto">
            <a:xfrm>
              <a:off x="295" y="40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854" name="矩形 35848"/>
            <p:cNvSpPr>
              <a:spLocks noChangeArrowheads="1"/>
            </p:cNvSpPr>
            <p:nvPr/>
          </p:nvSpPr>
          <p:spPr bwMode="auto">
            <a:xfrm>
              <a:off x="1520" y="340"/>
              <a:ext cx="384" cy="13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855" name="直接连接符 35849"/>
            <p:cNvSpPr>
              <a:spLocks noChangeShapeType="1"/>
            </p:cNvSpPr>
            <p:nvPr/>
          </p:nvSpPr>
          <p:spPr bwMode="auto">
            <a:xfrm>
              <a:off x="1293" y="40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856" name="直接连接符 35851"/>
            <p:cNvSpPr>
              <a:spLocks noChangeShapeType="1"/>
            </p:cNvSpPr>
            <p:nvPr/>
          </p:nvSpPr>
          <p:spPr bwMode="auto">
            <a:xfrm rot="5400000">
              <a:off x="2045" y="839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 vert="eaVert"/>
            <a:lstStyle/>
            <a:p>
              <a:endParaRPr lang="zh-CN" altLang="en-US" sz="1800" b="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857" name="直接连接符 35852"/>
            <p:cNvSpPr>
              <a:spLocks noChangeShapeType="1"/>
            </p:cNvSpPr>
            <p:nvPr/>
          </p:nvSpPr>
          <p:spPr bwMode="auto">
            <a:xfrm flipH="1">
              <a:off x="103" y="386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858" name="直接连接符 35853"/>
            <p:cNvSpPr>
              <a:spLocks noChangeShapeType="1"/>
            </p:cNvSpPr>
            <p:nvPr/>
          </p:nvSpPr>
          <p:spPr bwMode="auto">
            <a:xfrm flipH="1">
              <a:off x="2113" y="386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859" name="直接连接符 35854"/>
            <p:cNvSpPr>
              <a:spLocks noChangeShapeType="1"/>
            </p:cNvSpPr>
            <p:nvPr/>
          </p:nvSpPr>
          <p:spPr bwMode="auto">
            <a:xfrm>
              <a:off x="1295" y="1112"/>
              <a:ext cx="8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860" name="直接连接符 35855"/>
            <p:cNvSpPr>
              <a:spLocks noChangeShapeType="1"/>
            </p:cNvSpPr>
            <p:nvPr/>
          </p:nvSpPr>
          <p:spPr bwMode="auto">
            <a:xfrm flipH="1">
              <a:off x="103" y="1112"/>
              <a:ext cx="7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861" name="文本框 35856"/>
            <p:cNvSpPr txBox="1">
              <a:spLocks noChangeArrowheads="1"/>
            </p:cNvSpPr>
            <p:nvPr/>
          </p:nvSpPr>
          <p:spPr bwMode="auto">
            <a:xfrm>
              <a:off x="931" y="930"/>
              <a:ext cx="31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aseline="0">
                  <a:solidFill>
                    <a:srgbClr val="CC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</a:t>
              </a:r>
            </a:p>
          </p:txBody>
        </p:sp>
        <p:sp>
          <p:nvSpPr>
            <p:cNvPr id="72862" name="文本框 35857"/>
            <p:cNvSpPr txBox="1">
              <a:spLocks noChangeArrowheads="1"/>
            </p:cNvSpPr>
            <p:nvPr/>
          </p:nvSpPr>
          <p:spPr bwMode="auto">
            <a:xfrm>
              <a:off x="1688" y="646"/>
              <a:ext cx="308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aseline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</a:p>
          </p:txBody>
        </p:sp>
        <p:sp>
          <p:nvSpPr>
            <p:cNvPr id="72863" name="文本框 35858"/>
            <p:cNvSpPr txBox="1">
              <a:spLocks noChangeArrowheads="1"/>
            </p:cNvSpPr>
            <p:nvPr/>
          </p:nvSpPr>
          <p:spPr bwMode="auto">
            <a:xfrm>
              <a:off x="522" y="23"/>
              <a:ext cx="54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</a:t>
              </a:r>
              <a:r>
                <a:rPr lang="en-US" altLang="zh-CN" sz="3200" baseline="-25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3" name="文本框 4"/>
          <p:cNvSpPr txBox="1">
            <a:spLocks noChangeArrowheads="1"/>
          </p:cNvSpPr>
          <p:nvPr/>
        </p:nvSpPr>
        <p:spPr bwMode="auto">
          <a:xfrm>
            <a:off x="3405188" y="644525"/>
            <a:ext cx="23336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aseline="0">
                <a:solidFill>
                  <a:srgbClr val="C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电阻的串联</a:t>
            </a:r>
          </a:p>
        </p:txBody>
      </p:sp>
      <p:sp>
        <p:nvSpPr>
          <p:cNvPr id="27687" name="文本框 27686"/>
          <p:cNvSpPr txBox="1">
            <a:spLocks noChangeArrowheads="1"/>
          </p:cNvSpPr>
          <p:nvPr/>
        </p:nvSpPr>
        <p:spPr bwMode="auto">
          <a:xfrm>
            <a:off x="519113" y="1497013"/>
            <a:ext cx="8105775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电阻串联后，其总电阻会增大还是减小？</a:t>
            </a:r>
          </a:p>
          <a:p>
            <a:pPr>
              <a:lnSpc>
                <a:spcPct val="150000"/>
              </a:lnSpc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两个（或几个）电阻串联之后的</a:t>
            </a:r>
            <a:r>
              <a:rPr lang="zh-CN" altLang="en-US" sz="2800" baseline="0">
                <a:solidFill>
                  <a:srgbClr val="C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总电阻</a:t>
            </a: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比参与串联的</a:t>
            </a:r>
            <a:r>
              <a:rPr lang="zh-CN" altLang="en-US" sz="2800" baseline="0">
                <a:solidFill>
                  <a:srgbClr val="C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各个电阻</a:t>
            </a:r>
            <a:r>
              <a:rPr lang="en-US" altLang="zh-CN" sz="2800" baseline="0">
                <a:solidFill>
                  <a:srgbClr val="C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(</a:t>
            </a:r>
            <a:r>
              <a:rPr lang="zh-CN" altLang="en-US" sz="2800" baseline="0">
                <a:solidFill>
                  <a:srgbClr val="C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分电阻）大些还是小些</a:t>
            </a: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？</a:t>
            </a:r>
          </a:p>
        </p:txBody>
      </p:sp>
      <p:sp>
        <p:nvSpPr>
          <p:cNvPr id="27689" name="文本框 27688"/>
          <p:cNvSpPr txBox="1">
            <a:spLocks noChangeArrowheads="1"/>
          </p:cNvSpPr>
          <p:nvPr/>
        </p:nvSpPr>
        <p:spPr bwMode="auto">
          <a:xfrm>
            <a:off x="420688" y="4037013"/>
            <a:ext cx="82042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1</a:t>
            </a: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、由于导体的电阻和导体的长度有关，导体越长电阻越大。</a:t>
            </a:r>
            <a:r>
              <a:rPr lang="zh-CN" altLang="en-US" sz="2800" baseline="0">
                <a:solidFill>
                  <a:srgbClr val="C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几个电阻串联后相当于增加了导体的长度，总电阻应当比各个分电阻大些。</a:t>
            </a:r>
            <a:r>
              <a:rPr lang="zh-CN" altLang="en-US" sz="2800" baseline="0">
                <a:latin typeface="Times New Roman" panose="02020603050405020304" pitchFamily="34" charset="-122"/>
                <a:ea typeface="楷体" panose="02010609060101010101" pitchFamily="49" charset="-122"/>
              </a:rPr>
              <a:t>猜想对吗？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20688" y="1074738"/>
            <a:ext cx="23320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aseline="0">
                <a:solidFill>
                  <a:srgbClr val="C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提出问题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519113" y="3644900"/>
            <a:ext cx="19796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aseline="0">
                <a:solidFill>
                  <a:srgbClr val="C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猜想与假设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7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7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7" grpId="0" uiExpand="1" build="allAtOnce"/>
      <p:bldP spid="27689" grpId="1"/>
      <p:bldP spid="6" grpId="2"/>
      <p:bldP spid="7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09" name="文本框 4"/>
          <p:cNvSpPr txBox="1">
            <a:spLocks noChangeArrowheads="1"/>
          </p:cNvSpPr>
          <p:nvPr/>
        </p:nvSpPr>
        <p:spPr bwMode="auto">
          <a:xfrm>
            <a:off x="295275" y="581025"/>
            <a:ext cx="41846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aseline="0">
                <a:solidFill>
                  <a:srgbClr val="C00000"/>
                </a:solidFill>
                <a:latin typeface="Times New Roman" panose="02020603050405020304" pitchFamily="34" charset="-122"/>
                <a:ea typeface="楷体" panose="02010609060101010101" pitchFamily="49" charset="-122"/>
              </a:rPr>
              <a:t>进行实验与收集证据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294063" y="877888"/>
            <a:ext cx="5357812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、将一个定值电阻</a:t>
            </a:r>
            <a:r>
              <a:rPr lang="en-US" altLang="zh-CN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R</a:t>
            </a: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接在</a:t>
            </a:r>
            <a:r>
              <a:rPr lang="en-US" altLang="zh-CN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A</a:t>
            </a: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en-US" altLang="zh-CN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B</a:t>
            </a: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之间，闭合开关，观察电流表的示数。</a:t>
            </a:r>
            <a:endParaRPr lang="zh-CN" altLang="en-US" sz="2800" baseline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、将两个同样阻值的电阻</a:t>
            </a:r>
            <a:r>
              <a:rPr lang="en-US" altLang="zh-CN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R</a:t>
            </a: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串联起来，接在</a:t>
            </a:r>
            <a:r>
              <a:rPr lang="en-US" altLang="zh-CN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A</a:t>
            </a: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en-US" altLang="zh-CN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B</a:t>
            </a: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之间，闭合开关，再观察电流表的示数。</a:t>
            </a:r>
            <a:endParaRPr lang="zh-CN" altLang="en-US" sz="2800" baseline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411" name="组合 55"/>
          <p:cNvGrpSpPr/>
          <p:nvPr/>
        </p:nvGrpSpPr>
        <p:grpSpPr>
          <a:xfrm>
            <a:off x="476250" y="3260725"/>
            <a:ext cx="2376488" cy="1766888"/>
            <a:chOff x="632" y="5459"/>
            <a:chExt cx="3744" cy="2782"/>
          </a:xfrm>
        </p:grpSpPr>
        <p:grpSp>
          <p:nvGrpSpPr>
            <p:cNvPr id="17412" name="组合 27732"/>
            <p:cNvGrpSpPr/>
            <p:nvPr/>
          </p:nvGrpSpPr>
          <p:grpSpPr>
            <a:xfrm>
              <a:off x="632" y="5517"/>
              <a:ext cx="3745" cy="2725"/>
              <a:chOff x="3696" y="1841"/>
              <a:chExt cx="1498" cy="1090"/>
            </a:xfrm>
          </p:grpSpPr>
          <p:sp>
            <p:nvSpPr>
              <p:cNvPr id="17413" name="椭圆 27733"/>
              <p:cNvSpPr>
                <a:spLocks noChangeArrowheads="1"/>
              </p:cNvSpPr>
              <p:nvPr/>
            </p:nvSpPr>
            <p:spPr bwMode="auto">
              <a:xfrm>
                <a:off x="3696" y="2115"/>
                <a:ext cx="363" cy="363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rgbClr val="FF00FF"/>
                </a:solidFill>
                <a:round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 sz="28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</a:p>
            </p:txBody>
          </p:sp>
          <p:sp>
            <p:nvSpPr>
              <p:cNvPr id="17414" name="直接连接符 27734"/>
              <p:cNvSpPr>
                <a:spLocks noChangeShapeType="1"/>
              </p:cNvSpPr>
              <p:nvPr/>
            </p:nvSpPr>
            <p:spPr bwMode="auto">
              <a:xfrm flipH="1">
                <a:off x="3878" y="2478"/>
                <a:ext cx="0" cy="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15" name="直接连接符 27735"/>
              <p:cNvSpPr>
                <a:spLocks noChangeShapeType="1"/>
              </p:cNvSpPr>
              <p:nvPr/>
            </p:nvSpPr>
            <p:spPr bwMode="auto">
              <a:xfrm>
                <a:off x="3878" y="2841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16" name="直接连接符 27736"/>
              <p:cNvSpPr>
                <a:spLocks noChangeShapeType="1"/>
              </p:cNvSpPr>
              <p:nvPr/>
            </p:nvSpPr>
            <p:spPr bwMode="auto">
              <a:xfrm flipV="1">
                <a:off x="4196" y="2751"/>
                <a:ext cx="182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17" name="直接连接符 27737"/>
              <p:cNvSpPr>
                <a:spLocks noChangeShapeType="1"/>
              </p:cNvSpPr>
              <p:nvPr/>
            </p:nvSpPr>
            <p:spPr bwMode="auto">
              <a:xfrm>
                <a:off x="4422" y="284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18" name="直接连接符 27738"/>
              <p:cNvSpPr>
                <a:spLocks noChangeShapeType="1"/>
              </p:cNvSpPr>
              <p:nvPr/>
            </p:nvSpPr>
            <p:spPr bwMode="auto">
              <a:xfrm flipH="1">
                <a:off x="4649" y="2704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19" name="直接连接符 27739"/>
              <p:cNvSpPr>
                <a:spLocks noChangeShapeType="1"/>
              </p:cNvSpPr>
              <p:nvPr/>
            </p:nvSpPr>
            <p:spPr bwMode="auto">
              <a:xfrm flipH="1">
                <a:off x="4740" y="279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20" name="直接连接符 27740"/>
              <p:cNvSpPr>
                <a:spLocks noChangeShapeType="1"/>
              </p:cNvSpPr>
              <p:nvPr/>
            </p:nvSpPr>
            <p:spPr bwMode="auto">
              <a:xfrm>
                <a:off x="4740" y="2841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21" name="直接连接符 27741"/>
              <p:cNvSpPr>
                <a:spLocks noChangeShapeType="1"/>
              </p:cNvSpPr>
              <p:nvPr/>
            </p:nvSpPr>
            <p:spPr bwMode="auto">
              <a:xfrm>
                <a:off x="5192" y="1841"/>
                <a:ext cx="2" cy="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22" name="直接连接符 27742"/>
              <p:cNvSpPr>
                <a:spLocks noChangeShapeType="1"/>
              </p:cNvSpPr>
              <p:nvPr/>
            </p:nvSpPr>
            <p:spPr bwMode="auto">
              <a:xfrm flipH="1">
                <a:off x="4649" y="1842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23" name="直接连接符 27743"/>
              <p:cNvSpPr>
                <a:spLocks noChangeShapeType="1"/>
              </p:cNvSpPr>
              <p:nvPr/>
            </p:nvSpPr>
            <p:spPr bwMode="auto">
              <a:xfrm flipH="1">
                <a:off x="3878" y="1842"/>
                <a:ext cx="0" cy="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24" name="直接连接符 27744"/>
              <p:cNvSpPr>
                <a:spLocks noChangeShapeType="1"/>
              </p:cNvSpPr>
              <p:nvPr/>
            </p:nvSpPr>
            <p:spPr bwMode="auto">
              <a:xfrm>
                <a:off x="3878" y="1842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25" name="文本框 27745"/>
              <p:cNvSpPr txBox="1">
                <a:spLocks noChangeArrowheads="1"/>
              </p:cNvSpPr>
              <p:nvPr/>
            </p:nvSpPr>
            <p:spPr bwMode="auto">
              <a:xfrm>
                <a:off x="4105" y="1888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 b="0" baseline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7426" name="文本框 27746"/>
              <p:cNvSpPr txBox="1">
                <a:spLocks noChangeArrowheads="1"/>
              </p:cNvSpPr>
              <p:nvPr/>
            </p:nvSpPr>
            <p:spPr bwMode="auto">
              <a:xfrm>
                <a:off x="4558" y="1888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 b="0" baseline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B</a:t>
                </a:r>
              </a:p>
            </p:txBody>
          </p:sp>
        </p:grpSp>
        <p:sp>
          <p:nvSpPr>
            <p:cNvPr id="3" name="椭圆 2"/>
            <p:cNvSpPr/>
            <p:nvPr/>
          </p:nvSpPr>
          <p:spPr>
            <a:xfrm>
              <a:off x="1930" y="5459"/>
              <a:ext cx="120" cy="1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noProof="1"/>
            </a:p>
          </p:txBody>
        </p:sp>
        <p:sp>
          <p:nvSpPr>
            <p:cNvPr id="4" name="椭圆 3"/>
            <p:cNvSpPr/>
            <p:nvPr/>
          </p:nvSpPr>
          <p:spPr>
            <a:xfrm>
              <a:off x="2940" y="5459"/>
              <a:ext cx="120" cy="1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noProof="1"/>
            </a:p>
          </p:txBody>
        </p:sp>
        <p:sp>
          <p:nvSpPr>
            <p:cNvPr id="6" name="椭圆 5"/>
            <p:cNvSpPr/>
            <p:nvPr/>
          </p:nvSpPr>
          <p:spPr>
            <a:xfrm>
              <a:off x="1812" y="8009"/>
              <a:ext cx="118" cy="11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noProof="1"/>
            </a:p>
          </p:txBody>
        </p:sp>
      </p:grpSp>
      <p:grpSp>
        <p:nvGrpSpPr>
          <p:cNvPr id="8" name="组合 26642"/>
          <p:cNvGrpSpPr/>
          <p:nvPr/>
        </p:nvGrpSpPr>
        <p:grpSpPr>
          <a:xfrm>
            <a:off x="933450" y="2654300"/>
            <a:ext cx="1500188" cy="488950"/>
            <a:chOff x="1021" y="1724"/>
            <a:chExt cx="945" cy="308"/>
          </a:xfrm>
        </p:grpSpPr>
        <p:sp>
          <p:nvSpPr>
            <p:cNvPr id="17431" name="矩形 26636"/>
            <p:cNvSpPr>
              <a:spLocks noChangeArrowheads="1"/>
            </p:cNvSpPr>
            <p:nvPr/>
          </p:nvSpPr>
          <p:spPr bwMode="auto">
            <a:xfrm>
              <a:off x="1292" y="1924"/>
              <a:ext cx="377" cy="108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432" name="文本框 26637"/>
            <p:cNvSpPr txBox="1">
              <a:spLocks noChangeArrowheads="1"/>
            </p:cNvSpPr>
            <p:nvPr/>
          </p:nvSpPr>
          <p:spPr bwMode="auto">
            <a:xfrm>
              <a:off x="1412" y="1724"/>
              <a:ext cx="317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</a:t>
              </a:r>
            </a:p>
          </p:txBody>
        </p:sp>
        <p:sp>
          <p:nvSpPr>
            <p:cNvPr id="17433" name="直接连接符 26638"/>
            <p:cNvSpPr>
              <a:spLocks noChangeShapeType="1"/>
            </p:cNvSpPr>
            <p:nvPr/>
          </p:nvSpPr>
          <p:spPr bwMode="auto">
            <a:xfrm>
              <a:off x="1021" y="1987"/>
              <a:ext cx="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34" name="直接连接符 26639"/>
            <p:cNvSpPr>
              <a:spLocks noChangeShapeType="1"/>
            </p:cNvSpPr>
            <p:nvPr/>
          </p:nvSpPr>
          <p:spPr bwMode="auto">
            <a:xfrm>
              <a:off x="1669" y="1987"/>
              <a:ext cx="2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" name="组合 6"/>
          <p:cNvGrpSpPr/>
          <p:nvPr/>
        </p:nvGrpSpPr>
        <p:grpSpPr>
          <a:xfrm>
            <a:off x="646113" y="2124075"/>
            <a:ext cx="2033587" cy="496888"/>
            <a:chOff x="839" y="1143"/>
            <a:chExt cx="1281" cy="313"/>
          </a:xfrm>
        </p:grpSpPr>
        <p:sp>
          <p:nvSpPr>
            <p:cNvPr id="17436" name="直接连接符 7"/>
            <p:cNvSpPr>
              <a:spLocks noChangeShapeType="1"/>
            </p:cNvSpPr>
            <p:nvPr/>
          </p:nvSpPr>
          <p:spPr bwMode="auto">
            <a:xfrm>
              <a:off x="839" y="1389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7437" name="组合 8"/>
            <p:cNvGrpSpPr/>
            <p:nvPr/>
          </p:nvGrpSpPr>
          <p:grpSpPr>
            <a:xfrm>
              <a:off x="1020" y="1143"/>
              <a:ext cx="1100" cy="313"/>
              <a:chOff x="1020" y="1143"/>
              <a:chExt cx="1100" cy="313"/>
            </a:xfrm>
          </p:grpSpPr>
          <p:sp>
            <p:nvSpPr>
              <p:cNvPr id="17438" name="矩形 9"/>
              <p:cNvSpPr>
                <a:spLocks noChangeArrowheads="1"/>
              </p:cNvSpPr>
              <p:nvPr/>
            </p:nvSpPr>
            <p:spPr bwMode="auto">
              <a:xfrm>
                <a:off x="1020" y="1344"/>
                <a:ext cx="371" cy="112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39" name="矩形 10"/>
              <p:cNvSpPr>
                <a:spLocks noChangeArrowheads="1"/>
              </p:cNvSpPr>
              <p:nvPr/>
            </p:nvSpPr>
            <p:spPr bwMode="auto">
              <a:xfrm>
                <a:off x="1509" y="1344"/>
                <a:ext cx="384" cy="112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40" name="文本框 11"/>
              <p:cNvSpPr txBox="1">
                <a:spLocks noChangeArrowheads="1"/>
              </p:cNvSpPr>
              <p:nvPr/>
            </p:nvSpPr>
            <p:spPr bwMode="auto">
              <a:xfrm>
                <a:off x="1020" y="1143"/>
                <a:ext cx="174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</a:t>
                </a:r>
                <a:endParaRPr lang="en-US" altLang="zh-CN" sz="2000" baseline="-25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41" name="文本框 12"/>
              <p:cNvSpPr txBox="1">
                <a:spLocks noChangeArrowheads="1"/>
              </p:cNvSpPr>
              <p:nvPr/>
            </p:nvSpPr>
            <p:spPr bwMode="auto">
              <a:xfrm>
                <a:off x="1598" y="1151"/>
                <a:ext cx="206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</a:t>
                </a:r>
                <a:endParaRPr lang="en-US" altLang="zh-CN" sz="2000" baseline="-25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42" name="直接连接符 13"/>
              <p:cNvSpPr>
                <a:spLocks noChangeShapeType="1"/>
              </p:cNvSpPr>
              <p:nvPr/>
            </p:nvSpPr>
            <p:spPr bwMode="auto">
              <a:xfrm rot="480000" flipV="1">
                <a:off x="1391" y="1391"/>
                <a:ext cx="118" cy="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43" name="直接连接符 14"/>
              <p:cNvSpPr>
                <a:spLocks noChangeShapeType="1"/>
              </p:cNvSpPr>
              <p:nvPr/>
            </p:nvSpPr>
            <p:spPr bwMode="auto">
              <a:xfrm>
                <a:off x="1893" y="1398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组合 54"/>
          <p:cNvGrpSpPr/>
          <p:nvPr/>
        </p:nvGrpSpPr>
        <p:grpSpPr>
          <a:xfrm>
            <a:off x="401638" y="1485900"/>
            <a:ext cx="2765425" cy="493713"/>
            <a:chOff x="6418" y="7568"/>
            <a:chExt cx="4356" cy="777"/>
          </a:xfrm>
        </p:grpSpPr>
        <p:grpSp>
          <p:nvGrpSpPr>
            <p:cNvPr id="17445" name="组合 26635"/>
            <p:cNvGrpSpPr/>
            <p:nvPr/>
          </p:nvGrpSpPr>
          <p:grpSpPr>
            <a:xfrm>
              <a:off x="6870" y="7583"/>
              <a:ext cx="2492" cy="762"/>
              <a:chOff x="1020" y="1151"/>
              <a:chExt cx="997" cy="305"/>
            </a:xfrm>
          </p:grpSpPr>
          <p:sp>
            <p:nvSpPr>
              <p:cNvPr id="17446" name="矩形 26628"/>
              <p:cNvSpPr>
                <a:spLocks noChangeArrowheads="1"/>
              </p:cNvSpPr>
              <p:nvPr/>
            </p:nvSpPr>
            <p:spPr bwMode="auto">
              <a:xfrm>
                <a:off x="1020" y="1344"/>
                <a:ext cx="371" cy="112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47" name="矩形 26629"/>
              <p:cNvSpPr>
                <a:spLocks noChangeArrowheads="1"/>
              </p:cNvSpPr>
              <p:nvPr/>
            </p:nvSpPr>
            <p:spPr bwMode="auto">
              <a:xfrm>
                <a:off x="1509" y="1344"/>
                <a:ext cx="384" cy="112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48" name="文本框 26630"/>
              <p:cNvSpPr txBox="1">
                <a:spLocks noChangeArrowheads="1"/>
              </p:cNvSpPr>
              <p:nvPr/>
            </p:nvSpPr>
            <p:spPr bwMode="auto">
              <a:xfrm>
                <a:off x="1020" y="1163"/>
                <a:ext cx="174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</a:t>
                </a:r>
                <a:endParaRPr lang="en-US" altLang="zh-CN" sz="2000" baseline="-25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49" name="文本框 26631"/>
              <p:cNvSpPr txBox="1">
                <a:spLocks noChangeArrowheads="1"/>
              </p:cNvSpPr>
              <p:nvPr/>
            </p:nvSpPr>
            <p:spPr bwMode="auto">
              <a:xfrm>
                <a:off x="1598" y="1151"/>
                <a:ext cx="206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</a:t>
                </a:r>
                <a:endParaRPr lang="en-US" altLang="zh-CN" sz="2000" baseline="-25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50" name="直接连接符 26633"/>
              <p:cNvSpPr>
                <a:spLocks noChangeShapeType="1"/>
              </p:cNvSpPr>
              <p:nvPr/>
            </p:nvSpPr>
            <p:spPr bwMode="auto">
              <a:xfrm rot="480000" flipV="1">
                <a:off x="1391" y="1391"/>
                <a:ext cx="118" cy="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51" name="直接连接符 26634"/>
              <p:cNvSpPr>
                <a:spLocks noChangeShapeType="1"/>
              </p:cNvSpPr>
              <p:nvPr/>
            </p:nvSpPr>
            <p:spPr bwMode="auto">
              <a:xfrm rot="-420000">
                <a:off x="1893" y="1375"/>
                <a:ext cx="124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 b="0" baseline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452" name="矩形 15"/>
            <p:cNvSpPr>
              <a:spLocks noChangeArrowheads="1"/>
            </p:cNvSpPr>
            <p:nvPr/>
          </p:nvSpPr>
          <p:spPr bwMode="auto">
            <a:xfrm>
              <a:off x="9362" y="8038"/>
              <a:ext cx="960" cy="28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453" name="直接连接符 16"/>
            <p:cNvSpPr>
              <a:spLocks noChangeShapeType="1"/>
            </p:cNvSpPr>
            <p:nvPr/>
          </p:nvSpPr>
          <p:spPr bwMode="auto">
            <a:xfrm>
              <a:off x="10322" y="8178"/>
              <a:ext cx="4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4" name="直接连接符 19"/>
            <p:cNvSpPr>
              <a:spLocks noChangeShapeType="1"/>
            </p:cNvSpPr>
            <p:nvPr/>
          </p:nvSpPr>
          <p:spPr bwMode="auto">
            <a:xfrm>
              <a:off x="6418" y="8178"/>
              <a:ext cx="4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 b="0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5" name="文本框 20"/>
            <p:cNvSpPr txBox="1">
              <a:spLocks noChangeArrowheads="1"/>
            </p:cNvSpPr>
            <p:nvPr/>
          </p:nvSpPr>
          <p:spPr bwMode="auto">
            <a:xfrm>
              <a:off x="9585" y="7568"/>
              <a:ext cx="515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</a:t>
              </a:r>
              <a:endParaRPr lang="en-US" altLang="zh-CN" sz="2000" baseline="-25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7" name="文本框 56"/>
          <p:cNvSpPr txBox="1">
            <a:spLocks noChangeArrowheads="1"/>
          </p:cNvSpPr>
          <p:nvPr/>
        </p:nvSpPr>
        <p:spPr bwMode="auto">
          <a:xfrm>
            <a:off x="492125" y="4879975"/>
            <a:ext cx="8159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、将三个同样电阻</a:t>
            </a:r>
            <a:r>
              <a:rPr lang="en-US" altLang="zh-CN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R</a:t>
            </a: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串联接在</a:t>
            </a:r>
            <a:r>
              <a:rPr lang="en-US" altLang="zh-CN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A</a:t>
            </a: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en-US" altLang="zh-CN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B</a:t>
            </a:r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34" charset="-122"/>
                <a:ea typeface="楷体" panose="02010609060101010101" pitchFamily="49" charset="-122"/>
                <a:sym typeface="宋体" panose="02010600030101010101" pitchFamily="2" charset="-122"/>
              </a:rPr>
              <a:t>之间，闭合开关，观察电流表的示数。</a:t>
            </a:r>
            <a:endParaRPr lang="zh-CN" altLang="en-US" sz="2800" baseline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58" name="矩形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375" y="0"/>
            <a:ext cx="21605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59" name="TextBox 64"/>
          <p:cNvSpPr txBox="1">
            <a:spLocks noChangeArrowheads="1"/>
          </p:cNvSpPr>
          <p:nvPr/>
        </p:nvSpPr>
        <p:spPr bwMode="auto">
          <a:xfrm>
            <a:off x="3851275" y="115888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765" tIns="38382" rIns="76765" bIns="38382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4205" indent="-240030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60755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43025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727200" indent="-192405" defTabSz="768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844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6416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988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56000" indent="-192405" defTabSz="768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sz="2500" baseline="0">
                <a:latin typeface="Times New Roman" panose="02020603050405020304" pitchFamily="18" charset="0"/>
                <a:ea typeface="楷体" panose="02010609060101010101" pitchFamily="49" charset="-122"/>
              </a:rPr>
              <a:t>实验探究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heme/theme1.xml><?xml version="1.0" encoding="utf-8"?>
<a:theme xmlns:r="http://schemas.openxmlformats.org/officeDocument/2006/relationships" xmlns:a="http://schemas.openxmlformats.org/drawingml/2006/main" name="物理">
  <a:themeElements>
    <a:clrScheme name="Office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On-screen Show (4:3)</PresentationFormat>
  <Paragraphs>216</Paragraphs>
  <Slides>28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物理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结论：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结论：两个电阻并联后的总电阻的倒数等于各分电阻倒数之和。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17.0600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2020-10-04T12:18:05Z</cp:lastPrinted>
  <dcterms:created xsi:type="dcterms:W3CDTF">2020-10-04T12:18:05Z</dcterms:created>
  <dcterms:modified xsi:type="dcterms:W3CDTF">2020-10-04T04:18:26Z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