
<file path=[Content_Types].xml><?xml version="1.0" encoding="utf-8"?>
<Types xmlns="http://schemas.openxmlformats.org/package/2006/content-types">
  <Default Extension="rels" ContentType="application/vnd.openxmlformats-package.relationships+xml"/>
  <Default Extension="jpeg" ContentType="image/jpeg"/>
  <Default Extension="png" ContentType="image/png"/>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entation.xml" ContentType="application/vnd.openxmlformats-officedocument.presentationml.presentation.main+xml"/>
  <Override PartName="/ppt/presProps.xml" ContentType="application/vnd.openxmlformats-officedocument.presentationml.presProp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&#65279;<?xml version="1.0" encoding="utf-8" standalone="yes"?><Relationships xmlns="http://schemas.openxmlformats.org/package/2006/relationships"><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package/2006/relationships/metadata/thumbnail" Target="docProps/thumbnail.jpeg" /><Relationship Id="rId5" Type="http://schemas.openxmlformats.org/officeDocument/2006/relationships/custom-properties" Target="docProps/custom.xml" /></Relationships>
</file>

<file path=ppt/presentation.xml><?xml version="1.0" encoding="utf-8"?>
<!--Generated by Aspose.Slides for Java 17.6-->
<p:presentation xmlns:r="http://schemas.openxmlformats.org/officeDocument/2006/relationships" xmlns:a="http://schemas.openxmlformats.org/drawingml/2006/main" xmlns:p="http://schemas.openxmlformats.org/presentationml/2006/main">
  <p:sldMasterIdLst>
    <p:sldMasterId id="2147483648" r:id="rId1"/>
  </p:sldMasterIdLst>
  <p:notesMasterIdLst>
    <p:notesMasterId r:id="rId2"/>
  </p:notesMasterIdLst>
  <p:sldIdLst>
    <p:sldId id="259" r:id="rId3"/>
    <p:sldId id="260" r:id="rId4"/>
    <p:sldId id="257" r:id="rId5"/>
    <p:sldId id="264" r:id="rId6"/>
    <p:sldId id="266" r:id="rId7"/>
    <p:sldId id="268" r:id="rId8"/>
    <p:sldId id="269" r:id="rId9"/>
    <p:sldId id="340" r:id="rId10"/>
    <p:sldId id="341" r:id="rId11"/>
    <p:sldId id="274" r:id="rId12"/>
    <p:sldId id="275" r:id="rId13"/>
    <p:sldId id="278" r:id="rId14"/>
    <p:sldId id="272" r:id="rId15"/>
    <p:sldId id="280" r:id="rId16"/>
    <p:sldId id="279" r:id="rId17"/>
    <p:sldId id="342" r:id="rId18"/>
    <p:sldId id="284" r:id="rId19"/>
    <p:sldId id="285" r:id="rId20"/>
    <p:sldId id="286" r:id="rId21"/>
    <p:sldId id="309" r:id="rId22"/>
    <p:sldId id="288" r:id="rId23"/>
    <p:sldId id="344" r:id="rId24"/>
  </p:sldIdLst>
  <p:sldSz cx="12192000" cy="6858000"/>
  <p:notesSz cx="7103745" cy="10234295"/>
  <p:custDataLst>
    <p:tags r:id="rId25"/>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r="http://schemas.openxmlformats.org/officeDocument/2006/relationships"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16" d="100"/>
          <a:sy n="116" d="100"/>
        </p:scale>
        <p:origin x="336" y="108"/>
      </p:cViewPr>
      <p:guideLst/>
    </p:cSldViewPr>
  </p:slideViewPr>
  <p:notesTextViewPr>
    <p:cViewPr>
      <p:scale>
        <a:sx n="1" d="1"/>
        <a:sy n="1" d="1"/>
      </p:scale>
      <p:origin x="0" y="0"/>
    </p:cViewPr>
  </p:notesTextViewPr>
  <p:notesViewPr>
    <p:cSldViewPr>
      <p:cViewPr>
        <p:scale>
          <a:sx n="1" d="100"/>
          <a:sy n="1" d="100"/>
        </p:scale>
        <p:origin x="0" y="0"/>
      </p:cViewPr>
    </p:cSldViewPr>
  </p:notesViewPr>
  <p:gridSpacing cx="72008" cy="72008"/>
</p:viewPr>
</file>

<file path=ppt/_rels/presentation.xml.rels>&#65279;<?xml version="1.0" encoding="utf-8" standalone="yes"?><Relationships xmlns="http://schemas.openxmlformats.org/package/2006/relationships"><Relationship Id="rId1" Type="http://schemas.openxmlformats.org/officeDocument/2006/relationships/slideMaster" Target="slideMasters/slideMaster1.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 Type="http://schemas.openxmlformats.org/officeDocument/2006/relationships/notesMaster" Target="notesMasters/notesMaster1.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tags" Target="tags/tag1.xml" /><Relationship Id="rId26" Type="http://schemas.openxmlformats.org/officeDocument/2006/relationships/presProps" Target="presProps.xml" /><Relationship Id="rId27" Type="http://schemas.openxmlformats.org/officeDocument/2006/relationships/viewProps" Target="viewProps.xml" /><Relationship Id="rId28" Type="http://schemas.openxmlformats.org/officeDocument/2006/relationships/theme" Target="theme/theme1.xml" /><Relationship Id="rId29" Type="http://schemas.openxmlformats.org/officeDocument/2006/relationships/tableStyles" Target="tableStyles.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s>
</file>

<file path=ppt/notesMasters/_rels/notesMaster1.xml.rels>&#65279;<?xml version="1.0" encoding="utf-8" standalone="yes"?><Relationships xmlns="http://schemas.openxmlformats.org/package/2006/relationships"><Relationship Id="rId1" Type="http://schemas.openxmlformats.org/officeDocument/2006/relationships/theme" Target="../theme/theme2.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xfrm>
      </p:grpSpPr>
      <p:sp>
        <p:nvSpPr>
          <p:cNvPr id="2" name="页眉占位符 1"/>
          <p:cNvSpPr>
            <a:spLocks noGrp="1"/>
          </p:cNvSpPr>
          <p:nvPr>
            <p:ph type="hdr" sz="quarter"/>
          </p:nvPr>
        </p:nvSpPr>
        <p:spPr>
          <a:xfrm>
            <a:off x="0" y="0"/>
            <a:ext cx="3078290" cy="513492"/>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4023812" y="0"/>
            <a:ext cx="3078290" cy="513492"/>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t/>
            </a:fld>
            <a:endParaRPr lang="zh-CN" altLang="en-US"/>
          </a:p>
        </p:txBody>
      </p:sp>
      <p:sp>
        <p:nvSpPr>
          <p:cNvPr id="4" name="幻灯片图像占位符 3"/>
          <p:cNvSpPr>
            <a:spLocks noGrp="1" noRot="1" noChangeAspect="1"/>
          </p:cNvSpPr>
          <p:nvPr>
            <p:ph type="sldImg" idx="2"/>
          </p:nvPr>
        </p:nvSpPr>
        <p:spPr>
          <a:xfrm>
            <a:off x="481584" y="1279287"/>
            <a:ext cx="6140577" cy="3454075"/>
          </a:xfrm>
          <a:prstGeom prst="rect">
            <a:avLst/>
          </a:prstGeom>
          <a:noFill/>
          <a:ln w="12700">
            <a:solidFill>
              <a:prstClr val="black"/>
            </a:solidFill>
          </a:ln>
        </p:spPr>
      </p:sp>
      <p:sp>
        <p:nvSpPr>
          <p:cNvPr id="5" name="备注占位符 4"/>
          <p:cNvSpPr>
            <a:spLocks noGrp="1"/>
          </p:cNvSpPr>
          <p:nvPr>
            <p:ph type="body" sz="quarter" idx="3"/>
          </p:nvPr>
        </p:nvSpPr>
        <p:spPr>
          <a:xfrm>
            <a:off x="710375" y="4925254"/>
            <a:ext cx="5682996" cy="4029754"/>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9720804"/>
            <a:ext cx="3078290" cy="513491"/>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4023812" y="9720804"/>
            <a:ext cx="3078290" cy="513491"/>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&#65279;<?xml version="1.0" encoding="utf-8" standalone="yes"?><Relationships xmlns="http://schemas.openxmlformats.org/package/2006/relationships"><Relationship Id="rId1" Type="http://schemas.openxmlformats.org/officeDocument/2006/relationships/slide" Target="../slides/slide1.xml" /><Relationship Id="rId2" Type="http://schemas.openxmlformats.org/officeDocument/2006/relationships/notesMaster" Target="../notesMasters/notesMaster1.xml" /></Relationships>
</file>

<file path=ppt/notesSlides/_rels/notesSlide10.xml.rels>&#65279;<?xml version="1.0" encoding="utf-8" standalone="yes"?><Relationships xmlns="http://schemas.openxmlformats.org/package/2006/relationships"><Relationship Id="rId1" Type="http://schemas.openxmlformats.org/officeDocument/2006/relationships/slide" Target="../slides/slide10.xml" /><Relationship Id="rId2" Type="http://schemas.openxmlformats.org/officeDocument/2006/relationships/notesMaster" Target="../notesMasters/notesMaster1.xml" /></Relationships>
</file>

<file path=ppt/notesSlides/_rels/notesSlide11.xml.rels>&#65279;<?xml version="1.0" encoding="utf-8" standalone="yes"?><Relationships xmlns="http://schemas.openxmlformats.org/package/2006/relationships"><Relationship Id="rId1" Type="http://schemas.openxmlformats.org/officeDocument/2006/relationships/slide" Target="../slides/slide11.xml" /><Relationship Id="rId2" Type="http://schemas.openxmlformats.org/officeDocument/2006/relationships/notesMaster" Target="../notesMasters/notesMaster1.xml" /></Relationships>
</file>

<file path=ppt/notesSlides/_rels/notesSlide12.xml.rels>&#65279;<?xml version="1.0" encoding="utf-8" standalone="yes"?><Relationships xmlns="http://schemas.openxmlformats.org/package/2006/relationships"><Relationship Id="rId1" Type="http://schemas.openxmlformats.org/officeDocument/2006/relationships/slide" Target="../slides/slide12.xml" /><Relationship Id="rId2" Type="http://schemas.openxmlformats.org/officeDocument/2006/relationships/notesMaster" Target="../notesMasters/notesMaster1.xml" /></Relationships>
</file>

<file path=ppt/notesSlides/_rels/notesSlide13.xml.rels>&#65279;<?xml version="1.0" encoding="utf-8" standalone="yes"?><Relationships xmlns="http://schemas.openxmlformats.org/package/2006/relationships"><Relationship Id="rId1" Type="http://schemas.openxmlformats.org/officeDocument/2006/relationships/slide" Target="../slides/slide13.xml" /><Relationship Id="rId2" Type="http://schemas.openxmlformats.org/officeDocument/2006/relationships/notesMaster" Target="../notesMasters/notesMaster1.xml" /></Relationships>
</file>

<file path=ppt/notesSlides/_rels/notesSlide14.xml.rels>&#65279;<?xml version="1.0" encoding="utf-8" standalone="yes"?><Relationships xmlns="http://schemas.openxmlformats.org/package/2006/relationships"><Relationship Id="rId1" Type="http://schemas.openxmlformats.org/officeDocument/2006/relationships/slide" Target="../slides/slide14.xml" /><Relationship Id="rId2" Type="http://schemas.openxmlformats.org/officeDocument/2006/relationships/notesMaster" Target="../notesMasters/notesMaster1.xml" /></Relationships>
</file>

<file path=ppt/notesSlides/_rels/notesSlide15.xml.rels>&#65279;<?xml version="1.0" encoding="utf-8" standalone="yes"?><Relationships xmlns="http://schemas.openxmlformats.org/package/2006/relationships"><Relationship Id="rId1" Type="http://schemas.openxmlformats.org/officeDocument/2006/relationships/slide" Target="../slides/slide15.xml" /><Relationship Id="rId2" Type="http://schemas.openxmlformats.org/officeDocument/2006/relationships/notesMaster" Target="../notesMasters/notesMaster1.xml" /></Relationships>
</file>

<file path=ppt/notesSlides/_rels/notesSlide16.xml.rels>&#65279;<?xml version="1.0" encoding="utf-8" standalone="yes"?><Relationships xmlns="http://schemas.openxmlformats.org/package/2006/relationships"><Relationship Id="rId1" Type="http://schemas.openxmlformats.org/officeDocument/2006/relationships/slide" Target="../slides/slide16.xml" /><Relationship Id="rId2" Type="http://schemas.openxmlformats.org/officeDocument/2006/relationships/notesMaster" Target="../notesMasters/notesMaster1.xml" /></Relationships>
</file>

<file path=ppt/notesSlides/_rels/notesSlide17.xml.rels>&#65279;<?xml version="1.0" encoding="utf-8" standalone="yes"?><Relationships xmlns="http://schemas.openxmlformats.org/package/2006/relationships"><Relationship Id="rId1" Type="http://schemas.openxmlformats.org/officeDocument/2006/relationships/slide" Target="../slides/slide17.xml" /><Relationship Id="rId2" Type="http://schemas.openxmlformats.org/officeDocument/2006/relationships/notesMaster" Target="../notesMasters/notesMaster1.xml" /></Relationships>
</file>

<file path=ppt/notesSlides/_rels/notesSlide18.xml.rels>&#65279;<?xml version="1.0" encoding="utf-8" standalone="yes"?><Relationships xmlns="http://schemas.openxmlformats.org/package/2006/relationships"><Relationship Id="rId1" Type="http://schemas.openxmlformats.org/officeDocument/2006/relationships/slide" Target="../slides/slide18.xml" /><Relationship Id="rId2" Type="http://schemas.openxmlformats.org/officeDocument/2006/relationships/notesMaster" Target="../notesMasters/notesMaster1.xml" /></Relationships>
</file>

<file path=ppt/notesSlides/_rels/notesSlide19.xml.rels>&#65279;<?xml version="1.0" encoding="utf-8" standalone="yes"?><Relationships xmlns="http://schemas.openxmlformats.org/package/2006/relationships"><Relationship Id="rId1" Type="http://schemas.openxmlformats.org/officeDocument/2006/relationships/slide" Target="../slides/slide19.xml" /><Relationship Id="rId2" Type="http://schemas.openxmlformats.org/officeDocument/2006/relationships/notesMaster" Target="../notesMasters/notesMaster1.xml" /></Relationships>
</file>

<file path=ppt/notesSlides/_rels/notesSlide2.xml.rels>&#65279;<?xml version="1.0" encoding="utf-8" standalone="yes"?><Relationships xmlns="http://schemas.openxmlformats.org/package/2006/relationships"><Relationship Id="rId1" Type="http://schemas.openxmlformats.org/officeDocument/2006/relationships/slide" Target="../slides/slide2.xml" /><Relationship Id="rId2" Type="http://schemas.openxmlformats.org/officeDocument/2006/relationships/notesMaster" Target="../notesMasters/notesMaster1.xml" /></Relationships>
</file>

<file path=ppt/notesSlides/_rels/notesSlide20.xml.rels>&#65279;<?xml version="1.0" encoding="utf-8" standalone="yes"?><Relationships xmlns="http://schemas.openxmlformats.org/package/2006/relationships"><Relationship Id="rId1" Type="http://schemas.openxmlformats.org/officeDocument/2006/relationships/slide" Target="../slides/slide20.xml" /><Relationship Id="rId2" Type="http://schemas.openxmlformats.org/officeDocument/2006/relationships/notesMaster" Target="../notesMasters/notesMaster1.xml" /></Relationships>
</file>

<file path=ppt/notesSlides/_rels/notesSlide21.xml.rels>&#65279;<?xml version="1.0" encoding="utf-8" standalone="yes"?><Relationships xmlns="http://schemas.openxmlformats.org/package/2006/relationships"><Relationship Id="rId1" Type="http://schemas.openxmlformats.org/officeDocument/2006/relationships/slide" Target="../slides/slide21.xml" /><Relationship Id="rId2" Type="http://schemas.openxmlformats.org/officeDocument/2006/relationships/notesMaster" Target="../notesMasters/notesMaster1.xml" /></Relationships>
</file>

<file path=ppt/notesSlides/_rels/notesSlide3.xml.rels>&#65279;<?xml version="1.0" encoding="utf-8" standalone="yes"?><Relationships xmlns="http://schemas.openxmlformats.org/package/2006/relationships"><Relationship Id="rId1" Type="http://schemas.openxmlformats.org/officeDocument/2006/relationships/slide" Target="../slides/slide3.xml" /><Relationship Id="rId2" Type="http://schemas.openxmlformats.org/officeDocument/2006/relationships/notesMaster" Target="../notesMasters/notesMaster1.xml" /></Relationships>
</file>

<file path=ppt/notesSlides/_rels/notesSlide4.xml.rels>&#65279;<?xml version="1.0" encoding="utf-8" standalone="yes"?><Relationships xmlns="http://schemas.openxmlformats.org/package/2006/relationships"><Relationship Id="rId1" Type="http://schemas.openxmlformats.org/officeDocument/2006/relationships/slide" Target="../slides/slide4.xml" /><Relationship Id="rId2" Type="http://schemas.openxmlformats.org/officeDocument/2006/relationships/notesMaster" Target="../notesMasters/notesMaster1.xml" /></Relationships>
</file>

<file path=ppt/notesSlides/_rels/notesSlide5.xml.rels>&#65279;<?xml version="1.0" encoding="utf-8" standalone="yes"?><Relationships xmlns="http://schemas.openxmlformats.org/package/2006/relationships"><Relationship Id="rId1" Type="http://schemas.openxmlformats.org/officeDocument/2006/relationships/slide" Target="../slides/slide5.xml" /><Relationship Id="rId2" Type="http://schemas.openxmlformats.org/officeDocument/2006/relationships/notesMaster" Target="../notesMasters/notesMaster1.xml" /></Relationships>
</file>

<file path=ppt/notesSlides/_rels/notesSlide6.xml.rels>&#65279;<?xml version="1.0" encoding="utf-8" standalone="yes"?><Relationships xmlns="http://schemas.openxmlformats.org/package/2006/relationships"><Relationship Id="rId1" Type="http://schemas.openxmlformats.org/officeDocument/2006/relationships/slide" Target="../slides/slide6.xml" /><Relationship Id="rId2" Type="http://schemas.openxmlformats.org/officeDocument/2006/relationships/notesMaster" Target="../notesMasters/notesMaster1.xml" /></Relationships>
</file>

<file path=ppt/notesSlides/_rels/notesSlide7.xml.rels>&#65279;<?xml version="1.0" encoding="utf-8" standalone="yes"?><Relationships xmlns="http://schemas.openxmlformats.org/package/2006/relationships"><Relationship Id="rId1" Type="http://schemas.openxmlformats.org/officeDocument/2006/relationships/slide" Target="../slides/slide7.xml" /><Relationship Id="rId2" Type="http://schemas.openxmlformats.org/officeDocument/2006/relationships/notesMaster" Target="../notesMasters/notesMaster1.xml" /></Relationships>
</file>

<file path=ppt/notesSlides/_rels/notesSlide8.xml.rels>&#65279;<?xml version="1.0" encoding="utf-8" standalone="yes"?><Relationships xmlns="http://schemas.openxmlformats.org/package/2006/relationships"><Relationship Id="rId1" Type="http://schemas.openxmlformats.org/officeDocument/2006/relationships/slide" Target="../slides/slide8.xml" /><Relationship Id="rId2" Type="http://schemas.openxmlformats.org/officeDocument/2006/relationships/notesMaster" Target="../notesMasters/notesMaster1.xml" /></Relationships>
</file>

<file path=ppt/notesSlides/_rels/notesSlide9.xml.rels>&#65279;<?xml version="1.0" encoding="utf-8" standalone="yes"?><Relationships xmlns="http://schemas.openxmlformats.org/package/2006/relationships"><Relationship Id="rId1" Type="http://schemas.openxmlformats.org/officeDocument/2006/relationships/slide" Target="../slides/slide9.xml" /><Relationship Id="rId2" Type="http://schemas.openxmlformats.org/officeDocument/2006/relationships/notesMaster" Target="../notesMasters/notesMaster1.xml"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p:txBody>
      </p:sp>
      <p:sp>
        <p:nvSpPr>
          <p:cNvPr id="4" name="Slide Number Placeholder 3"/>
          <p:cNvSpPr>
            <a:spLocks noGrp="1"/>
          </p:cNvSpPr>
          <p:nvPr>
            <p:ph type="sldNum" sz="quarter" idx="5"/>
          </p:nvPr>
        </p:nvSpPr>
        <p:spPr/>
        <p:txBody>
          <a:bodyPr/>
          <a:lstStyle/>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p:txBody>
      </p:sp>
      <p:sp>
        <p:nvSpPr>
          <p:cNvPr id="4" name="Slide Number Placeholder 3"/>
          <p:cNvSpPr>
            <a:spLocks noGrp="1"/>
          </p:cNvSpPr>
          <p:nvPr>
            <p:ph type="sldNum" sz="quarter" idx="5"/>
          </p:nvPr>
        </p:nvSpPr>
        <p:spPr/>
        <p:txBody>
          <a:bodyPr/>
          <a:lstStyle/>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p:txBody>
      </p:sp>
      <p:sp>
        <p:nvSpPr>
          <p:cNvPr id="4" name="Slide Number Placeholder 3"/>
          <p:cNvSpPr>
            <a:spLocks noGrp="1"/>
          </p:cNvSpPr>
          <p:nvPr>
            <p:ph type="sldNum" sz="quarter" idx="5"/>
          </p:nvPr>
        </p:nvSpPr>
        <p:spPr/>
        <p:txBody>
          <a:bodyPr/>
          <a:lstStyle/>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p:txBody>
      </p:sp>
      <p:sp>
        <p:nvSpPr>
          <p:cNvPr id="4" name="Slide Number Placeholder 3"/>
          <p:cNvSpPr>
            <a:spLocks noGrp="1"/>
          </p:cNvSpPr>
          <p:nvPr>
            <p:ph type="sldNum" sz="quarter" idx="5"/>
          </p:nvPr>
        </p:nvSpPr>
        <p:spPr/>
        <p:txBody>
          <a:bodyPr/>
          <a:lstStyle/>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p:txBody>
      </p:sp>
      <p:sp>
        <p:nvSpPr>
          <p:cNvPr id="4" name="Slide Number Placeholder 3"/>
          <p:cNvSpPr>
            <a:spLocks noGrp="1"/>
          </p:cNvSpPr>
          <p:nvPr>
            <p:ph type="sldNum" sz="quarter" idx="5"/>
          </p:nvPr>
        </p:nvSpPr>
        <p:spPr/>
        <p:txBody>
          <a:bodyPr/>
          <a:lstStyle/>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p:txBody>
      </p:sp>
      <p:sp>
        <p:nvSpPr>
          <p:cNvPr id="4" name="Slide Number Placeholder 3"/>
          <p:cNvSpPr>
            <a:spLocks noGrp="1"/>
          </p:cNvSpPr>
          <p:nvPr>
            <p:ph type="sldNum" sz="quarter" idx="5"/>
          </p:nvPr>
        </p:nvSpPr>
        <p:spPr/>
        <p:txBody>
          <a:bodyPr/>
          <a:lstStyle/>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p:txBody>
      </p:sp>
      <p:sp>
        <p:nvSpPr>
          <p:cNvPr id="4" name="Slide Number Placeholder 3"/>
          <p:cNvSpPr>
            <a:spLocks noGrp="1"/>
          </p:cNvSpPr>
          <p:nvPr>
            <p:ph type="sldNum" sz="quarter" idx="5"/>
          </p:nvPr>
        </p:nvSpPr>
        <p:spPr/>
        <p:txBody>
          <a:bodyPr/>
          <a:lstStyle/>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p:txBody>
      </p:sp>
      <p:sp>
        <p:nvSpPr>
          <p:cNvPr id="4" name="Slide Number Placeholder 3"/>
          <p:cNvSpPr>
            <a:spLocks noGrp="1"/>
          </p:cNvSpPr>
          <p:nvPr>
            <p:ph type="sldNum" sz="quarter" idx="5"/>
          </p:nvPr>
        </p:nvSpPr>
        <p:spPr/>
        <p:txBody>
          <a:bodyPr/>
          <a:lstStyle/>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p:txBody>
      </p:sp>
      <p:sp>
        <p:nvSpPr>
          <p:cNvPr id="4" name="Slide Number Placeholder 3"/>
          <p:cNvSpPr>
            <a:spLocks noGrp="1"/>
          </p:cNvSpPr>
          <p:nvPr>
            <p:ph type="sldNum" sz="quarter" idx="5"/>
          </p:nvPr>
        </p:nvSpPr>
        <p:spPr/>
        <p:txBody>
          <a:bodyPr/>
          <a:lstStyle/>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p:txBody>
      </p:sp>
      <p:sp>
        <p:nvSpPr>
          <p:cNvPr id="4" name="Slide Number Placeholder 3"/>
          <p:cNvSpPr>
            <a:spLocks noGrp="1"/>
          </p:cNvSpPr>
          <p:nvPr>
            <p:ph type="sldNum" sz="quarter" idx="5"/>
          </p:nvPr>
        </p:nvSpPr>
        <p:spPr/>
        <p:txBody>
          <a:bodyPr/>
          <a:lstStyle/>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p:txBody>
      </p:sp>
      <p:sp>
        <p:nvSpPr>
          <p:cNvPr id="4" name="Slide Number Placeholder 3"/>
          <p:cNvSpPr>
            <a:spLocks noGrp="1"/>
          </p:cNvSpPr>
          <p:nvPr>
            <p:ph type="sldNum" sz="quarter" idx="5"/>
          </p:nvPr>
        </p:nvSpPr>
        <p:spPr/>
        <p:txBody>
          <a:bodyPr/>
          <a:lstStyle/>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p:txBody>
      </p:sp>
      <p:sp>
        <p:nvSpPr>
          <p:cNvPr id="4" name="Slide Number Placeholder 3"/>
          <p:cNvSpPr>
            <a:spLocks noGrp="1"/>
          </p:cNvSpPr>
          <p:nvPr>
            <p:ph type="sldNum" sz="quarter" idx="5"/>
          </p:nvPr>
        </p:nvSpPr>
        <p:spPr/>
        <p:txBody>
          <a:bodyPr/>
          <a:lstStyle/>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p:txBody>
      </p:sp>
      <p:sp>
        <p:nvSpPr>
          <p:cNvPr id="4" name="Slide Number Placeholder 3"/>
          <p:cNvSpPr>
            <a:spLocks noGrp="1"/>
          </p:cNvSpPr>
          <p:nvPr>
            <p:ph type="sldNum" sz="quarter" idx="5"/>
          </p:nvPr>
        </p:nvSpPr>
        <p:spPr/>
        <p:txBody>
          <a:bodyPr/>
          <a:lstStyle/>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p:txBody>
      </p:sp>
      <p:sp>
        <p:nvSpPr>
          <p:cNvPr id="4" name="Slide Number Placeholder 3"/>
          <p:cNvSpPr>
            <a:spLocks noGrp="1"/>
          </p:cNvSpPr>
          <p:nvPr>
            <p:ph type="sldNum" sz="quarter" idx="5"/>
          </p:nvPr>
        </p:nvSpPr>
        <p:spPr/>
        <p:txBody>
          <a:bodyPr/>
          <a:lstStyle/>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p:txBody>
      </p:sp>
      <p:sp>
        <p:nvSpPr>
          <p:cNvPr id="4" name="Slide Number Placeholder 3"/>
          <p:cNvSpPr>
            <a:spLocks noGrp="1"/>
          </p:cNvSpPr>
          <p:nvPr>
            <p:ph type="sldNum" sz="quarter" idx="5"/>
          </p:nvPr>
        </p:nvSpPr>
        <p:spPr/>
        <p:txBody>
          <a:bodyPr/>
          <a:lstStyle/>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p:txBody>
      </p:sp>
      <p:sp>
        <p:nvSpPr>
          <p:cNvPr id="4" name="Slide Number Placeholder 3"/>
          <p:cNvSpPr>
            <a:spLocks noGrp="1"/>
          </p:cNvSpPr>
          <p:nvPr>
            <p:ph type="sldNum" sz="quarter" idx="5"/>
          </p:nvPr>
        </p:nvSpPr>
        <p:spPr/>
        <p:txBody>
          <a:bodyPr/>
          <a:lstStyle/>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p:txBody>
      </p:sp>
      <p:sp>
        <p:nvSpPr>
          <p:cNvPr id="4" name="Slide Number Placeholder 3"/>
          <p:cNvSpPr>
            <a:spLocks noGrp="1"/>
          </p:cNvSpPr>
          <p:nvPr>
            <p:ph type="sldNum" sz="quarter" idx="5"/>
          </p:nvPr>
        </p:nvSpPr>
        <p:spPr/>
        <p:txBody>
          <a:bodyPr/>
          <a:lstStyle/>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p:txBody>
      </p:sp>
      <p:sp>
        <p:nvSpPr>
          <p:cNvPr id="4" name="Slide Number Placeholder 3"/>
          <p:cNvSpPr>
            <a:spLocks noGrp="1"/>
          </p:cNvSpPr>
          <p:nvPr>
            <p:ph type="sldNum" sz="quarter" idx="5"/>
          </p:nvPr>
        </p:nvSpPr>
        <p:spPr/>
        <p:txBody>
          <a:bodyPr/>
          <a:lstStyle/>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p:txBody>
      </p:sp>
      <p:sp>
        <p:nvSpPr>
          <p:cNvPr id="4" name="Slide Number Placeholder 3"/>
          <p:cNvSpPr>
            <a:spLocks noGrp="1"/>
          </p:cNvSpPr>
          <p:nvPr>
            <p:ph type="sldNum" sz="quarter" idx="5"/>
          </p:nvPr>
        </p:nvSpPr>
        <p:spPr/>
        <p:txBody>
          <a:bodyPr/>
          <a:lstStyle/>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p:txBody>
      </p:sp>
      <p:sp>
        <p:nvSpPr>
          <p:cNvPr id="4" name="Slide Number Placeholder 3"/>
          <p:cNvSpPr>
            <a:spLocks noGrp="1"/>
          </p:cNvSpPr>
          <p:nvPr>
            <p:ph type="sldNum" sz="quarter" idx="5"/>
          </p:nvPr>
        </p:nvSpPr>
        <p:spPr/>
        <p:txBody>
          <a:bodyPr/>
          <a:lstStyle/>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p:txBody>
      </p:sp>
      <p:sp>
        <p:nvSpPr>
          <p:cNvPr id="4" name="Slide Number Placeholder 3"/>
          <p:cNvSpPr>
            <a:spLocks noGrp="1"/>
          </p:cNvSpPr>
          <p:nvPr>
            <p:ph type="sldNum" sz="quarter" idx="5"/>
          </p:nvPr>
        </p:nvSpPr>
        <p:spPr/>
        <p:txBody>
          <a:bodyPr/>
          <a:lstStyle/>
          <a:p/>
        </p:txBody>
      </p:sp>
    </p:spTree>
  </p:cSld>
  <p:clrMapOvr>
    <a:masterClrMapping/>
  </p:clrMapOvr>
</p:notes>
</file>

<file path=ppt/slideLayouts/_rels/slideLayout1.xml.rels>&#65279;<?xml version="1.0" encoding="utf-8" standalone="yes"?><Relationships xmlns="http://schemas.openxmlformats.org/package/2006/relationships"><Relationship Id="rId1" Type="http://schemas.openxmlformats.org/officeDocument/2006/relationships/image" Target="../media/image1.png" /><Relationship Id="rId2" Type="http://schemas.openxmlformats.org/officeDocument/2006/relationships/slideMaster" Target="../slideMasters/slideMaster1.xml" /></Relationships>
</file>

<file path=ppt/slideLayouts/_rels/slideLayout2.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3.xml.rels>&#65279;<?xml version="1.0" encoding="utf-8" standalone="yes"?><Relationships xmlns="http://schemas.openxmlformats.org/package/2006/relationships"><Relationship Id="rId1" Type="http://schemas.openxmlformats.org/officeDocument/2006/relationships/image" Target="../media/image1.png" /><Relationship Id="rId2"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14="http://schemas.microsoft.com/office/powerpoint/2010/main" xmlns:p15="http://schemas.microsoft.com/office/powerpoint/2012/main" xmlns:p="http://schemas.openxmlformats.org/presentationml/2006/main">
  <p:cSld name="首页">
    <p:spTree>
      <p:nvGrpSpPr>
        <p:cNvPr id="1" name=""/>
        <p:cNvGrpSpPr/>
        <p:nvPr/>
      </p:nvGrpSpPr>
      <p:grpSpPr>
        <a:xfrm>
          <a:off x="0" y="0"/>
          <a:ext cx="0" cy="0"/>
        </a:xfrm>
      </p:grpSpPr>
      <p:pic>
        <p:nvPicPr>
          <p:cNvPr id="8" name="图片 7"/>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7517" y="-8467"/>
            <a:ext cx="12176967" cy="6858000"/>
          </a:xfrm>
          <a:prstGeom prst="rect">
            <a:avLst/>
          </a:prstGeom>
        </p:spPr>
      </p:pic>
      <p:sp>
        <p:nvSpPr>
          <p:cNvPr id="23" name="标题 22"/>
          <p:cNvSpPr>
            <a:spLocks noGrp="1"/>
          </p:cNvSpPr>
          <p:nvPr>
            <p:ph type="title" hasCustomPrompt="1"/>
          </p:nvPr>
        </p:nvSpPr>
        <p:spPr>
          <a:xfrm>
            <a:off x="1065613" y="2757593"/>
            <a:ext cx="10060772" cy="1325880"/>
          </a:xfrm>
        </p:spPr>
        <p:txBody>
          <a:bodyPr/>
          <a:lstStyle>
            <a:lvl1pPr>
              <a:defRPr/>
            </a:lvl1pPr>
          </a:lstStyle>
          <a:p>
            <a:r>
              <a:rPr lang="zh-CN" altLang="en-US"/>
              <a:t>标题</a:t>
            </a:r>
          </a:p>
        </p:txBody>
      </p:sp>
    </p:spTree>
  </p:cSld>
  <p:clrMapOvr>
    <a:masterClrMapping/>
  </p:clrMapOvr>
  <p:transition>
    <p:checker dir="vert"/>
  </p:transition>
  <p:timing/>
</p:sldLayout>
</file>

<file path=ppt/slideLayouts/slideLayout2.xml><?xml version="1.0" encoding="utf-8"?>
<p:sldLayout xmlns:a="http://schemas.openxmlformats.org/drawingml/2006/main" xmlns:r="http://schemas.openxmlformats.org/officeDocument/2006/relationships" xmlns:p14="http://schemas.microsoft.com/office/powerpoint/2010/main" xmlns:p15="http://schemas.microsoft.com/office/powerpoint/2012/main" xmlns:p="http://schemas.openxmlformats.org/presentationml/2006/main">
  <p:cSld name="空白">
    <p:spTree>
      <p:nvGrpSpPr>
        <p:cNvPr id="1" name=""/>
        <p:cNvGrpSpPr/>
        <p:nvPr/>
      </p:nvGrpSpPr>
      <p:grpSpPr>
        <a:xfrm>
          <a:off x="0" y="0"/>
          <a:ext cx="0" cy="0"/>
        </a:xfrm>
      </p:grpSpPr>
    </p:spTree>
  </p:cSld>
  <p:clrMapOvr>
    <a:masterClrMapping/>
  </p:clrMapOvr>
  <p:transition>
    <p:checker dir="vert"/>
  </p:transition>
  <p:timing/>
</p:sldLayout>
</file>

<file path=ppt/slideLayouts/slideLayout3.xml><?xml version="1.0" encoding="utf-8"?>
<p:sldLayout xmlns:a="http://schemas.openxmlformats.org/drawingml/2006/main" xmlns:r="http://schemas.openxmlformats.org/officeDocument/2006/relationships" xmlns:p14="http://schemas.microsoft.com/office/powerpoint/2010/main" xmlns:p15="http://schemas.microsoft.com/office/powerpoint/2012/main" xmlns:p="http://schemas.openxmlformats.org/presentationml/2006/main">
  <p:cSld name="尾页">
    <p:spTree>
      <p:nvGrpSpPr>
        <p:cNvPr id="1" name=""/>
        <p:cNvGrpSpPr/>
        <p:nvPr/>
      </p:nvGrpSpPr>
      <p:grpSpPr>
        <a:xfrm>
          <a:off x="0" y="0"/>
          <a:ext cx="0" cy="0"/>
        </a:xfrm>
      </p:grpSpPr>
      <p:pic>
        <p:nvPicPr>
          <p:cNvPr id="11" name="图片 10"/>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7517" y="-8467"/>
            <a:ext cx="12176967" cy="6858000"/>
          </a:xfrm>
          <a:prstGeom prst="rect">
            <a:avLst/>
          </a:prstGeom>
        </p:spPr>
      </p:pic>
      <p:sp>
        <p:nvSpPr>
          <p:cNvPr id="3" name="Date Placeholder 2"/>
          <p:cNvSpPr>
            <a:spLocks noGrp="1"/>
          </p:cNvSpPr>
          <p:nvPr>
            <p:ph type="dt" sz="half" idx="10"/>
          </p:nvPr>
        </p:nvSpPr>
        <p:spPr>
          <a:xfrm>
            <a:off x="838200" y="6356352"/>
            <a:ext cx="2743200" cy="365125"/>
          </a:xfrm>
          <a:prstGeom prst="rect">
            <a:avLst/>
          </a:prstGeom>
        </p:spPr>
        <p:txBody>
          <a:bodyPr/>
          <a:lstStyle/>
          <a:p>
            <a:fld id="{82F288E0-7875-42C4-84C8-98DBBD3BF4D2}" type="datetimeFigureOut">
              <a:rPr lang="zh-CN" altLang="en-US" smtClean="0"/>
              <a:t/>
            </a:fld>
            <a:endParaRPr lang="zh-CN" altLang="en-US"/>
          </a:p>
        </p:txBody>
      </p:sp>
      <p:sp>
        <p:nvSpPr>
          <p:cNvPr id="4" name="Footer Placeholder 3"/>
          <p:cNvSpPr>
            <a:spLocks noGrp="1"/>
          </p:cNvSpPr>
          <p:nvPr>
            <p:ph type="ftr" sz="quarter" idx="11"/>
          </p:nvPr>
        </p:nvSpPr>
        <p:spPr>
          <a:xfrm>
            <a:off x="4038600" y="6356352"/>
            <a:ext cx="4114800" cy="365125"/>
          </a:xfrm>
          <a:prstGeom prst="rect">
            <a:avLst/>
          </a:prstGeom>
        </p:spPr>
        <p:txBody>
          <a:bodyPr/>
          <a:lstStyle/>
          <a:p>
            <a:endParaRPr lang="zh-CN" altLang="en-US"/>
          </a:p>
        </p:txBody>
      </p:sp>
      <p:sp>
        <p:nvSpPr>
          <p:cNvPr id="5" name="Slide Number Placeholder 4"/>
          <p:cNvSpPr>
            <a:spLocks noGrp="1"/>
          </p:cNvSpPr>
          <p:nvPr>
            <p:ph type="sldNum" sz="quarter" idx="12"/>
          </p:nvPr>
        </p:nvSpPr>
        <p:spPr>
          <a:xfrm>
            <a:off x="8610600" y="6356352"/>
            <a:ext cx="2743200" cy="365125"/>
          </a:xfrm>
          <a:prstGeom prst="rect">
            <a:avLst/>
          </a:prstGeom>
        </p:spPr>
        <p:txBody>
          <a:bodyPr/>
          <a:lstStyle/>
          <a:p>
            <a:fld id="{7D9BB5D0-35E4-459D-AEF3-FE4D7C45CC19}" type="slidenum">
              <a:rPr lang="zh-CN" altLang="en-US" smtClean="0"/>
              <a:t/>
            </a:fld>
            <a:endParaRPr lang="zh-CN" altLang="en-US"/>
          </a:p>
        </p:txBody>
      </p:sp>
      <p:sp>
        <p:nvSpPr>
          <p:cNvPr id="7" name="内容占位符 6"/>
          <p:cNvSpPr>
            <a:spLocks noGrp="1"/>
          </p:cNvSpPr>
          <p:nvPr>
            <p:ph sz="quarter" idx="13" hasCustomPrompt="1"/>
          </p:nvPr>
        </p:nvSpPr>
        <p:spPr>
          <a:xfrm>
            <a:off x="2907419" y="2667020"/>
            <a:ext cx="6908800" cy="1676400"/>
          </a:xfrm>
        </p:spPr>
        <p:txBody>
          <a:bodyPr/>
          <a:lstStyle>
            <a:lvl1pPr>
              <a:defRPr sz="4400"/>
            </a:lvl1pPr>
          </a:lstStyle>
          <a:p>
            <a:pPr lvl="0"/>
            <a:r>
              <a:rPr lang="zh-CN" altLang="en-US"/>
              <a:t>谢    谢</a:t>
            </a:r>
          </a:p>
        </p:txBody>
      </p:sp>
    </p:spTree>
  </p:cSld>
  <p:clrMapOvr>
    <a:masterClrMapping/>
  </p:clrMapOvr>
  <p:transition>
    <p:checker dir="vert"/>
  </p:transition>
  <p:timing/>
</p:sldLayout>
</file>

<file path=ppt/slideMasters/_rels/slideMaster1.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slideLayout" Target="../slideLayouts/slideLayout2.xml" /><Relationship Id="rId3" Type="http://schemas.openxmlformats.org/officeDocument/2006/relationships/slideLayout" Target="../slideLayouts/slideLayout3.xml" /><Relationship Id="rId4" Type="http://schemas.openxmlformats.org/officeDocument/2006/relationships/image" Target="../media/image2.png" /><Relationship Id="rId5"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14="http://schemas.microsoft.com/office/powerpoint/2010/main" xmlns:p15="http://schemas.microsoft.com/office/powerpoint/2012/main" xmlns:p="http://schemas.openxmlformats.org/presentationml/2006/main">
  <p:cSld>
    <p:bg>
      <p:bgPr>
        <a:blipFill dpi="0" rotWithShape="1">
          <a:blip r:embed="rId4">
            <a:lum/>
          </a:blip>
          <a:stretch>
            <a:fillRect l="-10000" r="-10000"/>
          </a:stretch>
        </a:blipFill>
        <a:effectLst/>
      </p:bgPr>
    </p:bg>
    <p:spTree>
      <p:nvGrpSpPr>
        <p:cNvPr id="1" name=""/>
        <p:cNvGrpSpPr/>
        <p:nvPr/>
      </p:nvGrpSpPr>
      <p:grpSpPr>
        <a:xfrm>
          <a:off x="0" y="0"/>
          <a:ext cx="0" cy="0"/>
        </a:xfrm>
      </p:grpSpPr>
      <p:sp>
        <p:nvSpPr>
          <p:cNvPr id="1027" name="标题占位符 1"/>
          <p:cNvSpPr>
            <a:spLocks noGrp="1"/>
          </p:cNvSpPr>
          <p:nvPr>
            <p:ph type="title"/>
          </p:nvPr>
        </p:nvSpPr>
        <p:spPr bwMode="auto">
          <a:xfrm>
            <a:off x="4476751" y="1821180"/>
            <a:ext cx="3238500" cy="1325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p>
            <a:pPr lvl="0"/>
            <a:r>
              <a:rPr lang="zh-CN" altLang="en-US"/>
              <a:t>大</a:t>
            </a:r>
          </a:p>
        </p:txBody>
      </p:sp>
      <p:sp>
        <p:nvSpPr>
          <p:cNvPr id="1028" name="文本占位符 2"/>
          <p:cNvSpPr>
            <a:spLocks noGrp="1"/>
          </p:cNvSpPr>
          <p:nvPr>
            <p:ph type="body" idx="1"/>
          </p:nvPr>
        </p:nvSpPr>
        <p:spPr bwMode="auto">
          <a:xfrm>
            <a:off x="4563535" y="3381376"/>
            <a:ext cx="3064933" cy="822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lvl="0"/>
            <a:r>
              <a:rPr lang="zh-CN" altLang="en-US"/>
              <a:t>小</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Lst>
  <p:transition>
    <p:checker dir="vert"/>
  </p:transition>
  <p:timing/>
  <p:txStyles>
    <p:titleStyle>
      <a:lvl1pPr algn="ctr" rtl="0" eaLnBrk="1" fontAlgn="base" hangingPunct="1">
        <a:lnSpc>
          <a:spcPct val="90000"/>
        </a:lnSpc>
        <a:spcBef>
          <a:spcPct val="0"/>
        </a:spcBef>
        <a:spcAft>
          <a:spcPct val="0"/>
        </a:spcAft>
        <a:defRPr sz="4400" kern="1200">
          <a:solidFill>
            <a:schemeClr val="tx1"/>
          </a:solidFill>
          <a:latin typeface="楷体" panose="02010609060101010101" pitchFamily="49" charset="-122"/>
          <a:ea typeface="楷体" panose="02010609060101010101" pitchFamily="49" charset="-122"/>
          <a:cs typeface="+mj-cs"/>
        </a:defRPr>
      </a:lvl1pPr>
      <a:lvl2pPr algn="ctr" rtl="0" eaLnBrk="1" fontAlgn="base" hangingPunct="1">
        <a:lnSpc>
          <a:spcPct val="90000"/>
        </a:lnSpc>
        <a:spcBef>
          <a:spcPct val="0"/>
        </a:spcBef>
        <a:spcAft>
          <a:spcPct val="0"/>
        </a:spcAft>
        <a:defRPr sz="3960">
          <a:solidFill>
            <a:schemeClr val="tx1"/>
          </a:solidFill>
          <a:latin typeface="楷体" panose="02010609060101010101" pitchFamily="49" charset="-122"/>
          <a:ea typeface="楷体" panose="02010609060101010101" pitchFamily="49" charset="-122"/>
        </a:defRPr>
      </a:lvl2pPr>
      <a:lvl3pPr algn="ctr" rtl="0" eaLnBrk="1" fontAlgn="base" hangingPunct="1">
        <a:lnSpc>
          <a:spcPct val="90000"/>
        </a:lnSpc>
        <a:spcBef>
          <a:spcPct val="0"/>
        </a:spcBef>
        <a:spcAft>
          <a:spcPct val="0"/>
        </a:spcAft>
        <a:defRPr sz="3960">
          <a:solidFill>
            <a:schemeClr val="tx1"/>
          </a:solidFill>
          <a:latin typeface="楷体" panose="02010609060101010101" pitchFamily="49" charset="-122"/>
          <a:ea typeface="楷体" panose="02010609060101010101" pitchFamily="49" charset="-122"/>
        </a:defRPr>
      </a:lvl3pPr>
      <a:lvl4pPr algn="ctr" rtl="0" eaLnBrk="1" fontAlgn="base" hangingPunct="1">
        <a:lnSpc>
          <a:spcPct val="90000"/>
        </a:lnSpc>
        <a:spcBef>
          <a:spcPct val="0"/>
        </a:spcBef>
        <a:spcAft>
          <a:spcPct val="0"/>
        </a:spcAft>
        <a:defRPr sz="3960">
          <a:solidFill>
            <a:schemeClr val="tx1"/>
          </a:solidFill>
          <a:latin typeface="楷体" panose="02010609060101010101" pitchFamily="49" charset="-122"/>
          <a:ea typeface="楷体" panose="02010609060101010101" pitchFamily="49" charset="-122"/>
        </a:defRPr>
      </a:lvl4pPr>
      <a:lvl5pPr algn="ctr" rtl="0" eaLnBrk="1" fontAlgn="base" hangingPunct="1">
        <a:lnSpc>
          <a:spcPct val="90000"/>
        </a:lnSpc>
        <a:spcBef>
          <a:spcPct val="0"/>
        </a:spcBef>
        <a:spcAft>
          <a:spcPct val="0"/>
        </a:spcAft>
        <a:defRPr sz="3960">
          <a:solidFill>
            <a:schemeClr val="tx1"/>
          </a:solidFill>
          <a:latin typeface="楷体" panose="02010609060101010101" pitchFamily="49" charset="-122"/>
          <a:ea typeface="楷体" panose="02010609060101010101" pitchFamily="49" charset="-122"/>
        </a:defRPr>
      </a:lvl5pPr>
      <a:lvl6pPr marL="411480" algn="l" rtl="0" eaLnBrk="1" fontAlgn="base" hangingPunct="1">
        <a:lnSpc>
          <a:spcPct val="90000"/>
        </a:lnSpc>
        <a:spcBef>
          <a:spcPct val="0"/>
        </a:spcBef>
        <a:spcAft>
          <a:spcPct val="0"/>
        </a:spcAft>
        <a:defRPr sz="3960">
          <a:solidFill>
            <a:schemeClr val="tx1"/>
          </a:solidFill>
          <a:latin typeface="Calibri Light" panose="020f0302020204030204" pitchFamily="34" charset="0"/>
          <a:ea typeface="宋体" panose="02010600030101010101" pitchFamily="2" charset="-122"/>
        </a:defRPr>
      </a:lvl6pPr>
      <a:lvl7pPr marL="822960" algn="l" rtl="0" eaLnBrk="1" fontAlgn="base" hangingPunct="1">
        <a:lnSpc>
          <a:spcPct val="90000"/>
        </a:lnSpc>
        <a:spcBef>
          <a:spcPct val="0"/>
        </a:spcBef>
        <a:spcAft>
          <a:spcPct val="0"/>
        </a:spcAft>
        <a:defRPr sz="3960">
          <a:solidFill>
            <a:schemeClr val="tx1"/>
          </a:solidFill>
          <a:latin typeface="Calibri Light" panose="020f0302020204030204" pitchFamily="34" charset="0"/>
          <a:ea typeface="宋体" panose="02010600030101010101" pitchFamily="2" charset="-122"/>
        </a:defRPr>
      </a:lvl7pPr>
      <a:lvl8pPr marL="1234440" algn="l" rtl="0" eaLnBrk="1" fontAlgn="base" hangingPunct="1">
        <a:lnSpc>
          <a:spcPct val="90000"/>
        </a:lnSpc>
        <a:spcBef>
          <a:spcPct val="0"/>
        </a:spcBef>
        <a:spcAft>
          <a:spcPct val="0"/>
        </a:spcAft>
        <a:defRPr sz="3960">
          <a:solidFill>
            <a:schemeClr val="tx1"/>
          </a:solidFill>
          <a:latin typeface="Calibri Light" panose="020f0302020204030204" pitchFamily="34" charset="0"/>
          <a:ea typeface="宋体" panose="02010600030101010101" pitchFamily="2" charset="-122"/>
        </a:defRPr>
      </a:lvl8pPr>
      <a:lvl9pPr marL="1645920" algn="l" rtl="0" eaLnBrk="1" fontAlgn="base" hangingPunct="1">
        <a:lnSpc>
          <a:spcPct val="90000"/>
        </a:lnSpc>
        <a:spcBef>
          <a:spcPct val="0"/>
        </a:spcBef>
        <a:spcAft>
          <a:spcPct val="0"/>
        </a:spcAft>
        <a:defRPr sz="3960">
          <a:solidFill>
            <a:schemeClr val="tx1"/>
          </a:solidFill>
          <a:latin typeface="Calibri Light" panose="020f0302020204030204" pitchFamily="34" charset="0"/>
          <a:ea typeface="宋体" panose="02010600030101010101" pitchFamily="2" charset="-122"/>
        </a:defRPr>
      </a:lvl9pPr>
    </p:titleStyle>
    <p:bodyStyle>
      <a:lvl1pPr algn="ctr" rtl="0" eaLnBrk="1" fontAlgn="base" hangingPunct="1">
        <a:lnSpc>
          <a:spcPct val="90000"/>
        </a:lnSpc>
        <a:spcBef>
          <a:spcPts val="900"/>
        </a:spcBef>
        <a:spcAft>
          <a:spcPct val="0"/>
        </a:spcAft>
        <a:buFont typeface="Arial" panose="020b0604020202020204" pitchFamily="34" charset="0"/>
        <a:defRPr sz="2800" kern="1200">
          <a:solidFill>
            <a:schemeClr val="tx1"/>
          </a:solidFill>
          <a:latin typeface="楷体" panose="02010609060101010101" pitchFamily="49" charset="-122"/>
          <a:ea typeface="楷体" panose="02010609060101010101" pitchFamily="49" charset="-122"/>
          <a:cs typeface="+mn-cs"/>
        </a:defRPr>
      </a:lvl1pPr>
      <a:lvl2pPr marL="617220" indent="-205740" algn="l" rtl="0" eaLnBrk="1" fontAlgn="base" hangingPunct="1">
        <a:lnSpc>
          <a:spcPct val="90000"/>
        </a:lnSpc>
        <a:spcBef>
          <a:spcPts val="450"/>
        </a:spcBef>
        <a:spcAft>
          <a:spcPct val="0"/>
        </a:spcAft>
        <a:buFont typeface="Arial" panose="020b0604020202020204" pitchFamily="34" charset="0"/>
        <a:buChar char="•"/>
        <a:defRPr sz="2160" kern="1200">
          <a:solidFill>
            <a:schemeClr val="tx1"/>
          </a:solidFill>
          <a:latin typeface="+mn-lt"/>
          <a:ea typeface="+mn-ea"/>
          <a:cs typeface="+mn-cs"/>
        </a:defRPr>
      </a:lvl2pPr>
      <a:lvl3pPr marL="1028700" indent="-205740" algn="l" rtl="0" eaLnBrk="1" fontAlgn="base" hangingPunct="1">
        <a:lnSpc>
          <a:spcPct val="90000"/>
        </a:lnSpc>
        <a:spcBef>
          <a:spcPts val="450"/>
        </a:spcBef>
        <a:spcAft>
          <a:spcPct val="0"/>
        </a:spcAft>
        <a:buFont typeface="Arial" panose="020b0604020202020204" pitchFamily="34" charset="0"/>
        <a:buChar char="•"/>
        <a:defRPr sz="1800" kern="1200">
          <a:solidFill>
            <a:schemeClr val="tx1"/>
          </a:solidFill>
          <a:latin typeface="+mn-lt"/>
          <a:ea typeface="+mn-ea"/>
          <a:cs typeface="+mn-cs"/>
        </a:defRPr>
      </a:lvl3pPr>
      <a:lvl4pPr marL="1440180" indent="-205740" algn="l" rtl="0" eaLnBrk="1" fontAlgn="base" hangingPunct="1">
        <a:lnSpc>
          <a:spcPct val="90000"/>
        </a:lnSpc>
        <a:spcBef>
          <a:spcPts val="450"/>
        </a:spcBef>
        <a:spcAft>
          <a:spcPct val="0"/>
        </a:spcAft>
        <a:buFont typeface="Arial" panose="020b0604020202020204" pitchFamily="34" charset="0"/>
        <a:buChar char="•"/>
        <a:defRPr kern="1200">
          <a:solidFill>
            <a:schemeClr val="tx1"/>
          </a:solidFill>
          <a:latin typeface="+mn-lt"/>
          <a:ea typeface="+mn-ea"/>
          <a:cs typeface="+mn-cs"/>
        </a:defRPr>
      </a:lvl4pPr>
      <a:lvl5pPr marL="1851660" indent="-205740" algn="l" rtl="0" eaLnBrk="1" fontAlgn="base" hangingPunct="1">
        <a:lnSpc>
          <a:spcPct val="90000"/>
        </a:lnSpc>
        <a:spcBef>
          <a:spcPts val="450"/>
        </a:spcBef>
        <a:spcAft>
          <a:spcPct val="0"/>
        </a:spcAft>
        <a:buFont typeface="Arial" panose="020b0604020202020204" pitchFamily="34" charset="0"/>
        <a:buChar char="•"/>
        <a:defRPr kern="1200">
          <a:solidFill>
            <a:schemeClr val="tx1"/>
          </a:solidFill>
          <a:latin typeface="+mn-lt"/>
          <a:ea typeface="+mn-ea"/>
          <a:cs typeface="+mn-cs"/>
        </a:defRPr>
      </a:lvl5pPr>
      <a:lvl6pPr marL="226314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6pPr>
      <a:lvl7pPr marL="267462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7pPr>
      <a:lvl8pPr marL="308610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8pPr>
      <a:lvl9pPr marL="349758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9pPr>
    </p:bodyStyle>
    <p:otherStyle>
      <a:defPPr>
        <a:defRPr lang="zh-CN"/>
      </a:defPPr>
      <a:lvl1pPr marL="0" algn="l" defTabSz="822960" rtl="0" eaLnBrk="1" latinLnBrk="0" hangingPunct="1">
        <a:defRPr sz="1620" kern="1200">
          <a:solidFill>
            <a:schemeClr val="tx1"/>
          </a:solidFill>
          <a:latin typeface="+mn-lt"/>
          <a:ea typeface="+mn-ea"/>
          <a:cs typeface="+mn-cs"/>
        </a:defRPr>
      </a:lvl1pPr>
      <a:lvl2pPr marL="411480" algn="l" defTabSz="822960" rtl="0" eaLnBrk="1" latinLnBrk="0" hangingPunct="1">
        <a:defRPr sz="1620" kern="1200">
          <a:solidFill>
            <a:schemeClr val="tx1"/>
          </a:solidFill>
          <a:latin typeface="+mn-lt"/>
          <a:ea typeface="+mn-ea"/>
          <a:cs typeface="+mn-cs"/>
        </a:defRPr>
      </a:lvl2pPr>
      <a:lvl3pPr marL="822960" algn="l" defTabSz="822960" rtl="0" eaLnBrk="1" latinLnBrk="0" hangingPunct="1">
        <a:defRPr sz="1620" kern="1200">
          <a:solidFill>
            <a:schemeClr val="tx1"/>
          </a:solidFill>
          <a:latin typeface="+mn-lt"/>
          <a:ea typeface="+mn-ea"/>
          <a:cs typeface="+mn-cs"/>
        </a:defRPr>
      </a:lvl3pPr>
      <a:lvl4pPr marL="1234440" algn="l" defTabSz="822960" rtl="0" eaLnBrk="1" latinLnBrk="0" hangingPunct="1">
        <a:defRPr sz="1620" kern="1200">
          <a:solidFill>
            <a:schemeClr val="tx1"/>
          </a:solidFill>
          <a:latin typeface="+mn-lt"/>
          <a:ea typeface="+mn-ea"/>
          <a:cs typeface="+mn-cs"/>
        </a:defRPr>
      </a:lvl4pPr>
      <a:lvl5pPr marL="1645920" algn="l" defTabSz="822960" rtl="0" eaLnBrk="1" latinLnBrk="0" hangingPunct="1">
        <a:defRPr sz="1620" kern="1200">
          <a:solidFill>
            <a:schemeClr val="tx1"/>
          </a:solidFill>
          <a:latin typeface="+mn-lt"/>
          <a:ea typeface="+mn-ea"/>
          <a:cs typeface="+mn-cs"/>
        </a:defRPr>
      </a:lvl5pPr>
      <a:lvl6pPr marL="2057400" algn="l" defTabSz="822960" rtl="0" eaLnBrk="1" latinLnBrk="0" hangingPunct="1">
        <a:defRPr sz="1620" kern="1200">
          <a:solidFill>
            <a:schemeClr val="tx1"/>
          </a:solidFill>
          <a:latin typeface="+mn-lt"/>
          <a:ea typeface="+mn-ea"/>
          <a:cs typeface="+mn-cs"/>
        </a:defRPr>
      </a:lvl6pPr>
      <a:lvl7pPr marL="2468880" algn="l" defTabSz="822960" rtl="0" eaLnBrk="1" latinLnBrk="0" hangingPunct="1">
        <a:defRPr sz="1620" kern="1200">
          <a:solidFill>
            <a:schemeClr val="tx1"/>
          </a:solidFill>
          <a:latin typeface="+mn-lt"/>
          <a:ea typeface="+mn-ea"/>
          <a:cs typeface="+mn-cs"/>
        </a:defRPr>
      </a:lvl7pPr>
      <a:lvl8pPr marL="2880360" algn="l" defTabSz="822960" rtl="0" eaLnBrk="1" latinLnBrk="0" hangingPunct="1">
        <a:defRPr sz="1620" kern="1200">
          <a:solidFill>
            <a:schemeClr val="tx1"/>
          </a:solidFill>
          <a:latin typeface="+mn-lt"/>
          <a:ea typeface="+mn-ea"/>
          <a:cs typeface="+mn-cs"/>
        </a:defRPr>
      </a:lvl8pPr>
      <a:lvl9pPr marL="3291840" algn="l" defTabSz="822960" rtl="0" eaLnBrk="1" latinLnBrk="0" hangingPunct="1">
        <a:defRPr sz="1620" kern="1200">
          <a:solidFill>
            <a:schemeClr val="tx1"/>
          </a:solidFill>
          <a:latin typeface="+mn-lt"/>
          <a:ea typeface="+mn-ea"/>
          <a:cs typeface="+mn-cs"/>
        </a:defRPr>
      </a:lvl9pPr>
    </p:otherStyle>
  </p:txStyles>
</p:sldMaster>
</file>

<file path=ppt/slides/_rels/slide1.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1.xml" /><Relationship Id="rId3" Type="http://schemas.openxmlformats.org/officeDocument/2006/relationships/image" Target="../media/image3.jpeg" /></Relationships>
</file>

<file path=ppt/slides/_rels/slide10.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10.xml" /><Relationship Id="rId3" Type="http://schemas.openxmlformats.org/officeDocument/2006/relationships/image" Target="../media/image9.jpeg" /><Relationship Id="rId4" Type="http://schemas.openxmlformats.org/officeDocument/2006/relationships/image" Target="../media/image10.png" /><Relationship Id="rId5" Type="http://schemas.openxmlformats.org/officeDocument/2006/relationships/image" Target="../media/image11.jpeg" /><Relationship Id="rId6" Type="http://schemas.openxmlformats.org/officeDocument/2006/relationships/image" Target="../media/image12.jpeg" /></Relationships>
</file>

<file path=ppt/slides/_rels/slide11.xml.rels>&#65279;<?xml version="1.0" encoding="utf-8" standalone="yes"?><Relationships xmlns="http://schemas.openxmlformats.org/package/2006/relationships"><Relationship Id="rId1" Type="http://schemas.openxmlformats.org/officeDocument/2006/relationships/slideLayout" Target="../slideLayouts/slideLayout2.xml" /><Relationship Id="rId10" Type="http://schemas.openxmlformats.org/officeDocument/2006/relationships/image" Target="../media/image20.png" /><Relationship Id="rId11" Type="http://schemas.openxmlformats.org/officeDocument/2006/relationships/image" Target="../media/image21.png" /><Relationship Id="rId12" Type="http://schemas.openxmlformats.org/officeDocument/2006/relationships/image" Target="../media/image22.png" /><Relationship Id="rId13" Type="http://schemas.openxmlformats.org/officeDocument/2006/relationships/image" Target="../media/image23.png" /><Relationship Id="rId14" Type="http://schemas.openxmlformats.org/officeDocument/2006/relationships/image" Target="../media/image24.png" /><Relationship Id="rId15" Type="http://schemas.openxmlformats.org/officeDocument/2006/relationships/image" Target="../media/image25.png" /><Relationship Id="rId16" Type="http://schemas.openxmlformats.org/officeDocument/2006/relationships/image" Target="../media/image26.png" /><Relationship Id="rId17" Type="http://schemas.openxmlformats.org/officeDocument/2006/relationships/image" Target="../media/image27.png" /><Relationship Id="rId18" Type="http://schemas.openxmlformats.org/officeDocument/2006/relationships/image" Target="../media/image28.png" /><Relationship Id="rId19" Type="http://schemas.openxmlformats.org/officeDocument/2006/relationships/image" Target="../media/image29.png" /><Relationship Id="rId2" Type="http://schemas.openxmlformats.org/officeDocument/2006/relationships/notesSlide" Target="../notesSlides/notesSlide11.xml" /><Relationship Id="rId20" Type="http://schemas.openxmlformats.org/officeDocument/2006/relationships/image" Target="../media/image30.png" /><Relationship Id="rId21" Type="http://schemas.openxmlformats.org/officeDocument/2006/relationships/image" Target="../media/image31.png" /><Relationship Id="rId22" Type="http://schemas.openxmlformats.org/officeDocument/2006/relationships/image" Target="../media/image32.png" /><Relationship Id="rId23" Type="http://schemas.openxmlformats.org/officeDocument/2006/relationships/image" Target="../media/image33.png" /><Relationship Id="rId3" Type="http://schemas.openxmlformats.org/officeDocument/2006/relationships/image" Target="../media/image13.jpeg" /><Relationship Id="rId4" Type="http://schemas.openxmlformats.org/officeDocument/2006/relationships/image" Target="../media/image14.jpeg" /><Relationship Id="rId5" Type="http://schemas.openxmlformats.org/officeDocument/2006/relationships/image" Target="../media/image15.jpeg" /><Relationship Id="rId6" Type="http://schemas.openxmlformats.org/officeDocument/2006/relationships/image" Target="../media/image16.png" /><Relationship Id="rId7" Type="http://schemas.openxmlformats.org/officeDocument/2006/relationships/image" Target="../media/image17.png" /><Relationship Id="rId8" Type="http://schemas.openxmlformats.org/officeDocument/2006/relationships/image" Target="../media/image18.png" /><Relationship Id="rId9" Type="http://schemas.openxmlformats.org/officeDocument/2006/relationships/image" Target="../media/image19.png" /></Relationships>
</file>

<file path=ppt/slides/_rels/slide12.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12.xml" /></Relationships>
</file>

<file path=ppt/slides/_rels/slide13.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13.xml" /><Relationship Id="rId3" Type="http://schemas.openxmlformats.org/officeDocument/2006/relationships/image" Target="../media/image34.jpeg" /></Relationships>
</file>

<file path=ppt/slides/_rels/slide14.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14.xml" /></Relationships>
</file>

<file path=ppt/slides/_rels/slide15.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15.xml" /><Relationship Id="rId3" Type="http://schemas.openxmlformats.org/officeDocument/2006/relationships/image" Target="../media/image35.jpeg" /></Relationships>
</file>

<file path=ppt/slides/_rels/slide16.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16.xml" /><Relationship Id="rId3" Type="http://schemas.openxmlformats.org/officeDocument/2006/relationships/image" Target="../media/image36.jpeg" /></Relationships>
</file>

<file path=ppt/slides/_rels/slide17.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17.xml" /></Relationships>
</file>

<file path=ppt/slides/_rels/slide18.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18.xml" /><Relationship Id="rId3" Type="http://schemas.openxmlformats.org/officeDocument/2006/relationships/image" Target="../media/image37.jpeg" /><Relationship Id="rId4" Type="http://schemas.openxmlformats.org/officeDocument/2006/relationships/image" Target="../media/image38.jpeg" /></Relationships>
</file>

<file path=ppt/slides/_rels/slide19.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19.xml" /></Relationships>
</file>

<file path=ppt/slides/_rels/slide2.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2.xml" /><Relationship Id="rId3" Type="http://schemas.openxmlformats.org/officeDocument/2006/relationships/image" Target="../media/image4.jpeg" /></Relationships>
</file>

<file path=ppt/slides/_rels/slide20.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20.xml" /><Relationship Id="rId3" Type="http://schemas.openxmlformats.org/officeDocument/2006/relationships/image" Target="../media/image39.png" /></Relationships>
</file>

<file path=ppt/slides/_rels/slide21.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21.xml" /></Relationships>
</file>

<file path=ppt/slides/_rels/slide22.xml.rels>&#65279;<?xml version="1.0" encoding="utf-8" standalone="yes"?><Relationships xmlns="http://schemas.openxmlformats.org/package/2006/relationships"><Relationship Id="rId1" Type="http://schemas.openxmlformats.org/officeDocument/2006/relationships/slideLayout" Target="../slideLayouts/slideLayout3.xml" /><Relationship Id="rId2" Type="http://schemas.openxmlformats.org/officeDocument/2006/relationships/image" Target="../media/image40.png" /></Relationships>
</file>

<file path=ppt/slides/_rels/slide3.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3.xml" /><Relationship Id="rId3" Type="http://schemas.openxmlformats.org/officeDocument/2006/relationships/image" Target="../media/image5.jpeg" /></Relationships>
</file>

<file path=ppt/slides/_rels/slide4.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4.xml" /></Relationships>
</file>

<file path=ppt/slides/_rels/slide5.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5.xml" /></Relationships>
</file>

<file path=ppt/slides/_rels/slide6.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6.xml" /></Relationships>
</file>

<file path=ppt/slides/_rels/slide7.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7.xml" /><Relationship Id="rId3" Type="http://schemas.openxmlformats.org/officeDocument/2006/relationships/image" Target="../media/image6.jpeg" /></Relationships>
</file>

<file path=ppt/slides/_rels/slide8.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8.xml" /><Relationship Id="rId3" Type="http://schemas.openxmlformats.org/officeDocument/2006/relationships/image" Target="../media/image7.jpeg" /></Relationships>
</file>

<file path=ppt/slides/_rels/slide9.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9.xml" /><Relationship Id="rId3" Type="http://schemas.openxmlformats.org/officeDocument/2006/relationships/image" Target="../media/image8.jpeg" /></Relationships>
</file>

<file path=ppt/slides/slide1.xml><?xml version="1.0" encoding="utf-8"?>
<p:sld xmlns:a="http://schemas.openxmlformats.org/drawingml/2006/main" xmlns:r="http://schemas.openxmlformats.org/officeDocument/2006/relationships" xmlns:p14="http://schemas.microsoft.com/office/powerpoint/2010/main" xmlns:p15="http://schemas.microsoft.com/office/powerpoint/2012/main" xmlns:p="http://schemas.openxmlformats.org/presentationml/2006/main">
  <p:cSld>
    <p:bg>
      <p:bgPr>
        <a:solidFill>
          <a:schemeClr val="bg1">
            <a:alpha val="0"/>
          </a:schemeClr>
        </a:solidFill>
        <a:effectLst/>
      </p:bgPr>
    </p:bg>
    <p:spTree>
      <p:nvGrpSpPr>
        <p:cNvPr id="1" name=""/>
        <p:cNvGrpSpPr/>
        <p:nvPr/>
      </p:nvGrpSpPr>
      <p:grpSpPr>
        <a:xfrm>
          <a:off x="0" y="0"/>
          <a:ext cx="0" cy="0"/>
        </a:xfrm>
      </p:grpSpPr>
      <p:pic>
        <p:nvPicPr>
          <p:cNvPr id="3" name="图片 2" descr="mp51583036_1451531273260_1_th"/>
          <p:cNvPicPr>
            <a:picLocks noChangeAspect="1"/>
          </p:cNvPicPr>
          <p:nvPr/>
        </p:nvPicPr>
        <p:blipFill>
          <a:blip r:embed="rId3"/>
          <a:stretch>
            <a:fillRect/>
          </a:stretch>
        </p:blipFill>
        <p:spPr>
          <a:xfrm>
            <a:off x="1270" y="-62865"/>
            <a:ext cx="11939270" cy="6914515"/>
          </a:xfrm>
          <a:prstGeom prst="rect">
            <a:avLst/>
          </a:prstGeom>
        </p:spPr>
      </p:pic>
      <p:sp>
        <p:nvSpPr>
          <p:cNvPr id="4" name="标题 1"/>
          <p:cNvSpPr>
            <a:spLocks noGrp="1"/>
          </p:cNvSpPr>
          <p:nvPr/>
        </p:nvSpPr>
        <p:spPr>
          <a:xfrm>
            <a:off x="4144645" y="2658745"/>
            <a:ext cx="7562215" cy="3852545"/>
          </a:xfrm>
          <a:prstGeom prst="rect">
            <a:avLst/>
          </a:prstGeom>
          <a:solidFill>
            <a:schemeClr val="tx1">
              <a:alpha val="31000"/>
            </a:schemeClr>
          </a:solidFill>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3600">
                <a:latin typeface="Times New Roman" panose="02020603050405020304"/>
                <a:ea typeface="楷体" panose="02010609060101010101" pitchFamily="49" charset="-122"/>
              </a:rPr>
              <a:t>    </a:t>
            </a:r>
            <a:r>
              <a:rPr lang="en-US" altLang="zh-CN" sz="3600">
                <a:solidFill>
                  <a:srgbClr val="FF0000"/>
                </a:solidFill>
                <a:latin typeface="Times New Roman" panose="02020603050405020304"/>
                <a:ea typeface="楷体" panose="02010609060101010101" pitchFamily="49" charset="-122"/>
              </a:rPr>
              <a:t>   </a:t>
            </a:r>
            <a:br>
              <a:rPr lang="zh-CN" altLang="en-US" sz="3600" b="1">
                <a:solidFill>
                  <a:srgbClr val="FFFF00"/>
                </a:solidFill>
                <a:latin typeface="+mn-ea"/>
                <a:ea typeface="+mn-ea"/>
              </a:rPr>
            </a:br>
            <a:r>
              <a:rPr lang="zh-CN" altLang="en-US" sz="3600" b="1">
                <a:solidFill>
                  <a:srgbClr val="FFFF00"/>
                </a:solidFill>
                <a:latin typeface="Times New Roman" panose="02020603050405020304"/>
                <a:ea typeface="楷体" panose="02010609060101010101" pitchFamily="49" charset="-122"/>
              </a:rPr>
              <a:t>　　就在科考队手忙脚乱地从沙漠车上卸下器材设备,开始向小河墓地靠近的时候,</a:t>
            </a:r>
            <a:r>
              <a:rPr lang="zh-CN" altLang="en-US" sz="3600" b="1">
                <a:solidFill>
                  <a:srgbClr val="FFFF00"/>
                </a:solidFill>
                <a:latin typeface="Times New Roman" panose="02020603050405020304"/>
                <a:ea typeface="楷体" panose="02010609060101010101" pitchFamily="49" charset="-122"/>
                <a:sym typeface="+mn-ea"/>
              </a:rPr>
              <a:t>奇怪的事发生了：他们</a:t>
            </a:r>
            <a:r>
              <a:rPr lang="zh-CN" altLang="en-US" sz="3600" b="1">
                <a:solidFill>
                  <a:srgbClr val="FFFF00"/>
                </a:solidFill>
                <a:latin typeface="Times New Roman" panose="02020603050405020304"/>
                <a:ea typeface="楷体" panose="02010609060101010101" pitchFamily="49" charset="-122"/>
              </a:rPr>
              <a:t>发现</a:t>
            </a:r>
            <a:r>
              <a:rPr lang="en-US" altLang="zh-CN" sz="3600" b="1">
                <a:solidFill>
                  <a:srgbClr val="FFFF00"/>
                </a:solidFill>
                <a:latin typeface="Times New Roman" panose="02020603050405020304"/>
                <a:ea typeface="楷体" panose="02010609060101010101" pitchFamily="49" charset="-122"/>
              </a:rPr>
              <a:t>......</a:t>
            </a:r>
            <a:br>
              <a:rPr lang="zh-CN" altLang="en-US" sz="3600" b="1">
                <a:solidFill>
                  <a:srgbClr val="FFFF00"/>
                </a:solidFill>
                <a:latin typeface="+mn-ea"/>
                <a:ea typeface="+mn-ea"/>
              </a:rPr>
            </a:br>
            <a:r>
              <a:rPr lang="zh-CN" altLang="en-US" sz="3600" b="1">
                <a:solidFill>
                  <a:srgbClr val="FFFF00"/>
                </a:solidFill>
                <a:latin typeface="Times New Roman" panose="02020603050405020304"/>
                <a:ea typeface="楷体" panose="02010609060101010101" pitchFamily="49" charset="-122"/>
              </a:rPr>
              <a:t>　　 </a:t>
            </a:r>
          </a:p>
        </p:txBody>
      </p:sp>
    </p:spTree>
  </p:cSld>
  <p:clrMapOvr>
    <a:masterClrMapping/>
  </p:clrMapOvr>
  <p:transition>
    <p:checker dir="vert"/>
  </p:transition>
  <p:timing/>
</p:sld>
</file>

<file path=ppt/slides/slide10.xml><?xml version="1.0" encoding="utf-8"?>
<p:sld xmlns:a="http://schemas.openxmlformats.org/drawingml/2006/main" xmlns:r="http://schemas.openxmlformats.org/officeDocument/2006/relationships" xmlns:p14="http://schemas.microsoft.com/office/powerpoint/2010/main" xmlns:p15="http://schemas.microsoft.com/office/powerpoint/2012/main" xmlns:p="http://schemas.openxmlformats.org/presentationml/2006/main">
  <p:cSld>
    <p:spTree>
      <p:nvGrpSpPr>
        <p:cNvPr id="1" name=""/>
        <p:cNvGrpSpPr/>
        <p:nvPr/>
      </p:nvGrpSpPr>
      <p:grpSpPr>
        <a:xfrm>
          <a:off x="0" y="0"/>
          <a:ext cx="0" cy="0"/>
        </a:xfrm>
      </p:grpSpPr>
      <p:pic>
        <p:nvPicPr>
          <p:cNvPr id="26626" name="图片 26625" descr="snow_19"/>
          <p:cNvPicPr>
            <a:picLocks noChangeAspect="1"/>
          </p:cNvPicPr>
          <p:nvPr/>
        </p:nvPicPr>
        <p:blipFill>
          <a:blip r:embed="rId3"/>
          <a:stretch>
            <a:fillRect/>
          </a:stretch>
        </p:blipFill>
        <p:spPr>
          <a:xfrm>
            <a:off x="2063750" y="476250"/>
            <a:ext cx="8027988" cy="5949950"/>
          </a:xfrm>
          <a:prstGeom prst="rect">
            <a:avLst/>
          </a:prstGeom>
          <a:noFill/>
          <a:ln w="9525">
            <a:noFill/>
          </a:ln>
        </p:spPr>
      </p:pic>
      <p:pic>
        <p:nvPicPr>
          <p:cNvPr id="26627" name="图片 26626" descr="雾凇"/>
          <p:cNvPicPr>
            <a:picLocks noChangeAspect="1"/>
          </p:cNvPicPr>
          <p:nvPr/>
        </p:nvPicPr>
        <p:blipFill>
          <a:blip r:embed="rId4"/>
          <a:srcRect l="5902" t="6847" r="5919" b="7234"/>
          <a:stretch>
            <a:fillRect/>
          </a:stretch>
        </p:blipFill>
        <p:spPr>
          <a:xfrm>
            <a:off x="2063750" y="476250"/>
            <a:ext cx="8064500" cy="5976938"/>
          </a:xfrm>
          <a:prstGeom prst="rect">
            <a:avLst/>
          </a:prstGeom>
          <a:noFill/>
          <a:ln w="9525">
            <a:noFill/>
          </a:ln>
        </p:spPr>
      </p:pic>
      <p:sp>
        <p:nvSpPr>
          <p:cNvPr id="26628" name="文本框 26627"/>
          <p:cNvSpPr txBox="1"/>
          <p:nvPr/>
        </p:nvSpPr>
        <p:spPr>
          <a:xfrm>
            <a:off x="2713038" y="1844675"/>
            <a:ext cx="457200" cy="2016125"/>
          </a:xfrm>
          <a:prstGeom prst="rect">
            <a:avLst/>
          </a:prstGeom>
          <a:noFill/>
          <a:ln w="9525">
            <a:noFill/>
          </a:ln>
        </p:spPr>
        <p:txBody>
          <a:bodyPr vert="eaVert">
            <a:spAutoFit/>
          </a:bodyPr>
          <a:lstStyle/>
          <a:p>
            <a:pPr lvl="0">
              <a:spcBef>
                <a:spcPct val="50000"/>
              </a:spcBef>
            </a:pPr>
            <a:endParaRPr>
              <a:latin typeface="Arial" panose="020b0604020202020204" pitchFamily="34" charset="0"/>
              <a:ea typeface="隶书" panose="02010509060101010101" pitchFamily="1" charset="-122"/>
            </a:endParaRPr>
          </a:p>
        </p:txBody>
      </p:sp>
      <p:pic>
        <p:nvPicPr>
          <p:cNvPr id="26629" name="图片 26628" descr="雾凇2"/>
          <p:cNvPicPr>
            <a:picLocks noChangeAspect="1"/>
          </p:cNvPicPr>
          <p:nvPr/>
        </p:nvPicPr>
        <p:blipFill>
          <a:blip r:embed="rId5"/>
          <a:stretch>
            <a:fillRect/>
          </a:stretch>
        </p:blipFill>
        <p:spPr>
          <a:xfrm>
            <a:off x="2063750" y="476250"/>
            <a:ext cx="8064500" cy="5940425"/>
          </a:xfrm>
          <a:prstGeom prst="rect">
            <a:avLst/>
          </a:prstGeom>
          <a:noFill/>
          <a:ln w="9525">
            <a:noFill/>
          </a:ln>
        </p:spPr>
      </p:pic>
      <p:pic>
        <p:nvPicPr>
          <p:cNvPr id="26630" name="图片 26629" descr="707"/>
          <p:cNvPicPr>
            <a:picLocks noChangeAspect="1"/>
          </p:cNvPicPr>
          <p:nvPr/>
        </p:nvPicPr>
        <p:blipFill>
          <a:blip r:embed="rId6"/>
          <a:stretch>
            <a:fillRect/>
          </a:stretch>
        </p:blipFill>
        <p:spPr>
          <a:xfrm>
            <a:off x="67945" y="55245"/>
            <a:ext cx="7872730" cy="5817870"/>
          </a:xfrm>
          <a:prstGeom prst="rect">
            <a:avLst/>
          </a:prstGeom>
          <a:noFill/>
          <a:ln w="9525">
            <a:noFill/>
          </a:ln>
        </p:spPr>
      </p:pic>
      <p:sp>
        <p:nvSpPr>
          <p:cNvPr id="26631" name="文本框 26630"/>
          <p:cNvSpPr txBox="1"/>
          <p:nvPr/>
        </p:nvSpPr>
        <p:spPr>
          <a:xfrm>
            <a:off x="2123123" y="3473450"/>
            <a:ext cx="1488440" cy="3384550"/>
          </a:xfrm>
          <a:prstGeom prst="rect">
            <a:avLst/>
          </a:prstGeom>
          <a:noFill/>
          <a:ln w="9525">
            <a:noFill/>
          </a:ln>
        </p:spPr>
        <p:txBody>
          <a:bodyPr vert="eaVert">
            <a:spAutoFit/>
          </a:bodyPr>
          <a:lstStyle/>
          <a:p>
            <a:pPr lvl="0">
              <a:spcBef>
                <a:spcPct val="50000"/>
              </a:spcBef>
            </a:pPr>
            <a:r>
              <a:rPr lang="zh-CN" altLang="en-US" sz="8000" b="1">
                <a:solidFill>
                  <a:srgbClr val="0000FF"/>
                </a:solidFill>
                <a:latin typeface="Times New Roman" panose="02020603050405020304"/>
                <a:ea typeface="楷体" panose="02010609060101010101" pitchFamily="49" charset="-122"/>
              </a:rPr>
              <a:t>雾凇</a:t>
            </a:r>
          </a:p>
        </p:txBody>
      </p:sp>
    </p:spTree>
  </p:cSld>
  <p:clrMapOvr>
    <a:masterClrMapping/>
  </p:clrMapOvr>
  <p:transition>
    <p:checke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3" presetClass="entr" presetSubtype="10" fill="hold" nodeType="clickEffect">
                                  <p:stCondLst>
                                    <p:cond delay="0"/>
                                  </p:stCondLst>
                                  <p:childTnLst>
                                    <p:set>
                                      <p:cBhvr>
                                        <p:cTn id="6" dur="1" fill="hold">
                                          <p:stCondLst>
                                            <p:cond delay="0"/>
                                          </p:stCondLst>
                                        </p:cTn>
                                        <p:tgtEl>
                                          <p:spTgt spid="26627"/>
                                        </p:tgtEl>
                                        <p:attrNameLst>
                                          <p:attrName>style.visibility</p:attrName>
                                        </p:attrNameLst>
                                      </p:cBhvr>
                                      <p:to>
                                        <p:strVal val="visible"/>
                                      </p:to>
                                    </p:set>
                                    <p:animEffect transition="in" filter="blinds(horizontal)">
                                      <p:cBhvr>
                                        <p:cTn id="7" dur="500"/>
                                        <p:tgtEl>
                                          <p:spTgt spid="26627"/>
                                        </p:tgtEl>
                                      </p:cBhvr>
                                    </p:animEffect>
                                  </p:childTnLst>
                                  <p:subTnLst>
                                    <p:set>
                                      <p:cBhvr override="childStyle">
                                        <p:cTn dur="1" fill="hold" display="0" masterRel="nextClick" afterEffect="1"/>
                                        <p:tgtEl>
                                          <p:spTgt spid="26627"/>
                                        </p:tgtEl>
                                        <p:attrNameLst>
                                          <p:attrName>style.visibility</p:attrName>
                                        </p:attrNameLst>
                                      </p:cBhvr>
                                      <p:to>
                                        <p:strVal val="hidden"/>
                                      </p:to>
                                    </p:set>
                                  </p:subTnLst>
                                </p:cTn>
                              </p:par>
                            </p:childTnLst>
                          </p:cTn>
                        </p:par>
                      </p:childTnLst>
                    </p:cTn>
                  </p:par>
                  <p:par>
                    <p:cTn id="8" fill="hold" nodeType="clickPar">
                      <p:stCondLst>
                        <p:cond delay="indefinite"/>
                      </p:stCondLst>
                      <p:childTnLst>
                        <p:par>
                          <p:cTn id="9" fill="hold" nodeType="withGroup">
                            <p:stCondLst>
                              <p:cond delay="indefinite"/>
                            </p:stCondLst>
                          </p:cTn>
                        </p:par>
                        <p:par>
                          <p:cTn id="10" fill="hold" nodeType="afterGroup">
                            <p:stCondLst>
                              <p:cond delay="0"/>
                            </p:stCondLst>
                            <p:childTnLst>
                              <p:par>
                                <p:cTn id="11" presetID="9" presetClass="entr" presetSubtype="0" fill="hold" nodeType="clickEffect">
                                  <p:stCondLst>
                                    <p:cond delay="0"/>
                                  </p:stCondLst>
                                  <p:childTnLst>
                                    <p:set>
                                      <p:cBhvr>
                                        <p:cTn id="12" dur="1" fill="hold">
                                          <p:stCondLst>
                                            <p:cond delay="0"/>
                                          </p:stCondLst>
                                        </p:cTn>
                                        <p:tgtEl>
                                          <p:spTgt spid="26626"/>
                                        </p:tgtEl>
                                        <p:attrNameLst>
                                          <p:attrName>style.visibility</p:attrName>
                                        </p:attrNameLst>
                                      </p:cBhvr>
                                      <p:to>
                                        <p:strVal val="visible"/>
                                      </p:to>
                                    </p:set>
                                    <p:animEffect transition="in" filter="dissolve">
                                      <p:cBhvr>
                                        <p:cTn id="13" dur="500"/>
                                        <p:tgtEl>
                                          <p:spTgt spid="26626"/>
                                        </p:tgtEl>
                                      </p:cBhvr>
                                    </p:animEffect>
                                  </p:childTnLst>
                                  <p:subTnLst>
                                    <p:set>
                                      <p:cBhvr override="childStyle">
                                        <p:cTn dur="1" fill="hold" display="0" masterRel="nextClick" afterEffect="1"/>
                                        <p:tgtEl>
                                          <p:spTgt spid="26626"/>
                                        </p:tgtEl>
                                        <p:attrNameLst>
                                          <p:attrName>style.visibility</p:attrName>
                                        </p:attrNameLst>
                                      </p:cBhvr>
                                      <p:to>
                                        <p:strVal val="hidden"/>
                                      </p:to>
                                    </p:set>
                                  </p:subTnLst>
                                </p:cTn>
                              </p:par>
                            </p:childTnLst>
                          </p:cTn>
                        </p:par>
                      </p:childTnLst>
                    </p:cTn>
                  </p:par>
                  <p:par>
                    <p:cTn id="14" fill="hold" nodeType="clickPar">
                      <p:stCondLst>
                        <p:cond delay="indefinite"/>
                      </p:stCondLst>
                      <p:childTnLst>
                        <p:par>
                          <p:cTn id="15" fill="hold" nodeType="withGroup">
                            <p:stCondLst>
                              <p:cond delay="indefinite"/>
                            </p:stCondLst>
                          </p:cTn>
                        </p:par>
                        <p:par>
                          <p:cTn id="16" fill="hold" nodeType="afterGroup">
                            <p:stCondLst>
                              <p:cond delay="0"/>
                            </p:stCondLst>
                            <p:childTnLst>
                              <p:par>
                                <p:cTn id="17" presetID="3" presetClass="entr" presetSubtype="10" fill="hold" nodeType="clickEffect">
                                  <p:stCondLst>
                                    <p:cond delay="0"/>
                                  </p:stCondLst>
                                  <p:childTnLst>
                                    <p:set>
                                      <p:cBhvr>
                                        <p:cTn id="18" dur="1" fill="hold">
                                          <p:stCondLst>
                                            <p:cond delay="0"/>
                                          </p:stCondLst>
                                        </p:cTn>
                                        <p:tgtEl>
                                          <p:spTgt spid="26629"/>
                                        </p:tgtEl>
                                        <p:attrNameLst>
                                          <p:attrName>style.visibility</p:attrName>
                                        </p:attrNameLst>
                                      </p:cBhvr>
                                      <p:to>
                                        <p:strVal val="visible"/>
                                      </p:to>
                                    </p:set>
                                    <p:animEffect transition="in" filter="blinds(horizontal)">
                                      <p:cBhvr>
                                        <p:cTn id="19" dur="500"/>
                                        <p:tgtEl>
                                          <p:spTgt spid="26629"/>
                                        </p:tgtEl>
                                      </p:cBhvr>
                                    </p:animEffect>
                                  </p:childTnLst>
                                  <p:subTnLst>
                                    <p:set>
                                      <p:cBhvr override="childStyle">
                                        <p:cTn dur="1" fill="hold" display="0" masterRel="nextClick" afterEffect="1"/>
                                        <p:tgtEl>
                                          <p:spTgt spid="26629"/>
                                        </p:tgtEl>
                                        <p:attrNameLst>
                                          <p:attrName>style.visibility</p:attrName>
                                        </p:attrNameLst>
                                      </p:cBhvr>
                                      <p:to>
                                        <p:strVal val="hidden"/>
                                      </p:to>
                                    </p:set>
                                  </p:subTnLst>
                                </p:cTn>
                              </p:par>
                            </p:childTnLst>
                          </p:cTn>
                        </p:par>
                      </p:childTnLst>
                    </p:cTn>
                  </p:par>
                  <p:par>
                    <p:cTn id="20" fill="hold" nodeType="clickPar">
                      <p:stCondLst>
                        <p:cond delay="indefinite"/>
                      </p:stCondLst>
                      <p:childTnLst>
                        <p:par>
                          <p:cTn id="21" fill="hold" nodeType="withGroup">
                            <p:stCondLst>
                              <p:cond delay="indefinite"/>
                            </p:stCondLst>
                          </p:cTn>
                        </p:par>
                        <p:par>
                          <p:cTn id="22" fill="hold" nodeType="afterGroup">
                            <p:stCondLst>
                              <p:cond delay="0"/>
                            </p:stCondLst>
                            <p:childTnLst>
                              <p:par>
                                <p:cTn id="23" presetID="3" presetClass="entr" presetSubtype="10" fill="hold" nodeType="clickEffect">
                                  <p:stCondLst>
                                    <p:cond delay="0"/>
                                  </p:stCondLst>
                                  <p:childTnLst>
                                    <p:set>
                                      <p:cBhvr>
                                        <p:cTn id="24" dur="1" fill="hold">
                                          <p:stCondLst>
                                            <p:cond delay="0"/>
                                          </p:stCondLst>
                                        </p:cTn>
                                        <p:tgtEl>
                                          <p:spTgt spid="26630"/>
                                        </p:tgtEl>
                                        <p:attrNameLst>
                                          <p:attrName>style.visibility</p:attrName>
                                        </p:attrNameLst>
                                      </p:cBhvr>
                                      <p:to>
                                        <p:strVal val="visible"/>
                                      </p:to>
                                    </p:set>
                                    <p:animEffect transition="in" filter="blinds(horizontal)">
                                      <p:cBhvr>
                                        <p:cTn id="25" dur="500"/>
                                        <p:tgtEl>
                                          <p:spTgt spid="26630"/>
                                        </p:tgtEl>
                                      </p:cBhvr>
                                    </p:animEffect>
                                  </p:childTnLst>
                                </p:cTn>
                              </p:par>
                            </p:childTnLst>
                          </p:cTn>
                        </p:par>
                      </p:childTnLst>
                    </p:cTn>
                  </p:par>
                  <p:par>
                    <p:cTn id="26" fill="hold" nodeType="clickPar">
                      <p:stCondLst>
                        <p:cond delay="indefinite"/>
                      </p:stCondLst>
                      <p:childTnLst>
                        <p:par>
                          <p:cTn id="27" fill="hold" nodeType="withGroup">
                            <p:stCondLst>
                              <p:cond delay="indefinite"/>
                            </p:stCondLst>
                          </p:cTn>
                        </p:par>
                        <p:par>
                          <p:cTn id="28" fill="hold" nodeType="afterGroup">
                            <p:stCondLst>
                              <p:cond delay="0"/>
                            </p:stCondLst>
                            <p:childTnLst>
                              <p:par>
                                <p:cTn id="29" presetID="3" presetClass="entr" presetSubtype="10" fill="hold" grpId="0" nodeType="clickEffect">
                                  <p:stCondLst>
                                    <p:cond delay="0"/>
                                  </p:stCondLst>
                                  <p:childTnLst>
                                    <p:set>
                                      <p:cBhvr>
                                        <p:cTn id="30" dur="1" fill="hold">
                                          <p:stCondLst>
                                            <p:cond delay="0"/>
                                          </p:stCondLst>
                                        </p:cTn>
                                        <p:tgtEl>
                                          <p:spTgt spid="26631"/>
                                        </p:tgtEl>
                                        <p:attrNameLst>
                                          <p:attrName>style.visibility</p:attrName>
                                        </p:attrNameLst>
                                      </p:cBhvr>
                                      <p:to>
                                        <p:strVal val="visible"/>
                                      </p:to>
                                    </p:set>
                                    <p:animEffect transition="in" filter="blinds(horizontal)">
                                      <p:cBhvr>
                                        <p:cTn id="31" dur="500"/>
                                        <p:tgtEl>
                                          <p:spTgt spid="266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31" grpId="0"/>
    </p:bldLst>
  </p:timing>
</p:sld>
</file>

<file path=ppt/slides/slide11.xml><?xml version="1.0" encoding="utf-8"?>
<p:sld xmlns:a="http://schemas.openxmlformats.org/drawingml/2006/main" xmlns:r="http://schemas.openxmlformats.org/officeDocument/2006/relationships" xmlns:p14="http://schemas.microsoft.com/office/powerpoint/2010/main" xmlns:p15="http://schemas.microsoft.com/office/powerpoint/2012/main" xmlns:p="http://schemas.openxmlformats.org/presentationml/2006/main">
  <p:cSld>
    <p:spTree>
      <p:nvGrpSpPr>
        <p:cNvPr id="1" name=""/>
        <p:cNvGrpSpPr/>
        <p:nvPr/>
      </p:nvGrpSpPr>
      <p:grpSpPr>
        <a:xfrm>
          <a:off x="0" y="0"/>
          <a:ext cx="0" cy="0"/>
        </a:xfrm>
      </p:grpSpPr>
      <p:pic>
        <p:nvPicPr>
          <p:cNvPr id="27650" name="图片 27649" descr="1016378_867852"/>
          <p:cNvPicPr>
            <a:picLocks noChangeAspect="1"/>
          </p:cNvPicPr>
          <p:nvPr/>
        </p:nvPicPr>
        <p:blipFill>
          <a:blip r:embed="rId3"/>
          <a:stretch>
            <a:fillRect/>
          </a:stretch>
        </p:blipFill>
        <p:spPr>
          <a:xfrm>
            <a:off x="3935413" y="1125538"/>
            <a:ext cx="4384675" cy="4308475"/>
          </a:xfrm>
          <a:prstGeom prst="rect">
            <a:avLst/>
          </a:prstGeom>
          <a:noFill/>
          <a:ln w="9525">
            <a:noFill/>
          </a:ln>
        </p:spPr>
      </p:pic>
      <p:pic>
        <p:nvPicPr>
          <p:cNvPr id="27651" name="图片 27650" descr="1016379_050841"/>
          <p:cNvPicPr>
            <a:picLocks noChangeAspect="1"/>
          </p:cNvPicPr>
          <p:nvPr/>
        </p:nvPicPr>
        <p:blipFill>
          <a:blip r:embed="rId4"/>
          <a:stretch>
            <a:fillRect/>
          </a:stretch>
        </p:blipFill>
        <p:spPr>
          <a:xfrm>
            <a:off x="3935413" y="1125538"/>
            <a:ext cx="4384675" cy="4308475"/>
          </a:xfrm>
          <a:prstGeom prst="rect">
            <a:avLst/>
          </a:prstGeom>
          <a:noFill/>
          <a:ln w="9525">
            <a:noFill/>
          </a:ln>
        </p:spPr>
      </p:pic>
      <p:pic>
        <p:nvPicPr>
          <p:cNvPr id="27652" name="图片 27651" descr="1175564792557_29343"/>
          <p:cNvPicPr>
            <a:picLocks noChangeAspect="1"/>
          </p:cNvPicPr>
          <p:nvPr/>
        </p:nvPicPr>
        <p:blipFill>
          <a:blip r:embed="rId5"/>
          <a:stretch>
            <a:fillRect/>
          </a:stretch>
        </p:blipFill>
        <p:spPr>
          <a:xfrm>
            <a:off x="3503613" y="188913"/>
            <a:ext cx="5184775" cy="5410200"/>
          </a:xfrm>
          <a:prstGeom prst="rect">
            <a:avLst/>
          </a:prstGeom>
          <a:noFill/>
          <a:ln w="9525">
            <a:noFill/>
          </a:ln>
        </p:spPr>
      </p:pic>
      <p:pic>
        <p:nvPicPr>
          <p:cNvPr id="27653" name="图片 27652"/>
          <p:cNvPicPr>
            <a:picLocks noChangeAspect="1"/>
          </p:cNvPicPr>
          <p:nvPr/>
        </p:nvPicPr>
        <p:blipFill>
          <a:blip r:embed="rId6">
            <a:lum bright="6000" contrast="6000"/>
          </a:blip>
          <a:stretch>
            <a:fillRect/>
          </a:stretch>
        </p:blipFill>
        <p:spPr>
          <a:xfrm>
            <a:off x="3143250" y="260350"/>
            <a:ext cx="5786438" cy="5227638"/>
          </a:xfrm>
          <a:prstGeom prst="rect">
            <a:avLst/>
          </a:prstGeom>
          <a:noFill/>
          <a:ln w="9525">
            <a:noFill/>
          </a:ln>
        </p:spPr>
      </p:pic>
      <p:pic>
        <p:nvPicPr>
          <p:cNvPr id="27654" name="图片 27653"/>
          <p:cNvPicPr>
            <a:picLocks noChangeAspect="1"/>
          </p:cNvPicPr>
          <p:nvPr/>
        </p:nvPicPr>
        <p:blipFill>
          <a:blip r:embed="rId7">
            <a:lum bright="6000" contrast="12000"/>
          </a:blip>
          <a:srcRect l="2121" r="4541" b="1932"/>
          <a:stretch>
            <a:fillRect/>
          </a:stretch>
        </p:blipFill>
        <p:spPr>
          <a:xfrm>
            <a:off x="3143250" y="188913"/>
            <a:ext cx="5786438" cy="5267325"/>
          </a:xfrm>
          <a:prstGeom prst="rect">
            <a:avLst/>
          </a:prstGeom>
          <a:noFill/>
          <a:ln w="9525">
            <a:noFill/>
          </a:ln>
        </p:spPr>
      </p:pic>
      <p:pic>
        <p:nvPicPr>
          <p:cNvPr id="27655" name="图片 27654"/>
          <p:cNvPicPr>
            <a:picLocks noChangeAspect="1"/>
          </p:cNvPicPr>
          <p:nvPr/>
        </p:nvPicPr>
        <p:blipFill>
          <a:blip r:embed="rId8"/>
          <a:stretch>
            <a:fillRect/>
          </a:stretch>
        </p:blipFill>
        <p:spPr>
          <a:xfrm>
            <a:off x="3143250" y="260350"/>
            <a:ext cx="5788025" cy="5194300"/>
          </a:xfrm>
          <a:prstGeom prst="rect">
            <a:avLst/>
          </a:prstGeom>
          <a:noFill/>
          <a:ln w="9525">
            <a:noFill/>
          </a:ln>
        </p:spPr>
      </p:pic>
      <p:pic>
        <p:nvPicPr>
          <p:cNvPr id="27656" name="图片 27655"/>
          <p:cNvPicPr>
            <a:picLocks noChangeAspect="1"/>
          </p:cNvPicPr>
          <p:nvPr/>
        </p:nvPicPr>
        <p:blipFill>
          <a:blip r:embed="rId9"/>
          <a:stretch>
            <a:fillRect/>
          </a:stretch>
        </p:blipFill>
        <p:spPr>
          <a:xfrm>
            <a:off x="3071813" y="333375"/>
            <a:ext cx="5853112" cy="5148263"/>
          </a:xfrm>
          <a:prstGeom prst="rect">
            <a:avLst/>
          </a:prstGeom>
          <a:noFill/>
          <a:ln w="9525">
            <a:noFill/>
          </a:ln>
        </p:spPr>
      </p:pic>
      <p:pic>
        <p:nvPicPr>
          <p:cNvPr id="27657" name="图片 27656"/>
          <p:cNvPicPr>
            <a:picLocks noChangeAspect="1"/>
          </p:cNvPicPr>
          <p:nvPr/>
        </p:nvPicPr>
        <p:blipFill>
          <a:blip r:embed="rId10"/>
          <a:stretch>
            <a:fillRect/>
          </a:stretch>
        </p:blipFill>
        <p:spPr>
          <a:xfrm>
            <a:off x="3143250" y="333375"/>
            <a:ext cx="5589588" cy="5172075"/>
          </a:xfrm>
          <a:prstGeom prst="rect">
            <a:avLst/>
          </a:prstGeom>
          <a:noFill/>
          <a:ln w="9525">
            <a:noFill/>
          </a:ln>
        </p:spPr>
      </p:pic>
      <p:pic>
        <p:nvPicPr>
          <p:cNvPr id="27658" name="图片 27657"/>
          <p:cNvPicPr>
            <a:picLocks noChangeAspect="1"/>
          </p:cNvPicPr>
          <p:nvPr/>
        </p:nvPicPr>
        <p:blipFill>
          <a:blip r:embed="rId11"/>
          <a:stretch>
            <a:fillRect/>
          </a:stretch>
        </p:blipFill>
        <p:spPr>
          <a:xfrm>
            <a:off x="3071813" y="333375"/>
            <a:ext cx="5853112" cy="5170488"/>
          </a:xfrm>
          <a:prstGeom prst="rect">
            <a:avLst/>
          </a:prstGeom>
          <a:noFill/>
          <a:ln w="9525">
            <a:noFill/>
          </a:ln>
        </p:spPr>
      </p:pic>
      <p:pic>
        <p:nvPicPr>
          <p:cNvPr id="27659" name="图片 27658"/>
          <p:cNvPicPr>
            <a:picLocks noChangeAspect="1"/>
          </p:cNvPicPr>
          <p:nvPr/>
        </p:nvPicPr>
        <p:blipFill>
          <a:blip r:embed="rId12">
            <a:lum bright="6000" contrast="6000"/>
          </a:blip>
          <a:srcRect l="3032" t="3896" r="13098" b="2390"/>
          <a:stretch>
            <a:fillRect/>
          </a:stretch>
        </p:blipFill>
        <p:spPr>
          <a:xfrm>
            <a:off x="3359150" y="260350"/>
            <a:ext cx="5457825" cy="5392738"/>
          </a:xfrm>
          <a:prstGeom prst="rect">
            <a:avLst/>
          </a:prstGeom>
          <a:noFill/>
          <a:ln w="9525">
            <a:noFill/>
          </a:ln>
        </p:spPr>
      </p:pic>
      <p:pic>
        <p:nvPicPr>
          <p:cNvPr id="27660" name="图片 27659"/>
          <p:cNvPicPr>
            <a:picLocks noChangeAspect="1"/>
          </p:cNvPicPr>
          <p:nvPr/>
        </p:nvPicPr>
        <p:blipFill>
          <a:blip r:embed="rId13"/>
          <a:stretch>
            <a:fillRect/>
          </a:stretch>
        </p:blipFill>
        <p:spPr>
          <a:xfrm>
            <a:off x="3287713" y="549275"/>
            <a:ext cx="5276850" cy="4865688"/>
          </a:xfrm>
          <a:prstGeom prst="rect">
            <a:avLst/>
          </a:prstGeom>
          <a:noFill/>
          <a:ln w="9525">
            <a:noFill/>
          </a:ln>
        </p:spPr>
      </p:pic>
      <p:pic>
        <p:nvPicPr>
          <p:cNvPr id="27661" name="图片 27660"/>
          <p:cNvPicPr>
            <a:picLocks noChangeAspect="1"/>
          </p:cNvPicPr>
          <p:nvPr/>
        </p:nvPicPr>
        <p:blipFill>
          <a:blip r:embed="rId14">
            <a:lum bright="6000" contrast="24000"/>
          </a:blip>
          <a:stretch>
            <a:fillRect/>
          </a:stretch>
        </p:blipFill>
        <p:spPr>
          <a:xfrm>
            <a:off x="3359150" y="765175"/>
            <a:ext cx="5260975" cy="4730750"/>
          </a:xfrm>
          <a:prstGeom prst="rect">
            <a:avLst/>
          </a:prstGeom>
          <a:noFill/>
          <a:ln w="9525">
            <a:noFill/>
          </a:ln>
        </p:spPr>
      </p:pic>
      <p:pic>
        <p:nvPicPr>
          <p:cNvPr id="27662" name="图片 27661"/>
          <p:cNvPicPr>
            <a:picLocks noChangeAspect="1"/>
          </p:cNvPicPr>
          <p:nvPr/>
        </p:nvPicPr>
        <p:blipFill>
          <a:blip r:embed="rId15"/>
          <a:stretch>
            <a:fillRect/>
          </a:stretch>
        </p:blipFill>
        <p:spPr>
          <a:xfrm>
            <a:off x="3287713" y="765175"/>
            <a:ext cx="5260975" cy="4719638"/>
          </a:xfrm>
          <a:prstGeom prst="rect">
            <a:avLst/>
          </a:prstGeom>
          <a:noFill/>
          <a:ln w="9525">
            <a:noFill/>
          </a:ln>
        </p:spPr>
      </p:pic>
      <p:pic>
        <p:nvPicPr>
          <p:cNvPr id="27663" name="图片 27662"/>
          <p:cNvPicPr>
            <a:picLocks noChangeAspect="1"/>
          </p:cNvPicPr>
          <p:nvPr/>
        </p:nvPicPr>
        <p:blipFill>
          <a:blip r:embed="rId16"/>
          <a:stretch>
            <a:fillRect/>
          </a:stretch>
        </p:blipFill>
        <p:spPr>
          <a:xfrm>
            <a:off x="3359150" y="765175"/>
            <a:ext cx="5260975" cy="4710113"/>
          </a:xfrm>
          <a:prstGeom prst="rect">
            <a:avLst/>
          </a:prstGeom>
          <a:noFill/>
          <a:ln w="9525">
            <a:noFill/>
          </a:ln>
        </p:spPr>
      </p:pic>
      <p:pic>
        <p:nvPicPr>
          <p:cNvPr id="27664" name="图片 27663"/>
          <p:cNvPicPr>
            <a:picLocks noChangeAspect="1"/>
          </p:cNvPicPr>
          <p:nvPr/>
        </p:nvPicPr>
        <p:blipFill>
          <a:blip r:embed="rId17"/>
          <a:srcRect t="5087"/>
          <a:stretch>
            <a:fillRect/>
          </a:stretch>
        </p:blipFill>
        <p:spPr>
          <a:xfrm>
            <a:off x="3287713" y="765175"/>
            <a:ext cx="5260975" cy="4710113"/>
          </a:xfrm>
          <a:prstGeom prst="rect">
            <a:avLst/>
          </a:prstGeom>
          <a:noFill/>
          <a:ln w="9525">
            <a:noFill/>
          </a:ln>
        </p:spPr>
      </p:pic>
      <p:pic>
        <p:nvPicPr>
          <p:cNvPr id="27665" name="图片 27664"/>
          <p:cNvPicPr>
            <a:picLocks noChangeAspect="1"/>
          </p:cNvPicPr>
          <p:nvPr/>
        </p:nvPicPr>
        <p:blipFill>
          <a:blip r:embed="rId18">
            <a:lum bright="6000" contrast="18000"/>
          </a:blip>
          <a:srcRect l="2367" t="3117" r="3587" b="2391"/>
          <a:stretch>
            <a:fillRect/>
          </a:stretch>
        </p:blipFill>
        <p:spPr>
          <a:xfrm>
            <a:off x="3287713" y="765175"/>
            <a:ext cx="5260975" cy="4735513"/>
          </a:xfrm>
          <a:prstGeom prst="rect">
            <a:avLst/>
          </a:prstGeom>
          <a:noFill/>
          <a:ln w="9525">
            <a:noFill/>
          </a:ln>
        </p:spPr>
      </p:pic>
      <p:pic>
        <p:nvPicPr>
          <p:cNvPr id="27666" name="图片 27665"/>
          <p:cNvPicPr>
            <a:picLocks noChangeAspect="1"/>
          </p:cNvPicPr>
          <p:nvPr/>
        </p:nvPicPr>
        <p:blipFill>
          <a:blip r:embed="rId19"/>
          <a:stretch>
            <a:fillRect/>
          </a:stretch>
        </p:blipFill>
        <p:spPr>
          <a:xfrm>
            <a:off x="3432175" y="765175"/>
            <a:ext cx="5294313" cy="4686300"/>
          </a:xfrm>
          <a:prstGeom prst="rect">
            <a:avLst/>
          </a:prstGeom>
          <a:noFill/>
          <a:ln w="9525">
            <a:noFill/>
          </a:ln>
        </p:spPr>
      </p:pic>
      <p:pic>
        <p:nvPicPr>
          <p:cNvPr id="27667" name="图片 27666"/>
          <p:cNvPicPr>
            <a:picLocks noChangeAspect="1"/>
          </p:cNvPicPr>
          <p:nvPr/>
        </p:nvPicPr>
        <p:blipFill>
          <a:blip r:embed="rId20"/>
          <a:stretch>
            <a:fillRect/>
          </a:stretch>
        </p:blipFill>
        <p:spPr>
          <a:xfrm>
            <a:off x="3216275" y="549275"/>
            <a:ext cx="5589588" cy="4906963"/>
          </a:xfrm>
          <a:prstGeom prst="rect">
            <a:avLst/>
          </a:prstGeom>
          <a:noFill/>
          <a:ln w="9525">
            <a:noFill/>
          </a:ln>
        </p:spPr>
      </p:pic>
      <p:pic>
        <p:nvPicPr>
          <p:cNvPr id="27668" name="图片 27667"/>
          <p:cNvPicPr>
            <a:picLocks noChangeAspect="1"/>
          </p:cNvPicPr>
          <p:nvPr/>
        </p:nvPicPr>
        <p:blipFill>
          <a:blip r:embed="rId21"/>
          <a:stretch>
            <a:fillRect/>
          </a:stretch>
        </p:blipFill>
        <p:spPr>
          <a:xfrm>
            <a:off x="3287713" y="476250"/>
            <a:ext cx="5589587" cy="5026025"/>
          </a:xfrm>
          <a:prstGeom prst="rect">
            <a:avLst/>
          </a:prstGeom>
          <a:noFill/>
          <a:ln w="9525">
            <a:noFill/>
          </a:ln>
        </p:spPr>
      </p:pic>
      <p:pic>
        <p:nvPicPr>
          <p:cNvPr id="27669" name="图片 27668"/>
          <p:cNvPicPr>
            <a:picLocks noChangeAspect="1"/>
          </p:cNvPicPr>
          <p:nvPr/>
        </p:nvPicPr>
        <p:blipFill>
          <a:blip r:embed="rId22">
            <a:lum bright="17999" contrast="18000"/>
          </a:blip>
          <a:stretch>
            <a:fillRect/>
          </a:stretch>
        </p:blipFill>
        <p:spPr>
          <a:xfrm>
            <a:off x="3143250" y="333375"/>
            <a:ext cx="5721350" cy="5148263"/>
          </a:xfrm>
          <a:prstGeom prst="rect">
            <a:avLst/>
          </a:prstGeom>
          <a:noFill/>
          <a:ln w="9525">
            <a:noFill/>
          </a:ln>
        </p:spPr>
      </p:pic>
      <p:pic>
        <p:nvPicPr>
          <p:cNvPr id="27670" name="图片 27669"/>
          <p:cNvPicPr>
            <a:picLocks noChangeAspect="1"/>
          </p:cNvPicPr>
          <p:nvPr/>
        </p:nvPicPr>
        <p:blipFill>
          <a:blip r:embed="rId23"/>
          <a:srcRect r="7066"/>
          <a:stretch>
            <a:fillRect/>
          </a:stretch>
        </p:blipFill>
        <p:spPr>
          <a:xfrm>
            <a:off x="3359150" y="404813"/>
            <a:ext cx="5260975" cy="5038725"/>
          </a:xfrm>
          <a:prstGeom prst="rect">
            <a:avLst/>
          </a:prstGeom>
          <a:noFill/>
          <a:ln w="9525">
            <a:noFill/>
          </a:ln>
        </p:spPr>
      </p:pic>
    </p:spTree>
  </p:cSld>
  <p:clrMapOvr>
    <a:masterClrMapping/>
  </p:clrMapOvr>
  <p:transition>
    <p:checke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Tn>
                        </p:par>
                        <p:par>
                          <p:cTn id="5" fill="hold" nodeType="afterGroup">
                            <p:stCondLst>
                              <p:cond delay="0"/>
                            </p:stCondLst>
                            <p:childTnLst>
                              <p:par>
                                <p:cTn id="6" presetID="22" presetClass="entr" presetSubtype="4" fill="hold" nodeType="afterEffect">
                                  <p:stCondLst>
                                    <p:cond delay="0"/>
                                  </p:stCondLst>
                                  <p:childTnLst>
                                    <p:set>
                                      <p:cBhvr>
                                        <p:cTn id="7" dur="1" fill="hold">
                                          <p:stCondLst>
                                            <p:cond delay="0"/>
                                          </p:stCondLst>
                                        </p:cTn>
                                        <p:tgtEl>
                                          <p:spTgt spid="27651"/>
                                        </p:tgtEl>
                                        <p:attrNameLst>
                                          <p:attrName>style.visibility</p:attrName>
                                        </p:attrNameLst>
                                      </p:cBhvr>
                                      <p:to>
                                        <p:strVal val="visible"/>
                                      </p:to>
                                    </p:set>
                                    <p:animEffect transition="in" filter="wipe(down)">
                                      <p:cBhvr>
                                        <p:cTn id="8" dur="1000"/>
                                        <p:tgtEl>
                                          <p:spTgt spid="27651"/>
                                        </p:tgtEl>
                                      </p:cBhvr>
                                    </p:animEffect>
                                  </p:childTnLst>
                                  <p:subTnLst>
                                    <p:set>
                                      <p:cBhvr override="childStyle">
                                        <p:cTn dur="1" fill="hold" display="0" masterRel="nextClick" afterEffect="1"/>
                                        <p:tgtEl>
                                          <p:spTgt spid="27651"/>
                                        </p:tgtEl>
                                        <p:attrNameLst>
                                          <p:attrName>style.visibility</p:attrName>
                                        </p:attrNameLst>
                                      </p:cBhvr>
                                      <p:to>
                                        <p:strVal val="hidden"/>
                                      </p:to>
                                    </p:set>
                                  </p:subTnLst>
                                </p:cTn>
                              </p:par>
                            </p:childTnLst>
                          </p:cTn>
                        </p:par>
                        <p:par>
                          <p:cTn id="9" fill="hold" nodeType="withGroup">
                            <p:stCondLst>
                              <p:cond delay="1000"/>
                            </p:stCondLst>
                            <p:childTnLst>
                              <p:par>
                                <p:cTn id="10" presetID="3" presetClass="entr" presetSubtype="10" fill="hold" nodeType="afterEffect">
                                  <p:childTnLst>
                                    <p:set>
                                      <p:cBhvr>
                                        <p:cTn id="11" dur="1" fill="hold">
                                          <p:stCondLst>
                                            <p:cond delay="0"/>
                                          </p:stCondLst>
                                        </p:cTn>
                                        <p:tgtEl>
                                          <p:spTgt spid="27650"/>
                                        </p:tgtEl>
                                        <p:attrNameLst>
                                          <p:attrName>style.visibility</p:attrName>
                                        </p:attrNameLst>
                                      </p:cBhvr>
                                      <p:to>
                                        <p:strVal val="visible"/>
                                      </p:to>
                                    </p:set>
                                    <p:animEffect transition="in" filter="blinds(horizontal)">
                                      <p:cBhvr>
                                        <p:cTn id="12" dur="1000"/>
                                        <p:tgtEl>
                                          <p:spTgt spid="27650"/>
                                        </p:tgtEl>
                                      </p:cBhvr>
                                    </p:animEffect>
                                  </p:childTnLst>
                                  <p:subTnLst>
                                    <p:set>
                                      <p:cBhvr override="childStyle">
                                        <p:cTn dur="1" fill="hold" display="0" masterRel="nextClick" afterEffect="1"/>
                                        <p:tgtEl>
                                          <p:spTgt spid="27650"/>
                                        </p:tgtEl>
                                        <p:attrNameLst>
                                          <p:attrName>style.visibility</p:attrName>
                                        </p:attrNameLst>
                                      </p:cBhvr>
                                      <p:to>
                                        <p:strVal val="hidden"/>
                                      </p:to>
                                    </p:set>
                                  </p:subTnLst>
                                </p:cTn>
                              </p:par>
                            </p:childTnLst>
                          </p:cTn>
                        </p:par>
                        <p:par>
                          <p:cTn id="13" fill="hold" nodeType="withGroup">
                            <p:stCondLst>
                              <p:cond delay="2000"/>
                            </p:stCondLst>
                            <p:childTnLst>
                              <p:par>
                                <p:cTn id="14" presetID="3" presetClass="entr" presetSubtype="10" fill="hold" nodeType="afterEffect">
                                  <p:childTnLst>
                                    <p:set>
                                      <p:cBhvr>
                                        <p:cTn id="15" dur="1" fill="hold">
                                          <p:stCondLst>
                                            <p:cond delay="0"/>
                                          </p:stCondLst>
                                        </p:cTn>
                                        <p:tgtEl>
                                          <p:spTgt spid="27652"/>
                                        </p:tgtEl>
                                        <p:attrNameLst>
                                          <p:attrName>style.visibility</p:attrName>
                                        </p:attrNameLst>
                                      </p:cBhvr>
                                      <p:to>
                                        <p:strVal val="visible"/>
                                      </p:to>
                                    </p:set>
                                    <p:animEffect transition="in" filter="blinds(horizontal)">
                                      <p:cBhvr>
                                        <p:cTn id="16" dur="1000"/>
                                        <p:tgtEl>
                                          <p:spTgt spid="27652"/>
                                        </p:tgtEl>
                                      </p:cBhvr>
                                    </p:animEffect>
                                  </p:childTnLst>
                                  <p:subTnLst>
                                    <p:set>
                                      <p:cBhvr override="childStyle">
                                        <p:cTn dur="1" fill="hold" display="0" masterRel="nextClick" afterEffect="1"/>
                                        <p:tgtEl>
                                          <p:spTgt spid="27652"/>
                                        </p:tgtEl>
                                        <p:attrNameLst>
                                          <p:attrName>style.visibility</p:attrName>
                                        </p:attrNameLst>
                                      </p:cBhvr>
                                      <p:to>
                                        <p:strVal val="hidden"/>
                                      </p:to>
                                    </p:set>
                                  </p:subTnLst>
                                </p:cTn>
                              </p:par>
                            </p:childTnLst>
                          </p:cTn>
                        </p:par>
                        <p:par>
                          <p:cTn id="17" fill="hold" nodeType="withGroup">
                            <p:stCondLst>
                              <p:cond delay="3000"/>
                            </p:stCondLst>
                            <p:childTnLst>
                              <p:par>
                                <p:cTn id="18" presetID="14" presetClass="entr" presetSubtype="10" fill="hold" nodeType="afterEffect">
                                  <p:childTnLst>
                                    <p:set>
                                      <p:cBhvr>
                                        <p:cTn id="19" dur="1" fill="hold">
                                          <p:stCondLst>
                                            <p:cond delay="0"/>
                                          </p:stCondLst>
                                        </p:cTn>
                                        <p:tgtEl>
                                          <p:spTgt spid="27653"/>
                                        </p:tgtEl>
                                        <p:attrNameLst>
                                          <p:attrName>style.visibility</p:attrName>
                                        </p:attrNameLst>
                                      </p:cBhvr>
                                      <p:to>
                                        <p:strVal val="visible"/>
                                      </p:to>
                                    </p:set>
                                    <p:animEffect transition="in" filter="randombar(horizontal)">
                                      <p:cBhvr>
                                        <p:cTn id="20" dur="2000"/>
                                        <p:tgtEl>
                                          <p:spTgt spid="27653"/>
                                        </p:tgtEl>
                                      </p:cBhvr>
                                    </p:animEffect>
                                  </p:childTnLst>
                                  <p:subTnLst>
                                    <p:set>
                                      <p:cBhvr override="childStyle">
                                        <p:cTn dur="1" fill="hold" display="0" masterRel="nextClick" afterEffect="1"/>
                                        <p:tgtEl>
                                          <p:spTgt spid="27653"/>
                                        </p:tgtEl>
                                        <p:attrNameLst>
                                          <p:attrName>style.visibility</p:attrName>
                                        </p:attrNameLst>
                                      </p:cBhvr>
                                      <p:to>
                                        <p:strVal val="hidden"/>
                                      </p:to>
                                    </p:set>
                                  </p:subTnLst>
                                </p:cTn>
                              </p:par>
                            </p:childTnLst>
                          </p:cTn>
                        </p:par>
                        <p:par>
                          <p:cTn id="21" fill="hold" nodeType="withGroup">
                            <p:stCondLst>
                              <p:cond delay="5000"/>
                            </p:stCondLst>
                            <p:childTnLst>
                              <p:par>
                                <p:cTn id="22" presetID="13" presetClass="entr" presetSubtype="16" fill="hold" nodeType="afterEffect">
                                  <p:childTnLst>
                                    <p:set>
                                      <p:cBhvr>
                                        <p:cTn id="23" dur="1" fill="hold">
                                          <p:stCondLst>
                                            <p:cond delay="0"/>
                                          </p:stCondLst>
                                        </p:cTn>
                                        <p:tgtEl>
                                          <p:spTgt spid="27654"/>
                                        </p:tgtEl>
                                        <p:attrNameLst>
                                          <p:attrName>style.visibility</p:attrName>
                                        </p:attrNameLst>
                                      </p:cBhvr>
                                      <p:to>
                                        <p:strVal val="visible"/>
                                      </p:to>
                                    </p:set>
                                    <p:animEffect transition="in" filter="plus(in)">
                                      <p:cBhvr>
                                        <p:cTn id="24" dur="2000"/>
                                        <p:tgtEl>
                                          <p:spTgt spid="27654"/>
                                        </p:tgtEl>
                                      </p:cBhvr>
                                    </p:animEffect>
                                  </p:childTnLst>
                                  <p:subTnLst>
                                    <p:set>
                                      <p:cBhvr override="childStyle">
                                        <p:cTn dur="1" fill="hold" display="0" masterRel="nextClick" afterEffect="1"/>
                                        <p:tgtEl>
                                          <p:spTgt spid="27654"/>
                                        </p:tgtEl>
                                        <p:attrNameLst>
                                          <p:attrName>style.visibility</p:attrName>
                                        </p:attrNameLst>
                                      </p:cBhvr>
                                      <p:to>
                                        <p:strVal val="hidden"/>
                                      </p:to>
                                    </p:set>
                                  </p:subTnLst>
                                </p:cTn>
                              </p:par>
                            </p:childTnLst>
                          </p:cTn>
                        </p:par>
                        <p:par>
                          <p:cTn id="25" fill="hold" nodeType="withGroup">
                            <p:stCondLst>
                              <p:cond delay="7000"/>
                            </p:stCondLst>
                            <p:childTnLst>
                              <p:par>
                                <p:cTn id="26" presetID="14" presetClass="entr" presetSubtype="10" fill="hold" nodeType="afterEffect">
                                  <p:childTnLst>
                                    <p:set>
                                      <p:cBhvr>
                                        <p:cTn id="27" dur="1" fill="hold">
                                          <p:stCondLst>
                                            <p:cond delay="0"/>
                                          </p:stCondLst>
                                        </p:cTn>
                                        <p:tgtEl>
                                          <p:spTgt spid="27655"/>
                                        </p:tgtEl>
                                        <p:attrNameLst>
                                          <p:attrName>style.visibility</p:attrName>
                                        </p:attrNameLst>
                                      </p:cBhvr>
                                      <p:to>
                                        <p:strVal val="visible"/>
                                      </p:to>
                                    </p:set>
                                    <p:animEffect transition="in" filter="randombar(horizontal)">
                                      <p:cBhvr>
                                        <p:cTn id="28" dur="2000"/>
                                        <p:tgtEl>
                                          <p:spTgt spid="27655"/>
                                        </p:tgtEl>
                                      </p:cBhvr>
                                    </p:animEffect>
                                  </p:childTnLst>
                                  <p:subTnLst>
                                    <p:set>
                                      <p:cBhvr override="childStyle">
                                        <p:cTn dur="1" fill="hold" display="0" masterRel="nextClick" afterEffect="1"/>
                                        <p:tgtEl>
                                          <p:spTgt spid="27655"/>
                                        </p:tgtEl>
                                        <p:attrNameLst>
                                          <p:attrName>style.visibility</p:attrName>
                                        </p:attrNameLst>
                                      </p:cBhvr>
                                      <p:to>
                                        <p:strVal val="hidden"/>
                                      </p:to>
                                    </p:set>
                                  </p:subTnLst>
                                </p:cTn>
                              </p:par>
                            </p:childTnLst>
                          </p:cTn>
                        </p:par>
                        <p:par>
                          <p:cTn id="29" fill="hold" nodeType="withGroup">
                            <p:stCondLst>
                              <p:cond delay="9000"/>
                            </p:stCondLst>
                            <p:childTnLst>
                              <p:par>
                                <p:cTn id="30" presetID="5" presetClass="entr" presetSubtype="10" fill="hold" nodeType="afterEffect">
                                  <p:childTnLst>
                                    <p:set>
                                      <p:cBhvr>
                                        <p:cTn id="31" dur="1" fill="hold">
                                          <p:stCondLst>
                                            <p:cond delay="0"/>
                                          </p:stCondLst>
                                        </p:cTn>
                                        <p:tgtEl>
                                          <p:spTgt spid="27656"/>
                                        </p:tgtEl>
                                        <p:attrNameLst>
                                          <p:attrName>style.visibility</p:attrName>
                                        </p:attrNameLst>
                                      </p:cBhvr>
                                      <p:to>
                                        <p:strVal val="visible"/>
                                      </p:to>
                                    </p:set>
                                    <p:animEffect transition="in" filter="checkerboard(across)">
                                      <p:cBhvr>
                                        <p:cTn id="32" dur="2000"/>
                                        <p:tgtEl>
                                          <p:spTgt spid="27656"/>
                                        </p:tgtEl>
                                      </p:cBhvr>
                                    </p:animEffect>
                                  </p:childTnLst>
                                  <p:subTnLst>
                                    <p:set>
                                      <p:cBhvr override="childStyle">
                                        <p:cTn dur="1" fill="hold" display="0" masterRel="nextClick" afterEffect="1"/>
                                        <p:tgtEl>
                                          <p:spTgt spid="27656"/>
                                        </p:tgtEl>
                                        <p:attrNameLst>
                                          <p:attrName>style.visibility</p:attrName>
                                        </p:attrNameLst>
                                      </p:cBhvr>
                                      <p:to>
                                        <p:strVal val="hidden"/>
                                      </p:to>
                                    </p:set>
                                  </p:subTnLst>
                                </p:cTn>
                              </p:par>
                            </p:childTnLst>
                          </p:cTn>
                        </p:par>
                        <p:par>
                          <p:cTn id="33" fill="hold" nodeType="withGroup">
                            <p:stCondLst>
                              <p:cond delay="11000"/>
                            </p:stCondLst>
                            <p:childTnLst>
                              <p:par>
                                <p:cTn id="34" presetID="14" presetClass="entr" presetSubtype="5" fill="hold" nodeType="afterEffect">
                                  <p:childTnLst>
                                    <p:set>
                                      <p:cBhvr>
                                        <p:cTn id="35" dur="1" fill="hold">
                                          <p:stCondLst>
                                            <p:cond delay="0"/>
                                          </p:stCondLst>
                                        </p:cTn>
                                        <p:tgtEl>
                                          <p:spTgt spid="27657"/>
                                        </p:tgtEl>
                                        <p:attrNameLst>
                                          <p:attrName>style.visibility</p:attrName>
                                        </p:attrNameLst>
                                      </p:cBhvr>
                                      <p:to>
                                        <p:strVal val="visible"/>
                                      </p:to>
                                    </p:set>
                                    <p:animEffect transition="in" filter="randombar(vertical)">
                                      <p:cBhvr>
                                        <p:cTn id="36" dur="2000"/>
                                        <p:tgtEl>
                                          <p:spTgt spid="27657"/>
                                        </p:tgtEl>
                                      </p:cBhvr>
                                    </p:animEffect>
                                  </p:childTnLst>
                                  <p:subTnLst>
                                    <p:set>
                                      <p:cBhvr override="childStyle">
                                        <p:cTn dur="1" fill="hold" display="0" masterRel="nextClick" afterEffect="1"/>
                                        <p:tgtEl>
                                          <p:spTgt spid="27657"/>
                                        </p:tgtEl>
                                        <p:attrNameLst>
                                          <p:attrName>style.visibility</p:attrName>
                                        </p:attrNameLst>
                                      </p:cBhvr>
                                      <p:to>
                                        <p:strVal val="hidden"/>
                                      </p:to>
                                    </p:set>
                                  </p:subTnLst>
                                </p:cTn>
                              </p:par>
                            </p:childTnLst>
                          </p:cTn>
                        </p:par>
                        <p:par>
                          <p:cTn id="37" fill="hold" nodeType="withGroup">
                            <p:stCondLst>
                              <p:cond delay="13000"/>
                            </p:stCondLst>
                            <p:childTnLst>
                              <p:par>
                                <p:cTn id="38" presetID="4" presetClass="entr" presetSubtype="16" fill="hold" nodeType="afterEffect">
                                  <p:childTnLst>
                                    <p:set>
                                      <p:cBhvr>
                                        <p:cTn id="39" dur="1" fill="hold">
                                          <p:stCondLst>
                                            <p:cond delay="0"/>
                                          </p:stCondLst>
                                        </p:cTn>
                                        <p:tgtEl>
                                          <p:spTgt spid="27658"/>
                                        </p:tgtEl>
                                        <p:attrNameLst>
                                          <p:attrName>style.visibility</p:attrName>
                                        </p:attrNameLst>
                                      </p:cBhvr>
                                      <p:to>
                                        <p:strVal val="visible"/>
                                      </p:to>
                                    </p:set>
                                    <p:animEffect transition="in" filter="box(in)">
                                      <p:cBhvr>
                                        <p:cTn id="40" dur="2000"/>
                                        <p:tgtEl>
                                          <p:spTgt spid="27658"/>
                                        </p:tgtEl>
                                      </p:cBhvr>
                                    </p:animEffect>
                                  </p:childTnLst>
                                  <p:subTnLst>
                                    <p:set>
                                      <p:cBhvr override="childStyle">
                                        <p:cTn dur="1" fill="hold" display="0" masterRel="nextClick" afterEffect="1"/>
                                        <p:tgtEl>
                                          <p:spTgt spid="27658"/>
                                        </p:tgtEl>
                                        <p:attrNameLst>
                                          <p:attrName>style.visibility</p:attrName>
                                        </p:attrNameLst>
                                      </p:cBhvr>
                                      <p:to>
                                        <p:strVal val="hidden"/>
                                      </p:to>
                                    </p:set>
                                  </p:subTnLst>
                                </p:cTn>
                              </p:par>
                            </p:childTnLst>
                          </p:cTn>
                        </p:par>
                        <p:par>
                          <p:cTn id="41" fill="hold" nodeType="withGroup">
                            <p:stCondLst>
                              <p:cond delay="15000"/>
                            </p:stCondLst>
                            <p:childTnLst>
                              <p:par>
                                <p:cTn id="42" presetID="5" presetClass="entr" presetSubtype="10" fill="hold" nodeType="afterEffect">
                                  <p:childTnLst>
                                    <p:set>
                                      <p:cBhvr>
                                        <p:cTn id="43" dur="1" fill="hold">
                                          <p:stCondLst>
                                            <p:cond delay="0"/>
                                          </p:stCondLst>
                                        </p:cTn>
                                        <p:tgtEl>
                                          <p:spTgt spid="27659"/>
                                        </p:tgtEl>
                                        <p:attrNameLst>
                                          <p:attrName>style.visibility</p:attrName>
                                        </p:attrNameLst>
                                      </p:cBhvr>
                                      <p:to>
                                        <p:strVal val="visible"/>
                                      </p:to>
                                    </p:set>
                                    <p:animEffect transition="in" filter="checkerboard(across)">
                                      <p:cBhvr>
                                        <p:cTn id="44" dur="2000"/>
                                        <p:tgtEl>
                                          <p:spTgt spid="27659"/>
                                        </p:tgtEl>
                                      </p:cBhvr>
                                    </p:animEffect>
                                  </p:childTnLst>
                                  <p:subTnLst>
                                    <p:set>
                                      <p:cBhvr override="childStyle">
                                        <p:cTn dur="1" fill="hold" display="0" masterRel="nextClick" afterEffect="1"/>
                                        <p:tgtEl>
                                          <p:spTgt spid="27659"/>
                                        </p:tgtEl>
                                        <p:attrNameLst>
                                          <p:attrName>style.visibility</p:attrName>
                                        </p:attrNameLst>
                                      </p:cBhvr>
                                      <p:to>
                                        <p:strVal val="hidden"/>
                                      </p:to>
                                    </p:set>
                                  </p:subTnLst>
                                </p:cTn>
                              </p:par>
                            </p:childTnLst>
                          </p:cTn>
                        </p:par>
                        <p:par>
                          <p:cTn id="45" fill="hold" nodeType="withGroup">
                            <p:stCondLst>
                              <p:cond delay="17000"/>
                            </p:stCondLst>
                            <p:childTnLst>
                              <p:par>
                                <p:cTn id="46" presetID="21" presetClass="entr" presetSubtype="8" fill="hold" nodeType="afterEffect">
                                  <p:childTnLst>
                                    <p:set>
                                      <p:cBhvr>
                                        <p:cTn id="47" dur="1" fill="hold">
                                          <p:stCondLst>
                                            <p:cond delay="0"/>
                                          </p:stCondLst>
                                        </p:cTn>
                                        <p:tgtEl>
                                          <p:spTgt spid="27660"/>
                                        </p:tgtEl>
                                        <p:attrNameLst>
                                          <p:attrName>style.visibility</p:attrName>
                                        </p:attrNameLst>
                                      </p:cBhvr>
                                      <p:to>
                                        <p:strVal val="visible"/>
                                      </p:to>
                                    </p:set>
                                    <p:animEffect transition="in" filter="wheel(8)">
                                      <p:cBhvr>
                                        <p:cTn id="48" dur="2000"/>
                                        <p:tgtEl>
                                          <p:spTgt spid="27660"/>
                                        </p:tgtEl>
                                      </p:cBhvr>
                                    </p:animEffect>
                                  </p:childTnLst>
                                  <p:subTnLst>
                                    <p:set>
                                      <p:cBhvr override="childStyle">
                                        <p:cTn dur="1" fill="hold" display="0" masterRel="nextClick" afterEffect="1"/>
                                        <p:tgtEl>
                                          <p:spTgt spid="27660"/>
                                        </p:tgtEl>
                                        <p:attrNameLst>
                                          <p:attrName>style.visibility</p:attrName>
                                        </p:attrNameLst>
                                      </p:cBhvr>
                                      <p:to>
                                        <p:strVal val="hidden"/>
                                      </p:to>
                                    </p:set>
                                  </p:subTnLst>
                                </p:cTn>
                              </p:par>
                            </p:childTnLst>
                          </p:cTn>
                        </p:par>
                        <p:par>
                          <p:cTn id="49" fill="hold" nodeType="withGroup">
                            <p:stCondLst>
                              <p:cond delay="19000"/>
                            </p:stCondLst>
                            <p:childTnLst>
                              <p:par>
                                <p:cTn id="50" presetID="21" presetClass="entr" presetSubtype="8" fill="hold" nodeType="afterEffect">
                                  <p:childTnLst>
                                    <p:set>
                                      <p:cBhvr>
                                        <p:cTn id="51" dur="1" fill="hold">
                                          <p:stCondLst>
                                            <p:cond delay="0"/>
                                          </p:stCondLst>
                                        </p:cTn>
                                        <p:tgtEl>
                                          <p:spTgt spid="27661"/>
                                        </p:tgtEl>
                                        <p:attrNameLst>
                                          <p:attrName>style.visibility</p:attrName>
                                        </p:attrNameLst>
                                      </p:cBhvr>
                                      <p:to>
                                        <p:strVal val="visible"/>
                                      </p:to>
                                    </p:set>
                                    <p:animEffect transition="in" filter="wheel(8)">
                                      <p:cBhvr>
                                        <p:cTn id="52" dur="2000"/>
                                        <p:tgtEl>
                                          <p:spTgt spid="27661"/>
                                        </p:tgtEl>
                                      </p:cBhvr>
                                    </p:animEffect>
                                  </p:childTnLst>
                                  <p:subTnLst>
                                    <p:set>
                                      <p:cBhvr override="childStyle">
                                        <p:cTn dur="1" fill="hold" display="0" masterRel="nextClick" afterEffect="1"/>
                                        <p:tgtEl>
                                          <p:spTgt spid="27661"/>
                                        </p:tgtEl>
                                        <p:attrNameLst>
                                          <p:attrName>style.visibility</p:attrName>
                                        </p:attrNameLst>
                                      </p:cBhvr>
                                      <p:to>
                                        <p:strVal val="hidden"/>
                                      </p:to>
                                    </p:set>
                                  </p:subTnLst>
                                </p:cTn>
                              </p:par>
                            </p:childTnLst>
                          </p:cTn>
                        </p:par>
                        <p:par>
                          <p:cTn id="53" fill="hold" nodeType="withGroup">
                            <p:stCondLst>
                              <p:cond delay="21000"/>
                            </p:stCondLst>
                            <p:childTnLst>
                              <p:par>
                                <p:cTn id="54" presetID="18" presetClass="entr" presetSubtype="12" fill="hold" nodeType="afterEffect">
                                  <p:childTnLst>
                                    <p:set>
                                      <p:cBhvr>
                                        <p:cTn id="55" dur="1" fill="hold">
                                          <p:stCondLst>
                                            <p:cond delay="0"/>
                                          </p:stCondLst>
                                        </p:cTn>
                                        <p:tgtEl>
                                          <p:spTgt spid="27662"/>
                                        </p:tgtEl>
                                        <p:attrNameLst>
                                          <p:attrName>style.visibility</p:attrName>
                                        </p:attrNameLst>
                                      </p:cBhvr>
                                      <p:to>
                                        <p:strVal val="visible"/>
                                      </p:to>
                                    </p:set>
                                    <p:animEffect transition="in" filter="strips(downLeft)">
                                      <p:cBhvr>
                                        <p:cTn id="56" dur="2000"/>
                                        <p:tgtEl>
                                          <p:spTgt spid="27662"/>
                                        </p:tgtEl>
                                      </p:cBhvr>
                                    </p:animEffect>
                                  </p:childTnLst>
                                  <p:subTnLst>
                                    <p:set>
                                      <p:cBhvr override="childStyle">
                                        <p:cTn dur="1" fill="hold" display="0" masterRel="nextClick" afterEffect="1"/>
                                        <p:tgtEl>
                                          <p:spTgt spid="27662"/>
                                        </p:tgtEl>
                                        <p:attrNameLst>
                                          <p:attrName>style.visibility</p:attrName>
                                        </p:attrNameLst>
                                      </p:cBhvr>
                                      <p:to>
                                        <p:strVal val="hidden"/>
                                      </p:to>
                                    </p:set>
                                  </p:subTnLst>
                                </p:cTn>
                              </p:par>
                            </p:childTnLst>
                          </p:cTn>
                        </p:par>
                        <p:par>
                          <p:cTn id="57" fill="hold" nodeType="withGroup">
                            <p:stCondLst>
                              <p:cond delay="23000"/>
                            </p:stCondLst>
                            <p:childTnLst>
                              <p:par>
                                <p:cTn id="58" presetID="5" presetClass="entr" presetSubtype="10" fill="hold" nodeType="afterEffect">
                                  <p:childTnLst>
                                    <p:set>
                                      <p:cBhvr>
                                        <p:cTn id="59" dur="1" fill="hold">
                                          <p:stCondLst>
                                            <p:cond delay="0"/>
                                          </p:stCondLst>
                                        </p:cTn>
                                        <p:tgtEl>
                                          <p:spTgt spid="27663"/>
                                        </p:tgtEl>
                                        <p:attrNameLst>
                                          <p:attrName>style.visibility</p:attrName>
                                        </p:attrNameLst>
                                      </p:cBhvr>
                                      <p:to>
                                        <p:strVal val="visible"/>
                                      </p:to>
                                    </p:set>
                                    <p:animEffect transition="in" filter="checkerboard(across)">
                                      <p:cBhvr>
                                        <p:cTn id="60" dur="2000"/>
                                        <p:tgtEl>
                                          <p:spTgt spid="27663"/>
                                        </p:tgtEl>
                                      </p:cBhvr>
                                    </p:animEffect>
                                  </p:childTnLst>
                                  <p:subTnLst>
                                    <p:set>
                                      <p:cBhvr override="childStyle">
                                        <p:cTn dur="1" fill="hold" display="0" masterRel="nextClick" afterEffect="1"/>
                                        <p:tgtEl>
                                          <p:spTgt spid="27663"/>
                                        </p:tgtEl>
                                        <p:attrNameLst>
                                          <p:attrName>style.visibility</p:attrName>
                                        </p:attrNameLst>
                                      </p:cBhvr>
                                      <p:to>
                                        <p:strVal val="hidden"/>
                                      </p:to>
                                    </p:set>
                                  </p:subTnLst>
                                </p:cTn>
                              </p:par>
                            </p:childTnLst>
                          </p:cTn>
                        </p:par>
                        <p:par>
                          <p:cTn id="61" fill="hold" nodeType="withGroup">
                            <p:stCondLst>
                              <p:cond delay="25000"/>
                            </p:stCondLst>
                            <p:childTnLst>
                              <p:par>
                                <p:cTn id="62" presetID="3" presetClass="entr" presetSubtype="5" fill="hold" nodeType="afterEffect">
                                  <p:childTnLst>
                                    <p:set>
                                      <p:cBhvr>
                                        <p:cTn id="63" dur="1" fill="hold">
                                          <p:stCondLst>
                                            <p:cond delay="0"/>
                                          </p:stCondLst>
                                        </p:cTn>
                                        <p:tgtEl>
                                          <p:spTgt spid="27664"/>
                                        </p:tgtEl>
                                        <p:attrNameLst>
                                          <p:attrName>style.visibility</p:attrName>
                                        </p:attrNameLst>
                                      </p:cBhvr>
                                      <p:to>
                                        <p:strVal val="visible"/>
                                      </p:to>
                                    </p:set>
                                    <p:animEffect transition="in" filter="blinds(vertical)">
                                      <p:cBhvr>
                                        <p:cTn id="64" dur="2000"/>
                                        <p:tgtEl>
                                          <p:spTgt spid="27664"/>
                                        </p:tgtEl>
                                      </p:cBhvr>
                                    </p:animEffect>
                                  </p:childTnLst>
                                  <p:subTnLst>
                                    <p:set>
                                      <p:cBhvr override="childStyle">
                                        <p:cTn dur="1" fill="hold" display="0" masterRel="nextClick" afterEffect="1"/>
                                        <p:tgtEl>
                                          <p:spTgt spid="27664"/>
                                        </p:tgtEl>
                                        <p:attrNameLst>
                                          <p:attrName>style.visibility</p:attrName>
                                        </p:attrNameLst>
                                      </p:cBhvr>
                                      <p:to>
                                        <p:strVal val="hidden"/>
                                      </p:to>
                                    </p:set>
                                  </p:subTnLst>
                                </p:cTn>
                              </p:par>
                            </p:childTnLst>
                          </p:cTn>
                        </p:par>
                        <p:par>
                          <p:cTn id="65" fill="hold" nodeType="withGroup">
                            <p:stCondLst>
                              <p:cond delay="27000"/>
                            </p:stCondLst>
                            <p:childTnLst>
                              <p:par>
                                <p:cTn id="66" presetID="8" presetClass="entr" presetSubtype="16" fill="hold" nodeType="afterEffect">
                                  <p:childTnLst>
                                    <p:set>
                                      <p:cBhvr>
                                        <p:cTn id="67" dur="1" fill="hold">
                                          <p:stCondLst>
                                            <p:cond delay="0"/>
                                          </p:stCondLst>
                                        </p:cTn>
                                        <p:tgtEl>
                                          <p:spTgt spid="27665"/>
                                        </p:tgtEl>
                                        <p:attrNameLst>
                                          <p:attrName>style.visibility</p:attrName>
                                        </p:attrNameLst>
                                      </p:cBhvr>
                                      <p:to>
                                        <p:strVal val="visible"/>
                                      </p:to>
                                    </p:set>
                                    <p:animEffect transition="in" filter="diamond(in)">
                                      <p:cBhvr>
                                        <p:cTn id="68" dur="2000"/>
                                        <p:tgtEl>
                                          <p:spTgt spid="27665"/>
                                        </p:tgtEl>
                                      </p:cBhvr>
                                    </p:animEffect>
                                  </p:childTnLst>
                                  <p:subTnLst>
                                    <p:set>
                                      <p:cBhvr override="childStyle">
                                        <p:cTn dur="1" fill="hold" display="0" masterRel="nextClick" afterEffect="1"/>
                                        <p:tgtEl>
                                          <p:spTgt spid="27665"/>
                                        </p:tgtEl>
                                        <p:attrNameLst>
                                          <p:attrName>style.visibility</p:attrName>
                                        </p:attrNameLst>
                                      </p:cBhvr>
                                      <p:to>
                                        <p:strVal val="hidden"/>
                                      </p:to>
                                    </p:set>
                                  </p:subTnLst>
                                </p:cTn>
                              </p:par>
                            </p:childTnLst>
                          </p:cTn>
                        </p:par>
                        <p:par>
                          <p:cTn id="69" fill="hold" nodeType="withGroup">
                            <p:stCondLst>
                              <p:cond delay="29000"/>
                            </p:stCondLst>
                            <p:childTnLst>
                              <p:par>
                                <p:cTn id="70" presetID="16" presetClass="entr" presetSubtype="26" fill="hold" nodeType="afterEffect">
                                  <p:childTnLst>
                                    <p:set>
                                      <p:cBhvr>
                                        <p:cTn id="71" dur="1" fill="hold">
                                          <p:stCondLst>
                                            <p:cond delay="0"/>
                                          </p:stCondLst>
                                        </p:cTn>
                                        <p:tgtEl>
                                          <p:spTgt spid="27666"/>
                                        </p:tgtEl>
                                        <p:attrNameLst>
                                          <p:attrName>style.visibility</p:attrName>
                                        </p:attrNameLst>
                                      </p:cBhvr>
                                      <p:to>
                                        <p:strVal val="visible"/>
                                      </p:to>
                                    </p:set>
                                    <p:animEffect transition="in" filter="barn(inHorizontal)">
                                      <p:cBhvr>
                                        <p:cTn id="72" dur="2000"/>
                                        <p:tgtEl>
                                          <p:spTgt spid="27666"/>
                                        </p:tgtEl>
                                      </p:cBhvr>
                                    </p:animEffect>
                                  </p:childTnLst>
                                  <p:subTnLst>
                                    <p:set>
                                      <p:cBhvr override="childStyle">
                                        <p:cTn dur="1" fill="hold" display="0" masterRel="nextClick" afterEffect="1"/>
                                        <p:tgtEl>
                                          <p:spTgt spid="27666"/>
                                        </p:tgtEl>
                                        <p:attrNameLst>
                                          <p:attrName>style.visibility</p:attrName>
                                        </p:attrNameLst>
                                      </p:cBhvr>
                                      <p:to>
                                        <p:strVal val="hidden"/>
                                      </p:to>
                                    </p:set>
                                  </p:subTnLst>
                                </p:cTn>
                              </p:par>
                            </p:childTnLst>
                          </p:cTn>
                        </p:par>
                        <p:par>
                          <p:cTn id="73" fill="hold" nodeType="withGroup">
                            <p:stCondLst>
                              <p:cond delay="31000"/>
                            </p:stCondLst>
                            <p:childTnLst>
                              <p:par>
                                <p:cTn id="74" presetID="8" presetClass="entr" presetSubtype="32" fill="hold" nodeType="afterEffect">
                                  <p:childTnLst>
                                    <p:set>
                                      <p:cBhvr>
                                        <p:cTn id="75" dur="1" fill="hold">
                                          <p:stCondLst>
                                            <p:cond delay="0"/>
                                          </p:stCondLst>
                                        </p:cTn>
                                        <p:tgtEl>
                                          <p:spTgt spid="27670"/>
                                        </p:tgtEl>
                                        <p:attrNameLst>
                                          <p:attrName>style.visibility</p:attrName>
                                        </p:attrNameLst>
                                      </p:cBhvr>
                                      <p:to>
                                        <p:strVal val="visible"/>
                                      </p:to>
                                    </p:set>
                                    <p:animEffect transition="in" filter="diamond(out)">
                                      <p:cBhvr>
                                        <p:cTn id="76" dur="2000"/>
                                        <p:tgtEl>
                                          <p:spTgt spid="27670"/>
                                        </p:tgtEl>
                                      </p:cBhvr>
                                    </p:animEffect>
                                  </p:childTnLst>
                                  <p:subTnLst>
                                    <p:set>
                                      <p:cBhvr override="childStyle">
                                        <p:cTn dur="1" fill="hold" display="0" masterRel="nextClick" afterEffect="1"/>
                                        <p:tgtEl>
                                          <p:spTgt spid="27670"/>
                                        </p:tgtEl>
                                        <p:attrNameLst>
                                          <p:attrName>style.visibility</p:attrName>
                                        </p:attrNameLst>
                                      </p:cBhvr>
                                      <p:to>
                                        <p:strVal val="hidden"/>
                                      </p:to>
                                    </p:set>
                                  </p:subTnLst>
                                </p:cTn>
                              </p:par>
                            </p:childTnLst>
                          </p:cTn>
                        </p:par>
                        <p:par>
                          <p:cTn id="77" fill="hold" nodeType="withGroup">
                            <p:stCondLst>
                              <p:cond delay="33000"/>
                            </p:stCondLst>
                            <p:childTnLst>
                              <p:par>
                                <p:cTn id="78" presetID="21" presetClass="entr" presetSubtype="4" fill="hold" nodeType="afterEffect">
                                  <p:childTnLst>
                                    <p:set>
                                      <p:cBhvr>
                                        <p:cTn id="79" dur="1" fill="hold">
                                          <p:stCondLst>
                                            <p:cond delay="0"/>
                                          </p:stCondLst>
                                        </p:cTn>
                                        <p:tgtEl>
                                          <p:spTgt spid="27668"/>
                                        </p:tgtEl>
                                        <p:attrNameLst>
                                          <p:attrName>style.visibility</p:attrName>
                                        </p:attrNameLst>
                                      </p:cBhvr>
                                      <p:to>
                                        <p:strVal val="visible"/>
                                      </p:to>
                                    </p:set>
                                    <p:animEffect transition="in" filter="wheel(4)">
                                      <p:cBhvr>
                                        <p:cTn id="80" dur="2000"/>
                                        <p:tgtEl>
                                          <p:spTgt spid="27668"/>
                                        </p:tgtEl>
                                      </p:cBhvr>
                                    </p:animEffect>
                                  </p:childTnLst>
                                  <p:subTnLst>
                                    <p:set>
                                      <p:cBhvr override="childStyle">
                                        <p:cTn dur="1" fill="hold" display="0" masterRel="nextClick" afterEffect="1"/>
                                        <p:tgtEl>
                                          <p:spTgt spid="27668"/>
                                        </p:tgtEl>
                                        <p:attrNameLst>
                                          <p:attrName>style.visibility</p:attrName>
                                        </p:attrNameLst>
                                      </p:cBhvr>
                                      <p:to>
                                        <p:strVal val="hidden"/>
                                      </p:to>
                                    </p:set>
                                  </p:subTnLst>
                                </p:cTn>
                              </p:par>
                            </p:childTnLst>
                          </p:cTn>
                        </p:par>
                        <p:par>
                          <p:cTn id="81" fill="hold" nodeType="withGroup">
                            <p:stCondLst>
                              <p:cond delay="35000"/>
                            </p:stCondLst>
                            <p:childTnLst>
                              <p:par>
                                <p:cTn id="82" presetID="4" presetClass="entr" presetSubtype="16" fill="hold" nodeType="afterEffect">
                                  <p:childTnLst>
                                    <p:set>
                                      <p:cBhvr>
                                        <p:cTn id="83" dur="1" fill="hold">
                                          <p:stCondLst>
                                            <p:cond delay="0"/>
                                          </p:stCondLst>
                                        </p:cTn>
                                        <p:tgtEl>
                                          <p:spTgt spid="27667"/>
                                        </p:tgtEl>
                                        <p:attrNameLst>
                                          <p:attrName>style.visibility</p:attrName>
                                        </p:attrNameLst>
                                      </p:cBhvr>
                                      <p:to>
                                        <p:strVal val="visible"/>
                                      </p:to>
                                    </p:set>
                                    <p:animEffect transition="in" filter="box(in)">
                                      <p:cBhvr>
                                        <p:cTn id="84" dur="2000"/>
                                        <p:tgtEl>
                                          <p:spTgt spid="27667"/>
                                        </p:tgtEl>
                                      </p:cBhvr>
                                    </p:animEffect>
                                  </p:childTnLst>
                                  <p:subTnLst>
                                    <p:set>
                                      <p:cBhvr override="childStyle">
                                        <p:cTn dur="1" fill="hold" display="0" masterRel="nextClick" afterEffect="1"/>
                                        <p:tgtEl>
                                          <p:spTgt spid="27667"/>
                                        </p:tgtEl>
                                        <p:attrNameLst>
                                          <p:attrName>style.visibility</p:attrName>
                                        </p:attrNameLst>
                                      </p:cBhvr>
                                      <p:to>
                                        <p:strVal val="hidden"/>
                                      </p:to>
                                    </p:set>
                                  </p:subTnLst>
                                </p:cTn>
                              </p:par>
                            </p:childTnLst>
                          </p:cTn>
                        </p:par>
                        <p:par>
                          <p:cTn id="85" fill="hold" nodeType="withGroup">
                            <p:stCondLst>
                              <p:cond delay="37000"/>
                            </p:stCondLst>
                            <p:childTnLst>
                              <p:par>
                                <p:cTn id="86" presetID="13" presetClass="entr" presetSubtype="16" fill="hold" nodeType="afterEffect">
                                  <p:childTnLst>
                                    <p:set>
                                      <p:cBhvr>
                                        <p:cTn id="87" dur="1" fill="hold">
                                          <p:stCondLst>
                                            <p:cond delay="0"/>
                                          </p:stCondLst>
                                        </p:cTn>
                                        <p:tgtEl>
                                          <p:spTgt spid="27669"/>
                                        </p:tgtEl>
                                        <p:attrNameLst>
                                          <p:attrName>style.visibility</p:attrName>
                                        </p:attrNameLst>
                                      </p:cBhvr>
                                      <p:to>
                                        <p:strVal val="visible"/>
                                      </p:to>
                                    </p:set>
                                    <p:animEffect transition="in" filter="plus(in)">
                                      <p:cBhvr>
                                        <p:cTn id="88" dur="2000"/>
                                        <p:tgtEl>
                                          <p:spTgt spid="27669"/>
                                        </p:tgtEl>
                                      </p:cBhvr>
                                    </p:animEffect>
                                  </p:childTnLst>
                                  <p:subTnLst>
                                    <p:set>
                                      <p:cBhvr override="childStyle">
                                        <p:cTn dur="1" fill="hold" display="0" masterRel="nextClick" afterEffect="1"/>
                                        <p:tgtEl>
                                          <p:spTgt spid="27669"/>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14="http://schemas.microsoft.com/office/powerpoint/2010/main" xmlns:p15="http://schemas.microsoft.com/office/powerpoint/2012/main" xmlns:p="http://schemas.openxmlformats.org/presentationml/2006/main">
  <p:cSld>
    <p:spTree>
      <p:nvGrpSpPr>
        <p:cNvPr id="1" name=""/>
        <p:cNvGrpSpPr/>
        <p:nvPr/>
      </p:nvGrpSpPr>
      <p:grpSpPr>
        <a:xfrm>
          <a:off x="0" y="0"/>
          <a:ext cx="0" cy="0"/>
        </a:xfrm>
      </p:grpSpPr>
      <p:sp>
        <p:nvSpPr>
          <p:cNvPr id="31746" name="文本占位符 31745"/>
          <p:cNvSpPr>
            <a:spLocks noGrp="1"/>
          </p:cNvSpPr>
          <p:nvPr>
            <p:ph idx="4294967295"/>
          </p:nvPr>
        </p:nvSpPr>
        <p:spPr>
          <a:xfrm>
            <a:off x="0" y="1282700"/>
            <a:ext cx="8704263" cy="2058988"/>
          </a:xfrm>
        </p:spPr>
        <p:txBody>
          <a:bodyPr/>
          <a:lstStyle/>
          <a:p>
            <a:r>
              <a:rPr lang="zh-CN" altLang="en-US" sz="4000" b="1">
                <a:latin typeface="Times New Roman" panose="02020603050405020304"/>
                <a:ea typeface="楷体" panose="02010609060101010101" pitchFamily="49" charset="-122"/>
              </a:rPr>
              <a:t>先分析物态变化中</a:t>
            </a:r>
            <a:r>
              <a:rPr lang="zh-CN" altLang="en-US" sz="4000" b="1">
                <a:solidFill>
                  <a:srgbClr val="FF0000"/>
                </a:solidFill>
                <a:latin typeface="Times New Roman" panose="02020603050405020304"/>
                <a:ea typeface="楷体" panose="02010609060101010101" pitchFamily="49" charset="-122"/>
              </a:rPr>
              <a:t>初始状态</a:t>
            </a:r>
            <a:r>
              <a:rPr lang="zh-CN" altLang="en-US" sz="4000" b="1">
                <a:latin typeface="Times New Roman" panose="02020603050405020304"/>
                <a:ea typeface="楷体" panose="02010609060101010101" pitchFamily="49" charset="-122"/>
              </a:rPr>
              <a:t>和</a:t>
            </a:r>
            <a:r>
              <a:rPr lang="zh-CN" altLang="en-US" sz="4000" b="1">
                <a:solidFill>
                  <a:srgbClr val="FF0000"/>
                </a:solidFill>
                <a:latin typeface="Times New Roman" panose="02020603050405020304"/>
                <a:ea typeface="楷体" panose="02010609060101010101" pitchFamily="49" charset="-122"/>
              </a:rPr>
              <a:t>最终状态</a:t>
            </a:r>
            <a:r>
              <a:rPr lang="zh-CN" altLang="en-US" sz="4000" b="1">
                <a:latin typeface="Times New Roman" panose="02020603050405020304"/>
                <a:ea typeface="楷体" panose="02010609060101010101" pitchFamily="49" charset="-122"/>
              </a:rPr>
              <a:t>，以及变化过程中的</a:t>
            </a:r>
            <a:r>
              <a:rPr lang="zh-CN" altLang="en-US" sz="4000" b="1">
                <a:solidFill>
                  <a:srgbClr val="FF0000"/>
                </a:solidFill>
                <a:latin typeface="Times New Roman" panose="02020603050405020304"/>
                <a:ea typeface="楷体" panose="02010609060101010101" pitchFamily="49" charset="-122"/>
              </a:rPr>
              <a:t>条件</a:t>
            </a:r>
            <a:r>
              <a:rPr lang="zh-CN" altLang="en-US" sz="4000" b="1">
                <a:latin typeface="Times New Roman" panose="02020603050405020304"/>
                <a:ea typeface="楷体" panose="02010609060101010101" pitchFamily="49" charset="-122"/>
              </a:rPr>
              <a:t>，即升华的条件是要</a:t>
            </a:r>
            <a:r>
              <a:rPr lang="zh-CN" altLang="en-US" sz="4000" b="1">
                <a:solidFill>
                  <a:srgbClr val="FF0000"/>
                </a:solidFill>
                <a:latin typeface="Times New Roman" panose="02020603050405020304"/>
                <a:ea typeface="楷体" panose="02010609060101010101" pitchFamily="49" charset="-122"/>
              </a:rPr>
              <a:t>吸热</a:t>
            </a:r>
            <a:r>
              <a:rPr lang="zh-CN" altLang="en-US" sz="4000" b="1">
                <a:latin typeface="Times New Roman" panose="02020603050405020304"/>
                <a:ea typeface="楷体" panose="02010609060101010101" pitchFamily="49" charset="-122"/>
              </a:rPr>
              <a:t>，凝华的条件是</a:t>
            </a:r>
            <a:r>
              <a:rPr lang="zh-CN" altLang="en-US" sz="4000" b="1">
                <a:solidFill>
                  <a:srgbClr val="FF0000"/>
                </a:solidFill>
                <a:latin typeface="Times New Roman" panose="02020603050405020304"/>
                <a:ea typeface="楷体" panose="02010609060101010101" pitchFamily="49" charset="-122"/>
              </a:rPr>
              <a:t>放热</a:t>
            </a:r>
            <a:r>
              <a:rPr lang="zh-CN" altLang="en-US" sz="4000" b="1">
                <a:latin typeface="Times New Roman" panose="02020603050405020304"/>
                <a:ea typeface="楷体" panose="02010609060101010101" pitchFamily="49" charset="-122"/>
              </a:rPr>
              <a:t>。</a:t>
            </a:r>
          </a:p>
        </p:txBody>
      </p:sp>
      <p:sp>
        <p:nvSpPr>
          <p:cNvPr id="31747" name="文本框 31746"/>
          <p:cNvSpPr txBox="1"/>
          <p:nvPr/>
        </p:nvSpPr>
        <p:spPr>
          <a:xfrm>
            <a:off x="915670" y="276860"/>
            <a:ext cx="5792470" cy="1005840"/>
          </a:xfrm>
          <a:prstGeom prst="rect">
            <a:avLst/>
          </a:prstGeom>
          <a:noFill/>
          <a:ln w="9525">
            <a:noFill/>
          </a:ln>
        </p:spPr>
        <p:txBody>
          <a:bodyPr wrap="square">
            <a:spAutoFit/>
          </a:bodyPr>
          <a:lstStyle/>
          <a:p>
            <a:pPr lvl="0">
              <a:spcBef>
                <a:spcPct val="50000"/>
              </a:spcBef>
            </a:pPr>
            <a:r>
              <a:rPr lang="zh-CN" altLang="en-US" sz="6000" b="1">
                <a:solidFill>
                  <a:srgbClr val="FF0000"/>
                </a:solidFill>
                <a:sym typeface="+mn-ea"/>
              </a:rPr>
              <a:t>物态变化的分析</a:t>
            </a:r>
            <a:endParaRPr lang="zh-CN" altLang="en-US" sz="6000" b="1">
              <a:solidFill>
                <a:srgbClr val="FF0000"/>
              </a:solidFill>
              <a:latin typeface="Tahoma" panose="020b0604030504040204" pitchFamily="2" charset="0"/>
              <a:ea typeface="宋体" panose="02010600030101010101" pitchFamily="2" charset="-122"/>
              <a:sym typeface="+mn-ea"/>
            </a:endParaRPr>
          </a:p>
        </p:txBody>
      </p:sp>
      <p:sp>
        <p:nvSpPr>
          <p:cNvPr id="31748" name="矩形 31747"/>
          <p:cNvSpPr/>
          <p:nvPr/>
        </p:nvSpPr>
        <p:spPr>
          <a:xfrm>
            <a:off x="1056640" y="4858068"/>
            <a:ext cx="10079038" cy="1312545"/>
          </a:xfrm>
          <a:prstGeom prst="rect">
            <a:avLst/>
          </a:prstGeom>
          <a:noFill/>
          <a:ln w="9525">
            <a:noFill/>
          </a:ln>
        </p:spPr>
        <p:txBody>
          <a:bodyPr>
            <a:spAutoFit/>
          </a:bodyPr>
          <a:lstStyle/>
          <a:p>
            <a:pPr lvl="1" indent="0">
              <a:spcBef>
                <a:spcPct val="20000"/>
              </a:spcBef>
              <a:buClr>
                <a:schemeClr val="folHlink"/>
              </a:buClr>
              <a:buSzPct val="60000"/>
              <a:buFont typeface="Wingdings" panose="05000000000000000000" pitchFamily="2" charset="2"/>
              <a:buNone/>
            </a:pPr>
            <a:r>
              <a:rPr lang="zh-CN" altLang="en-US" sz="4000" b="1">
                <a:latin typeface="Times New Roman" panose="02020603050405020304"/>
                <a:ea typeface="楷体" panose="02010609060101010101" pitchFamily="49" charset="-122"/>
              </a:rPr>
              <a:t>其初始状态是冰，最终状态是水蒸气</a:t>
            </a:r>
            <a:r>
              <a:rPr lang="en-US" altLang="zh-CN" sz="4000" b="1">
                <a:latin typeface="Times New Roman" panose="02020603050405020304"/>
                <a:ea typeface="楷体" panose="02010609060101010101" pitchFamily="49" charset="-122"/>
              </a:rPr>
              <a:t>.</a:t>
            </a:r>
            <a:r>
              <a:rPr lang="zh-CN" altLang="en-US" sz="4000" b="1">
                <a:latin typeface="Times New Roman" panose="02020603050405020304"/>
                <a:ea typeface="楷体" panose="02010609060101010101" pitchFamily="49" charset="-122"/>
              </a:rPr>
              <a:t>条件是吸热，物态变化是升华。</a:t>
            </a:r>
            <a:r>
              <a:rPr lang="zh-CN" altLang="en-US" sz="4000">
                <a:latin typeface="Times New Roman" panose="02020603050405020304"/>
                <a:ea typeface="楷体" panose="02010609060101010101" pitchFamily="49" charset="-122"/>
              </a:rPr>
              <a:t> </a:t>
            </a:r>
          </a:p>
        </p:txBody>
      </p:sp>
      <p:sp>
        <p:nvSpPr>
          <p:cNvPr id="31749" name="矩形 31748"/>
          <p:cNvSpPr/>
          <p:nvPr/>
        </p:nvSpPr>
        <p:spPr>
          <a:xfrm>
            <a:off x="1363980" y="3341370"/>
            <a:ext cx="9463405" cy="1297940"/>
          </a:xfrm>
          <a:prstGeom prst="rect">
            <a:avLst/>
          </a:prstGeom>
          <a:noFill/>
          <a:ln w="9525">
            <a:noFill/>
          </a:ln>
        </p:spPr>
        <p:txBody>
          <a:bodyPr wrap="square" anchor="t">
            <a:spAutoFit/>
          </a:bodyPr>
          <a:lstStyle/>
          <a:p>
            <a:pPr lvl="0" indent="0">
              <a:spcBef>
                <a:spcPct val="20000"/>
              </a:spcBef>
              <a:buClr>
                <a:schemeClr val="folHlink"/>
              </a:buClr>
              <a:buSzPct val="60000"/>
              <a:buFont typeface="Wingdings" panose="05000000000000000000" pitchFamily="2" charset="2"/>
              <a:buNone/>
            </a:pPr>
            <a:r>
              <a:rPr lang="zh-CN" altLang="en-US" sz="3600" b="1">
                <a:latin typeface="Times New Roman" panose="02020603050405020304"/>
                <a:ea typeface="楷体" panose="02010609060101010101" pitchFamily="49" charset="-122"/>
              </a:rPr>
              <a:t>比如：冰冻衣服晾干，是因为衣服上的冰吸</a:t>
            </a:r>
          </a:p>
          <a:p>
            <a:pPr lvl="0">
              <a:spcBef>
                <a:spcPct val="20000"/>
              </a:spcBef>
              <a:buClr>
                <a:schemeClr val="folHlink"/>
              </a:buClr>
              <a:buSzPct val="60000"/>
              <a:buFont typeface="Wingdings" panose="05000000000000000000" pitchFamily="2" charset="2"/>
              <a:buNone/>
            </a:pPr>
            <a:r>
              <a:rPr lang="zh-CN" altLang="en-US" sz="3600" b="1">
                <a:latin typeface="Times New Roman" panose="02020603050405020304"/>
                <a:ea typeface="楷体" panose="02010609060101010101" pitchFamily="49" charset="-122"/>
              </a:rPr>
              <a:t>热升华成水蒸气。</a:t>
            </a:r>
          </a:p>
        </p:txBody>
      </p:sp>
    </p:spTree>
  </p:cSld>
  <p:clrMapOvr>
    <a:masterClrMapping/>
  </p:clrMapOvr>
  <p:transition>
    <p:checke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1746">
                                            <p:txEl>
                                              <p:pRg st="0" end="0"/>
                                            </p:txEl>
                                          </p:spTgt>
                                        </p:tgtEl>
                                        <p:attrNameLst>
                                          <p:attrName>style.visibility</p:attrName>
                                        </p:attrNameLst>
                                      </p:cBhvr>
                                      <p:to>
                                        <p:strVal val="visible"/>
                                      </p:to>
                                    </p:set>
                                    <p:anim calcmode="lin" valueType="num">
                                      <p:cBhvr additive="base">
                                        <p:cTn id="7" dur="500" fill="hold"/>
                                        <p:tgtEl>
                                          <p:spTgt spid="3174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174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indefinite"/>
                            </p:stCondLst>
                          </p:cTn>
                        </p:par>
                        <p:par>
                          <p:cTn id="11" fill="hold" nodeType="afterGroup">
                            <p:stCondLst>
                              <p:cond delay="0"/>
                            </p:stCondLst>
                            <p:childTnLst>
                              <p:par>
                                <p:cTn id="12" presetID="4" presetClass="entr" presetSubtype="16" fill="hold" grpId="2" nodeType="clickEffect">
                                  <p:stCondLst>
                                    <p:cond delay="0"/>
                                  </p:stCondLst>
                                  <p:childTnLst>
                                    <p:set>
                                      <p:cBhvr>
                                        <p:cTn id="13" dur="1" fill="hold">
                                          <p:stCondLst>
                                            <p:cond delay="0"/>
                                          </p:stCondLst>
                                        </p:cTn>
                                        <p:tgtEl>
                                          <p:spTgt spid="31749"/>
                                        </p:tgtEl>
                                        <p:attrNameLst>
                                          <p:attrName>style.visibility</p:attrName>
                                        </p:attrNameLst>
                                      </p:cBhvr>
                                      <p:to>
                                        <p:strVal val="visible"/>
                                      </p:to>
                                    </p:set>
                                    <p:animEffect transition="in" filter="box(in)">
                                      <p:cBhvr>
                                        <p:cTn id="14" dur="500"/>
                                        <p:tgtEl>
                                          <p:spTgt spid="31749"/>
                                        </p:tgtEl>
                                      </p:cBhvr>
                                    </p:animEffect>
                                  </p:childTnLst>
                                </p:cTn>
                              </p:par>
                            </p:childTnLst>
                          </p:cTn>
                        </p:par>
                      </p:childTnLst>
                    </p:cTn>
                  </p:par>
                  <p:par>
                    <p:cTn id="15" fill="hold" nodeType="clickPar">
                      <p:stCondLst>
                        <p:cond delay="indefinite"/>
                      </p:stCondLst>
                      <p:childTnLst>
                        <p:par>
                          <p:cTn id="16" fill="hold" nodeType="withGroup">
                            <p:stCondLst>
                              <p:cond delay="indefinite"/>
                            </p:stCondLst>
                          </p:cTn>
                        </p:par>
                        <p:par>
                          <p:cTn id="17" fill="hold" nodeType="afterGroup">
                            <p:stCondLst>
                              <p:cond delay="0"/>
                            </p:stCondLst>
                            <p:childTnLst>
                              <p:par>
                                <p:cTn id="18" presetID="8" presetClass="entr" presetSubtype="16" fill="hold" grpId="1" nodeType="clickEffect">
                                  <p:stCondLst>
                                    <p:cond delay="0"/>
                                  </p:stCondLst>
                                  <p:childTnLst>
                                    <p:set>
                                      <p:cBhvr>
                                        <p:cTn id="19" dur="1" fill="hold">
                                          <p:stCondLst>
                                            <p:cond delay="0"/>
                                          </p:stCondLst>
                                        </p:cTn>
                                        <p:tgtEl>
                                          <p:spTgt spid="31748"/>
                                        </p:tgtEl>
                                        <p:attrNameLst>
                                          <p:attrName>style.visibility</p:attrName>
                                        </p:attrNameLst>
                                      </p:cBhvr>
                                      <p:to>
                                        <p:strVal val="visible"/>
                                      </p:to>
                                    </p:set>
                                    <p:animEffect transition="in" filter="diamond(in)">
                                      <p:cBhvr>
                                        <p:cTn id="20" dur="2000"/>
                                        <p:tgtEl>
                                          <p:spTgt spid="317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6" grpId="0" build="p"/>
      <p:bldP spid="31748" grpId="1"/>
      <p:bldP spid="31749" grpId="2"/>
    </p:bldLst>
  </p:timing>
</p:sld>
</file>

<file path=ppt/slides/slide13.xml><?xml version="1.0" encoding="utf-8"?>
<p:sld xmlns:a="http://schemas.openxmlformats.org/drawingml/2006/main" xmlns:r="http://schemas.openxmlformats.org/officeDocument/2006/relationships" xmlns:p14="http://schemas.microsoft.com/office/powerpoint/2010/main" xmlns:p15="http://schemas.microsoft.com/office/powerpoint/2012/main" xmlns:p="http://schemas.openxmlformats.org/presentationml/2006/main">
  <p:cSld>
    <p:spTree>
      <p:nvGrpSpPr>
        <p:cNvPr id="1" name=""/>
        <p:cNvGrpSpPr/>
        <p:nvPr/>
      </p:nvGrpSpPr>
      <p:grpSpPr>
        <a:xfrm>
          <a:off x="0" y="0"/>
          <a:ext cx="0" cy="0"/>
        </a:xfrm>
      </p:grpSpPr>
      <p:grpSp>
        <p:nvGrpSpPr>
          <p:cNvPr id="25602" name="组合 25601"/>
          <p:cNvGrpSpPr/>
          <p:nvPr/>
        </p:nvGrpSpPr>
        <p:grpSpPr>
          <a:xfrm>
            <a:off x="8578131" y="509500"/>
            <a:ext cx="3448096" cy="5979044"/>
            <a:chOff x="-73" y="-115"/>
            <a:chExt cx="2658" cy="2556"/>
          </a:xfrm>
        </p:grpSpPr>
        <p:sp>
          <p:nvSpPr>
            <p:cNvPr id="25603" name="文本框 25602"/>
            <p:cNvSpPr txBox="1"/>
            <p:nvPr/>
          </p:nvSpPr>
          <p:spPr>
            <a:xfrm>
              <a:off x="200" y="-115"/>
              <a:ext cx="2112" cy="456"/>
            </a:xfrm>
            <a:prstGeom prst="rect">
              <a:avLst/>
            </a:prstGeom>
            <a:noFill/>
            <a:ln w="9525">
              <a:noFill/>
            </a:ln>
          </p:spPr>
          <p:txBody>
            <a:bodyPr>
              <a:spAutoFit/>
            </a:bodyPr>
            <a:lstStyle/>
            <a:p>
              <a:pPr lvl="0">
                <a:spcBef>
                  <a:spcPct val="50000"/>
                </a:spcBef>
                <a:buClr>
                  <a:srgbClr val="000000"/>
                </a:buClr>
              </a:pPr>
              <a:r>
                <a:rPr lang="zh-CN" altLang="en-US" sz="3200" b="1">
                  <a:latin typeface="Times New Roman" panose="02020603050405020304"/>
                  <a:ea typeface="宋体" panose="02010600030101010101" pitchFamily="2" charset="-122"/>
                </a:rPr>
                <a:t>冰棍外表的“白粉”</a:t>
              </a:r>
            </a:p>
          </p:txBody>
        </p:sp>
        <p:pic>
          <p:nvPicPr>
            <p:cNvPr id="25604" name="图片 25603" descr="2"/>
            <p:cNvPicPr>
              <a:picLocks noChangeAspect="1"/>
            </p:cNvPicPr>
            <p:nvPr/>
          </p:nvPicPr>
          <p:blipFill>
            <a:blip r:embed="rId3"/>
            <a:stretch>
              <a:fillRect/>
            </a:stretch>
          </p:blipFill>
          <p:spPr>
            <a:xfrm>
              <a:off x="-73" y="341"/>
              <a:ext cx="2658" cy="2100"/>
            </a:xfrm>
            <a:prstGeom prst="rect">
              <a:avLst/>
            </a:prstGeom>
            <a:noFill/>
            <a:ln w="28575" cap="flat" cmpd="sng">
              <a:solidFill>
                <a:srgbClr val="0000FF"/>
              </a:solidFill>
              <a:prstDash val="solid"/>
              <a:miter/>
              <a:headEnd type="none" w="med" len="med"/>
              <a:tailEnd type="none" w="med" len="med"/>
            </a:ln>
          </p:spPr>
        </p:pic>
      </p:grpSp>
      <p:sp>
        <p:nvSpPr>
          <p:cNvPr id="24578" name="文本框 24577"/>
          <p:cNvSpPr txBox="1"/>
          <p:nvPr/>
        </p:nvSpPr>
        <p:spPr>
          <a:xfrm>
            <a:off x="0" y="1125538"/>
            <a:ext cx="8820150" cy="763905"/>
          </a:xfrm>
          <a:prstGeom prst="rect">
            <a:avLst/>
          </a:prstGeom>
          <a:noFill/>
          <a:ln w="9525">
            <a:noFill/>
          </a:ln>
        </p:spPr>
        <p:txBody>
          <a:bodyPr>
            <a:spAutoFit/>
          </a:bodyPr>
          <a:lstStyle/>
          <a:p>
            <a:pPr lvl="0"/>
            <a:r>
              <a:rPr lang="en-US" altLang="zh-CN" sz="4400" b="1">
                <a:latin typeface="Times New Roman" panose="02020603050405020304"/>
                <a:ea typeface="楷体" panose="02010609060101010101" pitchFamily="49" charset="-122"/>
              </a:rPr>
              <a:t>1</a:t>
            </a:r>
            <a:r>
              <a:rPr lang="zh-CN" altLang="en-US" sz="4400" b="1">
                <a:latin typeface="Times New Roman" panose="02020603050405020304"/>
                <a:ea typeface="楷体" panose="02010609060101010101" pitchFamily="49" charset="-122"/>
              </a:rPr>
              <a:t>．“霜”是怎样形成的？</a:t>
            </a:r>
            <a:endParaRPr lang="zh-CN" altLang="en-US" sz="3600">
              <a:latin typeface="Tahoma" panose="020b0604030504040204" pitchFamily="2" charset="0"/>
              <a:ea typeface="宋体" panose="02010600030101010101" pitchFamily="2" charset="-122"/>
            </a:endParaRPr>
          </a:p>
        </p:txBody>
      </p:sp>
      <p:sp>
        <p:nvSpPr>
          <p:cNvPr id="24579" name="文本占位符 24578"/>
          <p:cNvSpPr>
            <a:spLocks noGrp="1"/>
          </p:cNvSpPr>
          <p:nvPr>
            <p:ph idx="4294967295"/>
          </p:nvPr>
        </p:nvSpPr>
        <p:spPr>
          <a:xfrm>
            <a:off x="0" y="333375"/>
            <a:ext cx="7772400" cy="1368425"/>
          </a:xfrm>
        </p:spPr>
        <p:txBody>
          <a:bodyPr/>
          <a:lstStyle/>
          <a:p>
            <a:r>
              <a:rPr lang="zh-CN" altLang="en-US" sz="4000" b="1">
                <a:solidFill>
                  <a:srgbClr val="FF3300"/>
                </a:solidFill>
                <a:latin typeface="Times New Roman" panose="02020603050405020304"/>
                <a:ea typeface="楷体" panose="02010609060101010101" pitchFamily="49" charset="-122"/>
              </a:rPr>
              <a:t>分析</a:t>
            </a:r>
            <a:r>
              <a:rPr lang="zh-CN" altLang="en-US" sz="4000" b="1">
                <a:solidFill>
                  <a:srgbClr val="FF3300"/>
                </a:solidFill>
                <a:latin typeface="Times New Roman" panose="02020603050405020304"/>
                <a:ea typeface="楷体" panose="02010609060101010101" pitchFamily="49" charset="-122"/>
                <a:sym typeface="+mn-ea"/>
              </a:rPr>
              <a:t>生活中的</a:t>
            </a:r>
            <a:r>
              <a:rPr lang="zh-CN" altLang="en-US" sz="4000" b="1">
                <a:solidFill>
                  <a:srgbClr val="FF3300"/>
                </a:solidFill>
                <a:latin typeface="Times New Roman" panose="02020603050405020304"/>
                <a:ea typeface="楷体" panose="02010609060101010101" pitchFamily="49" charset="-122"/>
              </a:rPr>
              <a:t>升华和凝华现象</a:t>
            </a:r>
          </a:p>
        </p:txBody>
      </p:sp>
      <p:sp>
        <p:nvSpPr>
          <p:cNvPr id="24580" name="文本框 24579"/>
          <p:cNvSpPr txBox="1"/>
          <p:nvPr/>
        </p:nvSpPr>
        <p:spPr>
          <a:xfrm>
            <a:off x="0" y="2852738"/>
            <a:ext cx="8820150" cy="763905"/>
          </a:xfrm>
          <a:prstGeom prst="rect">
            <a:avLst/>
          </a:prstGeom>
          <a:noFill/>
          <a:ln w="9525">
            <a:noFill/>
          </a:ln>
        </p:spPr>
        <p:txBody>
          <a:bodyPr>
            <a:spAutoFit/>
          </a:bodyPr>
          <a:lstStyle/>
          <a:p>
            <a:pPr lvl="0"/>
            <a:r>
              <a:rPr lang="en-US" altLang="zh-CN" sz="4400" b="1">
                <a:latin typeface="Times New Roman" panose="02020603050405020304"/>
                <a:ea typeface="楷体" panose="02010609060101010101" pitchFamily="49" charset="-122"/>
              </a:rPr>
              <a:t>2</a:t>
            </a:r>
            <a:r>
              <a:rPr lang="zh-CN" altLang="en-US" sz="4400" b="1">
                <a:latin typeface="Times New Roman" panose="02020603050405020304"/>
                <a:ea typeface="楷体" panose="02010609060101010101" pitchFamily="49" charset="-122"/>
              </a:rPr>
              <a:t>．冬天冰冻的衣服变干。</a:t>
            </a:r>
            <a:endParaRPr lang="zh-CN" altLang="en-US" sz="3600">
              <a:latin typeface="Tahoma" panose="020b0604030504040204" pitchFamily="2" charset="0"/>
              <a:ea typeface="宋体" panose="02010600030101010101" pitchFamily="2" charset="-122"/>
            </a:endParaRPr>
          </a:p>
        </p:txBody>
      </p:sp>
      <p:sp>
        <p:nvSpPr>
          <p:cNvPr id="24581" name="文本框 24580"/>
          <p:cNvSpPr txBox="1"/>
          <p:nvPr/>
        </p:nvSpPr>
        <p:spPr>
          <a:xfrm>
            <a:off x="0" y="4581525"/>
            <a:ext cx="9467215" cy="763905"/>
          </a:xfrm>
          <a:prstGeom prst="rect">
            <a:avLst/>
          </a:prstGeom>
          <a:noFill/>
          <a:ln w="9525">
            <a:noFill/>
          </a:ln>
        </p:spPr>
        <p:txBody>
          <a:bodyPr wrap="square">
            <a:spAutoFit/>
          </a:bodyPr>
          <a:lstStyle/>
          <a:p>
            <a:pPr lvl="0"/>
            <a:r>
              <a:rPr lang="en-US" altLang="zh-CN" sz="4400" b="1">
                <a:latin typeface="Times New Roman" panose="02020603050405020304"/>
                <a:ea typeface="楷体" panose="02010609060101010101" pitchFamily="49" charset="-122"/>
              </a:rPr>
              <a:t>3.</a:t>
            </a:r>
            <a:r>
              <a:rPr lang="zh-CN" altLang="en-US" sz="4400" b="1">
                <a:latin typeface="Times New Roman" panose="02020603050405020304"/>
                <a:ea typeface="楷体" panose="02010609060101010101" pitchFamily="49" charset="-122"/>
              </a:rPr>
              <a:t>硬梆梆的冰棒上沾着白花花的“粉”</a:t>
            </a:r>
            <a:r>
              <a:rPr lang="zh-CN" altLang="en-US" sz="3600">
                <a:latin typeface="Times New Roman" panose="02020603050405020304"/>
                <a:ea typeface="楷体" panose="02010609060101010101" pitchFamily="49" charset="-122"/>
              </a:rPr>
              <a:t> </a:t>
            </a:r>
          </a:p>
        </p:txBody>
      </p:sp>
      <p:sp>
        <p:nvSpPr>
          <p:cNvPr id="24582" name="文本框 24581"/>
          <p:cNvSpPr txBox="1"/>
          <p:nvPr/>
        </p:nvSpPr>
        <p:spPr>
          <a:xfrm>
            <a:off x="1258888" y="2060575"/>
            <a:ext cx="3313112" cy="579120"/>
          </a:xfrm>
          <a:prstGeom prst="rect">
            <a:avLst/>
          </a:prstGeom>
          <a:noFill/>
          <a:ln w="9525">
            <a:noFill/>
          </a:ln>
        </p:spPr>
        <p:txBody>
          <a:bodyPr>
            <a:spAutoFit/>
          </a:bodyPr>
          <a:lstStyle/>
          <a:p>
            <a:pPr lvl="0">
              <a:spcBef>
                <a:spcPct val="50000"/>
              </a:spcBef>
            </a:pPr>
            <a:endParaRPr sz="3200">
              <a:solidFill>
                <a:srgbClr val="FF0000"/>
              </a:solidFill>
              <a:latin typeface="Arial" panose="020b0604020202020204" pitchFamily="34" charset="0"/>
              <a:ea typeface="宋体" panose="02010600030101010101" pitchFamily="2" charset="-122"/>
            </a:endParaRPr>
          </a:p>
        </p:txBody>
      </p:sp>
      <p:sp>
        <p:nvSpPr>
          <p:cNvPr id="24583" name="文本框 24582"/>
          <p:cNvSpPr txBox="1"/>
          <p:nvPr/>
        </p:nvSpPr>
        <p:spPr>
          <a:xfrm>
            <a:off x="0" y="1844675"/>
            <a:ext cx="9467850" cy="640080"/>
          </a:xfrm>
          <a:prstGeom prst="rect">
            <a:avLst/>
          </a:prstGeom>
          <a:noFill/>
          <a:ln w="9525">
            <a:noFill/>
          </a:ln>
        </p:spPr>
        <p:txBody>
          <a:bodyPr>
            <a:spAutoFit/>
          </a:bodyPr>
          <a:lstStyle/>
          <a:p>
            <a:pPr lvl="0">
              <a:spcBef>
                <a:spcPct val="50000"/>
              </a:spcBef>
            </a:pPr>
            <a:r>
              <a:rPr lang="zh-CN" altLang="en-US" sz="3600">
                <a:solidFill>
                  <a:srgbClr val="009999"/>
                </a:solidFill>
                <a:latin typeface="Times New Roman" panose="02020603050405020304"/>
                <a:ea typeface="楷体" panose="02010609060101010101" pitchFamily="49" charset="-122"/>
              </a:rPr>
              <a:t>空气中的</a:t>
            </a:r>
            <a:r>
              <a:rPr lang="zh-CN" altLang="en-US" sz="3600">
                <a:solidFill>
                  <a:srgbClr val="FF0000"/>
                </a:solidFill>
                <a:latin typeface="Times New Roman" panose="02020603050405020304"/>
                <a:ea typeface="楷体" panose="02010609060101010101" pitchFamily="49" charset="-122"/>
              </a:rPr>
              <a:t>水蒸气</a:t>
            </a:r>
            <a:r>
              <a:rPr lang="zh-CN" altLang="en-US" sz="3600">
                <a:solidFill>
                  <a:srgbClr val="660066"/>
                </a:solidFill>
                <a:latin typeface="Times New Roman" panose="02020603050405020304"/>
                <a:ea typeface="楷体" panose="02010609060101010101" pitchFamily="49" charset="-122"/>
              </a:rPr>
              <a:t>遇冷</a:t>
            </a:r>
            <a:r>
              <a:rPr lang="zh-CN" altLang="en-US" sz="3600">
                <a:solidFill>
                  <a:srgbClr val="009999"/>
                </a:solidFill>
                <a:latin typeface="Times New Roman" panose="02020603050405020304"/>
                <a:ea typeface="楷体" panose="02010609060101010101" pitchFamily="49" charset="-122"/>
              </a:rPr>
              <a:t>直接变成</a:t>
            </a:r>
            <a:r>
              <a:rPr lang="zh-CN" altLang="en-US" sz="3600">
                <a:solidFill>
                  <a:srgbClr val="FF0000"/>
                </a:solidFill>
                <a:latin typeface="Times New Roman" panose="02020603050405020304"/>
                <a:ea typeface="楷体" panose="02010609060101010101" pitchFamily="49" charset="-122"/>
              </a:rPr>
              <a:t>霜，是凝华现象</a:t>
            </a:r>
          </a:p>
        </p:txBody>
      </p:sp>
      <p:sp>
        <p:nvSpPr>
          <p:cNvPr id="24584" name="文本框 24583"/>
          <p:cNvSpPr txBox="1"/>
          <p:nvPr/>
        </p:nvSpPr>
        <p:spPr>
          <a:xfrm>
            <a:off x="0" y="3500438"/>
            <a:ext cx="9396413" cy="640080"/>
          </a:xfrm>
          <a:prstGeom prst="rect">
            <a:avLst/>
          </a:prstGeom>
          <a:noFill/>
          <a:ln w="9525">
            <a:noFill/>
          </a:ln>
        </p:spPr>
        <p:txBody>
          <a:bodyPr>
            <a:spAutoFit/>
          </a:bodyPr>
          <a:lstStyle/>
          <a:p>
            <a:pPr lvl="0">
              <a:spcBef>
                <a:spcPct val="50000"/>
              </a:spcBef>
            </a:pPr>
            <a:r>
              <a:rPr lang="zh-CN" altLang="en-US" sz="3600">
                <a:solidFill>
                  <a:srgbClr val="009999"/>
                </a:solidFill>
                <a:latin typeface="Times New Roman" panose="02020603050405020304"/>
                <a:ea typeface="楷体" panose="02010609060101010101" pitchFamily="49" charset="-122"/>
              </a:rPr>
              <a:t>衣服上的</a:t>
            </a:r>
            <a:r>
              <a:rPr lang="zh-CN" altLang="en-US" sz="3600">
                <a:solidFill>
                  <a:srgbClr val="FF0000"/>
                </a:solidFill>
                <a:latin typeface="Times New Roman" panose="02020603050405020304"/>
                <a:ea typeface="楷体" panose="02010609060101010101" pitchFamily="49" charset="-122"/>
              </a:rPr>
              <a:t>冰</a:t>
            </a:r>
            <a:r>
              <a:rPr lang="zh-CN" altLang="en-US" sz="3600">
                <a:solidFill>
                  <a:srgbClr val="660066"/>
                </a:solidFill>
                <a:latin typeface="Times New Roman" panose="02020603050405020304"/>
                <a:ea typeface="楷体" panose="02010609060101010101" pitchFamily="49" charset="-122"/>
              </a:rPr>
              <a:t>遇热</a:t>
            </a:r>
            <a:r>
              <a:rPr lang="zh-CN" altLang="en-US" sz="3600">
                <a:solidFill>
                  <a:srgbClr val="009999"/>
                </a:solidFill>
                <a:latin typeface="Times New Roman" panose="02020603050405020304"/>
                <a:ea typeface="楷体" panose="02010609060101010101" pitchFamily="49" charset="-122"/>
              </a:rPr>
              <a:t>直接变成</a:t>
            </a:r>
            <a:r>
              <a:rPr lang="zh-CN" altLang="en-US" sz="3600">
                <a:solidFill>
                  <a:srgbClr val="FF0000"/>
                </a:solidFill>
                <a:latin typeface="Times New Roman" panose="02020603050405020304"/>
                <a:ea typeface="楷体" panose="02010609060101010101" pitchFamily="49" charset="-122"/>
              </a:rPr>
              <a:t>水蒸气，是升华现象</a:t>
            </a:r>
          </a:p>
        </p:txBody>
      </p:sp>
      <p:sp>
        <p:nvSpPr>
          <p:cNvPr id="24585" name="文本框 24584"/>
          <p:cNvSpPr txBox="1"/>
          <p:nvPr/>
        </p:nvSpPr>
        <p:spPr>
          <a:xfrm>
            <a:off x="323850" y="5300663"/>
            <a:ext cx="8820150" cy="1188720"/>
          </a:xfrm>
          <a:prstGeom prst="rect">
            <a:avLst/>
          </a:prstGeom>
          <a:noFill/>
          <a:ln w="9525">
            <a:noFill/>
          </a:ln>
        </p:spPr>
        <p:txBody>
          <a:bodyPr>
            <a:spAutoFit/>
          </a:bodyPr>
          <a:lstStyle/>
          <a:p>
            <a:pPr lvl="0">
              <a:spcBef>
                <a:spcPct val="50000"/>
              </a:spcBef>
            </a:pPr>
            <a:r>
              <a:rPr lang="zh-CN" altLang="en-US" sz="3600">
                <a:solidFill>
                  <a:srgbClr val="009999"/>
                </a:solidFill>
                <a:latin typeface="Times New Roman" panose="02020603050405020304"/>
                <a:ea typeface="楷体" panose="02010609060101010101" pitchFamily="49" charset="-122"/>
              </a:rPr>
              <a:t>空气中的</a:t>
            </a:r>
            <a:r>
              <a:rPr lang="zh-CN" altLang="en-US" sz="3600">
                <a:solidFill>
                  <a:srgbClr val="FF0000"/>
                </a:solidFill>
                <a:latin typeface="Times New Roman" panose="02020603050405020304"/>
                <a:ea typeface="楷体" panose="02010609060101010101" pitchFamily="49" charset="-122"/>
              </a:rPr>
              <a:t>水蒸气</a:t>
            </a:r>
            <a:r>
              <a:rPr lang="zh-CN" altLang="en-US" sz="3600">
                <a:solidFill>
                  <a:srgbClr val="660066"/>
                </a:solidFill>
                <a:latin typeface="Times New Roman" panose="02020603050405020304"/>
                <a:ea typeface="楷体" panose="02010609060101010101" pitchFamily="49" charset="-122"/>
              </a:rPr>
              <a:t>遇冰棒</a:t>
            </a:r>
            <a:r>
              <a:rPr lang="zh-CN" altLang="en-US" sz="3600">
                <a:solidFill>
                  <a:srgbClr val="009999"/>
                </a:solidFill>
                <a:latin typeface="Times New Roman" panose="02020603050405020304"/>
                <a:ea typeface="楷体" panose="02010609060101010101" pitchFamily="49" charset="-122"/>
              </a:rPr>
              <a:t>直接变成</a:t>
            </a:r>
            <a:r>
              <a:rPr lang="zh-CN" altLang="en-US" sz="3600">
                <a:solidFill>
                  <a:srgbClr val="FF0000"/>
                </a:solidFill>
                <a:latin typeface="Times New Roman" panose="02020603050405020304"/>
                <a:ea typeface="楷体" panose="02010609060101010101" pitchFamily="49" charset="-122"/>
              </a:rPr>
              <a:t>霜（白花花的粉），是凝华现象</a:t>
            </a:r>
          </a:p>
        </p:txBody>
      </p:sp>
    </p:spTree>
  </p:cSld>
  <p:clrMapOvr>
    <a:masterClrMapping/>
  </p:clrMapOvr>
  <p:transition>
    <p:checke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4583"/>
                                        </p:tgtEl>
                                        <p:attrNameLst>
                                          <p:attrName>style.visibility</p:attrName>
                                        </p:attrNameLst>
                                      </p:cBhvr>
                                      <p:to>
                                        <p:strVal val="visible"/>
                                      </p:to>
                                    </p:set>
                                    <p:animEffect transition="in" filter="wipe(left)">
                                      <p:cBhvr>
                                        <p:cTn id="7" dur="3000"/>
                                        <p:tgtEl>
                                          <p:spTgt spid="24583"/>
                                        </p:tgtEl>
                                      </p:cBhvr>
                                    </p:animEffect>
                                  </p:childTnLst>
                                </p:cTn>
                              </p:par>
                            </p:childTnLst>
                          </p:cTn>
                        </p:par>
                      </p:childTnLst>
                    </p:cTn>
                  </p:par>
                  <p:par>
                    <p:cTn id="8" fill="hold" nodeType="clickPar">
                      <p:stCondLst>
                        <p:cond delay="indefinite"/>
                      </p:stCondLst>
                      <p:childTnLst>
                        <p:par>
                          <p:cTn id="9" fill="hold" nodeType="withGroup">
                            <p:stCondLst>
                              <p:cond delay="indefinite"/>
                            </p:stCondLst>
                          </p:cTn>
                        </p:par>
                        <p:par>
                          <p:cTn id="10" fill="hold" nodeType="afterGroup">
                            <p:stCondLst>
                              <p:cond delay="0"/>
                            </p:stCondLst>
                            <p:childTnLst>
                              <p:par>
                                <p:cTn id="11" presetID="22" presetClass="entr" presetSubtype="8" fill="hold" grpId="1" nodeType="clickEffect">
                                  <p:stCondLst>
                                    <p:cond delay="0"/>
                                  </p:stCondLst>
                                  <p:childTnLst>
                                    <p:set>
                                      <p:cBhvr>
                                        <p:cTn id="12" dur="1" fill="hold">
                                          <p:stCondLst>
                                            <p:cond delay="0"/>
                                          </p:stCondLst>
                                        </p:cTn>
                                        <p:tgtEl>
                                          <p:spTgt spid="24584"/>
                                        </p:tgtEl>
                                        <p:attrNameLst>
                                          <p:attrName>style.visibility</p:attrName>
                                        </p:attrNameLst>
                                      </p:cBhvr>
                                      <p:to>
                                        <p:strVal val="visible"/>
                                      </p:to>
                                    </p:set>
                                    <p:animEffect transition="in" filter="wipe(left)">
                                      <p:cBhvr>
                                        <p:cTn id="13" dur="3000"/>
                                        <p:tgtEl>
                                          <p:spTgt spid="24584"/>
                                        </p:tgtEl>
                                      </p:cBhvr>
                                    </p:animEffect>
                                  </p:childTnLst>
                                </p:cTn>
                              </p:par>
                            </p:childTnLst>
                          </p:cTn>
                        </p:par>
                      </p:childTnLst>
                    </p:cTn>
                  </p:par>
                  <p:par>
                    <p:cTn id="14" fill="hold" nodeType="clickPar">
                      <p:stCondLst>
                        <p:cond delay="indefinite"/>
                      </p:stCondLst>
                      <p:childTnLst>
                        <p:par>
                          <p:cTn id="15" fill="hold" nodeType="withGroup">
                            <p:stCondLst>
                              <p:cond delay="indefinite"/>
                            </p:stCondLst>
                          </p:cTn>
                        </p:par>
                        <p:par>
                          <p:cTn id="16" fill="hold" nodeType="afterGroup">
                            <p:stCondLst>
                              <p:cond delay="0"/>
                            </p:stCondLst>
                            <p:childTnLst>
                              <p:par>
                                <p:cTn id="17" presetID="22" presetClass="entr" presetSubtype="8" fill="hold" grpId="2" nodeType="clickEffect">
                                  <p:stCondLst>
                                    <p:cond delay="0"/>
                                  </p:stCondLst>
                                  <p:childTnLst>
                                    <p:set>
                                      <p:cBhvr>
                                        <p:cTn id="18" dur="1" fill="hold">
                                          <p:stCondLst>
                                            <p:cond delay="0"/>
                                          </p:stCondLst>
                                        </p:cTn>
                                        <p:tgtEl>
                                          <p:spTgt spid="24585"/>
                                        </p:tgtEl>
                                        <p:attrNameLst>
                                          <p:attrName>style.visibility</p:attrName>
                                        </p:attrNameLst>
                                      </p:cBhvr>
                                      <p:to>
                                        <p:strVal val="visible"/>
                                      </p:to>
                                    </p:set>
                                    <p:animEffect transition="in" filter="wipe(left)">
                                      <p:cBhvr>
                                        <p:cTn id="19" dur="3000"/>
                                        <p:tgtEl>
                                          <p:spTgt spid="245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83" grpId="0"/>
      <p:bldP spid="24584" grpId="1"/>
      <p:bldP spid="24585" grpId="2"/>
    </p:bldLst>
  </p:timing>
</p:sld>
</file>

<file path=ppt/slides/slide14.xml><?xml version="1.0" encoding="utf-8"?>
<p:sld xmlns:a="http://schemas.openxmlformats.org/drawingml/2006/main" xmlns:r="http://schemas.openxmlformats.org/officeDocument/2006/relationships" xmlns:p14="http://schemas.microsoft.com/office/powerpoint/2010/main" xmlns:p15="http://schemas.microsoft.com/office/powerpoint/2012/main" xmlns:p="http://schemas.openxmlformats.org/presentationml/2006/main">
  <p:cSld>
    <p:spTree>
      <p:nvGrpSpPr>
        <p:cNvPr id="1" name=""/>
        <p:cNvGrpSpPr/>
        <p:nvPr/>
      </p:nvGrpSpPr>
      <p:grpSpPr>
        <a:xfrm>
          <a:off x="0" y="0"/>
          <a:ext cx="0" cy="0"/>
        </a:xfrm>
      </p:grpSpPr>
      <p:sp>
        <p:nvSpPr>
          <p:cNvPr id="33794" name="矩形 33793"/>
          <p:cNvSpPr/>
          <p:nvPr/>
        </p:nvSpPr>
        <p:spPr>
          <a:xfrm>
            <a:off x="2538730" y="1057275"/>
            <a:ext cx="6139815" cy="3034030"/>
          </a:xfrm>
          <a:prstGeom prst="rect">
            <a:avLst/>
          </a:prstGeom>
        </p:spPr>
        <p:txBody>
          <a:bodyPr wrap="none" fromWordArt="1">
            <a:prstTxWarp prst="textDeflate">
              <a:avLst>
                <a:gd name="adj" fmla="val 230"/>
              </a:avLst>
            </a:prstTxWarp>
            <a:normAutofit/>
            <a:scene3d>
              <a:camera prst="orthographicFront"/>
              <a:lightRig rig="threePt" dir="t"/>
            </a:scene3d>
          </a:bodyPr>
          <a:lstStyle/>
          <a:p>
            <a:pPr algn="ctr"/>
            <a:r>
              <a:rPr lang="zh-CN" altLang="en-US" sz="3600" b="1">
                <a:solidFill>
                  <a:schemeClr val="tx1"/>
                </a:solidFill>
                <a:effectLst>
                  <a:outerShdw blurRad="38100" dist="19050" dir="2700000" algn="tl" rotWithShape="0">
                    <a:schemeClr val="dk1">
                      <a:alpha val="40000"/>
                    </a:schemeClr>
                  </a:outerShdw>
                </a:effectLst>
                <a:latin typeface="Times New Roman" panose="02020603050405020304" pitchFamily="2" charset="-122"/>
                <a:ea typeface="楷体" panose="02010609060101010101" pitchFamily="49" charset="-122"/>
              </a:rPr>
              <a:t>三、干冰的应用</a:t>
            </a:r>
          </a:p>
        </p:txBody>
      </p:sp>
    </p:spTree>
  </p:cSld>
  <p:clrMapOvr>
    <a:masterClrMapping/>
  </p:clrMapOvr>
  <p:transition>
    <p:checker dir="vert"/>
  </p:transition>
  <p:timing/>
</p:sld>
</file>

<file path=ppt/slides/slide15.xml><?xml version="1.0" encoding="utf-8"?>
<p:sld xmlns:a="http://schemas.openxmlformats.org/drawingml/2006/main" xmlns:r="http://schemas.openxmlformats.org/officeDocument/2006/relationships" xmlns:p14="http://schemas.microsoft.com/office/powerpoint/2010/main" xmlns:p15="http://schemas.microsoft.com/office/powerpoint/2012/main" xmlns:p="http://schemas.openxmlformats.org/presentationml/2006/main">
  <p:cSld>
    <p:spTree>
      <p:nvGrpSpPr>
        <p:cNvPr id="1" name=""/>
        <p:cNvGrpSpPr/>
        <p:nvPr/>
      </p:nvGrpSpPr>
      <p:grpSpPr>
        <a:xfrm>
          <a:off x="0" y="0"/>
          <a:ext cx="0" cy="0"/>
        </a:xfrm>
      </p:grpSpPr>
      <p:sp>
        <p:nvSpPr>
          <p:cNvPr id="32770" name="文本框 32769"/>
          <p:cNvSpPr txBox="1"/>
          <p:nvPr/>
        </p:nvSpPr>
        <p:spPr>
          <a:xfrm>
            <a:off x="1362710" y="4349115"/>
            <a:ext cx="3889375" cy="579120"/>
          </a:xfrm>
          <a:prstGeom prst="rect">
            <a:avLst/>
          </a:prstGeom>
          <a:noFill/>
          <a:ln w="9525">
            <a:noFill/>
          </a:ln>
        </p:spPr>
        <p:txBody>
          <a:bodyPr>
            <a:spAutoFit/>
          </a:bodyPr>
          <a:lstStyle/>
          <a:p>
            <a:pPr lvl="0">
              <a:spcBef>
                <a:spcPct val="50000"/>
              </a:spcBef>
            </a:pPr>
            <a:r>
              <a:rPr lang="zh-CN" altLang="en-US" sz="3200" b="1">
                <a:latin typeface="Times New Roman" panose="02020603050405020304" pitchFamily="2" charset="-122"/>
                <a:ea typeface="楷体" panose="02010609060101010101" pitchFamily="49" charset="-122"/>
              </a:rPr>
              <a:t>干冰是什么东西呢？ </a:t>
            </a:r>
          </a:p>
        </p:txBody>
      </p:sp>
      <p:pic>
        <p:nvPicPr>
          <p:cNvPr id="32771" name="图片 32770" descr="干冰"/>
          <p:cNvPicPr>
            <a:picLocks noChangeAspect="1"/>
          </p:cNvPicPr>
          <p:nvPr/>
        </p:nvPicPr>
        <p:blipFill>
          <a:blip r:embed="rId3"/>
          <a:stretch>
            <a:fillRect/>
          </a:stretch>
        </p:blipFill>
        <p:spPr>
          <a:xfrm>
            <a:off x="1201420" y="900430"/>
            <a:ext cx="4211638" cy="3109913"/>
          </a:xfrm>
          <a:prstGeom prst="rect">
            <a:avLst/>
          </a:prstGeom>
          <a:noFill/>
          <a:ln w="9525">
            <a:noFill/>
          </a:ln>
        </p:spPr>
      </p:pic>
      <p:sp>
        <p:nvSpPr>
          <p:cNvPr id="32772" name="文本框 32771"/>
          <p:cNvSpPr txBox="1"/>
          <p:nvPr/>
        </p:nvSpPr>
        <p:spPr>
          <a:xfrm>
            <a:off x="1774825" y="260350"/>
            <a:ext cx="2808288" cy="640080"/>
          </a:xfrm>
          <a:prstGeom prst="rect">
            <a:avLst/>
          </a:prstGeom>
          <a:noFill/>
          <a:ln w="9525">
            <a:noFill/>
          </a:ln>
        </p:spPr>
        <p:txBody>
          <a:bodyPr>
            <a:spAutoFit/>
          </a:bodyPr>
          <a:lstStyle/>
          <a:p>
            <a:pPr lvl="0">
              <a:spcBef>
                <a:spcPct val="50000"/>
              </a:spcBef>
            </a:pPr>
            <a:r>
              <a:rPr lang="zh-CN" altLang="en-US" sz="3600" b="1">
                <a:solidFill>
                  <a:srgbClr val="FF3300"/>
                </a:solidFill>
                <a:latin typeface="Times New Roman" panose="02020603050405020304"/>
                <a:ea typeface="楷体" panose="02010609060101010101" pitchFamily="49" charset="-122"/>
              </a:rPr>
              <a:t>科学小知识</a:t>
            </a:r>
          </a:p>
        </p:txBody>
      </p:sp>
      <p:sp>
        <p:nvSpPr>
          <p:cNvPr id="32773" name="文本框 32772"/>
          <p:cNvSpPr txBox="1"/>
          <p:nvPr/>
        </p:nvSpPr>
        <p:spPr>
          <a:xfrm>
            <a:off x="5413375" y="685800"/>
            <a:ext cx="6578600" cy="4480560"/>
          </a:xfrm>
          <a:prstGeom prst="rect">
            <a:avLst/>
          </a:prstGeom>
          <a:noFill/>
          <a:ln w="9525">
            <a:noFill/>
          </a:ln>
        </p:spPr>
        <p:txBody>
          <a:bodyPr wrap="square">
            <a:spAutoFit/>
          </a:bodyPr>
          <a:lstStyle/>
          <a:p>
            <a:pPr lvl="0">
              <a:spcBef>
                <a:spcPct val="50000"/>
              </a:spcBef>
            </a:pPr>
            <a:r>
              <a:rPr lang="en-US" altLang="zh-CN" sz="3200" b="1">
                <a:latin typeface="Times New Roman" panose="02020603050405020304" pitchFamily="2" charset="-122"/>
                <a:ea typeface="楷体" panose="02010609060101010101" pitchFamily="49" charset="-122"/>
              </a:rPr>
              <a:t>    </a:t>
            </a:r>
            <a:r>
              <a:rPr lang="zh-CN" altLang="en-US" sz="3600" b="1">
                <a:latin typeface="Times New Roman" panose="02020603050405020304" pitchFamily="2" charset="-122"/>
                <a:ea typeface="楷体" panose="02010609060101010101" pitchFamily="49" charset="-122"/>
              </a:rPr>
              <a:t>它就是</a:t>
            </a:r>
            <a:r>
              <a:rPr lang="zh-CN" altLang="en-US" sz="3600" b="1">
                <a:solidFill>
                  <a:srgbClr val="009999"/>
                </a:solidFill>
                <a:latin typeface="Times New Roman" panose="02020603050405020304" pitchFamily="2" charset="-122"/>
                <a:ea typeface="楷体" panose="02010609060101010101" pitchFamily="49" charset="-122"/>
              </a:rPr>
              <a:t>固态的二氧化碳</a:t>
            </a:r>
            <a:r>
              <a:rPr lang="zh-CN" altLang="en-US" sz="3600" b="1">
                <a:latin typeface="Times New Roman" panose="02020603050405020304" pitchFamily="2" charset="-122"/>
                <a:ea typeface="楷体" panose="02010609060101010101" pitchFamily="49" charset="-122"/>
              </a:rPr>
              <a:t>．二氧化碳气体在加压和降温的条件下，会变成无色液体，再降低温度，会变成雪花般的固体，经过压缩，就会成干冰，它在一个标准大气压下，可以在</a:t>
            </a:r>
            <a:r>
              <a:rPr lang="en-US" altLang="zh-CN" sz="3600" b="1">
                <a:latin typeface="Times New Roman" panose="02020603050405020304" pitchFamily="2" charset="-122"/>
                <a:ea typeface="楷体" panose="02010609060101010101" pitchFamily="49" charset="-122"/>
              </a:rPr>
              <a:t>-78℃</a:t>
            </a:r>
            <a:r>
              <a:rPr lang="zh-CN" altLang="en-US" sz="3600" b="1">
                <a:latin typeface="Times New Roman" panose="02020603050405020304" pitchFamily="2" charset="-122"/>
                <a:ea typeface="楷体" panose="02010609060101010101" pitchFamily="49" charset="-122"/>
              </a:rPr>
              <a:t>时直接变成气体．</a:t>
            </a:r>
            <a:r>
              <a:rPr lang="zh-CN" altLang="en-US" sz="3600">
                <a:latin typeface="Times New Roman" panose="02020603050405020304"/>
                <a:ea typeface="楷体" panose="02010609060101010101" pitchFamily="49" charset="-122"/>
              </a:rPr>
              <a:t> </a:t>
            </a:r>
            <a:br>
              <a:rPr lang="zh-CN" altLang="en-US" sz="3600">
                <a:latin typeface="Arial" panose="020b0604020202020204" pitchFamily="34" charset="0"/>
                <a:ea typeface="宋体" panose="02010600030101010101" pitchFamily="2" charset="-122"/>
              </a:rPr>
            </a:br>
          </a:p>
        </p:txBody>
      </p:sp>
    </p:spTree>
  </p:cSld>
  <p:clrMapOvr>
    <a:masterClrMapping/>
  </p:clrMapOvr>
  <p:transition>
    <p:checke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3" presetClass="entr" presetSubtype="10" fill="hold" nodeType="clickEffect">
                                  <p:stCondLst>
                                    <p:cond delay="0"/>
                                  </p:stCondLst>
                                  <p:childTnLst>
                                    <p:set>
                                      <p:cBhvr>
                                        <p:cTn id="6" dur="1" fill="hold">
                                          <p:stCondLst>
                                            <p:cond delay="0"/>
                                          </p:stCondLst>
                                        </p:cTn>
                                        <p:tgtEl>
                                          <p:spTgt spid="32771"/>
                                        </p:tgtEl>
                                        <p:attrNameLst>
                                          <p:attrName>style.visibility</p:attrName>
                                        </p:attrNameLst>
                                      </p:cBhvr>
                                      <p:to>
                                        <p:strVal val="visible"/>
                                      </p:to>
                                    </p:set>
                                    <p:animEffect transition="in" filter="blinds(horizontal)">
                                      <p:cBhvr>
                                        <p:cTn id="7" dur="500"/>
                                        <p:tgtEl>
                                          <p:spTgt spid="32771"/>
                                        </p:tgtEl>
                                      </p:cBhvr>
                                    </p:animEffect>
                                  </p:childTnLst>
                                </p:cTn>
                              </p:par>
                            </p:childTnLst>
                          </p:cTn>
                        </p:par>
                      </p:childTnLst>
                    </p:cTn>
                  </p:par>
                  <p:par>
                    <p:cTn id="8" fill="hold" nodeType="clickPar">
                      <p:stCondLst>
                        <p:cond delay="indefinite"/>
                      </p:stCondLst>
                      <p:childTnLst>
                        <p:par>
                          <p:cTn id="9" fill="hold" nodeType="withGroup">
                            <p:stCondLst>
                              <p:cond delay="indefinite"/>
                            </p:stCondLst>
                          </p:cTn>
                        </p:par>
                        <p:par>
                          <p:cTn id="10" fill="hold" nodeType="afterGroup">
                            <p:stCondLst>
                              <p:cond delay="0"/>
                            </p:stCondLst>
                            <p:childTnLst>
                              <p:par>
                                <p:cTn id="11" presetID="4" presetClass="entr" presetSubtype="16" fill="hold" grpId="0" nodeType="clickEffect">
                                  <p:stCondLst>
                                    <p:cond delay="0"/>
                                  </p:stCondLst>
                                  <p:childTnLst>
                                    <p:set>
                                      <p:cBhvr>
                                        <p:cTn id="12" dur="1" fill="hold">
                                          <p:stCondLst>
                                            <p:cond delay="0"/>
                                          </p:stCondLst>
                                        </p:cTn>
                                        <p:tgtEl>
                                          <p:spTgt spid="32770"/>
                                        </p:tgtEl>
                                        <p:attrNameLst>
                                          <p:attrName>style.visibility</p:attrName>
                                        </p:attrNameLst>
                                      </p:cBhvr>
                                      <p:to>
                                        <p:strVal val="visible"/>
                                      </p:to>
                                    </p:set>
                                    <p:animEffect transition="in" filter="box(in)">
                                      <p:cBhvr>
                                        <p:cTn id="13" dur="500"/>
                                        <p:tgtEl>
                                          <p:spTgt spid="32770"/>
                                        </p:tgtEl>
                                      </p:cBhvr>
                                    </p:animEffect>
                                  </p:childTnLst>
                                </p:cTn>
                              </p:par>
                            </p:childTnLst>
                          </p:cTn>
                        </p:par>
                      </p:childTnLst>
                    </p:cTn>
                  </p:par>
                  <p:par>
                    <p:cTn id="14" fill="hold" nodeType="clickPar">
                      <p:stCondLst>
                        <p:cond delay="indefinite"/>
                      </p:stCondLst>
                      <p:childTnLst>
                        <p:par>
                          <p:cTn id="15" fill="hold" nodeType="withGroup">
                            <p:stCondLst>
                              <p:cond delay="indefinite"/>
                            </p:stCondLst>
                          </p:cTn>
                        </p:par>
                        <p:par>
                          <p:cTn id="16" fill="hold" nodeType="afterGroup">
                            <p:stCondLst>
                              <p:cond delay="0"/>
                            </p:stCondLst>
                            <p:childTnLst>
                              <p:par>
                                <p:cTn id="17" presetID="5" presetClass="entr" presetSubtype="10" fill="hold" grpId="1" nodeType="clickEffect">
                                  <p:stCondLst>
                                    <p:cond delay="0"/>
                                  </p:stCondLst>
                                  <p:childTnLst>
                                    <p:set>
                                      <p:cBhvr>
                                        <p:cTn id="18" dur="1" fill="hold">
                                          <p:stCondLst>
                                            <p:cond delay="0"/>
                                          </p:stCondLst>
                                        </p:cTn>
                                        <p:tgtEl>
                                          <p:spTgt spid="32773"/>
                                        </p:tgtEl>
                                        <p:attrNameLst>
                                          <p:attrName>style.visibility</p:attrName>
                                        </p:attrNameLst>
                                      </p:cBhvr>
                                      <p:to>
                                        <p:strVal val="visible"/>
                                      </p:to>
                                    </p:set>
                                    <p:animEffect transition="in" filter="checkerboard(across)">
                                      <p:cBhvr>
                                        <p:cTn id="19" dur="500"/>
                                        <p:tgtEl>
                                          <p:spTgt spid="327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0" grpId="0"/>
      <p:bldP spid="32773" grpId="1"/>
    </p:bldLst>
  </p:timing>
</p:sld>
</file>

<file path=ppt/slides/slide16.xml><?xml version="1.0" encoding="utf-8"?>
<p:sld xmlns:a="http://schemas.openxmlformats.org/drawingml/2006/main" xmlns:r="http://schemas.openxmlformats.org/officeDocument/2006/relationships" xmlns:p14="http://schemas.microsoft.com/office/powerpoint/2010/main" xmlns:p15="http://schemas.microsoft.com/office/powerpoint/2012/main" xmlns:p="http://schemas.openxmlformats.org/presentationml/2006/main">
  <p:cSld>
    <p:spTree>
      <p:nvGrpSpPr>
        <p:cNvPr id="1" name=""/>
        <p:cNvGrpSpPr/>
        <p:nvPr/>
      </p:nvGrpSpPr>
      <p:grpSpPr>
        <a:xfrm>
          <a:off x="0" y="0"/>
          <a:ext cx="0" cy="0"/>
        </a:xfrm>
      </p:grpSpPr>
      <p:sp>
        <p:nvSpPr>
          <p:cNvPr id="53251" name="副标题 53250"/>
          <p:cNvSpPr>
            <a:spLocks noGrp="1"/>
          </p:cNvSpPr>
          <p:nvPr>
            <p:ph type="subTitle" sz="quarter" idx="4294967295"/>
          </p:nvPr>
        </p:nvSpPr>
        <p:spPr>
          <a:xfrm>
            <a:off x="9193213" y="1014413"/>
            <a:ext cx="2998787" cy="647700"/>
          </a:xfrm>
        </p:spPr>
        <p:txBody>
          <a:bodyPr anchor="t"/>
          <a:lstStyle/>
          <a:p>
            <a:pPr algn="l" defTabSz="914400">
              <a:buSzPct val="120000"/>
              <a:buNone/>
            </a:pPr>
            <a:r>
              <a:rPr lang="zh-CN" altLang="en-US" sz="4000" b="1" kern="1200" baseline="0">
                <a:solidFill>
                  <a:srgbClr val="000000"/>
                </a:solidFill>
                <a:latin typeface="Times New Roman" panose="02020603050405020304"/>
                <a:ea typeface="楷体" panose="02010609060101010101" pitchFamily="49" charset="-122"/>
              </a:rPr>
              <a:t>干冰灭火器</a:t>
            </a:r>
            <a:endParaRPr lang="zh-CN" altLang="en-US" sz="4000" b="1" kern="1200" baseline="0">
              <a:solidFill>
                <a:srgbClr val="000000"/>
              </a:solidFill>
              <a:latin typeface="Tahoma" panose="020b0604030504040204" pitchFamily="2" charset="0"/>
              <a:ea typeface="宋体" panose="02010600030101010101" pitchFamily="2" charset="-122"/>
            </a:endParaRPr>
          </a:p>
        </p:txBody>
      </p:sp>
      <p:pic>
        <p:nvPicPr>
          <p:cNvPr id="53253" name="图片 53252" descr="灭火器"/>
          <p:cNvPicPr>
            <a:picLocks noChangeAspect="1"/>
          </p:cNvPicPr>
          <p:nvPr/>
        </p:nvPicPr>
        <p:blipFill>
          <a:blip r:embed="rId3"/>
          <a:stretch>
            <a:fillRect/>
          </a:stretch>
        </p:blipFill>
        <p:spPr>
          <a:xfrm>
            <a:off x="2209800" y="304800"/>
            <a:ext cx="2895600" cy="3248025"/>
          </a:xfrm>
          <a:prstGeom prst="rect">
            <a:avLst/>
          </a:prstGeom>
          <a:noFill/>
          <a:ln w="9525">
            <a:noFill/>
          </a:ln>
        </p:spPr>
      </p:pic>
      <p:sp>
        <p:nvSpPr>
          <p:cNvPr id="53254" name="矩形 53253"/>
          <p:cNvSpPr/>
          <p:nvPr/>
        </p:nvSpPr>
        <p:spPr>
          <a:xfrm>
            <a:off x="5486400" y="1905000"/>
            <a:ext cx="4724400" cy="914400"/>
          </a:xfrm>
          <a:prstGeom prst="rect">
            <a:avLst/>
          </a:prstGeom>
          <a:noFill/>
          <a:ln w="9525">
            <a:noFill/>
          </a:ln>
        </p:spPr>
        <p:txBody>
          <a:bodyPr/>
          <a:lstStyle/>
          <a:p>
            <a:pPr lvl="0" algn="ctr">
              <a:spcBef>
                <a:spcPct val="20000"/>
              </a:spcBef>
              <a:buClr>
                <a:schemeClr val="hlink"/>
              </a:buClr>
              <a:buSzPct val="120000"/>
            </a:pPr>
            <a:r>
              <a:rPr lang="zh-CN" altLang="en-US" sz="4000" b="1">
                <a:solidFill>
                  <a:srgbClr val="000000"/>
                </a:solidFill>
                <a:effectLst>
                  <a:outerShdw blurRad="38100" dist="38100" dir="2700000">
                    <a:srgbClr val="C0C0C0"/>
                  </a:outerShdw>
                </a:effectLst>
                <a:latin typeface="Times New Roman" panose="02020603050405020304"/>
                <a:ea typeface="楷体" panose="02010609060101010101" pitchFamily="49" charset="-122"/>
              </a:rPr>
              <a:t>利用干冰人工降雨</a:t>
            </a:r>
          </a:p>
        </p:txBody>
      </p:sp>
      <p:sp>
        <p:nvSpPr>
          <p:cNvPr id="53256" name="矩形 53255"/>
          <p:cNvSpPr/>
          <p:nvPr/>
        </p:nvSpPr>
        <p:spPr>
          <a:xfrm>
            <a:off x="5715000" y="2971800"/>
            <a:ext cx="4777740" cy="701040"/>
          </a:xfrm>
          <a:prstGeom prst="rect">
            <a:avLst/>
          </a:prstGeom>
          <a:noFill/>
          <a:ln w="9525">
            <a:noFill/>
          </a:ln>
        </p:spPr>
        <p:txBody>
          <a:bodyPr wrap="none" anchor="t">
            <a:spAutoFit/>
          </a:bodyPr>
          <a:lstStyle/>
          <a:p>
            <a:pPr lvl="0"/>
            <a:r>
              <a:rPr lang="zh-CN" altLang="en-US" sz="4000" b="1">
                <a:solidFill>
                  <a:srgbClr val="000000"/>
                </a:solidFill>
                <a:effectLst>
                  <a:outerShdw blurRad="38100" dist="38100" dir="2700000">
                    <a:srgbClr val="C0C0C0"/>
                  </a:outerShdw>
                </a:effectLst>
                <a:latin typeface="Times New Roman" panose="02020603050405020304"/>
                <a:ea typeface="楷体" panose="02010609060101010101" pitchFamily="49" charset="-122"/>
              </a:rPr>
              <a:t>制造舞台的烟雾效果</a:t>
            </a:r>
          </a:p>
        </p:txBody>
      </p:sp>
      <p:sp>
        <p:nvSpPr>
          <p:cNvPr id="53257" name="矩形 53256"/>
          <p:cNvSpPr/>
          <p:nvPr/>
        </p:nvSpPr>
        <p:spPr>
          <a:xfrm>
            <a:off x="5181600" y="4572000"/>
            <a:ext cx="4419600" cy="641985"/>
          </a:xfrm>
          <a:prstGeom prst="rect">
            <a:avLst/>
          </a:prstGeom>
          <a:noFill/>
          <a:ln w="9525">
            <a:noFill/>
          </a:ln>
        </p:spPr>
        <p:txBody>
          <a:bodyPr>
            <a:spAutoFit/>
          </a:bodyPr>
          <a:lstStyle/>
          <a:p>
            <a:pPr lvl="0">
              <a:spcBef>
                <a:spcPct val="50000"/>
              </a:spcBef>
              <a:buClr>
                <a:schemeClr val="hlink"/>
              </a:buClr>
              <a:buSzPct val="120000"/>
            </a:pPr>
            <a:r>
              <a:rPr lang="en-US" altLang="zh-CN" sz="3600" b="1">
                <a:solidFill>
                  <a:srgbClr val="000000"/>
                </a:solidFill>
                <a:effectLst>
                  <a:outerShdw blurRad="38100" dist="38100" dir="2700000">
                    <a:srgbClr val="C0C0C0"/>
                  </a:outerShdw>
                </a:effectLst>
                <a:latin typeface="Times New Roman" panose="02020603050405020304"/>
                <a:ea typeface="楷体" panose="02010609060101010101" pitchFamily="49" charset="-122"/>
              </a:rPr>
              <a:t> </a:t>
            </a:r>
          </a:p>
        </p:txBody>
      </p:sp>
      <p:sp>
        <p:nvSpPr>
          <p:cNvPr id="2" name="矩形 1"/>
          <p:cNvSpPr/>
          <p:nvPr/>
        </p:nvSpPr>
        <p:spPr>
          <a:xfrm>
            <a:off x="5759450" y="4023360"/>
            <a:ext cx="4267200" cy="701040"/>
          </a:xfrm>
          <a:prstGeom prst="rect">
            <a:avLst/>
          </a:prstGeom>
          <a:noFill/>
          <a:ln w="9525">
            <a:noFill/>
          </a:ln>
        </p:spPr>
        <p:txBody>
          <a:bodyPr wrap="none" anchor="t">
            <a:spAutoFit/>
          </a:bodyPr>
          <a:lstStyle/>
          <a:p>
            <a:pPr lvl="0"/>
            <a:r>
              <a:rPr lang="zh-CN" altLang="en-US" sz="4000" b="1">
                <a:solidFill>
                  <a:srgbClr val="000000"/>
                </a:solidFill>
                <a:effectLst>
                  <a:outerShdw blurRad="38100" dist="38100" dir="2700000">
                    <a:srgbClr val="C0C0C0"/>
                  </a:outerShdw>
                </a:effectLst>
                <a:latin typeface="Times New Roman" panose="02020603050405020304"/>
                <a:ea typeface="楷体" panose="02010609060101010101" pitchFamily="49" charset="-122"/>
              </a:rPr>
              <a:t>利用干冰冷冻食品</a:t>
            </a:r>
          </a:p>
        </p:txBody>
      </p:sp>
    </p:spTree>
  </p:cSld>
  <p:clrMapOvr>
    <a:masterClrMapping/>
  </p:clrMapOvr>
  <p:transition>
    <p:checke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3254"/>
                                        </p:tgtEl>
                                        <p:attrNameLst>
                                          <p:attrName>style.visibility</p:attrName>
                                        </p:attrNameLst>
                                      </p:cBhvr>
                                      <p:to>
                                        <p:strVal val="visible"/>
                                      </p:to>
                                    </p:set>
                                    <p:anim calcmode="lin" valueType="num">
                                      <p:cBhvr additive="base">
                                        <p:cTn id="7" dur="500" fill="hold"/>
                                        <p:tgtEl>
                                          <p:spTgt spid="53254"/>
                                        </p:tgtEl>
                                        <p:attrNameLst>
                                          <p:attrName>ppt_x</p:attrName>
                                        </p:attrNameLst>
                                      </p:cBhvr>
                                      <p:tavLst>
                                        <p:tav tm="0">
                                          <p:val>
                                            <p:strVal val="0-#ppt_w/2"/>
                                          </p:val>
                                        </p:tav>
                                        <p:tav tm="100000">
                                          <p:val>
                                            <p:strVal val="#ppt_x"/>
                                          </p:val>
                                        </p:tav>
                                      </p:tavLst>
                                    </p:anim>
                                    <p:anim calcmode="lin" valueType="num">
                                      <p:cBhvr additive="base">
                                        <p:cTn id="8" dur="500" fill="hold"/>
                                        <p:tgtEl>
                                          <p:spTgt spid="53254"/>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indefinite"/>
                            </p:stCondLst>
                          </p:cTn>
                        </p:par>
                        <p:par>
                          <p:cTn id="11" fill="hold" nodeType="afterGroup">
                            <p:stCondLst>
                              <p:cond delay="0"/>
                            </p:stCondLst>
                            <p:childTnLst>
                              <p:par>
                                <p:cTn id="12" presetID="2" presetClass="entr" presetSubtype="8" fill="hold" grpId="1" nodeType="clickEffect">
                                  <p:stCondLst>
                                    <p:cond delay="0"/>
                                  </p:stCondLst>
                                  <p:childTnLst>
                                    <p:set>
                                      <p:cBhvr>
                                        <p:cTn id="13" dur="1" fill="hold">
                                          <p:stCondLst>
                                            <p:cond delay="0"/>
                                          </p:stCondLst>
                                        </p:cTn>
                                        <p:tgtEl>
                                          <p:spTgt spid="53256"/>
                                        </p:tgtEl>
                                        <p:attrNameLst>
                                          <p:attrName>style.visibility</p:attrName>
                                        </p:attrNameLst>
                                      </p:cBhvr>
                                      <p:to>
                                        <p:strVal val="visible"/>
                                      </p:to>
                                    </p:set>
                                    <p:anim calcmode="lin" valueType="num">
                                      <p:cBhvr additive="base">
                                        <p:cTn id="14" dur="500" fill="hold"/>
                                        <p:tgtEl>
                                          <p:spTgt spid="53256"/>
                                        </p:tgtEl>
                                        <p:attrNameLst>
                                          <p:attrName>ppt_x</p:attrName>
                                        </p:attrNameLst>
                                      </p:cBhvr>
                                      <p:tavLst>
                                        <p:tav tm="0">
                                          <p:val>
                                            <p:strVal val="0-#ppt_w/2"/>
                                          </p:val>
                                        </p:tav>
                                        <p:tav tm="100000">
                                          <p:val>
                                            <p:strVal val="#ppt_x"/>
                                          </p:val>
                                        </p:tav>
                                      </p:tavLst>
                                    </p:anim>
                                    <p:anim calcmode="lin" valueType="num">
                                      <p:cBhvr additive="base">
                                        <p:cTn id="15" dur="500" fill="hold"/>
                                        <p:tgtEl>
                                          <p:spTgt spid="53256"/>
                                        </p:tgtEl>
                                        <p:attrNameLst>
                                          <p:attrName>ppt_y</p:attrName>
                                        </p:attrNameLst>
                                      </p:cBhvr>
                                      <p:tavLst>
                                        <p:tav tm="0">
                                          <p:val>
                                            <p:strVal val="#ppt_y"/>
                                          </p:val>
                                        </p:tav>
                                        <p:tav tm="100000">
                                          <p:val>
                                            <p:strVal val="#ppt_y"/>
                                          </p:val>
                                        </p:tav>
                                      </p:tavLst>
                                    </p:anim>
                                  </p:childTnLst>
                                </p:cTn>
                              </p:par>
                            </p:childTnLst>
                          </p:cTn>
                        </p:par>
                      </p:childTnLst>
                    </p:cTn>
                  </p:par>
                  <p:par>
                    <p:cTn id="16" fill="hold" nodeType="clickPar">
                      <p:stCondLst>
                        <p:cond delay="indefinite"/>
                      </p:stCondLst>
                      <p:childTnLst>
                        <p:par>
                          <p:cTn id="17" fill="hold" nodeType="withGroup">
                            <p:stCondLst>
                              <p:cond delay="indefinite"/>
                            </p:stCondLst>
                          </p:cTn>
                        </p:par>
                        <p:par>
                          <p:cTn id="18" fill="hold" nodeType="afterGroup">
                            <p:stCondLst>
                              <p:cond delay="0"/>
                            </p:stCondLst>
                            <p:childTnLst>
                              <p:par>
                                <p:cTn id="19" presetID="2" presetClass="entr" presetSubtype="8" fill="hold" grpId="2" nodeType="clickEffect">
                                  <p:stCondLst>
                                    <p:cond delay="0"/>
                                  </p:stCondLst>
                                  <p:childTnLst>
                                    <p:set>
                                      <p:cBhvr>
                                        <p:cTn id="20" dur="1" fill="hold">
                                          <p:stCondLst>
                                            <p:cond delay="0"/>
                                          </p:stCondLst>
                                        </p:cTn>
                                        <p:tgtEl>
                                          <p:spTgt spid="53257"/>
                                        </p:tgtEl>
                                        <p:attrNameLst>
                                          <p:attrName>style.visibility</p:attrName>
                                        </p:attrNameLst>
                                      </p:cBhvr>
                                      <p:to>
                                        <p:strVal val="visible"/>
                                      </p:to>
                                    </p:set>
                                    <p:anim calcmode="lin" valueType="num">
                                      <p:cBhvr additive="base">
                                        <p:cTn id="21" dur="500" fill="hold"/>
                                        <p:tgtEl>
                                          <p:spTgt spid="53257"/>
                                        </p:tgtEl>
                                        <p:attrNameLst>
                                          <p:attrName>ppt_x</p:attrName>
                                        </p:attrNameLst>
                                      </p:cBhvr>
                                      <p:tavLst>
                                        <p:tav tm="0">
                                          <p:val>
                                            <p:strVal val="0-#ppt_w/2"/>
                                          </p:val>
                                        </p:tav>
                                        <p:tav tm="100000">
                                          <p:val>
                                            <p:strVal val="#ppt_x"/>
                                          </p:val>
                                        </p:tav>
                                      </p:tavLst>
                                    </p:anim>
                                    <p:anim calcmode="lin" valueType="num">
                                      <p:cBhvr additive="base">
                                        <p:cTn id="22" dur="500" fill="hold"/>
                                        <p:tgtEl>
                                          <p:spTgt spid="53257"/>
                                        </p:tgtEl>
                                        <p:attrNameLst>
                                          <p:attrName>ppt_y</p:attrName>
                                        </p:attrNameLst>
                                      </p:cBhvr>
                                      <p:tavLst>
                                        <p:tav tm="0">
                                          <p:val>
                                            <p:strVal val="#ppt_y"/>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indefinite"/>
                            </p:stCondLst>
                          </p:cTn>
                        </p:par>
                        <p:par>
                          <p:cTn id="25" fill="hold" nodeType="afterGroup">
                            <p:stCondLst>
                              <p:cond delay="0"/>
                            </p:stCondLst>
                            <p:childTnLst>
                              <p:par>
                                <p:cTn id="26" presetID="2" presetClass="entr" presetSubtype="8" fill="hold" grpId="3" nodeType="clickEffect">
                                  <p:stCondLst>
                                    <p:cond delay="0"/>
                                  </p:stCondLst>
                                  <p:childTnLst>
                                    <p:set>
                                      <p:cBhvr>
                                        <p:cTn id="27" dur="1" fill="hold">
                                          <p:stCondLst>
                                            <p:cond delay="0"/>
                                          </p:stCondLst>
                                        </p:cTn>
                                        <p:tgtEl>
                                          <p:spTgt spid="2"/>
                                        </p:tgtEl>
                                        <p:attrNameLst>
                                          <p:attrName>style.visibility</p:attrName>
                                        </p:attrNameLst>
                                      </p:cBhvr>
                                      <p:to>
                                        <p:strVal val="visible"/>
                                      </p:to>
                                    </p:set>
                                    <p:anim calcmode="lin" valueType="num">
                                      <p:cBhvr additive="base">
                                        <p:cTn id="28" dur="500" fill="hold"/>
                                        <p:tgtEl>
                                          <p:spTgt spid="2"/>
                                        </p:tgtEl>
                                        <p:attrNameLst>
                                          <p:attrName>ppt_x</p:attrName>
                                        </p:attrNameLst>
                                      </p:cBhvr>
                                      <p:tavLst>
                                        <p:tav tm="0">
                                          <p:val>
                                            <p:strVal val="0-#ppt_w/2"/>
                                          </p:val>
                                        </p:tav>
                                        <p:tav tm="100000">
                                          <p:val>
                                            <p:strVal val="#ppt_x"/>
                                          </p:val>
                                        </p:tav>
                                      </p:tavLst>
                                    </p:anim>
                                    <p:anim calcmode="lin" valueType="num">
                                      <p:cBhvr additive="base">
                                        <p:cTn id="29"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54" grpId="0"/>
      <p:bldP spid="53256" grpId="1"/>
      <p:bldP spid="53257" grpId="2"/>
      <p:bldP spid="2" grpId="3"/>
    </p:bldLst>
  </p:timing>
</p:sld>
</file>

<file path=ppt/slides/slide17.xml><?xml version="1.0" encoding="utf-8"?>
<p:sld xmlns:a="http://schemas.openxmlformats.org/drawingml/2006/main" xmlns:r="http://schemas.openxmlformats.org/officeDocument/2006/relationships" xmlns:p14="http://schemas.microsoft.com/office/powerpoint/2010/main" xmlns:p15="http://schemas.microsoft.com/office/powerpoint/2012/main" xmlns:p="http://schemas.openxmlformats.org/presentationml/2006/main">
  <p:cSld>
    <p:bg>
      <p:bgPr>
        <a:solidFill>
          <a:schemeClr val="tx1"/>
        </a:solidFill>
        <a:effectLst/>
      </p:bgPr>
    </p:bg>
    <p:spTree>
      <p:nvGrpSpPr>
        <p:cNvPr id="1" name=""/>
        <p:cNvGrpSpPr/>
        <p:nvPr/>
      </p:nvGrpSpPr>
      <p:grpSpPr>
        <a:xfrm>
          <a:off x="0" y="0"/>
          <a:ext cx="0" cy="0"/>
        </a:xfrm>
      </p:grpSpPr>
      <p:sp>
        <p:nvSpPr>
          <p:cNvPr id="37890" name="文本框 37889"/>
          <p:cNvSpPr txBox="1"/>
          <p:nvPr/>
        </p:nvSpPr>
        <p:spPr>
          <a:xfrm>
            <a:off x="1847850" y="1125538"/>
            <a:ext cx="4319588" cy="579120"/>
          </a:xfrm>
          <a:prstGeom prst="rect">
            <a:avLst/>
          </a:prstGeom>
          <a:noFill/>
          <a:ln w="9525">
            <a:noFill/>
          </a:ln>
        </p:spPr>
        <p:txBody>
          <a:bodyPr>
            <a:spAutoFit/>
          </a:bodyPr>
          <a:lstStyle/>
          <a:p>
            <a:pPr lvl="0">
              <a:spcBef>
                <a:spcPct val="50000"/>
              </a:spcBef>
            </a:pPr>
            <a:r>
              <a:rPr lang="zh-CN" altLang="en-US" sz="3200" b="1">
                <a:solidFill>
                  <a:schemeClr val="bg1"/>
                </a:solidFill>
                <a:latin typeface="Times New Roman" panose="02020603050405020304"/>
                <a:ea typeface="楷体" panose="02010609060101010101" pitchFamily="49" charset="-122"/>
              </a:rPr>
              <a:t>干冰（固态二氧化碳）</a:t>
            </a:r>
          </a:p>
        </p:txBody>
      </p:sp>
      <p:sp>
        <p:nvSpPr>
          <p:cNvPr id="37891" name="直接连接符 37890"/>
          <p:cNvSpPr/>
          <p:nvPr/>
        </p:nvSpPr>
        <p:spPr>
          <a:xfrm>
            <a:off x="5880100" y="1557338"/>
            <a:ext cx="1295400" cy="0"/>
          </a:xfrm>
          <a:prstGeom prst="line">
            <a:avLst/>
          </a:prstGeom>
          <a:ln w="38100" cap="flat" cmpd="dbl">
            <a:solidFill>
              <a:srgbClr val="FF6600"/>
            </a:solidFill>
            <a:prstDash val="solid"/>
            <a:headEnd type="none" w="med" len="med"/>
            <a:tailEnd type="triangle" w="med" len="med"/>
          </a:ln>
        </p:spPr>
        <p:txBody>
          <a:bodyPr/>
          <a:lstStyle/>
          <a:p/>
        </p:txBody>
      </p:sp>
      <p:sp>
        <p:nvSpPr>
          <p:cNvPr id="37892" name="文本框 37891"/>
          <p:cNvSpPr txBox="1"/>
          <p:nvPr/>
        </p:nvSpPr>
        <p:spPr>
          <a:xfrm>
            <a:off x="7104063" y="1196975"/>
            <a:ext cx="3313112" cy="518160"/>
          </a:xfrm>
          <a:prstGeom prst="rect">
            <a:avLst/>
          </a:prstGeom>
          <a:noFill/>
          <a:ln w="9525">
            <a:noFill/>
          </a:ln>
        </p:spPr>
        <p:txBody>
          <a:bodyPr>
            <a:spAutoFit/>
          </a:bodyPr>
          <a:lstStyle/>
          <a:p>
            <a:pPr lvl="0">
              <a:spcBef>
                <a:spcPct val="50000"/>
              </a:spcBef>
            </a:pPr>
            <a:r>
              <a:rPr lang="zh-CN" altLang="en-US" sz="2800" b="1">
                <a:solidFill>
                  <a:schemeClr val="bg1"/>
                </a:solidFill>
                <a:latin typeface="Times New Roman" panose="02020603050405020304"/>
                <a:ea typeface="楷体" panose="02010609060101010101" pitchFamily="49" charset="-122"/>
              </a:rPr>
              <a:t>二氧化碳气体</a:t>
            </a:r>
          </a:p>
        </p:txBody>
      </p:sp>
      <p:sp>
        <p:nvSpPr>
          <p:cNvPr id="37893" name="文本框 37892"/>
          <p:cNvSpPr txBox="1"/>
          <p:nvPr/>
        </p:nvSpPr>
        <p:spPr>
          <a:xfrm>
            <a:off x="5951538" y="981075"/>
            <a:ext cx="1296987" cy="518160"/>
          </a:xfrm>
          <a:prstGeom prst="rect">
            <a:avLst/>
          </a:prstGeom>
          <a:noFill/>
          <a:ln w="9525">
            <a:noFill/>
          </a:ln>
        </p:spPr>
        <p:txBody>
          <a:bodyPr>
            <a:spAutoFit/>
          </a:bodyPr>
          <a:lstStyle/>
          <a:p>
            <a:pPr lvl="0">
              <a:spcBef>
                <a:spcPct val="50000"/>
              </a:spcBef>
            </a:pPr>
            <a:r>
              <a:rPr lang="zh-CN" altLang="en-US" sz="2800" b="1">
                <a:solidFill>
                  <a:schemeClr val="bg1"/>
                </a:solidFill>
                <a:latin typeface="Times New Roman" panose="02020603050405020304"/>
                <a:ea typeface="楷体" panose="02010609060101010101" pitchFamily="49" charset="-122"/>
              </a:rPr>
              <a:t>升华</a:t>
            </a:r>
          </a:p>
        </p:txBody>
      </p:sp>
      <p:sp>
        <p:nvSpPr>
          <p:cNvPr id="37894" name="文本框 37893"/>
          <p:cNvSpPr txBox="1"/>
          <p:nvPr/>
        </p:nvSpPr>
        <p:spPr>
          <a:xfrm>
            <a:off x="1919288" y="2060575"/>
            <a:ext cx="2160587" cy="579120"/>
          </a:xfrm>
          <a:prstGeom prst="rect">
            <a:avLst/>
          </a:prstGeom>
          <a:noFill/>
          <a:ln w="9525">
            <a:noFill/>
          </a:ln>
        </p:spPr>
        <p:txBody>
          <a:bodyPr>
            <a:spAutoFit/>
          </a:bodyPr>
          <a:lstStyle/>
          <a:p>
            <a:pPr lvl="0">
              <a:spcBef>
                <a:spcPct val="50000"/>
              </a:spcBef>
            </a:pPr>
            <a:r>
              <a:rPr lang="zh-CN" altLang="en-US" sz="3200" b="1">
                <a:solidFill>
                  <a:srgbClr val="FFFF66"/>
                </a:solidFill>
                <a:latin typeface="Times New Roman" panose="02020603050405020304"/>
                <a:ea typeface="楷体" panose="02010609060101010101" pitchFamily="49" charset="-122"/>
              </a:rPr>
              <a:t>吸热</a:t>
            </a:r>
          </a:p>
        </p:txBody>
      </p:sp>
      <p:grpSp>
        <p:nvGrpSpPr>
          <p:cNvPr id="37895" name="组合 37894"/>
          <p:cNvGrpSpPr/>
          <p:nvPr/>
        </p:nvGrpSpPr>
        <p:grpSpPr>
          <a:xfrm>
            <a:off x="2927350" y="1700213"/>
            <a:ext cx="431800" cy="1152525"/>
            <a:chExt cx="272" cy="227"/>
          </a:xfrm>
        </p:grpSpPr>
        <p:sp>
          <p:nvSpPr>
            <p:cNvPr id="37896" name="直接连接符 37895"/>
            <p:cNvSpPr/>
            <p:nvPr/>
          </p:nvSpPr>
          <p:spPr>
            <a:xfrm flipH="1" flipV="1">
              <a:off x="0" y="0"/>
              <a:ext cx="0" cy="227"/>
            </a:xfrm>
            <a:prstGeom prst="line">
              <a:avLst/>
            </a:prstGeom>
            <a:ln w="9525" cap="flat" cmpd="sng">
              <a:solidFill>
                <a:srgbClr val="FF0000"/>
              </a:solidFill>
              <a:prstDash val="solid"/>
              <a:headEnd type="none" w="med" len="med"/>
              <a:tailEnd type="triangle" w="lg" len="lg"/>
            </a:ln>
          </p:spPr>
          <p:txBody>
            <a:bodyPr/>
            <a:lstStyle/>
            <a:p/>
          </p:txBody>
        </p:sp>
        <p:sp>
          <p:nvSpPr>
            <p:cNvPr id="37897" name="直接连接符 37896"/>
            <p:cNvSpPr/>
            <p:nvPr/>
          </p:nvSpPr>
          <p:spPr>
            <a:xfrm flipH="1" flipV="1">
              <a:off x="136" y="0"/>
              <a:ext cx="0" cy="227"/>
            </a:xfrm>
            <a:prstGeom prst="line">
              <a:avLst/>
            </a:prstGeom>
            <a:ln w="9525" cap="flat" cmpd="sng">
              <a:solidFill>
                <a:srgbClr val="FF0000"/>
              </a:solidFill>
              <a:prstDash val="solid"/>
              <a:headEnd type="none" w="med" len="med"/>
              <a:tailEnd type="triangle" w="lg" len="lg"/>
            </a:ln>
          </p:spPr>
          <p:txBody>
            <a:bodyPr/>
            <a:lstStyle/>
            <a:p/>
          </p:txBody>
        </p:sp>
        <p:sp>
          <p:nvSpPr>
            <p:cNvPr id="37898" name="直接连接符 37897"/>
            <p:cNvSpPr/>
            <p:nvPr/>
          </p:nvSpPr>
          <p:spPr>
            <a:xfrm flipH="1" flipV="1">
              <a:off x="272" y="0"/>
              <a:ext cx="0" cy="227"/>
            </a:xfrm>
            <a:prstGeom prst="line">
              <a:avLst/>
            </a:prstGeom>
            <a:ln w="9525" cap="flat" cmpd="sng">
              <a:solidFill>
                <a:srgbClr val="FF0000"/>
              </a:solidFill>
              <a:prstDash val="solid"/>
              <a:headEnd type="none" w="med" len="med"/>
              <a:tailEnd type="triangle" w="lg" len="lg"/>
            </a:ln>
          </p:spPr>
          <p:txBody>
            <a:bodyPr/>
            <a:lstStyle/>
            <a:p/>
          </p:txBody>
        </p:sp>
      </p:grpSp>
      <p:sp>
        <p:nvSpPr>
          <p:cNvPr id="37899" name="文本框 37898"/>
          <p:cNvSpPr txBox="1"/>
          <p:nvPr/>
        </p:nvSpPr>
        <p:spPr>
          <a:xfrm>
            <a:off x="2135188" y="2924175"/>
            <a:ext cx="1944687" cy="1066800"/>
          </a:xfrm>
          <a:prstGeom prst="rect">
            <a:avLst/>
          </a:prstGeom>
          <a:noFill/>
          <a:ln w="9525">
            <a:noFill/>
          </a:ln>
        </p:spPr>
        <p:txBody>
          <a:bodyPr>
            <a:spAutoFit/>
          </a:bodyPr>
          <a:lstStyle/>
          <a:p>
            <a:pPr lvl="0">
              <a:spcBef>
                <a:spcPct val="50000"/>
              </a:spcBef>
            </a:pPr>
            <a:r>
              <a:rPr lang="zh-CN" altLang="en-US" sz="3200" b="1">
                <a:solidFill>
                  <a:schemeClr val="bg1"/>
                </a:solidFill>
                <a:latin typeface="Times New Roman" panose="02020603050405020304"/>
                <a:ea typeface="楷体" panose="02010609060101010101" pitchFamily="49" charset="-122"/>
              </a:rPr>
              <a:t>空气中的水蒸气</a:t>
            </a:r>
          </a:p>
        </p:txBody>
      </p:sp>
      <p:grpSp>
        <p:nvGrpSpPr>
          <p:cNvPr id="37900" name="组合 37899"/>
          <p:cNvGrpSpPr/>
          <p:nvPr/>
        </p:nvGrpSpPr>
        <p:grpSpPr>
          <a:xfrm>
            <a:off x="4295775" y="2492375"/>
            <a:ext cx="1584325" cy="1223963"/>
            <a:chExt cx="907" cy="544"/>
          </a:xfrm>
        </p:grpSpPr>
        <p:sp>
          <p:nvSpPr>
            <p:cNvPr id="37901" name="直接连接符 37900"/>
            <p:cNvSpPr/>
            <p:nvPr/>
          </p:nvSpPr>
          <p:spPr>
            <a:xfrm flipV="1">
              <a:off x="0" y="0"/>
              <a:ext cx="907" cy="226"/>
            </a:xfrm>
            <a:prstGeom prst="line">
              <a:avLst/>
            </a:prstGeom>
            <a:ln w="38100" cap="flat" cmpd="dbl">
              <a:solidFill>
                <a:srgbClr val="FF6600"/>
              </a:solidFill>
              <a:prstDash val="solid"/>
              <a:headEnd type="none" w="med" len="med"/>
              <a:tailEnd type="triangle" w="med" len="med"/>
            </a:ln>
          </p:spPr>
          <p:txBody>
            <a:bodyPr/>
            <a:lstStyle/>
            <a:p/>
          </p:txBody>
        </p:sp>
        <p:sp>
          <p:nvSpPr>
            <p:cNvPr id="37902" name="直接连接符 37901"/>
            <p:cNvSpPr/>
            <p:nvPr/>
          </p:nvSpPr>
          <p:spPr>
            <a:xfrm>
              <a:off x="0" y="363"/>
              <a:ext cx="907" cy="181"/>
            </a:xfrm>
            <a:prstGeom prst="line">
              <a:avLst/>
            </a:prstGeom>
            <a:ln w="38100" cap="flat" cmpd="dbl">
              <a:solidFill>
                <a:srgbClr val="FF6600"/>
              </a:solidFill>
              <a:prstDash val="solid"/>
              <a:headEnd type="none" w="med" len="med"/>
              <a:tailEnd type="triangle" w="med" len="med"/>
            </a:ln>
          </p:spPr>
          <p:txBody>
            <a:bodyPr/>
            <a:lstStyle/>
            <a:p/>
          </p:txBody>
        </p:sp>
      </p:grpSp>
      <p:sp>
        <p:nvSpPr>
          <p:cNvPr id="37903" name="文本框 37902"/>
          <p:cNvSpPr txBox="1"/>
          <p:nvPr/>
        </p:nvSpPr>
        <p:spPr>
          <a:xfrm rot="20556566">
            <a:off x="4224338" y="1989138"/>
            <a:ext cx="2087562" cy="579120"/>
          </a:xfrm>
          <a:prstGeom prst="rect">
            <a:avLst/>
          </a:prstGeom>
          <a:noFill/>
          <a:ln w="9525">
            <a:noFill/>
          </a:ln>
        </p:spPr>
        <p:txBody>
          <a:bodyPr>
            <a:spAutoFit/>
          </a:bodyPr>
          <a:lstStyle/>
          <a:p>
            <a:pPr lvl="0">
              <a:spcBef>
                <a:spcPct val="50000"/>
              </a:spcBef>
            </a:pPr>
            <a:r>
              <a:rPr lang="zh-CN" altLang="en-US" sz="3200" b="1">
                <a:solidFill>
                  <a:schemeClr val="bg1"/>
                </a:solidFill>
                <a:latin typeface="Times New Roman" panose="02020603050405020304"/>
                <a:ea typeface="楷体" panose="02010609060101010101" pitchFamily="49" charset="-122"/>
              </a:rPr>
              <a:t>凝华</a:t>
            </a:r>
          </a:p>
        </p:txBody>
      </p:sp>
      <p:sp>
        <p:nvSpPr>
          <p:cNvPr id="37904" name="文本框 37903"/>
          <p:cNvSpPr txBox="1"/>
          <p:nvPr/>
        </p:nvSpPr>
        <p:spPr>
          <a:xfrm>
            <a:off x="4583113" y="3573463"/>
            <a:ext cx="1441450" cy="579120"/>
          </a:xfrm>
          <a:prstGeom prst="rect">
            <a:avLst/>
          </a:prstGeom>
          <a:noFill/>
          <a:ln w="9525">
            <a:noFill/>
          </a:ln>
        </p:spPr>
        <p:txBody>
          <a:bodyPr>
            <a:spAutoFit/>
          </a:bodyPr>
          <a:lstStyle/>
          <a:p>
            <a:pPr lvl="0">
              <a:spcBef>
                <a:spcPct val="50000"/>
              </a:spcBef>
            </a:pPr>
            <a:r>
              <a:rPr lang="zh-CN" altLang="en-US" sz="3200" b="1">
                <a:solidFill>
                  <a:schemeClr val="bg1"/>
                </a:solidFill>
                <a:latin typeface="Times New Roman" panose="02020603050405020304"/>
                <a:ea typeface="楷体" panose="02010609060101010101" pitchFamily="49" charset="-122"/>
              </a:rPr>
              <a:t>液化</a:t>
            </a:r>
          </a:p>
        </p:txBody>
      </p:sp>
      <p:grpSp>
        <p:nvGrpSpPr>
          <p:cNvPr id="37905" name="组合 37904"/>
          <p:cNvGrpSpPr/>
          <p:nvPr/>
        </p:nvGrpSpPr>
        <p:grpSpPr>
          <a:xfrm>
            <a:off x="6240463" y="2276475"/>
            <a:ext cx="2160587" cy="1514475"/>
            <a:chExt cx="862" cy="954"/>
          </a:xfrm>
        </p:grpSpPr>
        <p:sp>
          <p:nvSpPr>
            <p:cNvPr id="37906" name="文本框 37905"/>
            <p:cNvSpPr txBox="1"/>
            <p:nvPr/>
          </p:nvSpPr>
          <p:spPr>
            <a:xfrm>
              <a:off x="45" y="0"/>
              <a:ext cx="817" cy="365"/>
            </a:xfrm>
            <a:prstGeom prst="rect">
              <a:avLst/>
            </a:prstGeom>
            <a:noFill/>
            <a:ln w="9525">
              <a:noFill/>
            </a:ln>
          </p:spPr>
          <p:txBody>
            <a:bodyPr>
              <a:spAutoFit/>
            </a:bodyPr>
            <a:lstStyle/>
            <a:p>
              <a:pPr lvl="0">
                <a:spcBef>
                  <a:spcPct val="50000"/>
                </a:spcBef>
              </a:pPr>
              <a:r>
                <a:rPr lang="zh-CN" altLang="en-US" sz="3200" b="1">
                  <a:solidFill>
                    <a:schemeClr val="bg1"/>
                  </a:solidFill>
                  <a:latin typeface="Times New Roman" panose="02020603050405020304"/>
                  <a:ea typeface="华文新魏" panose="02010800040101010101" pitchFamily="2" charset="-122"/>
                </a:rPr>
                <a:t>冰晶</a:t>
              </a:r>
            </a:p>
          </p:txBody>
        </p:sp>
        <p:sp>
          <p:nvSpPr>
            <p:cNvPr id="37907" name="文本框 37906"/>
            <p:cNvSpPr txBox="1"/>
            <p:nvPr/>
          </p:nvSpPr>
          <p:spPr>
            <a:xfrm>
              <a:off x="0" y="589"/>
              <a:ext cx="862" cy="365"/>
            </a:xfrm>
            <a:prstGeom prst="rect">
              <a:avLst/>
            </a:prstGeom>
            <a:noFill/>
            <a:ln w="9525">
              <a:noFill/>
            </a:ln>
          </p:spPr>
          <p:txBody>
            <a:bodyPr>
              <a:spAutoFit/>
            </a:bodyPr>
            <a:lstStyle/>
            <a:p>
              <a:pPr lvl="0">
                <a:spcBef>
                  <a:spcPct val="50000"/>
                </a:spcBef>
              </a:pPr>
              <a:r>
                <a:rPr lang="zh-CN" altLang="en-US" sz="3200" b="1">
                  <a:solidFill>
                    <a:schemeClr val="bg1"/>
                  </a:solidFill>
                  <a:latin typeface="Times New Roman" panose="02020603050405020304"/>
                  <a:ea typeface="华文新魏" panose="02010800040101010101" pitchFamily="2" charset="-122"/>
                </a:rPr>
                <a:t>小水珠</a:t>
              </a:r>
            </a:p>
          </p:txBody>
        </p:sp>
      </p:grpSp>
      <p:grpSp>
        <p:nvGrpSpPr>
          <p:cNvPr id="37908" name="组合 37907"/>
          <p:cNvGrpSpPr/>
          <p:nvPr/>
        </p:nvGrpSpPr>
        <p:grpSpPr>
          <a:xfrm>
            <a:off x="6456363" y="4006850"/>
            <a:ext cx="647700" cy="1943100"/>
            <a:chExt cx="408" cy="1224"/>
          </a:xfrm>
        </p:grpSpPr>
        <p:sp>
          <p:nvSpPr>
            <p:cNvPr id="37909" name="直接连接符 37908"/>
            <p:cNvSpPr/>
            <p:nvPr/>
          </p:nvSpPr>
          <p:spPr>
            <a:xfrm flipH="1">
              <a:off x="0" y="0"/>
              <a:ext cx="0" cy="1224"/>
            </a:xfrm>
            <a:prstGeom prst="line">
              <a:avLst/>
            </a:prstGeom>
            <a:ln w="22225" cap="flat" cmpd="sng">
              <a:solidFill>
                <a:schemeClr val="bg1"/>
              </a:solidFill>
              <a:prstDash val="dash"/>
              <a:headEnd type="none" w="med" len="med"/>
              <a:tailEnd type="none" w="med" len="med"/>
            </a:ln>
          </p:spPr>
          <p:txBody>
            <a:bodyPr/>
            <a:lstStyle/>
            <a:p/>
          </p:txBody>
        </p:sp>
        <p:sp>
          <p:nvSpPr>
            <p:cNvPr id="37910" name="直接连接符 37909"/>
            <p:cNvSpPr/>
            <p:nvPr/>
          </p:nvSpPr>
          <p:spPr>
            <a:xfrm flipH="1">
              <a:off x="136" y="0"/>
              <a:ext cx="0" cy="1224"/>
            </a:xfrm>
            <a:prstGeom prst="line">
              <a:avLst/>
            </a:prstGeom>
            <a:ln w="22225" cap="flat" cmpd="sng">
              <a:solidFill>
                <a:schemeClr val="bg1"/>
              </a:solidFill>
              <a:prstDash val="dash"/>
              <a:headEnd type="none" w="med" len="med"/>
              <a:tailEnd type="none" w="med" len="med"/>
            </a:ln>
          </p:spPr>
          <p:txBody>
            <a:bodyPr/>
            <a:lstStyle/>
            <a:p/>
          </p:txBody>
        </p:sp>
        <p:sp>
          <p:nvSpPr>
            <p:cNvPr id="37911" name="直接连接符 37910"/>
            <p:cNvSpPr/>
            <p:nvPr/>
          </p:nvSpPr>
          <p:spPr>
            <a:xfrm flipH="1">
              <a:off x="272" y="0"/>
              <a:ext cx="0" cy="1224"/>
            </a:xfrm>
            <a:prstGeom prst="line">
              <a:avLst/>
            </a:prstGeom>
            <a:ln w="22225" cap="flat" cmpd="sng">
              <a:solidFill>
                <a:schemeClr val="bg1"/>
              </a:solidFill>
              <a:prstDash val="dash"/>
              <a:headEnd type="none" w="med" len="med"/>
              <a:tailEnd type="none" w="med" len="med"/>
            </a:ln>
          </p:spPr>
          <p:txBody>
            <a:bodyPr/>
            <a:lstStyle/>
            <a:p/>
          </p:txBody>
        </p:sp>
        <p:sp>
          <p:nvSpPr>
            <p:cNvPr id="37912" name="直接连接符 37911"/>
            <p:cNvSpPr/>
            <p:nvPr/>
          </p:nvSpPr>
          <p:spPr>
            <a:xfrm flipH="1">
              <a:off x="408" y="0"/>
              <a:ext cx="0" cy="1224"/>
            </a:xfrm>
            <a:prstGeom prst="line">
              <a:avLst/>
            </a:prstGeom>
            <a:ln w="22225" cap="flat" cmpd="sng">
              <a:solidFill>
                <a:schemeClr val="bg1"/>
              </a:solidFill>
              <a:prstDash val="dash"/>
              <a:headEnd type="none" w="med" len="med"/>
              <a:tailEnd type="none" w="med" len="med"/>
            </a:ln>
          </p:spPr>
          <p:txBody>
            <a:bodyPr/>
            <a:lstStyle/>
            <a:p/>
          </p:txBody>
        </p:sp>
      </p:grpSp>
      <p:sp>
        <p:nvSpPr>
          <p:cNvPr id="37913" name="文本框 37912"/>
          <p:cNvSpPr txBox="1"/>
          <p:nvPr/>
        </p:nvSpPr>
        <p:spPr>
          <a:xfrm>
            <a:off x="7175500" y="4652963"/>
            <a:ext cx="647700" cy="579120"/>
          </a:xfrm>
          <a:prstGeom prst="rect">
            <a:avLst/>
          </a:prstGeom>
          <a:noFill/>
          <a:ln w="9525">
            <a:noFill/>
          </a:ln>
        </p:spPr>
        <p:txBody>
          <a:bodyPr>
            <a:spAutoFit/>
          </a:bodyPr>
          <a:lstStyle/>
          <a:p>
            <a:pPr lvl="0">
              <a:spcBef>
                <a:spcPct val="50000"/>
              </a:spcBef>
            </a:pPr>
            <a:r>
              <a:rPr lang="zh-CN" altLang="en-US" sz="3200" b="1">
                <a:solidFill>
                  <a:schemeClr val="bg1"/>
                </a:solidFill>
                <a:latin typeface="Times New Roman" panose="02020603050405020304"/>
                <a:ea typeface="楷体" panose="02010609060101010101" pitchFamily="49" charset="-122"/>
              </a:rPr>
              <a:t>雨</a:t>
            </a:r>
          </a:p>
        </p:txBody>
      </p:sp>
      <p:sp>
        <p:nvSpPr>
          <p:cNvPr id="37914" name="云形标注 37913"/>
          <p:cNvSpPr/>
          <p:nvPr/>
        </p:nvSpPr>
        <p:spPr>
          <a:xfrm flipH="1">
            <a:off x="5880100" y="2276475"/>
            <a:ext cx="2592388" cy="1800225"/>
          </a:xfrm>
          <a:prstGeom prst="cloudCallout">
            <a:avLst>
              <a:gd name="adj1" fmla="val 32241"/>
              <a:gd name="adj2" fmla="val 15870"/>
            </a:avLst>
          </a:prstGeom>
          <a:solidFill>
            <a:schemeClr val="accent1">
              <a:alpha val="0"/>
            </a:schemeClr>
          </a:solidFill>
          <a:ln w="19050" cap="flat" cmpd="sng">
            <a:solidFill>
              <a:schemeClr val="bg1"/>
            </a:solidFill>
            <a:prstDash val="solid"/>
            <a:headEnd type="none" w="med" len="med"/>
            <a:tailEnd type="none" w="med" len="med"/>
          </a:ln>
        </p:spPr>
        <p:txBody>
          <a:bodyPr/>
          <a:lstStyle/>
          <a:p>
            <a:pPr lvl="0" algn="ctr"/>
            <a:endParaRPr>
              <a:solidFill>
                <a:schemeClr val="bg1"/>
              </a:solidFill>
              <a:latin typeface="Times New Roman" panose="02020603050405020304"/>
              <a:ea typeface="宋体" panose="02010600030101010101" pitchFamily="2" charset="-122"/>
            </a:endParaRPr>
          </a:p>
        </p:txBody>
      </p:sp>
      <p:sp>
        <p:nvSpPr>
          <p:cNvPr id="37915" name="椭圆形标注 37914"/>
          <p:cNvSpPr/>
          <p:nvPr/>
        </p:nvSpPr>
        <p:spPr>
          <a:xfrm>
            <a:off x="8256588" y="3357563"/>
            <a:ext cx="2411412" cy="2376487"/>
          </a:xfrm>
          <a:prstGeom prst="wedgeEllipseCallout">
            <a:avLst>
              <a:gd name="adj1" fmla="val -94505"/>
              <a:gd name="adj2" fmla="val -13458"/>
            </a:avLst>
          </a:prstGeom>
          <a:solidFill>
            <a:schemeClr val="bg1"/>
          </a:solidFill>
          <a:ln w="9525" cap="flat" cmpd="sng">
            <a:solidFill>
              <a:schemeClr val="tx1"/>
            </a:solidFill>
            <a:prstDash val="solid"/>
            <a:miter/>
            <a:headEnd type="none" w="med" len="med"/>
            <a:tailEnd type="none" w="med" len="med"/>
          </a:ln>
        </p:spPr>
        <p:txBody>
          <a:bodyPr/>
          <a:lstStyle/>
          <a:p>
            <a:pPr lvl="0" algn="ctr"/>
            <a:r>
              <a:rPr lang="zh-CN" altLang="en-US" sz="2800">
                <a:latin typeface="Times New Roman" panose="02020603050405020304"/>
                <a:ea typeface="楷体" panose="02010609060101010101" pitchFamily="49" charset="-122"/>
              </a:rPr>
              <a:t>遇到暖空气后，冰晶溶化</a:t>
            </a:r>
          </a:p>
        </p:txBody>
      </p:sp>
    </p:spTree>
  </p:cSld>
  <p:clrMapOvr>
    <a:masterClrMapping/>
  </p:clrMapOvr>
  <p:transition>
    <p:checke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7890"/>
                                        </p:tgtEl>
                                        <p:attrNameLst>
                                          <p:attrName>style.visibility</p:attrName>
                                        </p:attrNameLst>
                                      </p:cBhvr>
                                      <p:to>
                                        <p:strVal val="visible"/>
                                      </p:to>
                                    </p:set>
                                    <p:animEffect transition="in" filter="blinds(horizontal)">
                                      <p:cBhvr>
                                        <p:cTn id="7" dur="500"/>
                                        <p:tgtEl>
                                          <p:spTgt spid="37890"/>
                                        </p:tgtEl>
                                      </p:cBhvr>
                                    </p:animEffect>
                                  </p:childTnLst>
                                </p:cTn>
                              </p:par>
                            </p:childTnLst>
                          </p:cTn>
                        </p:par>
                      </p:childTnLst>
                    </p:cTn>
                  </p:par>
                  <p:par>
                    <p:cTn id="8" fill="hold" nodeType="clickPar">
                      <p:stCondLst>
                        <p:cond delay="indefinite"/>
                      </p:stCondLst>
                      <p:childTnLst>
                        <p:par>
                          <p:cTn id="9" fill="hold" nodeType="withGroup">
                            <p:stCondLst>
                              <p:cond delay="indefinite"/>
                            </p:stCondLst>
                          </p:cTn>
                        </p:par>
                        <p:par>
                          <p:cTn id="10" fill="hold" nodeType="afterGroup">
                            <p:stCondLst>
                              <p:cond delay="0"/>
                            </p:stCondLst>
                            <p:childTnLst>
                              <p:par>
                                <p:cTn id="11" presetID="22" presetClass="entr" presetSubtype="8" fill="hold" nodeType="clickEffect">
                                  <p:stCondLst>
                                    <p:cond delay="0"/>
                                  </p:stCondLst>
                                  <p:childTnLst>
                                    <p:set>
                                      <p:cBhvr>
                                        <p:cTn id="12" dur="1" fill="hold">
                                          <p:stCondLst>
                                            <p:cond delay="0"/>
                                          </p:stCondLst>
                                        </p:cTn>
                                        <p:tgtEl>
                                          <p:spTgt spid="37891"/>
                                        </p:tgtEl>
                                        <p:attrNameLst>
                                          <p:attrName>style.visibility</p:attrName>
                                        </p:attrNameLst>
                                      </p:cBhvr>
                                      <p:to>
                                        <p:strVal val="visible"/>
                                      </p:to>
                                    </p:set>
                                    <p:animEffect transition="in" filter="wipe(left)">
                                      <p:cBhvr>
                                        <p:cTn id="13" dur="500"/>
                                        <p:tgtEl>
                                          <p:spTgt spid="37891"/>
                                        </p:tgtEl>
                                      </p:cBhvr>
                                    </p:animEffect>
                                  </p:childTnLst>
                                </p:cTn>
                              </p:par>
                            </p:childTnLst>
                          </p:cTn>
                        </p:par>
                        <p:par>
                          <p:cTn id="14" fill="hold" nodeType="withGroup">
                            <p:stCondLst>
                              <p:cond delay="500"/>
                            </p:stCondLst>
                            <p:childTnLst>
                              <p:par>
                                <p:cTn id="15" presetID="3" presetClass="entr" presetSubtype="10" fill="hold" grpId="1" nodeType="afterEffect">
                                  <p:childTnLst>
                                    <p:set>
                                      <p:cBhvr>
                                        <p:cTn id="16" dur="1" fill="hold">
                                          <p:stCondLst>
                                            <p:cond delay="0"/>
                                          </p:stCondLst>
                                        </p:cTn>
                                        <p:tgtEl>
                                          <p:spTgt spid="37892"/>
                                        </p:tgtEl>
                                        <p:attrNameLst>
                                          <p:attrName>style.visibility</p:attrName>
                                        </p:attrNameLst>
                                      </p:cBhvr>
                                      <p:to>
                                        <p:strVal val="visible"/>
                                      </p:to>
                                    </p:set>
                                    <p:animEffect transition="in" filter="blinds(horizontal)">
                                      <p:cBhvr>
                                        <p:cTn id="17" dur="500"/>
                                        <p:tgtEl>
                                          <p:spTgt spid="37892"/>
                                        </p:tgtEl>
                                      </p:cBhvr>
                                    </p:animEffect>
                                  </p:childTnLst>
                                </p:cTn>
                              </p:par>
                            </p:childTnLst>
                          </p:cTn>
                        </p:par>
                        <p:par>
                          <p:cTn id="18" fill="hold" nodeType="withGroup">
                            <p:stCondLst>
                              <p:cond delay="1000"/>
                            </p:stCondLst>
                            <p:childTnLst>
                              <p:par>
                                <p:cTn id="19" presetID="25" presetClass="entr" presetSubtype="0" fill="hold" grpId="2" nodeType="afterEffect">
                                  <p:childTnLst>
                                    <p:set>
                                      <p:cBhvr>
                                        <p:cTn id="20" dur="1" fill="hold">
                                          <p:stCondLst>
                                            <p:cond delay="0"/>
                                          </p:stCondLst>
                                        </p:cTn>
                                        <p:tgtEl>
                                          <p:spTgt spid="37893"/>
                                        </p:tgtEl>
                                        <p:attrNameLst>
                                          <p:attrName>style.visibility</p:attrName>
                                        </p:attrNameLst>
                                      </p:cBhvr>
                                      <p:to>
                                        <p:strVal val="visible"/>
                                      </p:to>
                                    </p:set>
                                    <p:anim calcmode="lin" valueType="num">
                                      <p:cBhvr>
                                        <p:cTn id="21" dur="500" decel="50000" fill="hold">
                                          <p:stCondLst>
                                            <p:cond delay="0"/>
                                          </p:stCondLst>
                                        </p:cTn>
                                        <p:tgtEl>
                                          <p:spTgt spid="37893"/>
                                        </p:tgtEl>
                                        <p:attrNameLst>
                                          <p:attrName>style.rotation</p:attrName>
                                        </p:attrNameLst>
                                      </p:cBhvr>
                                      <p:tavLst>
                                        <p:tav tm="0">
                                          <p:val>
                                            <p:fltVal val="-90"/>
                                          </p:val>
                                        </p:tav>
                                        <p:tav tm="100000">
                                          <p:val>
                                            <p:fltVal val="0"/>
                                          </p:val>
                                        </p:tav>
                                      </p:tavLst>
                                    </p:anim>
                                    <p:anim calcmode="lin" valueType="num">
                                      <p:cBhvr>
                                        <p:cTn id="22" dur="500" decel="50000" fill="hold">
                                          <p:stCondLst>
                                            <p:cond delay="0"/>
                                          </p:stCondLst>
                                        </p:cTn>
                                        <p:tgtEl>
                                          <p:spTgt spid="37893"/>
                                        </p:tgtEl>
                                        <p:attrNameLst>
                                          <p:attrName>ppt_w</p:attrName>
                                        </p:attrNameLst>
                                      </p:cBhvr>
                                      <p:tavLst>
                                        <p:tav tm="0">
                                          <p:val>
                                            <p:strVal val="#ppt_w"/>
                                          </p:val>
                                        </p:tav>
                                        <p:tav tm="100000">
                                          <p:val>
                                            <p:strVal val="#ppt_w*.05"/>
                                          </p:val>
                                        </p:tav>
                                      </p:tavLst>
                                    </p:anim>
                                    <p:anim calcmode="lin" valueType="num">
                                      <p:cBhvr>
                                        <p:cTn id="23" dur="500" accel="50000" fill="hold">
                                          <p:stCondLst>
                                            <p:cond delay="500"/>
                                          </p:stCondLst>
                                        </p:cTn>
                                        <p:tgtEl>
                                          <p:spTgt spid="37893"/>
                                        </p:tgtEl>
                                        <p:attrNameLst>
                                          <p:attrName>ppt_w</p:attrName>
                                        </p:attrNameLst>
                                      </p:cBhvr>
                                      <p:tavLst>
                                        <p:tav tm="0">
                                          <p:val>
                                            <p:strVal val="#ppt_w*.05"/>
                                          </p:val>
                                        </p:tav>
                                        <p:tav tm="100000">
                                          <p:val>
                                            <p:strVal val="#ppt_w"/>
                                          </p:val>
                                        </p:tav>
                                      </p:tavLst>
                                    </p:anim>
                                    <p:anim calcmode="lin" valueType="num">
                                      <p:cBhvr>
                                        <p:cTn id="24" dur="1000" fill="hold"/>
                                        <p:tgtEl>
                                          <p:spTgt spid="37893"/>
                                        </p:tgtEl>
                                        <p:attrNameLst>
                                          <p:attrName>ppt_h</p:attrName>
                                        </p:attrNameLst>
                                      </p:cBhvr>
                                      <p:tavLst>
                                        <p:tav tm="0">
                                          <p:val>
                                            <p:strVal val="#ppt_h"/>
                                          </p:val>
                                        </p:tav>
                                        <p:tav tm="100000">
                                          <p:val>
                                            <p:strVal val="#ppt_h"/>
                                          </p:val>
                                        </p:tav>
                                      </p:tavLst>
                                    </p:anim>
                                    <p:anim calcmode="lin" valueType="num">
                                      <p:cBhvr>
                                        <p:cTn id="25" dur="500" decel="50000" fill="hold">
                                          <p:stCondLst>
                                            <p:cond delay="0"/>
                                          </p:stCondLst>
                                        </p:cTn>
                                        <p:tgtEl>
                                          <p:spTgt spid="37893"/>
                                        </p:tgtEl>
                                        <p:attrNameLst>
                                          <p:attrName>ppt_x</p:attrName>
                                        </p:attrNameLst>
                                      </p:cBhvr>
                                      <p:tavLst>
                                        <p:tav tm="0">
                                          <p:val>
                                            <p:strVal val="#ppt_x+.4"/>
                                          </p:val>
                                        </p:tav>
                                        <p:tav tm="100000">
                                          <p:val>
                                            <p:strVal val="#ppt_x"/>
                                          </p:val>
                                        </p:tav>
                                      </p:tavLst>
                                    </p:anim>
                                    <p:anim calcmode="lin" valueType="num">
                                      <p:cBhvr>
                                        <p:cTn id="26" dur="500" decel="50000" fill="hold">
                                          <p:stCondLst>
                                            <p:cond delay="0"/>
                                          </p:stCondLst>
                                        </p:cTn>
                                        <p:tgtEl>
                                          <p:spTgt spid="37893"/>
                                        </p:tgtEl>
                                        <p:attrNameLst>
                                          <p:attrName>ppt_y</p:attrName>
                                        </p:attrNameLst>
                                      </p:cBhvr>
                                      <p:tavLst>
                                        <p:tav tm="0">
                                          <p:val>
                                            <p:strVal val="#ppt_y-.2"/>
                                          </p:val>
                                        </p:tav>
                                        <p:tav tm="100000">
                                          <p:val>
                                            <p:strVal val="#ppt_y+.1"/>
                                          </p:val>
                                        </p:tav>
                                      </p:tavLst>
                                    </p:anim>
                                    <p:anim calcmode="lin" valueType="num">
                                      <p:cBhvr>
                                        <p:cTn id="27" dur="500" accel="50000" fill="hold">
                                          <p:stCondLst>
                                            <p:cond delay="500"/>
                                          </p:stCondLst>
                                        </p:cTn>
                                        <p:tgtEl>
                                          <p:spTgt spid="37893"/>
                                        </p:tgtEl>
                                        <p:attrNameLst>
                                          <p:attrName>ppt_y</p:attrName>
                                        </p:attrNameLst>
                                      </p:cBhvr>
                                      <p:tavLst>
                                        <p:tav tm="0">
                                          <p:val>
                                            <p:strVal val="#ppt_y+.1"/>
                                          </p:val>
                                        </p:tav>
                                        <p:tav tm="100000">
                                          <p:val>
                                            <p:strVal val="#ppt_y"/>
                                          </p:val>
                                        </p:tav>
                                      </p:tavLst>
                                    </p:anim>
                                    <p:animEffect transition="in" filter="fade">
                                      <p:cBhvr>
                                        <p:cTn id="28" dur="1000" decel="50000">
                                          <p:stCondLst>
                                            <p:cond delay="0"/>
                                          </p:stCondLst>
                                        </p:cTn>
                                        <p:tgtEl>
                                          <p:spTgt spid="37893"/>
                                        </p:tgtEl>
                                      </p:cBhvr>
                                    </p:animEffect>
                                  </p:childTnLst>
                                </p:cTn>
                              </p:par>
                            </p:childTnLst>
                          </p:cTn>
                        </p:par>
                      </p:childTnLst>
                    </p:cTn>
                  </p:par>
                  <p:par>
                    <p:cTn id="29" fill="hold" nodeType="clickPar">
                      <p:stCondLst>
                        <p:cond delay="indefinite"/>
                      </p:stCondLst>
                      <p:childTnLst>
                        <p:par>
                          <p:cTn id="30" fill="hold" nodeType="withGroup">
                            <p:stCondLst>
                              <p:cond delay="indefinite"/>
                            </p:stCondLst>
                          </p:cTn>
                        </p:par>
                        <p:par>
                          <p:cTn id="31" fill="hold" nodeType="afterGroup">
                            <p:stCondLst>
                              <p:cond delay="0"/>
                            </p:stCondLst>
                            <p:childTnLst>
                              <p:par>
                                <p:cTn id="32" presetID="22" presetClass="entr" presetSubtype="4" fill="hold" nodeType="clickEffect">
                                  <p:stCondLst>
                                    <p:cond delay="0"/>
                                  </p:stCondLst>
                                  <p:childTnLst>
                                    <p:set>
                                      <p:cBhvr>
                                        <p:cTn id="33" dur="1" fill="hold">
                                          <p:stCondLst>
                                            <p:cond delay="0"/>
                                          </p:stCondLst>
                                        </p:cTn>
                                        <p:tgtEl>
                                          <p:spTgt spid="37895"/>
                                        </p:tgtEl>
                                        <p:attrNameLst>
                                          <p:attrName>style.visibility</p:attrName>
                                        </p:attrNameLst>
                                      </p:cBhvr>
                                      <p:to>
                                        <p:strVal val="visible"/>
                                      </p:to>
                                    </p:set>
                                    <p:animEffect transition="in" filter="wipe(down)">
                                      <p:cBhvr>
                                        <p:cTn id="34" dur="500"/>
                                        <p:tgtEl>
                                          <p:spTgt spid="37895"/>
                                        </p:tgtEl>
                                      </p:cBhvr>
                                    </p:animEffect>
                                  </p:childTnLst>
                                </p:cTn>
                              </p:par>
                            </p:childTnLst>
                          </p:cTn>
                        </p:par>
                        <p:par>
                          <p:cTn id="35" fill="hold" nodeType="withGroup">
                            <p:stCondLst>
                              <p:cond delay="500"/>
                            </p:stCondLst>
                            <p:childTnLst>
                              <p:par>
                                <p:cTn id="36" presetID="22" presetClass="entr" presetSubtype="4" fill="hold" nodeType="afterEffect">
                                  <p:childTnLst>
                                    <p:set>
                                      <p:cBhvr>
                                        <p:cTn id="37" dur="1" fill="hold">
                                          <p:stCondLst>
                                            <p:cond delay="0"/>
                                          </p:stCondLst>
                                        </p:cTn>
                                        <p:tgtEl>
                                          <p:spTgt spid="37895"/>
                                        </p:tgtEl>
                                        <p:attrNameLst>
                                          <p:attrName>style.visibility</p:attrName>
                                        </p:attrNameLst>
                                      </p:cBhvr>
                                      <p:to>
                                        <p:strVal val="visible"/>
                                      </p:to>
                                    </p:set>
                                    <p:animEffect transition="in" filter="wipe(down)">
                                      <p:cBhvr>
                                        <p:cTn id="38" dur="500"/>
                                        <p:tgtEl>
                                          <p:spTgt spid="37895"/>
                                        </p:tgtEl>
                                      </p:cBhvr>
                                    </p:animEffect>
                                  </p:childTnLst>
                                </p:cTn>
                              </p:par>
                            </p:childTnLst>
                          </p:cTn>
                        </p:par>
                        <p:par>
                          <p:cTn id="39" fill="hold" nodeType="withGroup">
                            <p:stCondLst>
                              <p:cond delay="1000"/>
                            </p:stCondLst>
                            <p:childTnLst>
                              <p:par>
                                <p:cTn id="40" presetID="22" presetClass="entr" presetSubtype="4" fill="hold" nodeType="afterEffect">
                                  <p:childTnLst>
                                    <p:set>
                                      <p:cBhvr>
                                        <p:cTn id="41" dur="1" fill="hold">
                                          <p:stCondLst>
                                            <p:cond delay="0"/>
                                          </p:stCondLst>
                                        </p:cTn>
                                        <p:tgtEl>
                                          <p:spTgt spid="37895"/>
                                        </p:tgtEl>
                                        <p:attrNameLst>
                                          <p:attrName>style.visibility</p:attrName>
                                        </p:attrNameLst>
                                      </p:cBhvr>
                                      <p:to>
                                        <p:strVal val="visible"/>
                                      </p:to>
                                    </p:set>
                                    <p:animEffect transition="in" filter="wipe(down)">
                                      <p:cBhvr>
                                        <p:cTn id="42" dur="500"/>
                                        <p:tgtEl>
                                          <p:spTgt spid="37895"/>
                                        </p:tgtEl>
                                      </p:cBhvr>
                                    </p:animEffect>
                                  </p:childTnLst>
                                </p:cTn>
                              </p:par>
                              <p:par>
                                <p:cTn id="43" presetID="3" presetClass="entr" presetSubtype="10" fill="hold" grpId="3" nodeType="withEffect">
                                  <p:childTnLst>
                                    <p:set>
                                      <p:cBhvr>
                                        <p:cTn id="44" dur="1" fill="hold">
                                          <p:stCondLst>
                                            <p:cond delay="0"/>
                                          </p:stCondLst>
                                        </p:cTn>
                                        <p:tgtEl>
                                          <p:spTgt spid="37894"/>
                                        </p:tgtEl>
                                        <p:attrNameLst>
                                          <p:attrName>style.visibility</p:attrName>
                                        </p:attrNameLst>
                                      </p:cBhvr>
                                      <p:to>
                                        <p:strVal val="visible"/>
                                      </p:to>
                                    </p:set>
                                    <p:animEffect transition="in" filter="blinds(horizontal)">
                                      <p:cBhvr>
                                        <p:cTn id="45" dur="500"/>
                                        <p:tgtEl>
                                          <p:spTgt spid="37894"/>
                                        </p:tgtEl>
                                      </p:cBhvr>
                                    </p:animEffect>
                                  </p:childTnLst>
                                </p:cTn>
                              </p:par>
                            </p:childTnLst>
                          </p:cTn>
                        </p:par>
                      </p:childTnLst>
                    </p:cTn>
                  </p:par>
                  <p:par>
                    <p:cTn id="46" fill="hold" nodeType="clickPar">
                      <p:stCondLst>
                        <p:cond delay="indefinite"/>
                      </p:stCondLst>
                      <p:childTnLst>
                        <p:par>
                          <p:cTn id="47" fill="hold" nodeType="withGroup">
                            <p:stCondLst>
                              <p:cond delay="indefinite"/>
                            </p:stCondLst>
                          </p:cTn>
                        </p:par>
                        <p:par>
                          <p:cTn id="48" fill="hold" nodeType="afterGroup">
                            <p:stCondLst>
                              <p:cond delay="0"/>
                            </p:stCondLst>
                            <p:childTnLst>
                              <p:par>
                                <p:cTn id="49" presetID="3" presetClass="entr" presetSubtype="10" fill="hold" grpId="4" nodeType="clickEffect">
                                  <p:stCondLst>
                                    <p:cond delay="0"/>
                                  </p:stCondLst>
                                  <p:childTnLst>
                                    <p:set>
                                      <p:cBhvr>
                                        <p:cTn id="50" dur="1" fill="hold">
                                          <p:stCondLst>
                                            <p:cond delay="0"/>
                                          </p:stCondLst>
                                        </p:cTn>
                                        <p:tgtEl>
                                          <p:spTgt spid="37899"/>
                                        </p:tgtEl>
                                        <p:attrNameLst>
                                          <p:attrName>style.visibility</p:attrName>
                                        </p:attrNameLst>
                                      </p:cBhvr>
                                      <p:to>
                                        <p:strVal val="visible"/>
                                      </p:to>
                                    </p:set>
                                    <p:animEffect transition="in" filter="blinds(horizontal)">
                                      <p:cBhvr>
                                        <p:cTn id="51" dur="500"/>
                                        <p:tgtEl>
                                          <p:spTgt spid="37899"/>
                                        </p:tgtEl>
                                      </p:cBhvr>
                                    </p:animEffect>
                                  </p:childTnLst>
                                </p:cTn>
                              </p:par>
                            </p:childTnLst>
                          </p:cTn>
                        </p:par>
                      </p:childTnLst>
                    </p:cTn>
                  </p:par>
                  <p:par>
                    <p:cTn id="52" fill="hold" nodeType="clickPar">
                      <p:stCondLst>
                        <p:cond delay="indefinite"/>
                      </p:stCondLst>
                      <p:childTnLst>
                        <p:par>
                          <p:cTn id="53" fill="hold" nodeType="withGroup">
                            <p:stCondLst>
                              <p:cond delay="indefinite"/>
                            </p:stCondLst>
                          </p:cTn>
                        </p:par>
                        <p:par>
                          <p:cTn id="54" fill="hold" nodeType="afterGroup">
                            <p:stCondLst>
                              <p:cond delay="0"/>
                            </p:stCondLst>
                            <p:childTnLst>
                              <p:par>
                                <p:cTn id="55" presetID="22" presetClass="entr" presetSubtype="8" fill="hold" nodeType="clickEffect">
                                  <p:stCondLst>
                                    <p:cond delay="0"/>
                                  </p:stCondLst>
                                  <p:childTnLst>
                                    <p:set>
                                      <p:cBhvr>
                                        <p:cTn id="56" dur="1" fill="hold">
                                          <p:stCondLst>
                                            <p:cond delay="0"/>
                                          </p:stCondLst>
                                        </p:cTn>
                                        <p:tgtEl>
                                          <p:spTgt spid="37900"/>
                                        </p:tgtEl>
                                        <p:attrNameLst>
                                          <p:attrName>style.visibility</p:attrName>
                                        </p:attrNameLst>
                                      </p:cBhvr>
                                      <p:to>
                                        <p:strVal val="visible"/>
                                      </p:to>
                                    </p:set>
                                    <p:animEffect transition="in" filter="wipe(left)">
                                      <p:cBhvr>
                                        <p:cTn id="57" dur="500"/>
                                        <p:tgtEl>
                                          <p:spTgt spid="37900"/>
                                        </p:tgtEl>
                                      </p:cBhvr>
                                    </p:animEffect>
                                  </p:childTnLst>
                                </p:cTn>
                              </p:par>
                            </p:childTnLst>
                          </p:cTn>
                        </p:par>
                        <p:par>
                          <p:cTn id="58" fill="hold" nodeType="withGroup">
                            <p:stCondLst>
                              <p:cond delay="500"/>
                            </p:stCondLst>
                            <p:childTnLst>
                              <p:par>
                                <p:cTn id="59" presetID="22" presetClass="entr" presetSubtype="8" fill="hold" nodeType="afterEffect">
                                  <p:childTnLst>
                                    <p:set>
                                      <p:cBhvr>
                                        <p:cTn id="60" dur="1" fill="hold">
                                          <p:stCondLst>
                                            <p:cond delay="0"/>
                                          </p:stCondLst>
                                        </p:cTn>
                                        <p:tgtEl>
                                          <p:spTgt spid="37905"/>
                                        </p:tgtEl>
                                        <p:attrNameLst>
                                          <p:attrName>style.visibility</p:attrName>
                                        </p:attrNameLst>
                                      </p:cBhvr>
                                      <p:to>
                                        <p:strVal val="visible"/>
                                      </p:to>
                                    </p:set>
                                    <p:animEffect transition="in" filter="wipe(left)">
                                      <p:cBhvr>
                                        <p:cTn id="61" dur="500"/>
                                        <p:tgtEl>
                                          <p:spTgt spid="37905"/>
                                        </p:tgtEl>
                                      </p:cBhvr>
                                    </p:animEffect>
                                  </p:childTnLst>
                                </p:cTn>
                              </p:par>
                            </p:childTnLst>
                          </p:cTn>
                        </p:par>
                      </p:childTnLst>
                    </p:cTn>
                  </p:par>
                  <p:par>
                    <p:cTn id="62" fill="hold" nodeType="clickPar">
                      <p:stCondLst>
                        <p:cond delay="indefinite"/>
                      </p:stCondLst>
                      <p:childTnLst>
                        <p:par>
                          <p:cTn id="63" fill="hold" nodeType="withGroup">
                            <p:stCondLst>
                              <p:cond delay="indefinite"/>
                            </p:stCondLst>
                          </p:cTn>
                        </p:par>
                        <p:par>
                          <p:cTn id="64" fill="hold" nodeType="afterGroup">
                            <p:stCondLst>
                              <p:cond delay="0"/>
                            </p:stCondLst>
                            <p:childTnLst>
                              <p:par>
                                <p:cTn id="65" presetID="25" presetClass="entr" presetSubtype="0" fill="hold" grpId="5" nodeType="clickEffect">
                                  <p:stCondLst>
                                    <p:cond delay="0"/>
                                  </p:stCondLst>
                                  <p:childTnLst>
                                    <p:set>
                                      <p:cBhvr>
                                        <p:cTn id="66" dur="1" fill="hold">
                                          <p:stCondLst>
                                            <p:cond delay="0"/>
                                          </p:stCondLst>
                                        </p:cTn>
                                        <p:tgtEl>
                                          <p:spTgt spid="37903"/>
                                        </p:tgtEl>
                                        <p:attrNameLst>
                                          <p:attrName>style.visibility</p:attrName>
                                        </p:attrNameLst>
                                      </p:cBhvr>
                                      <p:to>
                                        <p:strVal val="visible"/>
                                      </p:to>
                                    </p:set>
                                    <p:anim calcmode="lin" valueType="num">
                                      <p:cBhvr>
                                        <p:cTn id="67" dur="500" decel="50000" fill="hold">
                                          <p:stCondLst>
                                            <p:cond delay="0"/>
                                          </p:stCondLst>
                                        </p:cTn>
                                        <p:tgtEl>
                                          <p:spTgt spid="37903"/>
                                        </p:tgtEl>
                                        <p:attrNameLst>
                                          <p:attrName>style.rotation</p:attrName>
                                        </p:attrNameLst>
                                      </p:cBhvr>
                                      <p:tavLst>
                                        <p:tav tm="0">
                                          <p:val>
                                            <p:fltVal val="-90"/>
                                          </p:val>
                                        </p:tav>
                                        <p:tav tm="100000">
                                          <p:val>
                                            <p:fltVal val="0"/>
                                          </p:val>
                                        </p:tav>
                                      </p:tavLst>
                                    </p:anim>
                                    <p:anim calcmode="lin" valueType="num">
                                      <p:cBhvr>
                                        <p:cTn id="68" dur="500" decel="50000" fill="hold">
                                          <p:stCondLst>
                                            <p:cond delay="0"/>
                                          </p:stCondLst>
                                        </p:cTn>
                                        <p:tgtEl>
                                          <p:spTgt spid="37903"/>
                                        </p:tgtEl>
                                        <p:attrNameLst>
                                          <p:attrName>ppt_w</p:attrName>
                                        </p:attrNameLst>
                                      </p:cBhvr>
                                      <p:tavLst>
                                        <p:tav tm="0">
                                          <p:val>
                                            <p:strVal val="#ppt_w"/>
                                          </p:val>
                                        </p:tav>
                                        <p:tav tm="100000">
                                          <p:val>
                                            <p:strVal val="#ppt_w*.05"/>
                                          </p:val>
                                        </p:tav>
                                      </p:tavLst>
                                    </p:anim>
                                    <p:anim calcmode="lin" valueType="num">
                                      <p:cBhvr>
                                        <p:cTn id="69" dur="500" accel="50000" fill="hold">
                                          <p:stCondLst>
                                            <p:cond delay="500"/>
                                          </p:stCondLst>
                                        </p:cTn>
                                        <p:tgtEl>
                                          <p:spTgt spid="37903"/>
                                        </p:tgtEl>
                                        <p:attrNameLst>
                                          <p:attrName>ppt_w</p:attrName>
                                        </p:attrNameLst>
                                      </p:cBhvr>
                                      <p:tavLst>
                                        <p:tav tm="0">
                                          <p:val>
                                            <p:strVal val="#ppt_w*.05"/>
                                          </p:val>
                                        </p:tav>
                                        <p:tav tm="100000">
                                          <p:val>
                                            <p:strVal val="#ppt_w"/>
                                          </p:val>
                                        </p:tav>
                                      </p:tavLst>
                                    </p:anim>
                                    <p:anim calcmode="lin" valueType="num">
                                      <p:cBhvr>
                                        <p:cTn id="70" dur="1000" fill="hold"/>
                                        <p:tgtEl>
                                          <p:spTgt spid="37903"/>
                                        </p:tgtEl>
                                        <p:attrNameLst>
                                          <p:attrName>ppt_h</p:attrName>
                                        </p:attrNameLst>
                                      </p:cBhvr>
                                      <p:tavLst>
                                        <p:tav tm="0">
                                          <p:val>
                                            <p:strVal val="#ppt_h"/>
                                          </p:val>
                                        </p:tav>
                                        <p:tav tm="100000">
                                          <p:val>
                                            <p:strVal val="#ppt_h"/>
                                          </p:val>
                                        </p:tav>
                                      </p:tavLst>
                                    </p:anim>
                                    <p:anim calcmode="lin" valueType="num">
                                      <p:cBhvr>
                                        <p:cTn id="71" dur="500" decel="50000" fill="hold">
                                          <p:stCondLst>
                                            <p:cond delay="0"/>
                                          </p:stCondLst>
                                        </p:cTn>
                                        <p:tgtEl>
                                          <p:spTgt spid="37903"/>
                                        </p:tgtEl>
                                        <p:attrNameLst>
                                          <p:attrName>ppt_x</p:attrName>
                                        </p:attrNameLst>
                                      </p:cBhvr>
                                      <p:tavLst>
                                        <p:tav tm="0">
                                          <p:val>
                                            <p:strVal val="#ppt_x+.4"/>
                                          </p:val>
                                        </p:tav>
                                        <p:tav tm="100000">
                                          <p:val>
                                            <p:strVal val="#ppt_x"/>
                                          </p:val>
                                        </p:tav>
                                      </p:tavLst>
                                    </p:anim>
                                    <p:anim calcmode="lin" valueType="num">
                                      <p:cBhvr>
                                        <p:cTn id="72" dur="500" decel="50000" fill="hold">
                                          <p:stCondLst>
                                            <p:cond delay="0"/>
                                          </p:stCondLst>
                                        </p:cTn>
                                        <p:tgtEl>
                                          <p:spTgt spid="37903"/>
                                        </p:tgtEl>
                                        <p:attrNameLst>
                                          <p:attrName>ppt_y</p:attrName>
                                        </p:attrNameLst>
                                      </p:cBhvr>
                                      <p:tavLst>
                                        <p:tav tm="0">
                                          <p:val>
                                            <p:strVal val="#ppt_y-.2"/>
                                          </p:val>
                                        </p:tav>
                                        <p:tav tm="100000">
                                          <p:val>
                                            <p:strVal val="#ppt_y+.1"/>
                                          </p:val>
                                        </p:tav>
                                      </p:tavLst>
                                    </p:anim>
                                    <p:anim calcmode="lin" valueType="num">
                                      <p:cBhvr>
                                        <p:cTn id="73" dur="500" accel="50000" fill="hold">
                                          <p:stCondLst>
                                            <p:cond delay="500"/>
                                          </p:stCondLst>
                                        </p:cTn>
                                        <p:tgtEl>
                                          <p:spTgt spid="37903"/>
                                        </p:tgtEl>
                                        <p:attrNameLst>
                                          <p:attrName>ppt_y</p:attrName>
                                        </p:attrNameLst>
                                      </p:cBhvr>
                                      <p:tavLst>
                                        <p:tav tm="0">
                                          <p:val>
                                            <p:strVal val="#ppt_y+.1"/>
                                          </p:val>
                                        </p:tav>
                                        <p:tav tm="100000">
                                          <p:val>
                                            <p:strVal val="#ppt_y"/>
                                          </p:val>
                                        </p:tav>
                                      </p:tavLst>
                                    </p:anim>
                                    <p:animEffect transition="in" filter="fade">
                                      <p:cBhvr>
                                        <p:cTn id="74" dur="1000" decel="50000">
                                          <p:stCondLst>
                                            <p:cond delay="0"/>
                                          </p:stCondLst>
                                        </p:cTn>
                                        <p:tgtEl>
                                          <p:spTgt spid="37903"/>
                                        </p:tgtEl>
                                      </p:cBhvr>
                                    </p:animEffect>
                                  </p:childTnLst>
                                </p:cTn>
                              </p:par>
                            </p:childTnLst>
                          </p:cTn>
                        </p:par>
                      </p:childTnLst>
                    </p:cTn>
                  </p:par>
                  <p:par>
                    <p:cTn id="75" fill="hold" nodeType="clickPar">
                      <p:stCondLst>
                        <p:cond delay="indefinite"/>
                      </p:stCondLst>
                      <p:childTnLst>
                        <p:par>
                          <p:cTn id="76" fill="hold" nodeType="withGroup">
                            <p:stCondLst>
                              <p:cond delay="indefinite"/>
                            </p:stCondLst>
                          </p:cTn>
                        </p:par>
                        <p:par>
                          <p:cTn id="77" fill="hold" nodeType="afterGroup">
                            <p:stCondLst>
                              <p:cond delay="0"/>
                            </p:stCondLst>
                            <p:childTnLst>
                              <p:par>
                                <p:cTn id="78" presetID="25" presetClass="entr" presetSubtype="0" fill="hold" grpId="6" nodeType="clickEffect">
                                  <p:stCondLst>
                                    <p:cond delay="0"/>
                                  </p:stCondLst>
                                  <p:childTnLst>
                                    <p:set>
                                      <p:cBhvr>
                                        <p:cTn id="79" dur="1" fill="hold">
                                          <p:stCondLst>
                                            <p:cond delay="0"/>
                                          </p:stCondLst>
                                        </p:cTn>
                                        <p:tgtEl>
                                          <p:spTgt spid="37904"/>
                                        </p:tgtEl>
                                        <p:attrNameLst>
                                          <p:attrName>style.visibility</p:attrName>
                                        </p:attrNameLst>
                                      </p:cBhvr>
                                      <p:to>
                                        <p:strVal val="visible"/>
                                      </p:to>
                                    </p:set>
                                    <p:anim calcmode="lin" valueType="num">
                                      <p:cBhvr>
                                        <p:cTn id="80" dur="500" decel="50000" fill="hold">
                                          <p:stCondLst>
                                            <p:cond delay="0"/>
                                          </p:stCondLst>
                                        </p:cTn>
                                        <p:tgtEl>
                                          <p:spTgt spid="37904"/>
                                        </p:tgtEl>
                                        <p:attrNameLst>
                                          <p:attrName>style.rotation</p:attrName>
                                        </p:attrNameLst>
                                      </p:cBhvr>
                                      <p:tavLst>
                                        <p:tav tm="0">
                                          <p:val>
                                            <p:fltVal val="-90"/>
                                          </p:val>
                                        </p:tav>
                                        <p:tav tm="100000">
                                          <p:val>
                                            <p:fltVal val="0"/>
                                          </p:val>
                                        </p:tav>
                                      </p:tavLst>
                                    </p:anim>
                                    <p:anim calcmode="lin" valueType="num">
                                      <p:cBhvr>
                                        <p:cTn id="81" dur="500" decel="50000" fill="hold">
                                          <p:stCondLst>
                                            <p:cond delay="0"/>
                                          </p:stCondLst>
                                        </p:cTn>
                                        <p:tgtEl>
                                          <p:spTgt spid="37904"/>
                                        </p:tgtEl>
                                        <p:attrNameLst>
                                          <p:attrName>ppt_w</p:attrName>
                                        </p:attrNameLst>
                                      </p:cBhvr>
                                      <p:tavLst>
                                        <p:tav tm="0">
                                          <p:val>
                                            <p:strVal val="#ppt_w"/>
                                          </p:val>
                                        </p:tav>
                                        <p:tav tm="100000">
                                          <p:val>
                                            <p:strVal val="#ppt_w*.05"/>
                                          </p:val>
                                        </p:tav>
                                      </p:tavLst>
                                    </p:anim>
                                    <p:anim calcmode="lin" valueType="num">
                                      <p:cBhvr>
                                        <p:cTn id="82" dur="500" accel="50000" fill="hold">
                                          <p:stCondLst>
                                            <p:cond delay="500"/>
                                          </p:stCondLst>
                                        </p:cTn>
                                        <p:tgtEl>
                                          <p:spTgt spid="37904"/>
                                        </p:tgtEl>
                                        <p:attrNameLst>
                                          <p:attrName>ppt_w</p:attrName>
                                        </p:attrNameLst>
                                      </p:cBhvr>
                                      <p:tavLst>
                                        <p:tav tm="0">
                                          <p:val>
                                            <p:strVal val="#ppt_w*.05"/>
                                          </p:val>
                                        </p:tav>
                                        <p:tav tm="100000">
                                          <p:val>
                                            <p:strVal val="#ppt_w"/>
                                          </p:val>
                                        </p:tav>
                                      </p:tavLst>
                                    </p:anim>
                                    <p:anim calcmode="lin" valueType="num">
                                      <p:cBhvr>
                                        <p:cTn id="83" dur="1000" fill="hold"/>
                                        <p:tgtEl>
                                          <p:spTgt spid="37904"/>
                                        </p:tgtEl>
                                        <p:attrNameLst>
                                          <p:attrName>ppt_h</p:attrName>
                                        </p:attrNameLst>
                                      </p:cBhvr>
                                      <p:tavLst>
                                        <p:tav tm="0">
                                          <p:val>
                                            <p:strVal val="#ppt_h"/>
                                          </p:val>
                                        </p:tav>
                                        <p:tav tm="100000">
                                          <p:val>
                                            <p:strVal val="#ppt_h"/>
                                          </p:val>
                                        </p:tav>
                                      </p:tavLst>
                                    </p:anim>
                                    <p:anim calcmode="lin" valueType="num">
                                      <p:cBhvr>
                                        <p:cTn id="84" dur="500" decel="50000" fill="hold">
                                          <p:stCondLst>
                                            <p:cond delay="0"/>
                                          </p:stCondLst>
                                        </p:cTn>
                                        <p:tgtEl>
                                          <p:spTgt spid="37904"/>
                                        </p:tgtEl>
                                        <p:attrNameLst>
                                          <p:attrName>ppt_x</p:attrName>
                                        </p:attrNameLst>
                                      </p:cBhvr>
                                      <p:tavLst>
                                        <p:tav tm="0">
                                          <p:val>
                                            <p:strVal val="#ppt_x+.4"/>
                                          </p:val>
                                        </p:tav>
                                        <p:tav tm="100000">
                                          <p:val>
                                            <p:strVal val="#ppt_x"/>
                                          </p:val>
                                        </p:tav>
                                      </p:tavLst>
                                    </p:anim>
                                    <p:anim calcmode="lin" valueType="num">
                                      <p:cBhvr>
                                        <p:cTn id="85" dur="500" decel="50000" fill="hold">
                                          <p:stCondLst>
                                            <p:cond delay="0"/>
                                          </p:stCondLst>
                                        </p:cTn>
                                        <p:tgtEl>
                                          <p:spTgt spid="37904"/>
                                        </p:tgtEl>
                                        <p:attrNameLst>
                                          <p:attrName>ppt_y</p:attrName>
                                        </p:attrNameLst>
                                      </p:cBhvr>
                                      <p:tavLst>
                                        <p:tav tm="0">
                                          <p:val>
                                            <p:strVal val="#ppt_y-.2"/>
                                          </p:val>
                                        </p:tav>
                                        <p:tav tm="100000">
                                          <p:val>
                                            <p:strVal val="#ppt_y+.1"/>
                                          </p:val>
                                        </p:tav>
                                      </p:tavLst>
                                    </p:anim>
                                    <p:anim calcmode="lin" valueType="num">
                                      <p:cBhvr>
                                        <p:cTn id="86" dur="500" accel="50000" fill="hold">
                                          <p:stCondLst>
                                            <p:cond delay="500"/>
                                          </p:stCondLst>
                                        </p:cTn>
                                        <p:tgtEl>
                                          <p:spTgt spid="37904"/>
                                        </p:tgtEl>
                                        <p:attrNameLst>
                                          <p:attrName>ppt_y</p:attrName>
                                        </p:attrNameLst>
                                      </p:cBhvr>
                                      <p:tavLst>
                                        <p:tav tm="0">
                                          <p:val>
                                            <p:strVal val="#ppt_y+.1"/>
                                          </p:val>
                                        </p:tav>
                                        <p:tav tm="100000">
                                          <p:val>
                                            <p:strVal val="#ppt_y"/>
                                          </p:val>
                                        </p:tav>
                                      </p:tavLst>
                                    </p:anim>
                                    <p:animEffect transition="in" filter="fade">
                                      <p:cBhvr>
                                        <p:cTn id="87" dur="1000" decel="50000">
                                          <p:stCondLst>
                                            <p:cond delay="0"/>
                                          </p:stCondLst>
                                        </p:cTn>
                                        <p:tgtEl>
                                          <p:spTgt spid="37904"/>
                                        </p:tgtEl>
                                      </p:cBhvr>
                                    </p:animEffect>
                                  </p:childTnLst>
                                </p:cTn>
                              </p:par>
                            </p:childTnLst>
                          </p:cTn>
                        </p:par>
                      </p:childTnLst>
                    </p:cTn>
                  </p:par>
                  <p:par>
                    <p:cTn id="88" fill="hold" nodeType="clickPar">
                      <p:stCondLst>
                        <p:cond delay="indefinite"/>
                      </p:stCondLst>
                      <p:childTnLst>
                        <p:par>
                          <p:cTn id="89" fill="hold" nodeType="withGroup">
                            <p:stCondLst>
                              <p:cond delay="indefinite"/>
                            </p:stCondLst>
                          </p:cTn>
                        </p:par>
                        <p:par>
                          <p:cTn id="90" fill="hold" nodeType="afterGroup">
                            <p:stCondLst>
                              <p:cond delay="0"/>
                            </p:stCondLst>
                            <p:childTnLst>
                              <p:par>
                                <p:cTn id="91" presetID="3" presetClass="entr" presetSubtype="10" fill="hold" grpId="8" nodeType="clickEffect">
                                  <p:stCondLst>
                                    <p:cond delay="0"/>
                                  </p:stCondLst>
                                  <p:childTnLst>
                                    <p:set>
                                      <p:cBhvr>
                                        <p:cTn id="92" dur="1" fill="hold">
                                          <p:stCondLst>
                                            <p:cond delay="0"/>
                                          </p:stCondLst>
                                        </p:cTn>
                                        <p:tgtEl>
                                          <p:spTgt spid="37914"/>
                                        </p:tgtEl>
                                        <p:attrNameLst>
                                          <p:attrName>style.visibility</p:attrName>
                                        </p:attrNameLst>
                                      </p:cBhvr>
                                      <p:to>
                                        <p:strVal val="visible"/>
                                      </p:to>
                                    </p:set>
                                    <p:animEffect transition="in" filter="blinds(horizontal)">
                                      <p:cBhvr>
                                        <p:cTn id="93" dur="500"/>
                                        <p:tgtEl>
                                          <p:spTgt spid="37914"/>
                                        </p:tgtEl>
                                      </p:cBhvr>
                                    </p:animEffect>
                                  </p:childTnLst>
                                </p:cTn>
                              </p:par>
                            </p:childTnLst>
                          </p:cTn>
                        </p:par>
                      </p:childTnLst>
                    </p:cTn>
                  </p:par>
                  <p:par>
                    <p:cTn id="94" fill="hold" nodeType="clickPar">
                      <p:stCondLst>
                        <p:cond delay="indefinite"/>
                      </p:stCondLst>
                      <p:childTnLst>
                        <p:par>
                          <p:cTn id="95" fill="hold" nodeType="withGroup">
                            <p:stCondLst>
                              <p:cond delay="indefinite"/>
                            </p:stCondLst>
                          </p:cTn>
                        </p:par>
                        <p:par>
                          <p:cTn id="96" fill="hold" nodeType="afterGroup">
                            <p:stCondLst>
                              <p:cond delay="0"/>
                            </p:stCondLst>
                            <p:childTnLst>
                              <p:par>
                                <p:cTn id="97" presetID="22" presetClass="entr" presetSubtype="1" fill="hold" nodeType="clickEffect">
                                  <p:stCondLst>
                                    <p:cond delay="0"/>
                                  </p:stCondLst>
                                  <p:childTnLst>
                                    <p:set>
                                      <p:cBhvr>
                                        <p:cTn id="98" dur="1" fill="hold">
                                          <p:stCondLst>
                                            <p:cond delay="0"/>
                                          </p:stCondLst>
                                        </p:cTn>
                                        <p:tgtEl>
                                          <p:spTgt spid="37908"/>
                                        </p:tgtEl>
                                        <p:attrNameLst>
                                          <p:attrName>style.visibility</p:attrName>
                                        </p:attrNameLst>
                                      </p:cBhvr>
                                      <p:to>
                                        <p:strVal val="visible"/>
                                      </p:to>
                                    </p:set>
                                    <p:animEffect transition="in" filter="wipe(up)">
                                      <p:cBhvr>
                                        <p:cTn id="99" dur="500"/>
                                        <p:tgtEl>
                                          <p:spTgt spid="37908"/>
                                        </p:tgtEl>
                                      </p:cBhvr>
                                    </p:animEffect>
                                  </p:childTnLst>
                                </p:cTn>
                              </p:par>
                            </p:childTnLst>
                          </p:cTn>
                        </p:par>
                        <p:par>
                          <p:cTn id="100" fill="hold" nodeType="withGroup">
                            <p:stCondLst>
                              <p:cond delay="500"/>
                            </p:stCondLst>
                            <p:childTnLst>
                              <p:par>
                                <p:cTn id="101" presetID="22" presetClass="entr" presetSubtype="1" fill="hold" nodeType="afterEffect">
                                  <p:childTnLst>
                                    <p:set>
                                      <p:cBhvr>
                                        <p:cTn id="102" dur="1" fill="hold">
                                          <p:stCondLst>
                                            <p:cond delay="0"/>
                                          </p:stCondLst>
                                        </p:cTn>
                                        <p:tgtEl>
                                          <p:spTgt spid="37908"/>
                                        </p:tgtEl>
                                        <p:attrNameLst>
                                          <p:attrName>style.visibility</p:attrName>
                                        </p:attrNameLst>
                                      </p:cBhvr>
                                      <p:to>
                                        <p:strVal val="visible"/>
                                      </p:to>
                                    </p:set>
                                    <p:animEffect transition="in" filter="wipe(up)">
                                      <p:cBhvr>
                                        <p:cTn id="103" dur="500"/>
                                        <p:tgtEl>
                                          <p:spTgt spid="37908"/>
                                        </p:tgtEl>
                                      </p:cBhvr>
                                    </p:animEffect>
                                  </p:childTnLst>
                                </p:cTn>
                              </p:par>
                            </p:childTnLst>
                          </p:cTn>
                        </p:par>
                        <p:par>
                          <p:cTn id="104" fill="hold" nodeType="withGroup">
                            <p:stCondLst>
                              <p:cond delay="1000"/>
                            </p:stCondLst>
                            <p:childTnLst>
                              <p:par>
                                <p:cTn id="105" presetID="22" presetClass="entr" presetSubtype="1" fill="hold" nodeType="afterEffect">
                                  <p:childTnLst>
                                    <p:set>
                                      <p:cBhvr>
                                        <p:cTn id="106" dur="1" fill="hold">
                                          <p:stCondLst>
                                            <p:cond delay="0"/>
                                          </p:stCondLst>
                                        </p:cTn>
                                        <p:tgtEl>
                                          <p:spTgt spid="37908"/>
                                        </p:tgtEl>
                                        <p:attrNameLst>
                                          <p:attrName>style.visibility</p:attrName>
                                        </p:attrNameLst>
                                      </p:cBhvr>
                                      <p:to>
                                        <p:strVal val="visible"/>
                                      </p:to>
                                    </p:set>
                                    <p:animEffect transition="in" filter="wipe(up)">
                                      <p:cBhvr>
                                        <p:cTn id="107" dur="500"/>
                                        <p:tgtEl>
                                          <p:spTgt spid="37908"/>
                                        </p:tgtEl>
                                      </p:cBhvr>
                                    </p:animEffect>
                                  </p:childTnLst>
                                </p:cTn>
                              </p:par>
                            </p:childTnLst>
                          </p:cTn>
                        </p:par>
                        <p:par>
                          <p:cTn id="108" fill="hold" nodeType="withGroup">
                            <p:stCondLst>
                              <p:cond delay="1500"/>
                            </p:stCondLst>
                            <p:childTnLst>
                              <p:par>
                                <p:cTn id="109" presetID="22" presetClass="entr" presetSubtype="1" fill="hold" nodeType="afterEffect">
                                  <p:childTnLst>
                                    <p:set>
                                      <p:cBhvr>
                                        <p:cTn id="110" dur="1" fill="hold">
                                          <p:stCondLst>
                                            <p:cond delay="0"/>
                                          </p:stCondLst>
                                        </p:cTn>
                                        <p:tgtEl>
                                          <p:spTgt spid="37908"/>
                                        </p:tgtEl>
                                        <p:attrNameLst>
                                          <p:attrName>style.visibility</p:attrName>
                                        </p:attrNameLst>
                                      </p:cBhvr>
                                      <p:to>
                                        <p:strVal val="visible"/>
                                      </p:to>
                                    </p:set>
                                    <p:animEffect transition="in" filter="wipe(up)">
                                      <p:cBhvr>
                                        <p:cTn id="111" dur="500"/>
                                        <p:tgtEl>
                                          <p:spTgt spid="37908"/>
                                        </p:tgtEl>
                                      </p:cBhvr>
                                    </p:animEffect>
                                  </p:childTnLst>
                                </p:cTn>
                              </p:par>
                            </p:childTnLst>
                          </p:cTn>
                        </p:par>
                      </p:childTnLst>
                    </p:cTn>
                  </p:par>
                  <p:par>
                    <p:cTn id="112" fill="hold" nodeType="clickPar">
                      <p:stCondLst>
                        <p:cond delay="indefinite"/>
                      </p:stCondLst>
                      <p:childTnLst>
                        <p:par>
                          <p:cTn id="113" fill="hold" nodeType="withGroup">
                            <p:stCondLst>
                              <p:cond delay="indefinite"/>
                            </p:stCondLst>
                          </p:cTn>
                        </p:par>
                        <p:par>
                          <p:cTn id="114" fill="hold" nodeType="afterGroup">
                            <p:stCondLst>
                              <p:cond delay="0"/>
                            </p:stCondLst>
                            <p:childTnLst>
                              <p:par>
                                <p:cTn id="115" presetID="2" presetClass="entr" presetSubtype="4" fill="hold" grpId="9" nodeType="clickEffect">
                                  <p:stCondLst>
                                    <p:cond delay="0"/>
                                  </p:stCondLst>
                                  <p:childTnLst>
                                    <p:set>
                                      <p:cBhvr>
                                        <p:cTn id="116" dur="1" fill="hold">
                                          <p:stCondLst>
                                            <p:cond delay="0"/>
                                          </p:stCondLst>
                                        </p:cTn>
                                        <p:tgtEl>
                                          <p:spTgt spid="37915"/>
                                        </p:tgtEl>
                                        <p:attrNameLst>
                                          <p:attrName>style.visibility</p:attrName>
                                        </p:attrNameLst>
                                      </p:cBhvr>
                                      <p:to>
                                        <p:strVal val="visible"/>
                                      </p:to>
                                    </p:set>
                                    <p:anim calcmode="lin" valueType="num">
                                      <p:cBhvr additive="base">
                                        <p:cTn id="117" dur="500" fill="hold"/>
                                        <p:tgtEl>
                                          <p:spTgt spid="37915"/>
                                        </p:tgtEl>
                                        <p:attrNameLst>
                                          <p:attrName>ppt_x</p:attrName>
                                        </p:attrNameLst>
                                      </p:cBhvr>
                                      <p:tavLst>
                                        <p:tav tm="0">
                                          <p:val>
                                            <p:strVal val="#ppt_x"/>
                                          </p:val>
                                        </p:tav>
                                        <p:tav tm="100000">
                                          <p:val>
                                            <p:strVal val="#ppt_x"/>
                                          </p:val>
                                        </p:tav>
                                      </p:tavLst>
                                    </p:anim>
                                    <p:anim calcmode="lin" valueType="num">
                                      <p:cBhvr additive="base">
                                        <p:cTn id="118" dur="500" fill="hold"/>
                                        <p:tgtEl>
                                          <p:spTgt spid="37915"/>
                                        </p:tgtEl>
                                        <p:attrNameLst>
                                          <p:attrName>ppt_y</p:attrName>
                                        </p:attrNameLst>
                                      </p:cBhvr>
                                      <p:tavLst>
                                        <p:tav tm="0">
                                          <p:val>
                                            <p:strVal val="1+#ppt_h/2"/>
                                          </p:val>
                                        </p:tav>
                                        <p:tav tm="100000">
                                          <p:val>
                                            <p:strVal val="#ppt_y"/>
                                          </p:val>
                                        </p:tav>
                                      </p:tavLst>
                                    </p:anim>
                                  </p:childTnLst>
                                </p:cTn>
                              </p:par>
                            </p:childTnLst>
                          </p:cTn>
                        </p:par>
                        <p:par>
                          <p:cTn id="119" fill="hold" nodeType="withGroup">
                            <p:stCondLst>
                              <p:cond delay="500"/>
                            </p:stCondLst>
                            <p:childTnLst>
                              <p:par>
                                <p:cTn id="120" presetID="3" presetClass="entr" presetSubtype="10" fill="hold" grpId="7" nodeType="afterEffect">
                                  <p:childTnLst>
                                    <p:set>
                                      <p:cBhvr>
                                        <p:cTn id="121" dur="1" fill="hold">
                                          <p:stCondLst>
                                            <p:cond delay="0"/>
                                          </p:stCondLst>
                                        </p:cTn>
                                        <p:tgtEl>
                                          <p:spTgt spid="37913"/>
                                        </p:tgtEl>
                                        <p:attrNameLst>
                                          <p:attrName>style.visibility</p:attrName>
                                        </p:attrNameLst>
                                      </p:cBhvr>
                                      <p:to>
                                        <p:strVal val="visible"/>
                                      </p:to>
                                    </p:set>
                                    <p:animEffect transition="in" filter="blinds(horizontal)">
                                      <p:cBhvr>
                                        <p:cTn id="122" dur="500"/>
                                        <p:tgtEl>
                                          <p:spTgt spid="379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0" grpId="0"/>
      <p:bldP spid="37892" grpId="1"/>
      <p:bldP spid="37893" grpId="2"/>
      <p:bldP spid="37894" grpId="3"/>
      <p:bldP spid="37899" grpId="4"/>
      <p:bldP spid="37903" grpId="5"/>
      <p:bldP spid="37904" grpId="6"/>
      <p:bldP spid="37913" grpId="7"/>
      <p:bldP spid="37914" grpId="8"/>
      <p:bldP spid="37915" grpId="9"/>
    </p:bldLst>
  </p:timing>
</p:sld>
</file>

<file path=ppt/slides/slide18.xml><?xml version="1.0" encoding="utf-8"?>
<p:sld xmlns:a="http://schemas.openxmlformats.org/drawingml/2006/main" xmlns:r="http://schemas.openxmlformats.org/officeDocument/2006/relationships" xmlns:p14="http://schemas.microsoft.com/office/powerpoint/2010/main" xmlns:p15="http://schemas.microsoft.com/office/powerpoint/2012/main" xmlns:p="http://schemas.openxmlformats.org/presentationml/2006/main">
  <p:cSld>
    <p:spTree>
      <p:nvGrpSpPr>
        <p:cNvPr id="1" name=""/>
        <p:cNvGrpSpPr/>
        <p:nvPr/>
      </p:nvGrpSpPr>
      <p:grpSpPr>
        <a:xfrm>
          <a:off x="0" y="0"/>
          <a:ext cx="0" cy="0"/>
        </a:xfrm>
      </p:grpSpPr>
      <p:sp>
        <p:nvSpPr>
          <p:cNvPr id="38914" name="标题 38913"/>
          <p:cNvSpPr>
            <a:spLocks noGrp="1"/>
          </p:cNvSpPr>
          <p:nvPr>
            <p:ph type="title" idx="4294967295"/>
          </p:nvPr>
        </p:nvSpPr>
        <p:spPr>
          <a:xfrm>
            <a:off x="0" y="22225"/>
            <a:ext cx="4267200" cy="1143000"/>
          </a:xfrm>
        </p:spPr>
        <p:txBody>
          <a:bodyPr anchor="ctr"/>
          <a:lstStyle/>
          <a:p>
            <a:pPr algn="l"/>
            <a:r>
              <a:rPr lang="zh-CN" altLang="en-US" b="1">
                <a:latin typeface="Times New Roman" panose="02020603050405020304"/>
                <a:ea typeface="楷体" panose="02010609060101010101" pitchFamily="49" charset="-122"/>
              </a:rPr>
              <a:t>舞台的烟雾效果</a:t>
            </a:r>
            <a:endParaRPr lang="zh-CN" altLang="en-US" b="1"/>
          </a:p>
        </p:txBody>
      </p:sp>
      <p:sp>
        <p:nvSpPr>
          <p:cNvPr id="38915" name="文本框 38914"/>
          <p:cNvSpPr txBox="1"/>
          <p:nvPr/>
        </p:nvSpPr>
        <p:spPr>
          <a:xfrm>
            <a:off x="1791653" y="1165860"/>
            <a:ext cx="8135937" cy="1922145"/>
          </a:xfrm>
          <a:prstGeom prst="rect">
            <a:avLst/>
          </a:prstGeom>
          <a:noFill/>
          <a:ln w="9525">
            <a:noFill/>
          </a:ln>
        </p:spPr>
        <p:txBody>
          <a:bodyPr>
            <a:spAutoFit/>
          </a:bodyPr>
          <a:lstStyle/>
          <a:p>
            <a:pPr lvl="0">
              <a:spcBef>
                <a:spcPct val="50000"/>
              </a:spcBef>
            </a:pPr>
            <a:r>
              <a:rPr lang="en-US" altLang="zh-CN" sz="2800" b="1">
                <a:latin typeface="Times New Roman" panose="02020603050405020304"/>
                <a:ea typeface="楷体" panose="02010609060101010101" pitchFamily="49" charset="-122"/>
              </a:rPr>
              <a:t>    </a:t>
            </a:r>
            <a:r>
              <a:rPr lang="zh-CN" altLang="en-US" sz="4000" b="1">
                <a:latin typeface="Times New Roman" panose="02020603050405020304"/>
                <a:ea typeface="楷体" panose="02010609060101010101" pitchFamily="49" charset="-122"/>
              </a:rPr>
              <a:t>干冰粉喷洒到舞台上，迅速</a:t>
            </a:r>
            <a:r>
              <a:rPr lang="zh-CN" altLang="en-US" sz="4000" b="1" u="sng">
                <a:latin typeface="Times New Roman" panose="02020603050405020304"/>
                <a:ea typeface="楷体" panose="02010609060101010101" pitchFamily="49" charset="-122"/>
              </a:rPr>
              <a:t>      </a:t>
            </a:r>
            <a:r>
              <a:rPr lang="zh-CN" altLang="en-US" sz="4000" b="1">
                <a:latin typeface="Times New Roman" panose="02020603050405020304"/>
                <a:ea typeface="楷体" panose="02010609060101010101" pitchFamily="49" charset="-122"/>
              </a:rPr>
              <a:t>降温，使空气中的水蒸气遇冷</a:t>
            </a:r>
            <a:r>
              <a:rPr lang="zh-CN" altLang="en-US" sz="4000" b="1" u="sng">
                <a:latin typeface="Times New Roman" panose="02020603050405020304"/>
                <a:ea typeface="楷体" panose="02010609060101010101" pitchFamily="49" charset="-122"/>
              </a:rPr>
              <a:t>        </a:t>
            </a:r>
            <a:r>
              <a:rPr lang="zh-CN" altLang="en-US" sz="4000" b="1">
                <a:latin typeface="Times New Roman" panose="02020603050405020304"/>
                <a:ea typeface="楷体" panose="02010609060101010101" pitchFamily="49" charset="-122"/>
              </a:rPr>
              <a:t>成小水珠来制造“白雾”以渲染气氛。 </a:t>
            </a:r>
          </a:p>
        </p:txBody>
      </p:sp>
      <p:sp>
        <p:nvSpPr>
          <p:cNvPr id="38917" name="文本框 38916"/>
          <p:cNvSpPr txBox="1"/>
          <p:nvPr/>
        </p:nvSpPr>
        <p:spPr>
          <a:xfrm>
            <a:off x="8340408" y="1198245"/>
            <a:ext cx="1223962" cy="641985"/>
          </a:xfrm>
          <a:prstGeom prst="rect">
            <a:avLst/>
          </a:prstGeom>
          <a:noFill/>
          <a:ln w="9525">
            <a:noFill/>
          </a:ln>
        </p:spPr>
        <p:txBody>
          <a:bodyPr>
            <a:spAutoFit/>
          </a:bodyPr>
          <a:lstStyle/>
          <a:p>
            <a:pPr lvl="0">
              <a:spcBef>
                <a:spcPct val="50000"/>
              </a:spcBef>
            </a:pPr>
            <a:r>
              <a:rPr lang="zh-CN" altLang="en-US" sz="3600">
                <a:solidFill>
                  <a:srgbClr val="FF0000"/>
                </a:solidFill>
                <a:latin typeface="Times New Roman" panose="02020603050405020304"/>
                <a:ea typeface="楷体" panose="02010609060101010101" pitchFamily="49" charset="-122"/>
              </a:rPr>
              <a:t>升华</a:t>
            </a:r>
            <a:r>
              <a:rPr lang="zh-CN" altLang="en-US" sz="3600">
                <a:solidFill>
                  <a:srgbClr val="009999"/>
                </a:solidFill>
                <a:latin typeface="Times New Roman" panose="02020603050405020304"/>
                <a:ea typeface="楷体" panose="02010609060101010101" pitchFamily="49" charset="-122"/>
              </a:rPr>
              <a:t>  </a:t>
            </a:r>
          </a:p>
        </p:txBody>
      </p:sp>
      <p:sp>
        <p:nvSpPr>
          <p:cNvPr id="38918" name="文本框 38917"/>
          <p:cNvSpPr txBox="1"/>
          <p:nvPr/>
        </p:nvSpPr>
        <p:spPr>
          <a:xfrm>
            <a:off x="8051483" y="1774508"/>
            <a:ext cx="1439862" cy="640080"/>
          </a:xfrm>
          <a:prstGeom prst="rect">
            <a:avLst/>
          </a:prstGeom>
          <a:noFill/>
          <a:ln w="9525">
            <a:noFill/>
          </a:ln>
        </p:spPr>
        <p:txBody>
          <a:bodyPr>
            <a:spAutoFit/>
          </a:bodyPr>
          <a:lstStyle/>
          <a:p>
            <a:pPr lvl="0">
              <a:spcBef>
                <a:spcPct val="50000"/>
              </a:spcBef>
            </a:pPr>
            <a:r>
              <a:rPr lang="zh-CN" altLang="en-US" sz="3600">
                <a:solidFill>
                  <a:srgbClr val="FF0000"/>
                </a:solidFill>
                <a:latin typeface="Times New Roman" panose="02020603050405020304"/>
                <a:ea typeface="楷体" panose="02010609060101010101" pitchFamily="49" charset="-122"/>
              </a:rPr>
              <a:t>液化</a:t>
            </a:r>
          </a:p>
        </p:txBody>
      </p:sp>
      <p:pic>
        <p:nvPicPr>
          <p:cNvPr id="38919" name="图片 38918" descr="good2"/>
          <p:cNvPicPr>
            <a:picLocks noChangeAspect="1"/>
          </p:cNvPicPr>
          <p:nvPr/>
        </p:nvPicPr>
        <p:blipFill>
          <a:blip r:embed="rId3"/>
          <a:stretch>
            <a:fillRect/>
          </a:stretch>
        </p:blipFill>
        <p:spPr>
          <a:xfrm>
            <a:off x="1524000" y="3357563"/>
            <a:ext cx="4572000" cy="3500437"/>
          </a:xfrm>
          <a:prstGeom prst="rect">
            <a:avLst/>
          </a:prstGeom>
          <a:noFill/>
          <a:ln w="9525">
            <a:noFill/>
          </a:ln>
        </p:spPr>
      </p:pic>
      <p:pic>
        <p:nvPicPr>
          <p:cNvPr id="38920" name="图片 38919" descr="wll03"/>
          <p:cNvPicPr>
            <a:picLocks noChangeAspect="1"/>
          </p:cNvPicPr>
          <p:nvPr/>
        </p:nvPicPr>
        <p:blipFill>
          <a:blip r:embed="rId4"/>
          <a:stretch>
            <a:fillRect/>
          </a:stretch>
        </p:blipFill>
        <p:spPr>
          <a:xfrm>
            <a:off x="6096000" y="3357563"/>
            <a:ext cx="4572000" cy="3500437"/>
          </a:xfrm>
          <a:prstGeom prst="rect">
            <a:avLst/>
          </a:prstGeom>
          <a:noFill/>
          <a:ln w="9525">
            <a:noFill/>
          </a:ln>
        </p:spPr>
      </p:pic>
      <p:sp>
        <p:nvSpPr>
          <p:cNvPr id="38922" name="文本框 38921"/>
          <p:cNvSpPr txBox="1"/>
          <p:nvPr/>
        </p:nvSpPr>
        <p:spPr>
          <a:xfrm>
            <a:off x="4567555" y="182880"/>
            <a:ext cx="7147560" cy="822960"/>
          </a:xfrm>
          <a:prstGeom prst="rect">
            <a:avLst/>
          </a:prstGeom>
          <a:noFill/>
          <a:ln w="57150" cap="flat" cmpd="sng">
            <a:solidFill>
              <a:srgbClr val="FF0000"/>
            </a:solidFill>
            <a:prstDash val="sysDot"/>
            <a:miter/>
            <a:headEnd type="none" w="med" len="med"/>
            <a:tailEnd type="none" w="med" len="med"/>
          </a:ln>
        </p:spPr>
        <p:txBody>
          <a:bodyPr wrap="square">
            <a:spAutoFit/>
          </a:bodyPr>
          <a:lstStyle/>
          <a:p>
            <a:pPr lvl="0">
              <a:spcBef>
                <a:spcPct val="50000"/>
              </a:spcBef>
            </a:pPr>
            <a:r>
              <a:rPr lang="zh-CN" altLang="en-US" sz="2400" b="1">
                <a:latin typeface="Times New Roman" panose="02020603050405020304" pitchFamily="2" charset="-122"/>
                <a:ea typeface="楷体" panose="02010609060101010101" pitchFamily="49" charset="-122"/>
              </a:rPr>
              <a:t>广泛用于舞台、剧场、影视、婚庆、庆典、晚会效果等制作放烟</a:t>
            </a:r>
            <a:r>
              <a:rPr lang="zh-CN" altLang="en-US" sz="2000" b="1">
                <a:latin typeface="Times New Roman" panose="02020603050405020304" pitchFamily="2" charset="-122"/>
                <a:ea typeface="楷体" panose="02010609060101010101" pitchFamily="49" charset="-122"/>
              </a:rPr>
              <a:t> </a:t>
            </a:r>
          </a:p>
        </p:txBody>
      </p:sp>
    </p:spTree>
  </p:cSld>
  <p:clrMapOvr>
    <a:masterClrMapping/>
  </p:clrMapOvr>
  <p:transition>
    <p:checke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5" presetClass="entr" presetSubtype="10" fill="hold" nodeType="clickEffect">
                                  <p:stCondLst>
                                    <p:cond delay="0"/>
                                  </p:stCondLst>
                                  <p:childTnLst>
                                    <p:set>
                                      <p:cBhvr>
                                        <p:cTn id="6" dur="1" fill="hold">
                                          <p:stCondLst>
                                            <p:cond delay="0"/>
                                          </p:stCondLst>
                                        </p:cTn>
                                        <p:tgtEl>
                                          <p:spTgt spid="38919"/>
                                        </p:tgtEl>
                                        <p:attrNameLst>
                                          <p:attrName>style.visibility</p:attrName>
                                        </p:attrNameLst>
                                      </p:cBhvr>
                                      <p:to>
                                        <p:strVal val="visible"/>
                                      </p:to>
                                    </p:set>
                                    <p:animEffect transition="in" filter="checkerboard(across)">
                                      <p:cBhvr>
                                        <p:cTn id="7" dur="500"/>
                                        <p:tgtEl>
                                          <p:spTgt spid="38919"/>
                                        </p:tgtEl>
                                      </p:cBhvr>
                                    </p:animEffect>
                                  </p:childTnLst>
                                </p:cTn>
                              </p:par>
                            </p:childTnLst>
                          </p:cTn>
                        </p:par>
                      </p:childTnLst>
                    </p:cTn>
                  </p:par>
                  <p:par>
                    <p:cTn id="8" fill="hold" nodeType="clickPar">
                      <p:stCondLst>
                        <p:cond delay="indefinite"/>
                      </p:stCondLst>
                      <p:childTnLst>
                        <p:par>
                          <p:cTn id="9" fill="hold" nodeType="withGroup">
                            <p:stCondLst>
                              <p:cond delay="indefinite"/>
                            </p:stCondLst>
                          </p:cTn>
                        </p:par>
                        <p:par>
                          <p:cTn id="10" fill="hold" nodeType="afterGroup">
                            <p:stCondLst>
                              <p:cond delay="0"/>
                            </p:stCondLst>
                            <p:childTnLst>
                              <p:par>
                                <p:cTn id="11" presetID="4" presetClass="entr" presetSubtype="16" fill="hold" nodeType="clickEffect">
                                  <p:stCondLst>
                                    <p:cond delay="0"/>
                                  </p:stCondLst>
                                  <p:childTnLst>
                                    <p:set>
                                      <p:cBhvr>
                                        <p:cTn id="12" dur="1" fill="hold">
                                          <p:stCondLst>
                                            <p:cond delay="0"/>
                                          </p:stCondLst>
                                        </p:cTn>
                                        <p:tgtEl>
                                          <p:spTgt spid="38920"/>
                                        </p:tgtEl>
                                        <p:attrNameLst>
                                          <p:attrName>style.visibility</p:attrName>
                                        </p:attrNameLst>
                                      </p:cBhvr>
                                      <p:to>
                                        <p:strVal val="visible"/>
                                      </p:to>
                                    </p:set>
                                    <p:animEffect transition="in" filter="box(in)">
                                      <p:cBhvr>
                                        <p:cTn id="13" dur="500"/>
                                        <p:tgtEl>
                                          <p:spTgt spid="38920"/>
                                        </p:tgtEl>
                                      </p:cBhvr>
                                    </p:animEffect>
                                  </p:childTnLst>
                                </p:cTn>
                              </p:par>
                            </p:childTnLst>
                          </p:cTn>
                        </p:par>
                      </p:childTnLst>
                    </p:cTn>
                  </p:par>
                  <p:par>
                    <p:cTn id="14" fill="hold" nodeType="clickPar">
                      <p:stCondLst>
                        <p:cond delay="indefinite"/>
                      </p:stCondLst>
                      <p:childTnLst>
                        <p:par>
                          <p:cTn id="15" fill="hold" nodeType="withGroup">
                            <p:stCondLst>
                              <p:cond delay="indefinite"/>
                            </p:stCondLst>
                          </p:cTn>
                        </p:par>
                        <p:par>
                          <p:cTn id="16" fill="hold" nodeType="afterGroup">
                            <p:stCondLst>
                              <p:cond delay="0"/>
                            </p:stCondLst>
                            <p:childTnLst>
                              <p:par>
                                <p:cTn id="17" presetID="22" presetClass="entr" presetSubtype="1" fill="hold" nodeType="clickEffect">
                                  <p:stCondLst>
                                    <p:cond delay="0"/>
                                  </p:stCondLst>
                                  <p:childTnLst>
                                    <p:set>
                                      <p:cBhvr>
                                        <p:cTn id="18" dur="1" fill="hold">
                                          <p:stCondLst>
                                            <p:cond delay="0"/>
                                          </p:stCondLst>
                                        </p:cTn>
                                        <p:tgtEl>
                                          <p:spTgt spid="38915">
                                            <p:txEl>
                                              <p:pRg st="0" end="0"/>
                                            </p:txEl>
                                          </p:spTgt>
                                        </p:tgtEl>
                                        <p:attrNameLst>
                                          <p:attrName>style.visibility</p:attrName>
                                        </p:attrNameLst>
                                      </p:cBhvr>
                                      <p:to>
                                        <p:strVal val="visible"/>
                                      </p:to>
                                    </p:set>
                                    <p:animEffect transition="in" filter="wipe(up)">
                                      <p:cBhvr>
                                        <p:cTn id="19" dur="5000"/>
                                        <p:tgtEl>
                                          <p:spTgt spid="38915">
                                            <p:txEl>
                                              <p:pRg st="0" end="0"/>
                                            </p:txEl>
                                          </p:spTgt>
                                        </p:tgtEl>
                                      </p:cBhvr>
                                    </p:animEffect>
                                  </p:childTnLst>
                                </p:cTn>
                              </p:par>
                            </p:childTnLst>
                          </p:cTn>
                        </p:par>
                      </p:childTnLst>
                    </p:cTn>
                  </p:par>
                  <p:par>
                    <p:cTn id="20" fill="hold" nodeType="clickPar">
                      <p:stCondLst>
                        <p:cond delay="indefinite"/>
                      </p:stCondLst>
                      <p:childTnLst>
                        <p:par>
                          <p:cTn id="21" fill="hold" nodeType="withGroup">
                            <p:stCondLst>
                              <p:cond delay="indefinite"/>
                            </p:stCondLst>
                          </p:cTn>
                        </p:par>
                        <p:par>
                          <p:cTn id="22" fill="hold" nodeType="afterGroup">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38917"/>
                                        </p:tgtEl>
                                        <p:attrNameLst>
                                          <p:attrName>style.visibility</p:attrName>
                                        </p:attrNameLst>
                                      </p:cBhvr>
                                      <p:to>
                                        <p:strVal val="visible"/>
                                      </p:to>
                                    </p:set>
                                    <p:animEffect transition="in" filter="wipe(left)">
                                      <p:cBhvr>
                                        <p:cTn id="25" dur="2000"/>
                                        <p:tgtEl>
                                          <p:spTgt spid="38917"/>
                                        </p:tgtEl>
                                      </p:cBhvr>
                                    </p:animEffect>
                                  </p:childTnLst>
                                </p:cTn>
                              </p:par>
                            </p:childTnLst>
                          </p:cTn>
                        </p:par>
                      </p:childTnLst>
                    </p:cTn>
                  </p:par>
                  <p:par>
                    <p:cTn id="26" fill="hold" nodeType="clickPar">
                      <p:stCondLst>
                        <p:cond delay="indefinite"/>
                      </p:stCondLst>
                      <p:childTnLst>
                        <p:par>
                          <p:cTn id="27" fill="hold" nodeType="withGroup">
                            <p:stCondLst>
                              <p:cond delay="indefinite"/>
                            </p:stCondLst>
                          </p:cTn>
                        </p:par>
                        <p:par>
                          <p:cTn id="28" fill="hold" nodeType="afterGroup">
                            <p:stCondLst>
                              <p:cond delay="0"/>
                            </p:stCondLst>
                            <p:childTnLst>
                              <p:par>
                                <p:cTn id="29" presetID="22" presetClass="entr" presetSubtype="8" fill="hold" grpId="1" nodeType="clickEffect">
                                  <p:stCondLst>
                                    <p:cond delay="0"/>
                                  </p:stCondLst>
                                  <p:childTnLst>
                                    <p:set>
                                      <p:cBhvr>
                                        <p:cTn id="30" dur="1" fill="hold">
                                          <p:stCondLst>
                                            <p:cond delay="0"/>
                                          </p:stCondLst>
                                        </p:cTn>
                                        <p:tgtEl>
                                          <p:spTgt spid="38918"/>
                                        </p:tgtEl>
                                        <p:attrNameLst>
                                          <p:attrName>style.visibility</p:attrName>
                                        </p:attrNameLst>
                                      </p:cBhvr>
                                      <p:to>
                                        <p:strVal val="visible"/>
                                      </p:to>
                                    </p:set>
                                    <p:animEffect transition="in" filter="wipe(left)">
                                      <p:cBhvr>
                                        <p:cTn id="31" dur="2000"/>
                                        <p:tgtEl>
                                          <p:spTgt spid="389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17" grpId="0"/>
      <p:bldP spid="38918" grpId="1"/>
    </p:bldLst>
  </p:timing>
</p:sld>
</file>

<file path=ppt/slides/slide19.xml><?xml version="1.0" encoding="utf-8"?>
<p:sld xmlns:a="http://schemas.openxmlformats.org/drawingml/2006/main" xmlns:r="http://schemas.openxmlformats.org/officeDocument/2006/relationships" xmlns:p14="http://schemas.microsoft.com/office/powerpoint/2010/main" xmlns:p15="http://schemas.microsoft.com/office/powerpoint/2012/main" xmlns:p="http://schemas.openxmlformats.org/presentationml/2006/main">
  <p:cSld>
    <p:spTree>
      <p:nvGrpSpPr>
        <p:cNvPr id="1" name=""/>
        <p:cNvGrpSpPr/>
        <p:nvPr/>
      </p:nvGrpSpPr>
      <p:grpSpPr>
        <a:xfrm>
          <a:off x="0" y="0"/>
          <a:ext cx="0" cy="0"/>
        </a:xfrm>
      </p:grpSpPr>
      <p:sp>
        <p:nvSpPr>
          <p:cNvPr id="39938" name="标题 39937"/>
          <p:cNvSpPr>
            <a:spLocks noGrp="1"/>
          </p:cNvSpPr>
          <p:nvPr>
            <p:ph type="title" idx="4294967295"/>
          </p:nvPr>
        </p:nvSpPr>
        <p:spPr>
          <a:xfrm>
            <a:off x="0" y="274638"/>
            <a:ext cx="2901950" cy="1143000"/>
          </a:xfrm>
        </p:spPr>
        <p:txBody>
          <a:bodyPr anchor="ctr"/>
          <a:lstStyle/>
          <a:p>
            <a:pPr algn="l"/>
            <a:r>
              <a:rPr lang="zh-CN" altLang="en-US" b="1">
                <a:latin typeface="Times New Roman" panose="02020603050405020304"/>
                <a:ea typeface="楷体" panose="02010609060101010101" pitchFamily="49" charset="-122"/>
              </a:rPr>
              <a:t>冷藏食物</a:t>
            </a:r>
          </a:p>
        </p:txBody>
      </p:sp>
      <p:sp>
        <p:nvSpPr>
          <p:cNvPr id="39941" name="文本框 39940"/>
          <p:cNvSpPr txBox="1"/>
          <p:nvPr/>
        </p:nvSpPr>
        <p:spPr>
          <a:xfrm>
            <a:off x="609600" y="1709420"/>
            <a:ext cx="10877550" cy="3810000"/>
          </a:xfrm>
          <a:prstGeom prst="rect">
            <a:avLst/>
          </a:prstGeom>
          <a:noFill/>
          <a:ln w="57150" cap="flat" cmpd="sng">
            <a:solidFill>
              <a:srgbClr val="FF0000"/>
            </a:solidFill>
            <a:prstDash val="sysDot"/>
            <a:miter/>
            <a:headEnd type="none" w="med" len="med"/>
            <a:tailEnd type="none" w="med" len="med"/>
          </a:ln>
        </p:spPr>
        <p:txBody>
          <a:bodyPr wrap="square">
            <a:spAutoFit/>
          </a:bodyPr>
          <a:lstStyle/>
          <a:p>
            <a:pPr lvl="0">
              <a:spcBef>
                <a:spcPct val="50000"/>
              </a:spcBef>
            </a:pPr>
            <a:r>
              <a:rPr lang="zh-CN" altLang="en-US" sz="3600" b="1">
                <a:latin typeface="Times New Roman" panose="02020603050405020304" pitchFamily="2" charset="-122"/>
                <a:ea typeface="楷体" panose="02010609060101010101" pitchFamily="49" charset="-122"/>
              </a:rPr>
              <a:t>当用火车运载鲜鱼时，它就守卫在鲜鱼的旁边，起制冷防腐的作用．干冰外表像冰，可作为防腐剂，它比冰优越得多．干冰熔化时不会像冰那样变成液体，它全部升华，四周干干净净．干冰冷却的温度比冰低得多，而且干冰升华后产生的二氧化碳气体，能抑制细菌的繁殖生长．</a:t>
            </a:r>
            <a:r>
              <a:rPr lang="zh-CN" altLang="en-US" sz="2800" b="1">
                <a:latin typeface="Times New Roman" panose="02020603050405020304" pitchFamily="2" charset="-122"/>
                <a:ea typeface="楷体" panose="02010609060101010101" pitchFamily="49" charset="-122"/>
              </a:rPr>
              <a:t> </a:t>
            </a:r>
            <a:br>
              <a:rPr lang="zh-CN" altLang="en-US" sz="2800" b="1">
                <a:latin typeface="楷体_GB2312" pitchFamily="1" charset="-122"/>
                <a:ea typeface="楷体_GB2312" pitchFamily="1" charset="-122"/>
              </a:rPr>
            </a:br>
          </a:p>
        </p:txBody>
      </p:sp>
    </p:spTree>
  </p:cSld>
  <p:clrMapOvr>
    <a:masterClrMapping/>
  </p:clrMapOvr>
  <p:transition>
    <p:checker dir="vert"/>
  </p:transition>
  <p:timing/>
</p:sld>
</file>

<file path=ppt/slides/slide2.xml><?xml version="1.0" encoding="utf-8"?>
<p:sld xmlns:a="http://schemas.openxmlformats.org/drawingml/2006/main" xmlns:r="http://schemas.openxmlformats.org/officeDocument/2006/relationships" xmlns:p14="http://schemas.microsoft.com/office/powerpoint/2010/main" xmlns:p15="http://schemas.microsoft.com/office/powerpoint/2012/main" xmlns:p="http://schemas.openxmlformats.org/presentationml/2006/main">
  <p:cSld>
    <p:spTree>
      <p:nvGrpSpPr>
        <p:cNvPr id="1" name=""/>
        <p:cNvGrpSpPr/>
        <p:nvPr/>
      </p:nvGrpSpPr>
      <p:grpSpPr>
        <a:xfrm>
          <a:off x="0" y="0"/>
          <a:ext cx="0" cy="0"/>
        </a:xfrm>
      </p:grpSpPr>
      <p:pic>
        <p:nvPicPr>
          <p:cNvPr id="2" name="图片 1" descr="mp51583036_1451531273260_29"/>
          <p:cNvPicPr>
            <a:picLocks noChangeAspect="1"/>
          </p:cNvPicPr>
          <p:nvPr/>
        </p:nvPicPr>
        <p:blipFill>
          <a:blip r:embed="rId3"/>
          <a:stretch>
            <a:fillRect/>
          </a:stretch>
        </p:blipFill>
        <p:spPr>
          <a:xfrm>
            <a:off x="17145" y="34290"/>
            <a:ext cx="11776075" cy="6811010"/>
          </a:xfrm>
          <a:prstGeom prst="rect">
            <a:avLst/>
          </a:prstGeom>
        </p:spPr>
      </p:pic>
      <p:sp>
        <p:nvSpPr>
          <p:cNvPr id="3" name="标题 1"/>
          <p:cNvSpPr>
            <a:spLocks noGrp="1"/>
          </p:cNvSpPr>
          <p:nvPr/>
        </p:nvSpPr>
        <p:spPr>
          <a:xfrm>
            <a:off x="17145" y="34290"/>
            <a:ext cx="6822440" cy="5189220"/>
          </a:xfrm>
          <a:prstGeom prst="rect">
            <a:avLst/>
          </a:prstGeom>
          <a:solidFill>
            <a:schemeClr val="tx1">
              <a:alpha val="31000"/>
            </a:schemeClr>
          </a:solidFill>
        </p:spPr>
        <p:txBody>
          <a:bodyPr vert="horz" lIns="91440" tIns="45720" rIns="91440" bIns="45720" rtlCol="0" anchor="ctr">
            <a:normAutofit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3600" b="1">
                <a:solidFill>
                  <a:srgbClr val="FFFF00"/>
                </a:solidFill>
                <a:latin typeface="Times New Roman" panose="02020603050405020304"/>
                <a:ea typeface="楷体" panose="02010609060101010101" pitchFamily="49" charset="-122"/>
              </a:rPr>
              <a:t> </a:t>
            </a:r>
            <a:r>
              <a:rPr lang="zh-CN" altLang="en-US" sz="3600" b="1">
                <a:solidFill>
                  <a:srgbClr val="FFFF00"/>
                </a:solidFill>
                <a:latin typeface="Times New Roman" panose="02020603050405020304"/>
                <a:ea typeface="楷体" panose="02010609060101010101" pitchFamily="49" charset="-122"/>
              </a:rPr>
              <a:t>他们发现脚下踩的不再是雪地,而是干爽的沙地.再远望四周,一眼望不到边的沙漠中哪有雪的影子?</a:t>
            </a:r>
            <a:br>
              <a:rPr lang="zh-CN" altLang="en-US" sz="3600" b="1">
                <a:solidFill>
                  <a:srgbClr val="FFFF00"/>
                </a:solidFill>
                <a:latin typeface="+mn-ea"/>
                <a:ea typeface="+mn-ea"/>
              </a:rPr>
            </a:br>
            <a:r>
              <a:rPr lang="zh-CN" altLang="en-US" sz="3600" b="1">
                <a:solidFill>
                  <a:srgbClr val="FFFF00"/>
                </a:solidFill>
                <a:latin typeface="Times New Roman" panose="02020603050405020304"/>
                <a:ea typeface="楷体" panose="02010609060101010101" pitchFamily="49" charset="-122"/>
              </a:rPr>
              <a:t>　　 科考队队长、中国科学院新疆生态与地理研究所的夏训诚研究员也不能解释这种现象.雪到哪儿去了?气温一直在零下十四五度左右,天空阴沉,不见阳光,就是雪化了,沙土也至少应该是湿的,可抓一把土,手感依然干爽疏松.</a:t>
            </a:r>
          </a:p>
        </p:txBody>
      </p:sp>
    </p:spTree>
  </p:cSld>
  <p:clrMapOvr>
    <a:masterClrMapping/>
  </p:clrMapOvr>
  <p:transition>
    <p:checker dir="vert"/>
  </p:transition>
  <p:timing/>
</p:sld>
</file>

<file path=ppt/slides/slide20.xml><?xml version="1.0" encoding="utf-8"?>
<p:sld xmlns:a="http://schemas.openxmlformats.org/drawingml/2006/main" xmlns:r="http://schemas.openxmlformats.org/officeDocument/2006/relationships" xmlns:p14="http://schemas.microsoft.com/office/powerpoint/2010/main" xmlns:p15="http://schemas.microsoft.com/office/powerpoint/2012/main" xmlns:p="http://schemas.openxmlformats.org/presentationml/2006/main">
  <p:cSld>
    <p:spTree>
      <p:nvGrpSpPr>
        <p:cNvPr id="1" name=""/>
        <p:cNvGrpSpPr/>
        <p:nvPr/>
      </p:nvGrpSpPr>
      <p:grpSpPr>
        <a:xfrm>
          <a:off x="0" y="0"/>
          <a:ext cx="0" cy="0"/>
        </a:xfrm>
      </p:grpSpPr>
      <p:pic>
        <p:nvPicPr>
          <p:cNvPr id="9218" name="Picture 4"/>
          <p:cNvPicPr>
            <a:picLocks noChangeAspect="1"/>
          </p:cNvPicPr>
          <p:nvPr/>
        </p:nvPicPr>
        <p:blipFill>
          <a:blip r:embed="rId3"/>
          <a:stretch>
            <a:fillRect/>
          </a:stretch>
        </p:blipFill>
        <p:spPr>
          <a:xfrm>
            <a:off x="1145540" y="1137285"/>
            <a:ext cx="9954895" cy="5680710"/>
          </a:xfrm>
          <a:prstGeom prst="rect">
            <a:avLst/>
          </a:prstGeom>
          <a:noFill/>
          <a:ln w="9525">
            <a:noFill/>
          </a:ln>
        </p:spPr>
      </p:pic>
      <p:sp>
        <p:nvSpPr>
          <p:cNvPr id="9219" name="Text Box 5"/>
          <p:cNvSpPr txBox="1"/>
          <p:nvPr/>
        </p:nvSpPr>
        <p:spPr>
          <a:xfrm>
            <a:off x="263525" y="162560"/>
            <a:ext cx="6974205" cy="822960"/>
          </a:xfrm>
          <a:prstGeom prst="rect">
            <a:avLst/>
          </a:prstGeom>
          <a:noFill/>
          <a:ln w="9525">
            <a:noFill/>
          </a:ln>
        </p:spPr>
        <p:txBody>
          <a:bodyPr wrap="square">
            <a:spAutoFit/>
          </a:bodyPr>
          <a:lstStyle/>
          <a:p>
            <a:pPr lvl="0" eaLnBrk="1" hangingPunct="1"/>
            <a:r>
              <a:rPr lang="zh-CN" altLang="en-US" sz="4800" b="1">
                <a:solidFill>
                  <a:srgbClr val="FFFF00"/>
                </a:solidFill>
                <a:latin typeface="Times New Roman" panose="02020603050405020304"/>
                <a:ea typeface="楷体" panose="02010609060101010101" pitchFamily="49" charset="-122"/>
              </a:rPr>
              <a:t>物态变化中的吸热、放热</a:t>
            </a:r>
          </a:p>
        </p:txBody>
      </p:sp>
    </p:spTree>
  </p:cSld>
  <p:clrMapOvr>
    <a:masterClrMapping/>
  </p:clrMapOvr>
  <p:transition>
    <p:checker dir="vert"/>
  </p:transition>
  <p:timing/>
</p:sld>
</file>

<file path=ppt/slides/slide21.xml><?xml version="1.0" encoding="utf-8"?>
<p:sld xmlns:a="http://schemas.openxmlformats.org/drawingml/2006/main" xmlns:r="http://schemas.openxmlformats.org/officeDocument/2006/relationships" xmlns:p14="http://schemas.microsoft.com/office/powerpoint/2010/main" xmlns:p15="http://schemas.microsoft.com/office/powerpoint/2012/main" xmlns:p="http://schemas.openxmlformats.org/presentationml/2006/main">
  <p:cSld>
    <p:spTree>
      <p:nvGrpSpPr>
        <p:cNvPr id="1" name=""/>
        <p:cNvGrpSpPr/>
        <p:nvPr/>
      </p:nvGrpSpPr>
      <p:grpSpPr>
        <a:xfrm>
          <a:off x="0" y="0"/>
          <a:ext cx="0" cy="0"/>
        </a:xfrm>
      </p:grpSpPr>
      <p:sp>
        <p:nvSpPr>
          <p:cNvPr id="41986" name="标题 41985"/>
          <p:cNvSpPr>
            <a:spLocks noGrp="1"/>
          </p:cNvSpPr>
          <p:nvPr>
            <p:ph type="title" idx="4294967295"/>
          </p:nvPr>
        </p:nvSpPr>
        <p:spPr>
          <a:xfrm>
            <a:off x="0" y="669925"/>
            <a:ext cx="5264150" cy="936625"/>
          </a:xfrm>
        </p:spPr>
        <p:txBody>
          <a:bodyPr anchor="ctr"/>
          <a:lstStyle/>
          <a:p>
            <a:r>
              <a:rPr lang="zh-CN" altLang="en-US" sz="8000">
                <a:latin typeface="Times New Roman" panose="02020603050405020304"/>
                <a:ea typeface="楷体" panose="02010609060101010101" pitchFamily="49" charset="-122"/>
              </a:rPr>
              <a:t>小结：</a:t>
            </a:r>
          </a:p>
        </p:txBody>
      </p:sp>
      <p:sp>
        <p:nvSpPr>
          <p:cNvPr id="42000" name="文本框 41999"/>
          <p:cNvSpPr txBox="1"/>
          <p:nvPr/>
        </p:nvSpPr>
        <p:spPr>
          <a:xfrm>
            <a:off x="2585085" y="2359025"/>
            <a:ext cx="6429375" cy="1554480"/>
          </a:xfrm>
          <a:prstGeom prst="rect">
            <a:avLst/>
          </a:prstGeom>
          <a:noFill/>
          <a:ln w="9525">
            <a:noFill/>
          </a:ln>
        </p:spPr>
        <p:txBody>
          <a:bodyPr wrap="square">
            <a:spAutoFit/>
          </a:bodyPr>
          <a:lstStyle/>
          <a:p>
            <a:pPr lvl="0">
              <a:spcBef>
                <a:spcPct val="50000"/>
              </a:spcBef>
            </a:pPr>
            <a:r>
              <a:rPr lang="zh-CN" altLang="en-US" sz="4800" b="1">
                <a:solidFill>
                  <a:srgbClr val="FF0000"/>
                </a:solidFill>
                <a:latin typeface="Times New Roman" panose="02020603050405020304"/>
                <a:ea typeface="楷体" panose="02010609060101010101" pitchFamily="49" charset="-122"/>
              </a:rPr>
              <a:t>通过本节课的学习，你有哪些收获？</a:t>
            </a:r>
          </a:p>
        </p:txBody>
      </p:sp>
    </p:spTree>
  </p:cSld>
  <p:clrMapOvr>
    <a:masterClrMapping/>
  </p:clrMapOvr>
  <p:transition>
    <p:checker dir="vert"/>
  </p:transition>
  <p:timing/>
</p:sld>
</file>

<file path=ppt/slides/slide22.xml><?xml version="1.0" encoding="utf-8"?>
<p:sld xmlns:a="http://schemas.openxmlformats.org/drawingml/2006/main" xmlns:r="http://schemas.openxmlformats.org/officeDocument/2006/relationships" xmlns:p14="http://schemas.microsoft.com/office/powerpoint/2010/main" xmlns:p15="http://schemas.microsoft.com/office/powerpoint/2012/main" xmlns:p="http://schemas.openxmlformats.org/presentationml/2006/main">
  <p:cSld>
    <p:spTree>
      <p:nvGrpSpPr>
        <p:cNvPr id="1" name=""/>
        <p:cNvGrpSpPr/>
        <p:nvPr/>
      </p:nvGrpSpPr>
      <p:grpSpPr>
        <a:xfrm>
          <a:off x="0" y="0"/>
          <a:ext cx="0" cy="0"/>
        </a:xfrm>
      </p:grpSpPr>
      <p:sp>
        <p:nvSpPr>
          <p:cNvPr id="2" name="内容占位符 1"/>
          <p:cNvSpPr>
            <a:spLocks noGrp="1"/>
          </p:cNvSpPr>
          <p:nvPr>
            <p:ph sz="quarter" idx="13"/>
          </p:nvPr>
        </p:nvSpPr>
        <p:spPr/>
        <p:txBody>
          <a:bodyPr/>
          <a:lstStyle/>
          <a:p>
            <a:r>
              <a:rPr lang="zh-CN" altLang="en-US"/>
              <a:t>谢    谢</a:t>
            </a:r>
          </a:p>
        </p:txBody>
      </p:sp>
      <p:pic>
        <p:nvPicPr>
          <p:cNvPr id="3" name="New picture"/>
          <p:cNvPicPr/>
          <p:nvPr/>
        </p:nvPicPr>
        <p:blipFill>
          <a:blip r:embed="rId2"/>
          <a:stretch>
            <a:fillRect/>
          </a:stretch>
        </p:blipFill>
        <p:spPr>
          <a:xfrm>
            <a:off x="10617200" y="10299700"/>
            <a:ext cx="330200" cy="241300"/>
          </a:xfrm>
          <a:prstGeom prst="cube">
            <a:avLst/>
          </a:prstGeom>
        </p:spPr>
      </p:pic>
    </p:spTree>
  </p:cSld>
  <p:clrMapOvr>
    <a:masterClrMapping/>
  </p:clrMapOvr>
  <p:transition>
    <p:checker dir="vert"/>
  </p:transition>
  <p:timing/>
</p:sld>
</file>

<file path=ppt/slides/slide3.xml><?xml version="1.0" encoding="utf-8"?>
<p:sld xmlns:a="http://schemas.openxmlformats.org/drawingml/2006/main" xmlns:r="http://schemas.openxmlformats.org/officeDocument/2006/relationships" xmlns:p14="http://schemas.microsoft.com/office/powerpoint/2010/main" xmlns:p15="http://schemas.microsoft.com/office/powerpoint/2012/main" xmlns:p="http://schemas.openxmlformats.org/presentationml/2006/main">
  <p:cSld>
    <p:spTree>
      <p:nvGrpSpPr>
        <p:cNvPr id="1" name=""/>
        <p:cNvGrpSpPr/>
        <p:nvPr/>
      </p:nvGrpSpPr>
      <p:grpSpPr>
        <a:xfrm>
          <a:off x="0" y="0"/>
          <a:ext cx="0" cy="0"/>
        </a:xfrm>
      </p:grpSpPr>
      <p:sp>
        <p:nvSpPr>
          <p:cNvPr id="9222" name="矩形 9221"/>
          <p:cNvSpPr/>
          <p:nvPr/>
        </p:nvSpPr>
        <p:spPr>
          <a:xfrm>
            <a:off x="2690495" y="1606550"/>
            <a:ext cx="7159625" cy="2869565"/>
          </a:xfrm>
          <a:prstGeom prst="rect">
            <a:avLst/>
          </a:prstGeom>
        </p:spPr>
        <p:txBody>
          <a:bodyPr wrap="none" fromWordArt="1">
            <a:prstTxWarp prst="textPlain">
              <a:avLst>
                <a:gd name="adj" fmla="val 50000"/>
              </a:avLst>
            </a:prstTxWarp>
            <a:normAutofit/>
            <a:scene3d>
              <a:camera prst="obliqueBottomLeft"/>
              <a:lightRig rig="threePt" dir="t"/>
            </a:scene3d>
            <a:sp3d extrusionH="387350">
              <a:extrusionClr>
                <a:srgbClr val="175BCB"/>
              </a:extrusionClr>
            </a:sp3d>
          </a:bodyPr>
          <a:lstStyle/>
          <a:p>
            <a:pPr algn="ctr"/>
            <a:r>
              <a:rPr lang="zh-CN" altLang="en-US" sz="3600">
                <a:blipFill>
                  <a:blip r:embed="rId3"/>
                  <a:tile tx="0" ty="0" sx="82000" sy="63000" flip="none" algn="br"/>
                </a:blipFill>
                <a:effectLst>
                  <a:outerShdw blurRad="60007" dist="310007" dir="7680000" sy="30000" kx="1300200" algn="ctr" rotWithShape="0">
                    <a:srgbClr val="0D1E55">
                      <a:alpha val="32000"/>
                    </a:srgbClr>
                  </a:outerShdw>
                </a:effectLst>
                <a:latin typeface="Times New Roman" panose="02020603050405020304"/>
                <a:ea typeface="楷体" panose="02010609060101010101" pitchFamily="49" charset="-122"/>
              </a:rPr>
              <a:t>12.4升华与凝华</a:t>
            </a:r>
            <a:endParaRPr lang="zh-CN" altLang="en-US" sz="3600">
              <a:blipFill>
                <a:blip r:embed="rId3"/>
                <a:tile tx="0" ty="0" sx="82000" sy="63000" flip="none" algn="br"/>
              </a:blipFill>
              <a:effectLst>
                <a:outerShdw blurRad="60007" dist="310007" dir="7680000" sy="30000" kx="1300200" algn="ctr" rotWithShape="0">
                  <a:srgbClr val="0D1E55">
                    <a:alpha val="32000"/>
                  </a:srgbClr>
                </a:outerShdw>
              </a:effectLst>
              <a:latin typeface="Times New Roman" panose="02020603050405020304"/>
              <a:ea typeface="楷体" panose="02010609060101010101" pitchFamily="49" charset="-122"/>
            </a:endParaRPr>
          </a:p>
        </p:txBody>
      </p:sp>
    </p:spTree>
  </p:cSld>
  <p:clrMapOvr>
    <a:masterClrMapping/>
  </p:clrMapOvr>
  <p:transition>
    <p:checker dir="vert"/>
  </p:transition>
  <p:timing/>
</p:sld>
</file>

<file path=ppt/slides/slide4.xml><?xml version="1.0" encoding="utf-8"?>
<p:sld xmlns:a="http://schemas.openxmlformats.org/drawingml/2006/main" xmlns:r="http://schemas.openxmlformats.org/officeDocument/2006/relationships" xmlns:p14="http://schemas.microsoft.com/office/powerpoint/2010/main" xmlns:p15="http://schemas.microsoft.com/office/powerpoint/2012/main" xmlns:p="http://schemas.openxmlformats.org/presentationml/2006/main">
  <p:cSld>
    <p:spTree>
      <p:nvGrpSpPr>
        <p:cNvPr id="1" name=""/>
        <p:cNvGrpSpPr/>
        <p:nvPr/>
      </p:nvGrpSpPr>
      <p:grpSpPr>
        <a:xfrm>
          <a:off x="0" y="0"/>
          <a:ext cx="0" cy="0"/>
        </a:xfrm>
      </p:grpSpPr>
      <p:sp>
        <p:nvSpPr>
          <p:cNvPr id="22532" name="文本框 22531"/>
          <p:cNvSpPr txBox="1"/>
          <p:nvPr/>
        </p:nvSpPr>
        <p:spPr>
          <a:xfrm>
            <a:off x="421640" y="296545"/>
            <a:ext cx="9126855" cy="678815"/>
          </a:xfrm>
          <a:prstGeom prst="rect">
            <a:avLst/>
          </a:prstGeom>
          <a:noFill/>
          <a:ln w="9525">
            <a:noFill/>
          </a:ln>
        </p:spPr>
        <p:txBody>
          <a:bodyPr wrap="square">
            <a:spAutoFit/>
          </a:bodyPr>
          <a:lstStyle/>
          <a:p>
            <a:pPr lvl="0">
              <a:spcBef>
                <a:spcPct val="50000"/>
              </a:spcBef>
            </a:pPr>
            <a:r>
              <a:rPr lang="zh-CN" altLang="en-US" sz="3600" b="1">
                <a:solidFill>
                  <a:srgbClr val="FF0000"/>
                </a:solidFill>
                <a:latin typeface="Times New Roman" panose="02020603050405020304"/>
                <a:ea typeface="楷体" panose="02010609060101010101" pitchFamily="49" charset="-122"/>
              </a:rPr>
              <a:t>探究实验              </a:t>
            </a:r>
            <a:r>
              <a:rPr lang="zh-CN" altLang="en-US" sz="3600" b="1">
                <a:solidFill>
                  <a:srgbClr val="FF0000"/>
                </a:solidFill>
                <a:latin typeface="Times New Roman" panose="02020603050405020304"/>
                <a:ea typeface="楷体" panose="02010609060101010101" pitchFamily="49" charset="-122"/>
                <a:sym typeface="+mn-ea"/>
              </a:rPr>
              <a:t>碘的升华、凝华</a:t>
            </a:r>
            <a:endParaRPr lang="zh-CN" altLang="en-US" sz="3600" b="1">
              <a:solidFill>
                <a:srgbClr val="FF0000"/>
              </a:solidFill>
              <a:latin typeface="Times New Roman" panose="02020603050405020304"/>
              <a:ea typeface="华文彩云" panose="02010800040101010101" pitchFamily="2" charset="-122"/>
            </a:endParaRPr>
          </a:p>
        </p:txBody>
      </p:sp>
      <p:sp>
        <p:nvSpPr>
          <p:cNvPr id="22533" name="文本框 22532"/>
          <p:cNvSpPr txBox="1"/>
          <p:nvPr/>
        </p:nvSpPr>
        <p:spPr>
          <a:xfrm>
            <a:off x="1847850" y="1196975"/>
            <a:ext cx="5113338" cy="579120"/>
          </a:xfrm>
          <a:prstGeom prst="rect">
            <a:avLst/>
          </a:prstGeom>
          <a:noFill/>
          <a:ln w="9525">
            <a:noFill/>
          </a:ln>
        </p:spPr>
        <p:txBody>
          <a:bodyPr>
            <a:spAutoFit/>
          </a:bodyPr>
          <a:lstStyle/>
          <a:p>
            <a:pPr lvl="0">
              <a:spcBef>
                <a:spcPct val="50000"/>
              </a:spcBef>
            </a:pPr>
            <a:endParaRPr sz="3200">
              <a:latin typeface="Times New Roman" panose="02020603050405020304"/>
              <a:ea typeface="宋体" panose="02010600030101010101" pitchFamily="2" charset="-122"/>
            </a:endParaRPr>
          </a:p>
        </p:txBody>
      </p:sp>
      <p:sp>
        <p:nvSpPr>
          <p:cNvPr id="22534" name="文本框 22533"/>
          <p:cNvSpPr txBox="1"/>
          <p:nvPr/>
        </p:nvSpPr>
        <p:spPr>
          <a:xfrm>
            <a:off x="421640" y="1318895"/>
            <a:ext cx="5844540" cy="701040"/>
          </a:xfrm>
          <a:prstGeom prst="rect">
            <a:avLst/>
          </a:prstGeom>
          <a:noFill/>
          <a:ln w="9525">
            <a:noFill/>
          </a:ln>
        </p:spPr>
        <p:txBody>
          <a:bodyPr wrap="square">
            <a:spAutoFit/>
          </a:bodyPr>
          <a:lstStyle/>
          <a:p>
            <a:pPr lvl="0">
              <a:spcBef>
                <a:spcPct val="50000"/>
              </a:spcBef>
            </a:pPr>
            <a:r>
              <a:rPr lang="zh-CN" altLang="en-US" sz="4000" b="1">
                <a:solidFill>
                  <a:srgbClr val="006600"/>
                </a:solidFill>
                <a:latin typeface="Times New Roman" panose="02020603050405020304"/>
                <a:ea typeface="楷体" panose="02010609060101010101" pitchFamily="49" charset="-122"/>
              </a:rPr>
              <a:t>实验器材：烧杯、热水</a:t>
            </a:r>
          </a:p>
        </p:txBody>
      </p:sp>
      <p:sp>
        <p:nvSpPr>
          <p:cNvPr id="22540" name="直接连接符 22539"/>
          <p:cNvSpPr/>
          <p:nvPr/>
        </p:nvSpPr>
        <p:spPr>
          <a:xfrm flipH="1">
            <a:off x="2536190" y="635000"/>
            <a:ext cx="1257300" cy="635"/>
          </a:xfrm>
          <a:prstGeom prst="line">
            <a:avLst/>
          </a:prstGeom>
          <a:ln w="38100" cap="flat" cmpd="sng">
            <a:solidFill>
              <a:schemeClr val="tx1"/>
            </a:solidFill>
            <a:prstDash val="sysDot"/>
            <a:headEnd type="none" w="med" len="med"/>
            <a:tailEnd type="none" w="med" len="med"/>
          </a:ln>
        </p:spPr>
        <p:txBody>
          <a:bodyPr/>
          <a:lstStyle/>
          <a:p/>
        </p:txBody>
      </p:sp>
      <p:sp>
        <p:nvSpPr>
          <p:cNvPr id="22542" name="矩形 22541"/>
          <p:cNvSpPr/>
          <p:nvPr/>
        </p:nvSpPr>
        <p:spPr>
          <a:xfrm>
            <a:off x="428625" y="2019935"/>
            <a:ext cx="11085830" cy="3657600"/>
          </a:xfrm>
          <a:prstGeom prst="rect">
            <a:avLst/>
          </a:prstGeom>
          <a:noFill/>
          <a:ln w="9525">
            <a:noFill/>
          </a:ln>
        </p:spPr>
        <p:txBody>
          <a:bodyPr wrap="square">
            <a:spAutoFit/>
          </a:bodyPr>
          <a:lstStyle/>
          <a:p>
            <a:pPr lvl="0">
              <a:spcBef>
                <a:spcPct val="50000"/>
              </a:spcBef>
              <a:buClr>
                <a:srgbClr val="000000"/>
              </a:buClr>
            </a:pPr>
            <a:r>
              <a:rPr lang="en-US" altLang="zh-CN" sz="3600" b="1">
                <a:latin typeface="Times New Roman" panose="02020603050405020304" pitchFamily="2" charset="-122"/>
                <a:ea typeface="楷体" panose="02010609060101010101" pitchFamily="49" charset="-122"/>
              </a:rPr>
              <a:t>1</a:t>
            </a:r>
            <a:r>
              <a:rPr lang="zh-CN" altLang="en-US" sz="3600" b="1">
                <a:latin typeface="Times New Roman" panose="02020603050405020304" pitchFamily="2" charset="-122"/>
                <a:ea typeface="楷体" panose="02010609060101010101" pitchFamily="49" charset="-122"/>
              </a:rPr>
              <a:t>、</a:t>
            </a:r>
            <a:r>
              <a:rPr lang="zh-CN" altLang="en-US" sz="3600" b="1">
                <a:latin typeface="Times New Roman" panose="02020603050405020304" pitchFamily="2" charset="-122"/>
                <a:ea typeface="楷体" panose="02010609060101010101" pitchFamily="49" charset="-122"/>
                <a:sym typeface="+mn-ea"/>
              </a:rPr>
              <a:t>猜想：</a:t>
            </a:r>
            <a:r>
              <a:rPr lang="zh-CN" altLang="en-US" sz="3600" b="1">
                <a:latin typeface="Times New Roman" panose="02020603050405020304" pitchFamily="2" charset="-122"/>
                <a:ea typeface="楷体" panose="02010609060101010101" pitchFamily="49" charset="-122"/>
              </a:rPr>
              <a:t>把碘加热会  ＿＿＿＿＿＿＿＿</a:t>
            </a:r>
            <a:endParaRPr lang="zh-CN" altLang="en-US" sz="3600" b="1" u="sng">
              <a:latin typeface="华文仿宋" panose="02010600040101010101" pitchFamily="2" charset="-122"/>
              <a:ea typeface="华文仿宋" panose="02010600040101010101" pitchFamily="2" charset="-122"/>
            </a:endParaRPr>
          </a:p>
          <a:p>
            <a:pPr lvl="0">
              <a:spcBef>
                <a:spcPct val="50000"/>
              </a:spcBef>
              <a:buClr>
                <a:srgbClr val="000000"/>
              </a:buClr>
            </a:pPr>
            <a:r>
              <a:rPr lang="en-US" altLang="zh-CN" sz="3600" b="1">
                <a:latin typeface="Times New Roman" panose="02020603050405020304" pitchFamily="2" charset="-122"/>
                <a:ea typeface="楷体" panose="02010609060101010101" pitchFamily="49" charset="-122"/>
              </a:rPr>
              <a:t>2</a:t>
            </a:r>
            <a:r>
              <a:rPr lang="zh-CN" altLang="en-US" sz="3600" b="1">
                <a:latin typeface="Times New Roman" panose="02020603050405020304" pitchFamily="2" charset="-122"/>
                <a:ea typeface="楷体" panose="02010609060101010101" pitchFamily="49" charset="-122"/>
              </a:rPr>
              <a:t>、实验过程中，给碘加热，你看到什么现象？有无液态碘出现？</a:t>
            </a:r>
            <a:r>
              <a:rPr lang="zh-CN" altLang="en-US" sz="3600" b="1" u="sng">
                <a:latin typeface="Times New Roman" panose="02020603050405020304" pitchFamily="2" charset="-122"/>
                <a:ea typeface="楷体" panose="02010609060101010101" pitchFamily="49" charset="-122"/>
              </a:rPr>
              <a:t>                    </a:t>
            </a:r>
          </a:p>
          <a:p>
            <a:pPr lvl="0">
              <a:spcBef>
                <a:spcPct val="50000"/>
              </a:spcBef>
              <a:buClr>
                <a:srgbClr val="000000"/>
              </a:buClr>
            </a:pPr>
            <a:r>
              <a:rPr lang="en-US" altLang="zh-CN" sz="3600" b="1">
                <a:latin typeface="Times New Roman" panose="02020603050405020304" pitchFamily="2" charset="-122"/>
                <a:ea typeface="楷体" panose="02010609060101010101" pitchFamily="49" charset="-122"/>
              </a:rPr>
              <a:t>3</a:t>
            </a:r>
            <a:r>
              <a:rPr lang="zh-CN" altLang="en-US" sz="3600" b="1">
                <a:latin typeface="Times New Roman" panose="02020603050405020304" pitchFamily="2" charset="-122"/>
                <a:ea typeface="楷体" panose="02010609060101010101" pitchFamily="49" charset="-122"/>
              </a:rPr>
              <a:t>、停止加热，看到了什么现象？</a:t>
            </a:r>
          </a:p>
          <a:p>
            <a:pPr lvl="0">
              <a:spcBef>
                <a:spcPct val="50000"/>
              </a:spcBef>
              <a:buClr>
                <a:srgbClr val="000000"/>
              </a:buClr>
            </a:pPr>
            <a:r>
              <a:rPr lang="en-US" altLang="zh-CN" sz="3600" b="1">
                <a:latin typeface="Times New Roman" panose="02020603050405020304" pitchFamily="2" charset="-122"/>
                <a:ea typeface="楷体" panose="02010609060101010101" pitchFamily="49" charset="-122"/>
              </a:rPr>
              <a:t>4</a:t>
            </a:r>
            <a:r>
              <a:rPr lang="zh-CN" altLang="en-US" sz="3600" b="1">
                <a:latin typeface="Times New Roman" panose="02020603050405020304" pitchFamily="2" charset="-122"/>
                <a:ea typeface="楷体" panose="02010609060101010101" pitchFamily="49" charset="-122"/>
              </a:rPr>
              <a:t>、实验中为什么要加热，不加热行吗？</a:t>
            </a:r>
          </a:p>
        </p:txBody>
      </p:sp>
    </p:spTree>
  </p:cSld>
  <p:clrMapOvr>
    <a:masterClrMapping/>
  </p:clrMapOvr>
  <p:transition>
    <p:checker dir="vert"/>
  </p:transition>
  <p:timing/>
</p:sld>
</file>

<file path=ppt/slides/slide5.xml><?xml version="1.0" encoding="utf-8"?>
<p:sld xmlns:a="http://schemas.openxmlformats.org/drawingml/2006/main" xmlns:r="http://schemas.openxmlformats.org/officeDocument/2006/relationships" xmlns:p14="http://schemas.microsoft.com/office/powerpoint/2010/main" xmlns:p15="http://schemas.microsoft.com/office/powerpoint/2012/main" xmlns:p="http://schemas.openxmlformats.org/presentationml/2006/main">
  <p:cSld>
    <p:spTree>
      <p:nvGrpSpPr>
        <p:cNvPr id="1" name=""/>
        <p:cNvGrpSpPr/>
        <p:nvPr/>
      </p:nvGrpSpPr>
      <p:grpSpPr>
        <a:xfrm>
          <a:off x="0" y="0"/>
          <a:ext cx="0" cy="0"/>
        </a:xfrm>
      </p:grpSpPr>
      <p:sp>
        <p:nvSpPr>
          <p:cNvPr id="18434" name="文本占位符 18433"/>
          <p:cNvSpPr>
            <a:spLocks noGrp="1"/>
          </p:cNvSpPr>
          <p:nvPr>
            <p:ph idx="4294967295"/>
          </p:nvPr>
        </p:nvSpPr>
        <p:spPr>
          <a:xfrm>
            <a:off x="0" y="5462588"/>
            <a:ext cx="8893175" cy="1081087"/>
          </a:xfrm>
        </p:spPr>
        <p:txBody>
          <a:bodyPr/>
          <a:lstStyle/>
          <a:p>
            <a:pPr>
              <a:lnSpc>
                <a:spcPct val="90000"/>
              </a:lnSpc>
              <a:buNone/>
            </a:pPr>
            <a:r>
              <a:rPr lang="zh-CN" altLang="en-US" sz="900">
                <a:latin typeface="Times New Roman" panose="02020603050405020304"/>
                <a:ea typeface="楷体" panose="02010609060101010101" pitchFamily="49" charset="-122"/>
              </a:rPr>
              <a:t>　　　　</a:t>
            </a:r>
            <a:r>
              <a:rPr lang="zh-CN" altLang="en-US" sz="3600" b="1">
                <a:latin typeface="Times New Roman" panose="02020603050405020304"/>
                <a:ea typeface="楷体" panose="02010609060101010101" pitchFamily="49" charset="-122"/>
              </a:rPr>
              <a:t>冷却时：碘由</a:t>
            </a:r>
            <a:r>
              <a:rPr lang="zh-CN" altLang="en-US" sz="3600" b="1" u="sng">
                <a:latin typeface="Times New Roman" panose="02020603050405020304"/>
                <a:ea typeface="楷体" panose="02010609060101010101" pitchFamily="49" charset="-122"/>
              </a:rPr>
              <a:t>         </a:t>
            </a:r>
            <a:r>
              <a:rPr lang="zh-CN" altLang="en-US" sz="3600" b="1">
                <a:latin typeface="Times New Roman" panose="02020603050405020304"/>
                <a:ea typeface="楷体" panose="02010609060101010101" pitchFamily="49" charset="-122"/>
              </a:rPr>
              <a:t>态直接变成</a:t>
            </a:r>
            <a:r>
              <a:rPr lang="zh-CN" altLang="en-US" sz="3600" b="1" u="sng">
                <a:latin typeface="Times New Roman" panose="02020603050405020304"/>
                <a:ea typeface="楷体" panose="02010609060101010101" pitchFamily="49" charset="-122"/>
              </a:rPr>
              <a:t>        </a:t>
            </a:r>
            <a:r>
              <a:rPr lang="zh-CN" altLang="en-US" sz="3600" b="1">
                <a:latin typeface="Times New Roman" panose="02020603050405020304"/>
                <a:ea typeface="楷体" panose="02010609060101010101" pitchFamily="49" charset="-122"/>
              </a:rPr>
              <a:t>态，条件是</a:t>
            </a:r>
            <a:r>
              <a:rPr lang="zh-CN" altLang="en-US" sz="3600" b="1" u="sng">
                <a:latin typeface="Times New Roman" panose="02020603050405020304"/>
                <a:ea typeface="楷体" panose="02010609060101010101" pitchFamily="49" charset="-122"/>
              </a:rPr>
              <a:t>                 </a:t>
            </a:r>
            <a:r>
              <a:rPr lang="zh-CN" altLang="en-US" sz="3600" b="1">
                <a:latin typeface="Times New Roman" panose="02020603050405020304"/>
                <a:ea typeface="楷体" panose="02010609060101010101" pitchFamily="49" charset="-122"/>
              </a:rPr>
              <a:t>热。　　　　</a:t>
            </a:r>
          </a:p>
        </p:txBody>
      </p:sp>
      <p:sp>
        <p:nvSpPr>
          <p:cNvPr id="18435" name="文本框 18434"/>
          <p:cNvSpPr txBox="1"/>
          <p:nvPr/>
        </p:nvSpPr>
        <p:spPr>
          <a:xfrm>
            <a:off x="775970" y="306070"/>
            <a:ext cx="6209665" cy="762000"/>
          </a:xfrm>
          <a:prstGeom prst="rect">
            <a:avLst/>
          </a:prstGeom>
          <a:noFill/>
          <a:ln w="9525">
            <a:noFill/>
          </a:ln>
        </p:spPr>
        <p:txBody>
          <a:bodyPr wrap="square">
            <a:spAutoFit/>
          </a:bodyPr>
          <a:lstStyle/>
          <a:p>
            <a:pPr lvl="0">
              <a:spcBef>
                <a:spcPct val="50000"/>
              </a:spcBef>
            </a:pPr>
            <a:r>
              <a:rPr lang="zh-CN" altLang="en-US" sz="4400" b="1">
                <a:solidFill>
                  <a:srgbClr val="FF0000"/>
                </a:solidFill>
                <a:latin typeface="Times New Roman" panose="02020603050405020304"/>
                <a:ea typeface="楷体" panose="02010609060101010101" pitchFamily="49" charset="-122"/>
              </a:rPr>
              <a:t>观察现象并</a:t>
            </a:r>
            <a:r>
              <a:rPr lang="zh-CN" altLang="en-US" sz="4400" b="1">
                <a:solidFill>
                  <a:srgbClr val="FF0000"/>
                </a:solidFill>
                <a:latin typeface="Times New Roman" panose="02020603050405020304"/>
                <a:ea typeface="楷体" panose="02010609060101010101" pitchFamily="49" charset="-122"/>
                <a:sym typeface="+mn-ea"/>
              </a:rPr>
              <a:t>讨论、交流：</a:t>
            </a:r>
          </a:p>
        </p:txBody>
      </p:sp>
      <p:sp>
        <p:nvSpPr>
          <p:cNvPr id="18436" name="文本框 18435"/>
          <p:cNvSpPr txBox="1"/>
          <p:nvPr/>
        </p:nvSpPr>
        <p:spPr>
          <a:xfrm>
            <a:off x="1847850" y="3375343"/>
            <a:ext cx="8316913" cy="641985"/>
          </a:xfrm>
          <a:prstGeom prst="rect">
            <a:avLst/>
          </a:prstGeom>
          <a:noFill/>
          <a:ln w="9525">
            <a:noFill/>
          </a:ln>
        </p:spPr>
        <p:txBody>
          <a:bodyPr>
            <a:spAutoFit/>
          </a:bodyPr>
          <a:lstStyle/>
          <a:p>
            <a:pPr lvl="0">
              <a:spcBef>
                <a:spcPct val="50000"/>
              </a:spcBef>
            </a:pPr>
            <a:r>
              <a:rPr lang="zh-CN" altLang="en-US" sz="3600" b="1">
                <a:latin typeface="Times New Roman" panose="02020603050405020304"/>
                <a:ea typeface="楷体" panose="02010609060101010101" pitchFamily="49" charset="-122"/>
              </a:rPr>
              <a:t>加热前：碘是</a:t>
            </a:r>
            <a:r>
              <a:rPr lang="zh-CN" altLang="en-US" sz="3600" b="1" u="sng">
                <a:latin typeface="Times New Roman" panose="02020603050405020304"/>
                <a:ea typeface="楷体" panose="02010609060101010101" pitchFamily="49" charset="-122"/>
              </a:rPr>
              <a:t>             </a:t>
            </a:r>
            <a:r>
              <a:rPr lang="zh-CN" altLang="en-US" sz="3600" b="1">
                <a:latin typeface="Times New Roman" panose="02020603050405020304"/>
                <a:ea typeface="楷体" panose="02010609060101010101" pitchFamily="49" charset="-122"/>
              </a:rPr>
              <a:t>态的物质</a:t>
            </a:r>
          </a:p>
        </p:txBody>
      </p:sp>
      <p:sp>
        <p:nvSpPr>
          <p:cNvPr id="18437" name="文本框 18436"/>
          <p:cNvSpPr txBox="1"/>
          <p:nvPr/>
        </p:nvSpPr>
        <p:spPr>
          <a:xfrm>
            <a:off x="1774825" y="4238943"/>
            <a:ext cx="8569325" cy="1068070"/>
          </a:xfrm>
          <a:prstGeom prst="rect">
            <a:avLst/>
          </a:prstGeom>
          <a:noFill/>
          <a:ln w="9525">
            <a:noFill/>
          </a:ln>
        </p:spPr>
        <p:txBody>
          <a:bodyPr>
            <a:spAutoFit/>
          </a:bodyPr>
          <a:lstStyle/>
          <a:p>
            <a:pPr lvl="0">
              <a:spcBef>
                <a:spcPct val="50000"/>
              </a:spcBef>
            </a:pPr>
            <a:r>
              <a:rPr lang="zh-CN" altLang="en-US" sz="3200" b="1">
                <a:latin typeface="Times New Roman" panose="02020603050405020304"/>
                <a:ea typeface="楷体" panose="02010609060101010101" pitchFamily="49" charset="-122"/>
              </a:rPr>
              <a:t>加热时：碘由</a:t>
            </a:r>
            <a:r>
              <a:rPr lang="zh-CN" altLang="en-US" sz="3200" b="1" u="sng">
                <a:latin typeface="Times New Roman" panose="02020603050405020304"/>
                <a:ea typeface="楷体" panose="02010609060101010101" pitchFamily="49" charset="-122"/>
              </a:rPr>
              <a:t>              </a:t>
            </a:r>
            <a:r>
              <a:rPr lang="zh-CN" altLang="en-US" sz="3200" b="1">
                <a:latin typeface="Times New Roman" panose="02020603050405020304"/>
                <a:ea typeface="楷体" panose="02010609060101010101" pitchFamily="49" charset="-122"/>
              </a:rPr>
              <a:t>态直接变成</a:t>
            </a:r>
            <a:r>
              <a:rPr lang="zh-CN" altLang="en-US" sz="3200" b="1" u="sng">
                <a:latin typeface="Times New Roman" panose="02020603050405020304"/>
                <a:ea typeface="楷体" panose="02010609060101010101" pitchFamily="49" charset="-122"/>
              </a:rPr>
              <a:t>      </a:t>
            </a:r>
            <a:r>
              <a:rPr lang="zh-CN" altLang="en-US" sz="3200" b="1">
                <a:latin typeface="Times New Roman" panose="02020603050405020304"/>
                <a:ea typeface="楷体" panose="02010609060101010101" pitchFamily="49" charset="-122"/>
              </a:rPr>
              <a:t>  态，条件是</a:t>
            </a:r>
            <a:r>
              <a:rPr lang="zh-CN" altLang="en-US" sz="3200" b="1" u="sng">
                <a:latin typeface="Times New Roman" panose="02020603050405020304"/>
                <a:ea typeface="楷体" panose="02010609060101010101" pitchFamily="49" charset="-122"/>
              </a:rPr>
              <a:t>                   </a:t>
            </a:r>
            <a:r>
              <a:rPr lang="zh-CN" altLang="en-US" sz="3200" b="1">
                <a:latin typeface="Times New Roman" panose="02020603050405020304"/>
                <a:ea typeface="楷体" panose="02010609060101010101" pitchFamily="49" charset="-122"/>
              </a:rPr>
              <a:t>热。</a:t>
            </a:r>
          </a:p>
        </p:txBody>
      </p:sp>
      <p:sp>
        <p:nvSpPr>
          <p:cNvPr id="18438" name="文本框 18437"/>
          <p:cNvSpPr txBox="1"/>
          <p:nvPr/>
        </p:nvSpPr>
        <p:spPr>
          <a:xfrm>
            <a:off x="1398905" y="950913"/>
            <a:ext cx="9144000" cy="2226310"/>
          </a:xfrm>
          <a:prstGeom prst="rect">
            <a:avLst/>
          </a:prstGeom>
          <a:noFill/>
          <a:ln w="9525">
            <a:noFill/>
          </a:ln>
        </p:spPr>
        <p:txBody>
          <a:bodyPr>
            <a:spAutoFit/>
          </a:bodyPr>
          <a:lstStyle/>
          <a:p>
            <a:pPr lvl="0"/>
            <a:r>
              <a:rPr lang="en-US" altLang="zh-CN" sz="3200" b="1">
                <a:solidFill>
                  <a:srgbClr val="009999"/>
                </a:solidFill>
                <a:latin typeface="Times New Roman" panose="02020603050405020304"/>
                <a:ea typeface="楷体" panose="02010609060101010101" pitchFamily="49" charset="-122"/>
              </a:rPr>
              <a:t>                 </a:t>
            </a:r>
            <a:endParaRPr lang="zh-CN" altLang="en-US" sz="3200" b="1">
              <a:solidFill>
                <a:srgbClr val="009999"/>
              </a:solidFill>
              <a:latin typeface="Tahoma" panose="020b0604030504040204" pitchFamily="2" charset="0"/>
              <a:ea typeface="宋体" panose="02010600030101010101" pitchFamily="2" charset="-122"/>
            </a:endParaRPr>
          </a:p>
          <a:p>
            <a:pPr lvl="0"/>
            <a:r>
              <a:rPr lang="zh-CN" altLang="en-US" sz="3200" b="1">
                <a:latin typeface="Times New Roman" panose="02020603050405020304"/>
                <a:ea typeface="楷体" panose="02010609060101010101" pitchFamily="49" charset="-122"/>
              </a:rPr>
              <a:t>　　</a:t>
            </a:r>
            <a:r>
              <a:rPr lang="zh-CN" altLang="en-US" sz="3600" b="1">
                <a:solidFill>
                  <a:srgbClr val="660066"/>
                </a:solidFill>
                <a:latin typeface="Times New Roman" panose="02020603050405020304"/>
                <a:ea typeface="楷体" panose="02010609060101010101" pitchFamily="49" charset="-122"/>
              </a:rPr>
              <a:t>把你观察到的物理现象与同组的同学讨论、探究一下，同时进行相互交流，得到正确答案，并得出结论。 </a:t>
            </a:r>
          </a:p>
        </p:txBody>
      </p:sp>
      <p:sp>
        <p:nvSpPr>
          <p:cNvPr id="18439" name="文本框 18438"/>
          <p:cNvSpPr txBox="1"/>
          <p:nvPr/>
        </p:nvSpPr>
        <p:spPr>
          <a:xfrm>
            <a:off x="5232400" y="3302318"/>
            <a:ext cx="1079500" cy="640080"/>
          </a:xfrm>
          <a:prstGeom prst="rect">
            <a:avLst/>
          </a:prstGeom>
          <a:noFill/>
          <a:ln w="9525">
            <a:noFill/>
          </a:ln>
        </p:spPr>
        <p:txBody>
          <a:bodyPr>
            <a:spAutoFit/>
          </a:bodyPr>
          <a:lstStyle/>
          <a:p>
            <a:pPr lvl="0">
              <a:spcBef>
                <a:spcPct val="50000"/>
              </a:spcBef>
            </a:pPr>
            <a:r>
              <a:rPr lang="zh-CN" altLang="en-US" sz="3600" b="1">
                <a:solidFill>
                  <a:schemeClr val="hlink"/>
                </a:solidFill>
                <a:latin typeface="Times New Roman" panose="02020603050405020304"/>
                <a:ea typeface="楷体" panose="02010609060101010101" pitchFamily="49" charset="-122"/>
              </a:rPr>
              <a:t>固</a:t>
            </a:r>
          </a:p>
        </p:txBody>
      </p:sp>
      <p:sp>
        <p:nvSpPr>
          <p:cNvPr id="18440" name="文本框 18439"/>
          <p:cNvSpPr txBox="1"/>
          <p:nvPr/>
        </p:nvSpPr>
        <p:spPr>
          <a:xfrm>
            <a:off x="5159375" y="5462905"/>
            <a:ext cx="792163" cy="640080"/>
          </a:xfrm>
          <a:prstGeom prst="rect">
            <a:avLst/>
          </a:prstGeom>
          <a:noFill/>
          <a:ln w="9525">
            <a:noFill/>
          </a:ln>
        </p:spPr>
        <p:txBody>
          <a:bodyPr>
            <a:spAutoFit/>
          </a:bodyPr>
          <a:lstStyle/>
          <a:p>
            <a:pPr lvl="0">
              <a:spcBef>
                <a:spcPct val="50000"/>
              </a:spcBef>
            </a:pPr>
            <a:r>
              <a:rPr lang="zh-CN" altLang="en-US" sz="3600" b="1">
                <a:solidFill>
                  <a:srgbClr val="FF0000"/>
                </a:solidFill>
                <a:latin typeface="Times New Roman" panose="02020603050405020304"/>
                <a:ea typeface="楷体" panose="02010609060101010101" pitchFamily="49" charset="-122"/>
              </a:rPr>
              <a:t>气</a:t>
            </a:r>
          </a:p>
        </p:txBody>
      </p:sp>
      <p:sp>
        <p:nvSpPr>
          <p:cNvPr id="18441" name="文本框 18440"/>
          <p:cNvSpPr txBox="1"/>
          <p:nvPr/>
        </p:nvSpPr>
        <p:spPr>
          <a:xfrm>
            <a:off x="3503613" y="4664710"/>
            <a:ext cx="576262" cy="640080"/>
          </a:xfrm>
          <a:prstGeom prst="rect">
            <a:avLst/>
          </a:prstGeom>
          <a:noFill/>
          <a:ln w="9525">
            <a:noFill/>
          </a:ln>
        </p:spPr>
        <p:txBody>
          <a:bodyPr>
            <a:spAutoFit/>
          </a:bodyPr>
          <a:lstStyle/>
          <a:p>
            <a:pPr lvl="0">
              <a:spcBef>
                <a:spcPct val="50000"/>
              </a:spcBef>
            </a:pPr>
            <a:r>
              <a:rPr lang="zh-CN" altLang="en-US" sz="3600" b="1">
                <a:solidFill>
                  <a:srgbClr val="FF0000"/>
                </a:solidFill>
                <a:latin typeface="Times New Roman" panose="02020603050405020304"/>
                <a:ea typeface="楷体" panose="02010609060101010101" pitchFamily="49" charset="-122"/>
              </a:rPr>
              <a:t>吸</a:t>
            </a:r>
          </a:p>
        </p:txBody>
      </p:sp>
      <p:sp>
        <p:nvSpPr>
          <p:cNvPr id="18442" name="文本框 18441"/>
          <p:cNvSpPr txBox="1"/>
          <p:nvPr/>
        </p:nvSpPr>
        <p:spPr>
          <a:xfrm>
            <a:off x="4295775" y="5902960"/>
            <a:ext cx="936625" cy="640080"/>
          </a:xfrm>
          <a:prstGeom prst="rect">
            <a:avLst/>
          </a:prstGeom>
          <a:noFill/>
          <a:ln w="9525">
            <a:noFill/>
          </a:ln>
        </p:spPr>
        <p:txBody>
          <a:bodyPr>
            <a:spAutoFit/>
          </a:bodyPr>
          <a:lstStyle/>
          <a:p>
            <a:pPr lvl="0">
              <a:spcBef>
                <a:spcPct val="50000"/>
              </a:spcBef>
            </a:pPr>
            <a:r>
              <a:rPr lang="zh-CN" altLang="en-US" sz="3600" b="1">
                <a:solidFill>
                  <a:srgbClr val="FF0000"/>
                </a:solidFill>
                <a:latin typeface="Times New Roman" panose="02020603050405020304"/>
                <a:ea typeface="楷体" panose="02010609060101010101" pitchFamily="49" charset="-122"/>
              </a:rPr>
              <a:t>放</a:t>
            </a:r>
          </a:p>
        </p:txBody>
      </p:sp>
      <p:sp>
        <p:nvSpPr>
          <p:cNvPr id="18443" name="文本框 18442"/>
          <p:cNvSpPr txBox="1"/>
          <p:nvPr/>
        </p:nvSpPr>
        <p:spPr>
          <a:xfrm>
            <a:off x="8688388" y="5462905"/>
            <a:ext cx="719137" cy="640080"/>
          </a:xfrm>
          <a:prstGeom prst="rect">
            <a:avLst/>
          </a:prstGeom>
          <a:noFill/>
          <a:ln w="9525">
            <a:noFill/>
          </a:ln>
        </p:spPr>
        <p:txBody>
          <a:bodyPr>
            <a:spAutoFit/>
          </a:bodyPr>
          <a:lstStyle/>
          <a:p>
            <a:pPr lvl="0">
              <a:spcBef>
                <a:spcPct val="50000"/>
              </a:spcBef>
            </a:pPr>
            <a:r>
              <a:rPr lang="zh-CN" altLang="en-US" sz="3600" b="1">
                <a:solidFill>
                  <a:schemeClr val="hlink"/>
                </a:solidFill>
                <a:latin typeface="Times New Roman" panose="02020603050405020304"/>
                <a:ea typeface="楷体" panose="02010609060101010101" pitchFamily="49" charset="-122"/>
              </a:rPr>
              <a:t>固</a:t>
            </a:r>
          </a:p>
        </p:txBody>
      </p:sp>
      <p:sp>
        <p:nvSpPr>
          <p:cNvPr id="18444" name="文本框 18443"/>
          <p:cNvSpPr txBox="1"/>
          <p:nvPr/>
        </p:nvSpPr>
        <p:spPr>
          <a:xfrm>
            <a:off x="4800600" y="4094480"/>
            <a:ext cx="935038" cy="640080"/>
          </a:xfrm>
          <a:prstGeom prst="rect">
            <a:avLst/>
          </a:prstGeom>
          <a:noFill/>
          <a:ln w="9525">
            <a:noFill/>
          </a:ln>
        </p:spPr>
        <p:txBody>
          <a:bodyPr>
            <a:spAutoFit/>
          </a:bodyPr>
          <a:lstStyle/>
          <a:p>
            <a:pPr lvl="0">
              <a:spcBef>
                <a:spcPct val="50000"/>
              </a:spcBef>
            </a:pPr>
            <a:r>
              <a:rPr lang="zh-CN" altLang="en-US" sz="3600" b="1">
                <a:solidFill>
                  <a:srgbClr val="009999"/>
                </a:solidFill>
                <a:latin typeface="Times New Roman" panose="02020603050405020304"/>
                <a:ea typeface="楷体" panose="02010609060101010101" pitchFamily="49" charset="-122"/>
              </a:rPr>
              <a:t>固</a:t>
            </a:r>
          </a:p>
        </p:txBody>
      </p:sp>
      <p:sp>
        <p:nvSpPr>
          <p:cNvPr id="18445" name="文本框 18444"/>
          <p:cNvSpPr txBox="1"/>
          <p:nvPr/>
        </p:nvSpPr>
        <p:spPr>
          <a:xfrm>
            <a:off x="8040688" y="4094480"/>
            <a:ext cx="792162" cy="640080"/>
          </a:xfrm>
          <a:prstGeom prst="rect">
            <a:avLst/>
          </a:prstGeom>
          <a:noFill/>
          <a:ln w="9525">
            <a:noFill/>
          </a:ln>
        </p:spPr>
        <p:txBody>
          <a:bodyPr>
            <a:spAutoFit/>
          </a:bodyPr>
          <a:lstStyle/>
          <a:p>
            <a:pPr lvl="0">
              <a:spcBef>
                <a:spcPct val="50000"/>
              </a:spcBef>
            </a:pPr>
            <a:r>
              <a:rPr lang="zh-CN" altLang="en-US" sz="3600" b="1">
                <a:solidFill>
                  <a:srgbClr val="FF0000"/>
                </a:solidFill>
                <a:latin typeface="Times New Roman" panose="02020603050405020304"/>
                <a:ea typeface="楷体" panose="02010609060101010101" pitchFamily="49" charset="-122"/>
              </a:rPr>
              <a:t>气</a:t>
            </a:r>
          </a:p>
        </p:txBody>
      </p:sp>
    </p:spTree>
  </p:cSld>
  <p:clrMapOvr>
    <a:masterClrMapping/>
  </p:clrMapOvr>
  <p:transition>
    <p:checke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18439"/>
                                        </p:tgtEl>
                                        <p:attrNameLst>
                                          <p:attrName>style.visibility</p:attrName>
                                        </p:attrNameLst>
                                      </p:cBhvr>
                                      <p:to>
                                        <p:strVal val="visible"/>
                                      </p:to>
                                    </p:set>
                                    <p:anim calcmode="discrete" valueType="clr">
                                      <p:cBhvr override="childStyle">
                                        <p:cTn id="7" dur="80"/>
                                        <p:tgtEl>
                                          <p:spTgt spid="18439"/>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8439"/>
                                        </p:tgtEl>
                                        <p:attrNameLst>
                                          <p:attrName>fillcolor</p:attrName>
                                        </p:attrNameLst>
                                      </p:cBhvr>
                                      <p:tavLst>
                                        <p:tav tm="0">
                                          <p:val>
                                            <p:clrVal>
                                              <a:schemeClr val="accent2"/>
                                            </p:clrVal>
                                          </p:val>
                                        </p:tav>
                                        <p:tav tm="50000">
                                          <p:val>
                                            <p:clrVal>
                                              <a:schemeClr val="hlink"/>
                                            </p:clrVal>
                                          </p:val>
                                        </p:tav>
                                      </p:tavLst>
                                    </p:anim>
                                    <p:set>
                                      <p:cBhvr>
                                        <p:cTn id="9" dur="80"/>
                                        <p:tgtEl>
                                          <p:spTgt spid="18439"/>
                                        </p:tgtEl>
                                        <p:attrNameLst>
                                          <p:attrName>fill.type</p:attrName>
                                        </p:attrNameLst>
                                      </p:cBhvr>
                                      <p:to>
                                        <p:strVal val="solid"/>
                                      </p:to>
                                    </p:set>
                                  </p:childTnLst>
                                </p:cTn>
                              </p:par>
                            </p:childTnLst>
                          </p:cTn>
                        </p:par>
                      </p:childTnLst>
                    </p:cTn>
                  </p:par>
                  <p:par>
                    <p:cTn id="10" fill="hold" nodeType="clickPar">
                      <p:stCondLst>
                        <p:cond delay="indefinite"/>
                      </p:stCondLst>
                      <p:childTnLst>
                        <p:par>
                          <p:cTn id="11" fill="hold" nodeType="withGroup">
                            <p:stCondLst>
                              <p:cond delay="indefinite"/>
                            </p:stCondLst>
                          </p:cTn>
                        </p:par>
                        <p:par>
                          <p:cTn id="12" fill="hold" nodeType="afterGroup">
                            <p:stCondLst>
                              <p:cond delay="0"/>
                            </p:stCondLst>
                            <p:childTnLst>
                              <p:par>
                                <p:cTn id="13" presetID="27" presetClass="entr" presetSubtype="0" fill="hold" grpId="5" nodeType="clickEffect">
                                  <p:stCondLst>
                                    <p:cond delay="0"/>
                                  </p:stCondLst>
                                  <p:iterate type="lt">
                                    <p:tmPct val="50000"/>
                                  </p:iterate>
                                  <p:childTnLst>
                                    <p:set>
                                      <p:cBhvr>
                                        <p:cTn id="14" dur="1" fill="hold">
                                          <p:stCondLst>
                                            <p:cond delay="0"/>
                                          </p:stCondLst>
                                        </p:cTn>
                                        <p:tgtEl>
                                          <p:spTgt spid="18444"/>
                                        </p:tgtEl>
                                        <p:attrNameLst>
                                          <p:attrName>style.visibility</p:attrName>
                                        </p:attrNameLst>
                                      </p:cBhvr>
                                      <p:to>
                                        <p:strVal val="visible"/>
                                      </p:to>
                                    </p:set>
                                    <p:anim calcmode="discrete" valueType="clr">
                                      <p:cBhvr override="childStyle">
                                        <p:cTn id="15" dur="80"/>
                                        <p:tgtEl>
                                          <p:spTgt spid="18444"/>
                                        </p:tgtEl>
                                        <p:attrNameLst>
                                          <p:attrName>style.color</p:attrName>
                                        </p:attrNameLst>
                                      </p:cBhvr>
                                      <p:tavLst>
                                        <p:tav tm="0">
                                          <p:val>
                                            <p:clrVal>
                                              <a:schemeClr val="accent2"/>
                                            </p:clrVal>
                                          </p:val>
                                        </p:tav>
                                        <p:tav tm="50000">
                                          <p:val>
                                            <p:clrVal>
                                              <a:schemeClr val="hlink"/>
                                            </p:clrVal>
                                          </p:val>
                                        </p:tav>
                                      </p:tavLst>
                                    </p:anim>
                                    <p:anim calcmode="discrete" valueType="clr">
                                      <p:cBhvr>
                                        <p:cTn id="16" dur="80"/>
                                        <p:tgtEl>
                                          <p:spTgt spid="18444"/>
                                        </p:tgtEl>
                                        <p:attrNameLst>
                                          <p:attrName>fillcolor</p:attrName>
                                        </p:attrNameLst>
                                      </p:cBhvr>
                                      <p:tavLst>
                                        <p:tav tm="0">
                                          <p:val>
                                            <p:clrVal>
                                              <a:schemeClr val="accent2"/>
                                            </p:clrVal>
                                          </p:val>
                                        </p:tav>
                                        <p:tav tm="50000">
                                          <p:val>
                                            <p:clrVal>
                                              <a:schemeClr val="hlink"/>
                                            </p:clrVal>
                                          </p:val>
                                        </p:tav>
                                      </p:tavLst>
                                    </p:anim>
                                    <p:set>
                                      <p:cBhvr>
                                        <p:cTn id="17" dur="80"/>
                                        <p:tgtEl>
                                          <p:spTgt spid="18444"/>
                                        </p:tgtEl>
                                        <p:attrNameLst>
                                          <p:attrName>fill.type</p:attrName>
                                        </p:attrNameLst>
                                      </p:cBhvr>
                                      <p:to>
                                        <p:strVal val="solid"/>
                                      </p:to>
                                    </p:set>
                                  </p:childTnLst>
                                </p:cTn>
                              </p:par>
                            </p:childTnLst>
                          </p:cTn>
                        </p:par>
                      </p:childTnLst>
                    </p:cTn>
                  </p:par>
                  <p:par>
                    <p:cTn id="18" fill="hold" nodeType="clickPar">
                      <p:stCondLst>
                        <p:cond delay="indefinite"/>
                      </p:stCondLst>
                      <p:childTnLst>
                        <p:par>
                          <p:cTn id="19" fill="hold" nodeType="withGroup">
                            <p:stCondLst>
                              <p:cond delay="indefinite"/>
                            </p:stCondLst>
                          </p:cTn>
                        </p:par>
                        <p:par>
                          <p:cTn id="20" fill="hold" nodeType="afterGroup">
                            <p:stCondLst>
                              <p:cond delay="0"/>
                            </p:stCondLst>
                            <p:childTnLst>
                              <p:par>
                                <p:cTn id="21" presetID="27" presetClass="entr" presetSubtype="0" fill="hold" grpId="6" nodeType="clickEffect">
                                  <p:stCondLst>
                                    <p:cond delay="0"/>
                                  </p:stCondLst>
                                  <p:iterate type="lt">
                                    <p:tmPct val="50000"/>
                                  </p:iterate>
                                  <p:childTnLst>
                                    <p:set>
                                      <p:cBhvr>
                                        <p:cTn id="22" dur="1" fill="hold">
                                          <p:stCondLst>
                                            <p:cond delay="0"/>
                                          </p:stCondLst>
                                        </p:cTn>
                                        <p:tgtEl>
                                          <p:spTgt spid="18445"/>
                                        </p:tgtEl>
                                        <p:attrNameLst>
                                          <p:attrName>style.visibility</p:attrName>
                                        </p:attrNameLst>
                                      </p:cBhvr>
                                      <p:to>
                                        <p:strVal val="visible"/>
                                      </p:to>
                                    </p:set>
                                    <p:anim calcmode="discrete" valueType="clr">
                                      <p:cBhvr override="childStyle">
                                        <p:cTn id="23" dur="80"/>
                                        <p:tgtEl>
                                          <p:spTgt spid="18445"/>
                                        </p:tgtEl>
                                        <p:attrNameLst>
                                          <p:attrName>style.color</p:attrName>
                                        </p:attrNameLst>
                                      </p:cBhvr>
                                      <p:tavLst>
                                        <p:tav tm="0">
                                          <p:val>
                                            <p:clrVal>
                                              <a:schemeClr val="accent2"/>
                                            </p:clrVal>
                                          </p:val>
                                        </p:tav>
                                        <p:tav tm="50000">
                                          <p:val>
                                            <p:clrVal>
                                              <a:schemeClr val="hlink"/>
                                            </p:clrVal>
                                          </p:val>
                                        </p:tav>
                                      </p:tavLst>
                                    </p:anim>
                                    <p:anim calcmode="discrete" valueType="clr">
                                      <p:cBhvr>
                                        <p:cTn id="24" dur="80"/>
                                        <p:tgtEl>
                                          <p:spTgt spid="18445"/>
                                        </p:tgtEl>
                                        <p:attrNameLst>
                                          <p:attrName>fillcolor</p:attrName>
                                        </p:attrNameLst>
                                      </p:cBhvr>
                                      <p:tavLst>
                                        <p:tav tm="0">
                                          <p:val>
                                            <p:clrVal>
                                              <a:schemeClr val="accent2"/>
                                            </p:clrVal>
                                          </p:val>
                                        </p:tav>
                                        <p:tav tm="50000">
                                          <p:val>
                                            <p:clrVal>
                                              <a:schemeClr val="hlink"/>
                                            </p:clrVal>
                                          </p:val>
                                        </p:tav>
                                      </p:tavLst>
                                    </p:anim>
                                    <p:set>
                                      <p:cBhvr>
                                        <p:cTn id="25" dur="80"/>
                                        <p:tgtEl>
                                          <p:spTgt spid="18445"/>
                                        </p:tgtEl>
                                        <p:attrNameLst>
                                          <p:attrName>fill.type</p:attrName>
                                        </p:attrNameLst>
                                      </p:cBhvr>
                                      <p:to>
                                        <p:strVal val="solid"/>
                                      </p:to>
                                    </p:set>
                                  </p:childTnLst>
                                </p:cTn>
                              </p:par>
                            </p:childTnLst>
                          </p:cTn>
                        </p:par>
                      </p:childTnLst>
                    </p:cTn>
                  </p:par>
                  <p:par>
                    <p:cTn id="26" fill="hold" nodeType="clickPar">
                      <p:stCondLst>
                        <p:cond delay="indefinite"/>
                      </p:stCondLst>
                      <p:childTnLst>
                        <p:par>
                          <p:cTn id="27" fill="hold" nodeType="withGroup">
                            <p:stCondLst>
                              <p:cond delay="indefinite"/>
                            </p:stCondLst>
                          </p:cTn>
                        </p:par>
                        <p:par>
                          <p:cTn id="28" fill="hold" nodeType="afterGroup">
                            <p:stCondLst>
                              <p:cond delay="0"/>
                            </p:stCondLst>
                            <p:childTnLst>
                              <p:par>
                                <p:cTn id="29" presetID="27" presetClass="entr" presetSubtype="0" fill="hold" grpId="2" nodeType="clickEffect">
                                  <p:stCondLst>
                                    <p:cond delay="0"/>
                                  </p:stCondLst>
                                  <p:iterate type="lt">
                                    <p:tmPct val="50000"/>
                                  </p:iterate>
                                  <p:childTnLst>
                                    <p:set>
                                      <p:cBhvr>
                                        <p:cTn id="30" dur="1" fill="hold">
                                          <p:stCondLst>
                                            <p:cond delay="0"/>
                                          </p:stCondLst>
                                        </p:cTn>
                                        <p:tgtEl>
                                          <p:spTgt spid="18441"/>
                                        </p:tgtEl>
                                        <p:attrNameLst>
                                          <p:attrName>style.visibility</p:attrName>
                                        </p:attrNameLst>
                                      </p:cBhvr>
                                      <p:to>
                                        <p:strVal val="visible"/>
                                      </p:to>
                                    </p:set>
                                    <p:anim calcmode="discrete" valueType="clr">
                                      <p:cBhvr override="childStyle">
                                        <p:cTn id="31" dur="80"/>
                                        <p:tgtEl>
                                          <p:spTgt spid="18441"/>
                                        </p:tgtEl>
                                        <p:attrNameLst>
                                          <p:attrName>style.color</p:attrName>
                                        </p:attrNameLst>
                                      </p:cBhvr>
                                      <p:tavLst>
                                        <p:tav tm="0">
                                          <p:val>
                                            <p:clrVal>
                                              <a:schemeClr val="accent2"/>
                                            </p:clrVal>
                                          </p:val>
                                        </p:tav>
                                        <p:tav tm="50000">
                                          <p:val>
                                            <p:clrVal>
                                              <a:schemeClr val="hlink"/>
                                            </p:clrVal>
                                          </p:val>
                                        </p:tav>
                                      </p:tavLst>
                                    </p:anim>
                                    <p:anim calcmode="discrete" valueType="clr">
                                      <p:cBhvr>
                                        <p:cTn id="32" dur="80"/>
                                        <p:tgtEl>
                                          <p:spTgt spid="18441"/>
                                        </p:tgtEl>
                                        <p:attrNameLst>
                                          <p:attrName>fillcolor</p:attrName>
                                        </p:attrNameLst>
                                      </p:cBhvr>
                                      <p:tavLst>
                                        <p:tav tm="0">
                                          <p:val>
                                            <p:clrVal>
                                              <a:schemeClr val="accent2"/>
                                            </p:clrVal>
                                          </p:val>
                                        </p:tav>
                                        <p:tav tm="50000">
                                          <p:val>
                                            <p:clrVal>
                                              <a:schemeClr val="hlink"/>
                                            </p:clrVal>
                                          </p:val>
                                        </p:tav>
                                      </p:tavLst>
                                    </p:anim>
                                    <p:set>
                                      <p:cBhvr>
                                        <p:cTn id="33" dur="80"/>
                                        <p:tgtEl>
                                          <p:spTgt spid="18441"/>
                                        </p:tgtEl>
                                        <p:attrNameLst>
                                          <p:attrName>fill.type</p:attrName>
                                        </p:attrNameLst>
                                      </p:cBhvr>
                                      <p:to>
                                        <p:strVal val="solid"/>
                                      </p:to>
                                    </p:set>
                                  </p:childTnLst>
                                </p:cTn>
                              </p:par>
                            </p:childTnLst>
                          </p:cTn>
                        </p:par>
                      </p:childTnLst>
                    </p:cTn>
                  </p:par>
                  <p:par>
                    <p:cTn id="34" fill="hold" nodeType="clickPar">
                      <p:stCondLst>
                        <p:cond delay="indefinite"/>
                      </p:stCondLst>
                      <p:childTnLst>
                        <p:par>
                          <p:cTn id="35" fill="hold" nodeType="withGroup">
                            <p:stCondLst>
                              <p:cond delay="indefinite"/>
                            </p:stCondLst>
                          </p:cTn>
                        </p:par>
                        <p:par>
                          <p:cTn id="36" fill="hold" nodeType="afterGroup">
                            <p:stCondLst>
                              <p:cond delay="0"/>
                            </p:stCondLst>
                            <p:childTnLst>
                              <p:par>
                                <p:cTn id="37" presetID="27" presetClass="entr" presetSubtype="0" fill="hold" grpId="1" nodeType="clickEffect">
                                  <p:stCondLst>
                                    <p:cond delay="0"/>
                                  </p:stCondLst>
                                  <p:iterate type="lt">
                                    <p:tmPct val="50000"/>
                                  </p:iterate>
                                  <p:childTnLst>
                                    <p:set>
                                      <p:cBhvr>
                                        <p:cTn id="38" dur="1" fill="hold">
                                          <p:stCondLst>
                                            <p:cond delay="0"/>
                                          </p:stCondLst>
                                        </p:cTn>
                                        <p:tgtEl>
                                          <p:spTgt spid="18440"/>
                                        </p:tgtEl>
                                        <p:attrNameLst>
                                          <p:attrName>style.visibility</p:attrName>
                                        </p:attrNameLst>
                                      </p:cBhvr>
                                      <p:to>
                                        <p:strVal val="visible"/>
                                      </p:to>
                                    </p:set>
                                    <p:anim calcmode="discrete" valueType="clr">
                                      <p:cBhvr override="childStyle">
                                        <p:cTn id="39" dur="80"/>
                                        <p:tgtEl>
                                          <p:spTgt spid="18440"/>
                                        </p:tgtEl>
                                        <p:attrNameLst>
                                          <p:attrName>style.color</p:attrName>
                                        </p:attrNameLst>
                                      </p:cBhvr>
                                      <p:tavLst>
                                        <p:tav tm="0">
                                          <p:val>
                                            <p:clrVal>
                                              <a:schemeClr val="accent2"/>
                                            </p:clrVal>
                                          </p:val>
                                        </p:tav>
                                        <p:tav tm="50000">
                                          <p:val>
                                            <p:clrVal>
                                              <a:schemeClr val="hlink"/>
                                            </p:clrVal>
                                          </p:val>
                                        </p:tav>
                                      </p:tavLst>
                                    </p:anim>
                                    <p:anim calcmode="discrete" valueType="clr">
                                      <p:cBhvr>
                                        <p:cTn id="40" dur="80"/>
                                        <p:tgtEl>
                                          <p:spTgt spid="18440"/>
                                        </p:tgtEl>
                                        <p:attrNameLst>
                                          <p:attrName>fillcolor</p:attrName>
                                        </p:attrNameLst>
                                      </p:cBhvr>
                                      <p:tavLst>
                                        <p:tav tm="0">
                                          <p:val>
                                            <p:clrVal>
                                              <a:schemeClr val="accent2"/>
                                            </p:clrVal>
                                          </p:val>
                                        </p:tav>
                                        <p:tav tm="50000">
                                          <p:val>
                                            <p:clrVal>
                                              <a:schemeClr val="hlink"/>
                                            </p:clrVal>
                                          </p:val>
                                        </p:tav>
                                      </p:tavLst>
                                    </p:anim>
                                    <p:set>
                                      <p:cBhvr>
                                        <p:cTn id="41" dur="80"/>
                                        <p:tgtEl>
                                          <p:spTgt spid="18440"/>
                                        </p:tgtEl>
                                        <p:attrNameLst>
                                          <p:attrName>fill.type</p:attrName>
                                        </p:attrNameLst>
                                      </p:cBhvr>
                                      <p:to>
                                        <p:strVal val="solid"/>
                                      </p:to>
                                    </p:set>
                                  </p:childTnLst>
                                </p:cTn>
                              </p:par>
                            </p:childTnLst>
                          </p:cTn>
                        </p:par>
                      </p:childTnLst>
                    </p:cTn>
                  </p:par>
                  <p:par>
                    <p:cTn id="42" fill="hold" nodeType="clickPar">
                      <p:stCondLst>
                        <p:cond delay="indefinite"/>
                      </p:stCondLst>
                      <p:childTnLst>
                        <p:par>
                          <p:cTn id="43" fill="hold" nodeType="withGroup">
                            <p:stCondLst>
                              <p:cond delay="indefinite"/>
                            </p:stCondLst>
                          </p:cTn>
                        </p:par>
                        <p:par>
                          <p:cTn id="44" fill="hold" nodeType="afterGroup">
                            <p:stCondLst>
                              <p:cond delay="0"/>
                            </p:stCondLst>
                            <p:childTnLst>
                              <p:par>
                                <p:cTn id="45" presetID="27" presetClass="entr" presetSubtype="0" fill="hold" grpId="4" nodeType="clickEffect">
                                  <p:stCondLst>
                                    <p:cond delay="0"/>
                                  </p:stCondLst>
                                  <p:iterate type="lt">
                                    <p:tmPct val="50000"/>
                                  </p:iterate>
                                  <p:childTnLst>
                                    <p:set>
                                      <p:cBhvr>
                                        <p:cTn id="46" dur="1" fill="hold">
                                          <p:stCondLst>
                                            <p:cond delay="0"/>
                                          </p:stCondLst>
                                        </p:cTn>
                                        <p:tgtEl>
                                          <p:spTgt spid="18443"/>
                                        </p:tgtEl>
                                        <p:attrNameLst>
                                          <p:attrName>style.visibility</p:attrName>
                                        </p:attrNameLst>
                                      </p:cBhvr>
                                      <p:to>
                                        <p:strVal val="visible"/>
                                      </p:to>
                                    </p:set>
                                    <p:anim calcmode="discrete" valueType="clr">
                                      <p:cBhvr override="childStyle">
                                        <p:cTn id="47" dur="80"/>
                                        <p:tgtEl>
                                          <p:spTgt spid="18443"/>
                                        </p:tgtEl>
                                        <p:attrNameLst>
                                          <p:attrName>style.color</p:attrName>
                                        </p:attrNameLst>
                                      </p:cBhvr>
                                      <p:tavLst>
                                        <p:tav tm="0">
                                          <p:val>
                                            <p:clrVal>
                                              <a:schemeClr val="accent2"/>
                                            </p:clrVal>
                                          </p:val>
                                        </p:tav>
                                        <p:tav tm="50000">
                                          <p:val>
                                            <p:clrVal>
                                              <a:schemeClr val="hlink"/>
                                            </p:clrVal>
                                          </p:val>
                                        </p:tav>
                                      </p:tavLst>
                                    </p:anim>
                                    <p:anim calcmode="discrete" valueType="clr">
                                      <p:cBhvr>
                                        <p:cTn id="48" dur="80"/>
                                        <p:tgtEl>
                                          <p:spTgt spid="18443"/>
                                        </p:tgtEl>
                                        <p:attrNameLst>
                                          <p:attrName>fillcolor</p:attrName>
                                        </p:attrNameLst>
                                      </p:cBhvr>
                                      <p:tavLst>
                                        <p:tav tm="0">
                                          <p:val>
                                            <p:clrVal>
                                              <a:schemeClr val="accent2"/>
                                            </p:clrVal>
                                          </p:val>
                                        </p:tav>
                                        <p:tav tm="50000">
                                          <p:val>
                                            <p:clrVal>
                                              <a:schemeClr val="hlink"/>
                                            </p:clrVal>
                                          </p:val>
                                        </p:tav>
                                      </p:tavLst>
                                    </p:anim>
                                    <p:set>
                                      <p:cBhvr>
                                        <p:cTn id="49" dur="80"/>
                                        <p:tgtEl>
                                          <p:spTgt spid="18443"/>
                                        </p:tgtEl>
                                        <p:attrNameLst>
                                          <p:attrName>fill.type</p:attrName>
                                        </p:attrNameLst>
                                      </p:cBhvr>
                                      <p:to>
                                        <p:strVal val="solid"/>
                                      </p:to>
                                    </p:set>
                                  </p:childTnLst>
                                </p:cTn>
                              </p:par>
                            </p:childTnLst>
                          </p:cTn>
                        </p:par>
                      </p:childTnLst>
                    </p:cTn>
                  </p:par>
                  <p:par>
                    <p:cTn id="50" fill="hold" nodeType="clickPar">
                      <p:stCondLst>
                        <p:cond delay="indefinite"/>
                      </p:stCondLst>
                      <p:childTnLst>
                        <p:par>
                          <p:cTn id="51" fill="hold" nodeType="withGroup">
                            <p:stCondLst>
                              <p:cond delay="indefinite"/>
                            </p:stCondLst>
                          </p:cTn>
                        </p:par>
                        <p:par>
                          <p:cTn id="52" fill="hold" nodeType="afterGroup">
                            <p:stCondLst>
                              <p:cond delay="0"/>
                            </p:stCondLst>
                            <p:childTnLst>
                              <p:par>
                                <p:cTn id="53" presetID="27" presetClass="entr" presetSubtype="0" fill="hold" grpId="3" nodeType="clickEffect">
                                  <p:stCondLst>
                                    <p:cond delay="0"/>
                                  </p:stCondLst>
                                  <p:iterate type="lt">
                                    <p:tmPct val="50000"/>
                                  </p:iterate>
                                  <p:childTnLst>
                                    <p:set>
                                      <p:cBhvr>
                                        <p:cTn id="54" dur="1" fill="hold">
                                          <p:stCondLst>
                                            <p:cond delay="0"/>
                                          </p:stCondLst>
                                        </p:cTn>
                                        <p:tgtEl>
                                          <p:spTgt spid="18442"/>
                                        </p:tgtEl>
                                        <p:attrNameLst>
                                          <p:attrName>style.visibility</p:attrName>
                                        </p:attrNameLst>
                                      </p:cBhvr>
                                      <p:to>
                                        <p:strVal val="visible"/>
                                      </p:to>
                                    </p:set>
                                    <p:anim calcmode="discrete" valueType="clr">
                                      <p:cBhvr override="childStyle">
                                        <p:cTn id="55" dur="80"/>
                                        <p:tgtEl>
                                          <p:spTgt spid="18442"/>
                                        </p:tgtEl>
                                        <p:attrNameLst>
                                          <p:attrName>style.color</p:attrName>
                                        </p:attrNameLst>
                                      </p:cBhvr>
                                      <p:tavLst>
                                        <p:tav tm="0">
                                          <p:val>
                                            <p:clrVal>
                                              <a:schemeClr val="accent2"/>
                                            </p:clrVal>
                                          </p:val>
                                        </p:tav>
                                        <p:tav tm="50000">
                                          <p:val>
                                            <p:clrVal>
                                              <a:schemeClr val="hlink"/>
                                            </p:clrVal>
                                          </p:val>
                                        </p:tav>
                                      </p:tavLst>
                                    </p:anim>
                                    <p:anim calcmode="discrete" valueType="clr">
                                      <p:cBhvr>
                                        <p:cTn id="56" dur="80"/>
                                        <p:tgtEl>
                                          <p:spTgt spid="18442"/>
                                        </p:tgtEl>
                                        <p:attrNameLst>
                                          <p:attrName>fillcolor</p:attrName>
                                        </p:attrNameLst>
                                      </p:cBhvr>
                                      <p:tavLst>
                                        <p:tav tm="0">
                                          <p:val>
                                            <p:clrVal>
                                              <a:schemeClr val="accent2"/>
                                            </p:clrVal>
                                          </p:val>
                                        </p:tav>
                                        <p:tav tm="50000">
                                          <p:val>
                                            <p:clrVal>
                                              <a:schemeClr val="hlink"/>
                                            </p:clrVal>
                                          </p:val>
                                        </p:tav>
                                      </p:tavLst>
                                    </p:anim>
                                    <p:set>
                                      <p:cBhvr>
                                        <p:cTn id="57" dur="80"/>
                                        <p:tgtEl>
                                          <p:spTgt spid="18442"/>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9" grpId="0"/>
      <p:bldP spid="18440" grpId="1"/>
      <p:bldP spid="18441" grpId="2"/>
      <p:bldP spid="18442" grpId="3"/>
      <p:bldP spid="18443" grpId="4"/>
      <p:bldP spid="18444" grpId="5"/>
      <p:bldP spid="18445" grpId="6"/>
    </p:bldLst>
  </p:timing>
</p:sld>
</file>

<file path=ppt/slides/slide6.xml><?xml version="1.0" encoding="utf-8"?>
<p:sld xmlns:a="http://schemas.openxmlformats.org/drawingml/2006/main" xmlns:r="http://schemas.openxmlformats.org/officeDocument/2006/relationships" xmlns:p14="http://schemas.microsoft.com/office/powerpoint/2010/main" xmlns:p15="http://schemas.microsoft.com/office/powerpoint/2012/main" xmlns:p="http://schemas.openxmlformats.org/presentationml/2006/main">
  <p:cSld>
    <p:spTree>
      <p:nvGrpSpPr>
        <p:cNvPr id="1" name=""/>
        <p:cNvGrpSpPr/>
        <p:nvPr/>
      </p:nvGrpSpPr>
      <p:grpSpPr>
        <a:xfrm>
          <a:off x="0" y="0"/>
          <a:ext cx="0" cy="0"/>
        </a:xfrm>
      </p:grpSpPr>
      <p:sp>
        <p:nvSpPr>
          <p:cNvPr id="20482" name="标题 20481"/>
          <p:cNvSpPr>
            <a:spLocks noGrp="1"/>
          </p:cNvSpPr>
          <p:nvPr>
            <p:ph type="title" idx="4294967295"/>
          </p:nvPr>
        </p:nvSpPr>
        <p:spPr>
          <a:xfrm>
            <a:off x="0" y="1055688"/>
            <a:ext cx="3600450" cy="915987"/>
          </a:xfrm>
        </p:spPr>
        <p:txBody>
          <a:bodyPr anchor="ctr"/>
          <a:lstStyle/>
          <a:p>
            <a:r>
              <a:rPr lang="zh-CN" altLang="en-US" b="1">
                <a:latin typeface="Times New Roman" panose="02020603050405020304"/>
                <a:ea typeface="楷体" panose="02010609060101010101" pitchFamily="49" charset="-122"/>
              </a:rPr>
              <a:t>一、升华：</a:t>
            </a:r>
          </a:p>
        </p:txBody>
      </p:sp>
      <p:sp>
        <p:nvSpPr>
          <p:cNvPr id="20483" name="文本占位符 20482"/>
          <p:cNvSpPr>
            <a:spLocks noGrp="1"/>
          </p:cNvSpPr>
          <p:nvPr>
            <p:ph idx="4294967295"/>
          </p:nvPr>
        </p:nvSpPr>
        <p:spPr>
          <a:xfrm>
            <a:off x="0" y="2062163"/>
            <a:ext cx="8675688" cy="1511300"/>
          </a:xfrm>
        </p:spPr>
        <p:txBody>
          <a:bodyPr/>
          <a:lstStyle/>
          <a:p>
            <a:pPr>
              <a:buNone/>
            </a:pPr>
            <a:r>
              <a:rPr lang="en-US" altLang="zh-CN" b="1">
                <a:latin typeface="Times New Roman" panose="02020603050405020304"/>
                <a:ea typeface="楷体" panose="02010609060101010101" pitchFamily="49" charset="-122"/>
              </a:rPr>
              <a:t>1</a:t>
            </a:r>
            <a:r>
              <a:rPr lang="zh-CN" altLang="en-US" b="1">
                <a:latin typeface="Times New Roman" panose="02020603050405020304"/>
                <a:ea typeface="楷体" panose="02010609060101010101" pitchFamily="49" charset="-122"/>
              </a:rPr>
              <a:t>、</a:t>
            </a:r>
            <a:r>
              <a:rPr lang="zh-CN" altLang="en-US" sz="3600" b="1">
                <a:latin typeface="Times New Roman" panose="02020603050405020304"/>
                <a:ea typeface="楷体" panose="02010609060101010101" pitchFamily="49" charset="-122"/>
              </a:rPr>
              <a:t>定义</a:t>
            </a:r>
            <a:r>
              <a:rPr lang="en-US" altLang="zh-CN" sz="3600" b="1">
                <a:latin typeface="Times New Roman" panose="02020603050405020304"/>
                <a:ea typeface="楷体" panose="02010609060101010101" pitchFamily="49" charset="-122"/>
              </a:rPr>
              <a:t>: </a:t>
            </a:r>
            <a:r>
              <a:rPr lang="zh-CN" altLang="en-US" sz="3600" b="1">
                <a:latin typeface="Times New Roman" panose="02020603050405020304"/>
                <a:ea typeface="楷体" panose="02010609060101010101" pitchFamily="49" charset="-122"/>
              </a:rPr>
              <a:t>物质从</a:t>
            </a:r>
            <a:r>
              <a:rPr lang="zh-CN" altLang="en-US" sz="3600" b="1">
                <a:solidFill>
                  <a:srgbClr val="FF0000"/>
                </a:solidFill>
                <a:latin typeface="Times New Roman" panose="02020603050405020304"/>
                <a:ea typeface="楷体" panose="02010609060101010101" pitchFamily="49" charset="-122"/>
              </a:rPr>
              <a:t>固态</a:t>
            </a:r>
            <a:r>
              <a:rPr lang="zh-CN" altLang="en-US" sz="4000" b="1">
                <a:solidFill>
                  <a:srgbClr val="0070C0"/>
                </a:solidFill>
                <a:latin typeface="Times New Roman" panose="02020603050405020304"/>
                <a:ea typeface="楷体" panose="02010609060101010101" pitchFamily="49" charset="-122"/>
              </a:rPr>
              <a:t>直接</a:t>
            </a:r>
            <a:r>
              <a:rPr lang="zh-CN" altLang="en-US" sz="3600" b="1">
                <a:latin typeface="Times New Roman" panose="02020603050405020304"/>
                <a:ea typeface="楷体" panose="02010609060101010101" pitchFamily="49" charset="-122"/>
              </a:rPr>
              <a:t>变成</a:t>
            </a:r>
            <a:r>
              <a:rPr lang="zh-CN" altLang="en-US" sz="3600" b="1">
                <a:solidFill>
                  <a:srgbClr val="FF0000"/>
                </a:solidFill>
                <a:latin typeface="Times New Roman" panose="02020603050405020304"/>
                <a:ea typeface="楷体" panose="02010609060101010101" pitchFamily="49" charset="-122"/>
              </a:rPr>
              <a:t>气态</a:t>
            </a:r>
            <a:r>
              <a:rPr lang="zh-CN" altLang="en-US" sz="3600" b="1">
                <a:latin typeface="Times New Roman" panose="02020603050405020304"/>
                <a:ea typeface="楷体" panose="02010609060101010101" pitchFamily="49" charset="-122"/>
              </a:rPr>
              <a:t>叫</a:t>
            </a:r>
            <a:r>
              <a:rPr lang="zh-CN" altLang="en-US" sz="3600" b="1">
                <a:solidFill>
                  <a:schemeClr val="tx1"/>
                </a:solidFill>
                <a:latin typeface="Times New Roman" panose="02020603050405020304"/>
                <a:ea typeface="楷体" panose="02010609060101010101" pitchFamily="49" charset="-122"/>
              </a:rPr>
              <a:t>升华</a:t>
            </a:r>
            <a:r>
              <a:rPr lang="zh-CN" altLang="en-US" sz="3600" b="1">
                <a:latin typeface="Times New Roman" panose="02020603050405020304"/>
                <a:ea typeface="楷体" panose="02010609060101010101" pitchFamily="49" charset="-122"/>
              </a:rPr>
              <a:t>。</a:t>
            </a:r>
          </a:p>
          <a:p>
            <a:pPr>
              <a:buNone/>
            </a:pPr>
            <a:r>
              <a:rPr lang="en-US" altLang="zh-CN" sz="3600" b="1">
                <a:latin typeface="Times New Roman" panose="02020603050405020304"/>
                <a:ea typeface="楷体" panose="02010609060101010101" pitchFamily="49" charset="-122"/>
              </a:rPr>
              <a:t>2</a:t>
            </a:r>
            <a:r>
              <a:rPr lang="zh-CN" altLang="en-US" sz="3600" b="1">
                <a:latin typeface="Times New Roman" panose="02020603050405020304"/>
                <a:ea typeface="楷体" panose="02010609060101010101" pitchFamily="49" charset="-122"/>
              </a:rPr>
              <a:t>、条件</a:t>
            </a:r>
            <a:r>
              <a:rPr lang="en-US" altLang="zh-CN" sz="3600" b="1">
                <a:latin typeface="Times New Roman" panose="02020603050405020304"/>
                <a:ea typeface="楷体" panose="02010609060101010101" pitchFamily="49" charset="-122"/>
              </a:rPr>
              <a:t>:</a:t>
            </a:r>
            <a:r>
              <a:rPr lang="zh-CN" altLang="en-US" sz="3600" b="1">
                <a:solidFill>
                  <a:srgbClr val="33CC33"/>
                </a:solidFill>
                <a:latin typeface="Times New Roman" panose="02020603050405020304"/>
                <a:ea typeface="楷体" panose="02010609060101010101" pitchFamily="49" charset="-122"/>
              </a:rPr>
              <a:t>升华吸热</a:t>
            </a:r>
            <a:r>
              <a:rPr lang="en-US" altLang="zh-CN" sz="3600" b="1">
                <a:solidFill>
                  <a:srgbClr val="33CC33"/>
                </a:solidFill>
                <a:latin typeface="Times New Roman" panose="02020603050405020304"/>
                <a:ea typeface="楷体" panose="02010609060101010101" pitchFamily="49" charset="-122"/>
              </a:rPr>
              <a:t>---</a:t>
            </a:r>
            <a:r>
              <a:rPr lang="zh-CN" altLang="en-US" sz="3600" b="1">
                <a:solidFill>
                  <a:srgbClr val="33CC33"/>
                </a:solidFill>
                <a:latin typeface="Times New Roman" panose="02020603050405020304"/>
                <a:ea typeface="楷体" panose="02010609060101010101" pitchFamily="49" charset="-122"/>
              </a:rPr>
              <a:t>升华制冷</a:t>
            </a:r>
            <a:r>
              <a:rPr lang="zh-CN" altLang="en-US" sz="3600" b="1">
                <a:latin typeface="Times New Roman" panose="02020603050405020304"/>
                <a:ea typeface="楷体" panose="02010609060101010101" pitchFamily="49" charset="-122"/>
              </a:rPr>
              <a:t>。</a:t>
            </a:r>
          </a:p>
          <a:p>
            <a:pPr>
              <a:buNone/>
            </a:pPr>
            <a:endParaRPr lang="zh-CN" altLang="en-US" sz="3600" b="1"/>
          </a:p>
        </p:txBody>
      </p:sp>
      <p:sp>
        <p:nvSpPr>
          <p:cNvPr id="20484" name="文本框 20483"/>
          <p:cNvSpPr txBox="1"/>
          <p:nvPr/>
        </p:nvSpPr>
        <p:spPr>
          <a:xfrm>
            <a:off x="662940" y="476250"/>
            <a:ext cx="1296670" cy="579120"/>
          </a:xfrm>
          <a:prstGeom prst="rect">
            <a:avLst/>
          </a:prstGeom>
          <a:noFill/>
          <a:ln w="9525">
            <a:noFill/>
          </a:ln>
        </p:spPr>
        <p:txBody>
          <a:bodyPr wrap="square">
            <a:spAutoFit/>
          </a:bodyPr>
          <a:lstStyle/>
          <a:p>
            <a:pPr lvl="0">
              <a:spcBef>
                <a:spcPct val="50000"/>
              </a:spcBef>
            </a:pPr>
            <a:r>
              <a:rPr lang="zh-CN" altLang="en-US" sz="3200" b="1">
                <a:latin typeface="Times New Roman" panose="02020603050405020304"/>
                <a:ea typeface="楷体" panose="02010609060101010101" pitchFamily="49" charset="-122"/>
              </a:rPr>
              <a:t>结论</a:t>
            </a:r>
          </a:p>
        </p:txBody>
      </p:sp>
      <p:sp>
        <p:nvSpPr>
          <p:cNvPr id="20485" name="文本框 20484"/>
          <p:cNvSpPr txBox="1"/>
          <p:nvPr/>
        </p:nvSpPr>
        <p:spPr>
          <a:xfrm>
            <a:off x="719455" y="3439478"/>
            <a:ext cx="4392613" cy="762000"/>
          </a:xfrm>
          <a:prstGeom prst="rect">
            <a:avLst/>
          </a:prstGeom>
          <a:noFill/>
          <a:ln w="9525">
            <a:noFill/>
          </a:ln>
        </p:spPr>
        <p:txBody>
          <a:bodyPr>
            <a:spAutoFit/>
          </a:bodyPr>
          <a:lstStyle/>
          <a:p>
            <a:pPr lvl="0">
              <a:spcBef>
                <a:spcPct val="50000"/>
              </a:spcBef>
            </a:pPr>
            <a:r>
              <a:rPr lang="zh-CN" altLang="en-US" sz="4400" b="1">
                <a:solidFill>
                  <a:schemeClr val="tx2"/>
                </a:solidFill>
                <a:latin typeface="Times New Roman" panose="02020603050405020304"/>
                <a:ea typeface="楷体" panose="02010609060101010101" pitchFamily="49" charset="-122"/>
              </a:rPr>
              <a:t>二、凝华：</a:t>
            </a:r>
          </a:p>
        </p:txBody>
      </p:sp>
      <p:sp>
        <p:nvSpPr>
          <p:cNvPr id="20486" name="文本框 20485"/>
          <p:cNvSpPr txBox="1"/>
          <p:nvPr/>
        </p:nvSpPr>
        <p:spPr>
          <a:xfrm>
            <a:off x="1524000" y="5445125"/>
            <a:ext cx="7921625" cy="641985"/>
          </a:xfrm>
          <a:prstGeom prst="rect">
            <a:avLst/>
          </a:prstGeom>
          <a:noFill/>
          <a:ln w="9525">
            <a:noFill/>
          </a:ln>
        </p:spPr>
        <p:txBody>
          <a:bodyPr>
            <a:spAutoFit/>
          </a:bodyPr>
          <a:lstStyle/>
          <a:p>
            <a:pPr lvl="0"/>
            <a:r>
              <a:rPr lang="en-US" altLang="zh-CN" sz="3600" b="1">
                <a:latin typeface="Times New Roman" panose="02020603050405020304"/>
                <a:ea typeface="楷体" panose="02010609060101010101" pitchFamily="49" charset="-122"/>
              </a:rPr>
              <a:t>2</a:t>
            </a:r>
            <a:r>
              <a:rPr lang="zh-CN" altLang="en-US" sz="3600" b="1">
                <a:latin typeface="Times New Roman" panose="02020603050405020304"/>
                <a:ea typeface="楷体" panose="02010609060101010101" pitchFamily="49" charset="-122"/>
              </a:rPr>
              <a:t>、条件</a:t>
            </a:r>
            <a:r>
              <a:rPr lang="en-US" altLang="zh-CN" sz="3600" b="1">
                <a:latin typeface="Times New Roman" panose="02020603050405020304"/>
                <a:ea typeface="楷体" panose="02010609060101010101" pitchFamily="49" charset="-122"/>
              </a:rPr>
              <a:t>:(</a:t>
            </a:r>
            <a:r>
              <a:rPr lang="zh-CN" altLang="en-US" sz="3600" b="1">
                <a:latin typeface="Times New Roman" panose="02020603050405020304"/>
                <a:ea typeface="楷体" panose="02010609060101010101" pitchFamily="49" charset="-122"/>
              </a:rPr>
              <a:t>遇冷</a:t>
            </a:r>
            <a:r>
              <a:rPr lang="en-US" altLang="zh-CN" sz="3600" b="1">
                <a:latin typeface="Times New Roman" panose="02020603050405020304"/>
                <a:ea typeface="楷体" panose="02010609060101010101" pitchFamily="49" charset="-122"/>
              </a:rPr>
              <a:t>)   </a:t>
            </a:r>
            <a:r>
              <a:rPr lang="zh-CN" altLang="en-US" sz="3600" b="1">
                <a:solidFill>
                  <a:srgbClr val="33CC33"/>
                </a:solidFill>
                <a:latin typeface="Times New Roman" panose="02020603050405020304"/>
                <a:ea typeface="楷体" panose="02010609060101010101" pitchFamily="49" charset="-122"/>
              </a:rPr>
              <a:t>凝华放热。</a:t>
            </a:r>
          </a:p>
        </p:txBody>
      </p:sp>
      <p:sp>
        <p:nvSpPr>
          <p:cNvPr id="20487" name="文本框 20486"/>
          <p:cNvSpPr txBox="1"/>
          <p:nvPr/>
        </p:nvSpPr>
        <p:spPr>
          <a:xfrm>
            <a:off x="1524000" y="4508500"/>
            <a:ext cx="9144000" cy="701040"/>
          </a:xfrm>
          <a:prstGeom prst="rect">
            <a:avLst/>
          </a:prstGeom>
          <a:noFill/>
          <a:ln w="9525">
            <a:noFill/>
          </a:ln>
        </p:spPr>
        <p:txBody>
          <a:bodyPr>
            <a:spAutoFit/>
          </a:bodyPr>
          <a:lstStyle/>
          <a:p>
            <a:pPr lvl="0">
              <a:spcBef>
                <a:spcPct val="50000"/>
              </a:spcBef>
            </a:pPr>
            <a:r>
              <a:rPr lang="en-US" altLang="zh-CN" sz="3600" b="1">
                <a:latin typeface="Times New Roman" panose="02020603050405020304"/>
                <a:ea typeface="楷体" panose="02010609060101010101" pitchFamily="49" charset="-122"/>
              </a:rPr>
              <a:t>1</a:t>
            </a:r>
            <a:r>
              <a:rPr lang="zh-CN" altLang="en-US" sz="3600" b="1">
                <a:latin typeface="Times New Roman" panose="02020603050405020304"/>
                <a:ea typeface="楷体" panose="02010609060101010101" pitchFamily="49" charset="-122"/>
              </a:rPr>
              <a:t>、定义：物质从</a:t>
            </a:r>
            <a:r>
              <a:rPr lang="zh-CN" altLang="en-US" sz="3600" b="1">
                <a:solidFill>
                  <a:srgbClr val="FF0000"/>
                </a:solidFill>
                <a:latin typeface="Times New Roman" panose="02020603050405020304"/>
                <a:ea typeface="楷体" panose="02010609060101010101" pitchFamily="49" charset="-122"/>
              </a:rPr>
              <a:t>气态</a:t>
            </a:r>
            <a:r>
              <a:rPr lang="zh-CN" altLang="en-US" sz="4000" b="1">
                <a:solidFill>
                  <a:srgbClr val="0070C0"/>
                </a:solidFill>
                <a:latin typeface="Times New Roman" panose="02020603050405020304"/>
                <a:ea typeface="楷体" panose="02010609060101010101" pitchFamily="49" charset="-122"/>
              </a:rPr>
              <a:t>直接</a:t>
            </a:r>
            <a:r>
              <a:rPr lang="zh-CN" altLang="en-US" sz="3600" b="1">
                <a:latin typeface="Times New Roman" panose="02020603050405020304"/>
                <a:ea typeface="楷体" panose="02010609060101010101" pitchFamily="49" charset="-122"/>
              </a:rPr>
              <a:t>变成</a:t>
            </a:r>
            <a:r>
              <a:rPr lang="zh-CN" altLang="en-US" sz="3600" b="1">
                <a:solidFill>
                  <a:srgbClr val="FF0000"/>
                </a:solidFill>
                <a:latin typeface="Times New Roman" panose="02020603050405020304"/>
                <a:ea typeface="楷体" panose="02010609060101010101" pitchFamily="49" charset="-122"/>
              </a:rPr>
              <a:t>固态</a:t>
            </a:r>
            <a:r>
              <a:rPr lang="zh-CN" altLang="en-US" sz="3600" b="1">
                <a:latin typeface="Times New Roman" panose="02020603050405020304"/>
                <a:ea typeface="楷体" panose="02010609060101010101" pitchFamily="49" charset="-122"/>
              </a:rPr>
              <a:t>叫</a:t>
            </a:r>
            <a:r>
              <a:rPr lang="zh-CN" altLang="en-US" sz="3600" b="1">
                <a:solidFill>
                  <a:schemeClr val="tx1"/>
                </a:solidFill>
                <a:latin typeface="Times New Roman" panose="02020603050405020304"/>
                <a:ea typeface="楷体" panose="02010609060101010101" pitchFamily="49" charset="-122"/>
              </a:rPr>
              <a:t>凝华</a:t>
            </a:r>
            <a:r>
              <a:rPr lang="zh-CN" altLang="en-US" sz="3600" b="1">
                <a:latin typeface="Times New Roman" panose="02020603050405020304"/>
                <a:ea typeface="楷体" panose="02010609060101010101" pitchFamily="49" charset="-122"/>
              </a:rPr>
              <a:t>。</a:t>
            </a:r>
          </a:p>
        </p:txBody>
      </p:sp>
    </p:spTree>
  </p:cSld>
  <p:clrMapOvr>
    <a:masterClrMapping/>
  </p:clrMapOvr>
  <p:transition>
    <p:checke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27" presetClass="entr" presetSubtype="0" fill="hold" nodeType="clickEffect">
                                  <p:stCondLst>
                                    <p:cond delay="0"/>
                                  </p:stCondLst>
                                  <p:iterate type="lt">
                                    <p:tmPct val="50000"/>
                                  </p:iterate>
                                  <p:childTnLst>
                                    <p:set>
                                      <p:cBhvr>
                                        <p:cTn id="6" dur="1" fill="hold">
                                          <p:stCondLst>
                                            <p:cond delay="0"/>
                                          </p:stCondLst>
                                        </p:cTn>
                                        <p:tgtEl>
                                          <p:spTgt spid="20483">
                                            <p:txEl>
                                              <p:pRg st="0" end="0"/>
                                            </p:txEl>
                                          </p:spTgt>
                                        </p:tgtEl>
                                        <p:attrNameLst>
                                          <p:attrName>style.visibility</p:attrName>
                                        </p:attrNameLst>
                                      </p:cBhvr>
                                      <p:to>
                                        <p:strVal val="visible"/>
                                      </p:to>
                                    </p:set>
                                    <p:anim calcmode="discrete" valueType="clr">
                                      <p:cBhvr override="childStyle">
                                        <p:cTn id="7" dur="80"/>
                                        <p:tgtEl>
                                          <p:spTgt spid="20483">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20483">
                                            <p:txEl>
                                              <p:pRg st="0" end="0"/>
                                            </p:txEl>
                                          </p:spTgt>
                                        </p:tgtEl>
                                        <p:attrNameLst>
                                          <p:attrName>fillcolor</p:attrName>
                                        </p:attrNameLst>
                                      </p:cBhvr>
                                      <p:tavLst>
                                        <p:tav tm="0">
                                          <p:val>
                                            <p:clrVal>
                                              <a:schemeClr val="accent2"/>
                                            </p:clrVal>
                                          </p:val>
                                        </p:tav>
                                        <p:tav tm="50000">
                                          <p:val>
                                            <p:clrVal>
                                              <a:schemeClr val="hlink"/>
                                            </p:clrVal>
                                          </p:val>
                                        </p:tav>
                                      </p:tavLst>
                                    </p:anim>
                                    <p:set>
                                      <p:cBhvr>
                                        <p:cTn id="9" dur="80"/>
                                        <p:tgtEl>
                                          <p:spTgt spid="20483">
                                            <p:txEl>
                                              <p:pRg st="0" end="0"/>
                                            </p:txEl>
                                          </p:spTgt>
                                        </p:tgtEl>
                                        <p:attrNameLst>
                                          <p:attrName>fill.type</p:attrName>
                                        </p:attrNameLst>
                                      </p:cBhvr>
                                      <p:to>
                                        <p:strVal val="solid"/>
                                      </p:to>
                                    </p:set>
                                  </p:childTnLst>
                                </p:cTn>
                              </p:par>
                            </p:childTnLst>
                          </p:cTn>
                        </p:par>
                      </p:childTnLst>
                    </p:cTn>
                  </p:par>
                  <p:par>
                    <p:cTn id="10" fill="hold" nodeType="clickPar">
                      <p:stCondLst>
                        <p:cond delay="indefinite"/>
                      </p:stCondLst>
                      <p:childTnLst>
                        <p:par>
                          <p:cTn id="11" fill="hold" nodeType="withGroup">
                            <p:stCondLst>
                              <p:cond delay="indefinite"/>
                            </p:stCondLst>
                          </p:cTn>
                        </p:par>
                        <p:par>
                          <p:cTn id="12" fill="hold" nodeType="afterGroup">
                            <p:stCondLst>
                              <p:cond delay="0"/>
                            </p:stCondLst>
                            <p:childTnLst>
                              <p:par>
                                <p:cTn id="13" presetID="27" presetClass="entr" presetSubtype="0" fill="hold" nodeType="clickEffect">
                                  <p:stCondLst>
                                    <p:cond delay="0"/>
                                  </p:stCondLst>
                                  <p:iterate type="lt">
                                    <p:tmPct val="50000"/>
                                  </p:iterate>
                                  <p:childTnLst>
                                    <p:set>
                                      <p:cBhvr>
                                        <p:cTn id="14" dur="1" fill="hold">
                                          <p:stCondLst>
                                            <p:cond delay="0"/>
                                          </p:stCondLst>
                                        </p:cTn>
                                        <p:tgtEl>
                                          <p:spTgt spid="20483">
                                            <p:txEl>
                                              <p:pRg st="1" end="1"/>
                                            </p:txEl>
                                          </p:spTgt>
                                        </p:tgtEl>
                                        <p:attrNameLst>
                                          <p:attrName>style.visibility</p:attrName>
                                        </p:attrNameLst>
                                      </p:cBhvr>
                                      <p:to>
                                        <p:strVal val="visible"/>
                                      </p:to>
                                    </p:set>
                                    <p:anim calcmode="discrete" valueType="clr">
                                      <p:cBhvr override="childStyle">
                                        <p:cTn id="15" dur="80"/>
                                        <p:tgtEl>
                                          <p:spTgt spid="20483">
                                            <p:txEl>
                                              <p:pRg st="1" end="1"/>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6" dur="80"/>
                                        <p:tgtEl>
                                          <p:spTgt spid="20483">
                                            <p:txEl>
                                              <p:pRg st="1" end="1"/>
                                            </p:txEl>
                                          </p:spTgt>
                                        </p:tgtEl>
                                        <p:attrNameLst>
                                          <p:attrName>fillcolor</p:attrName>
                                        </p:attrNameLst>
                                      </p:cBhvr>
                                      <p:tavLst>
                                        <p:tav tm="0">
                                          <p:val>
                                            <p:clrVal>
                                              <a:schemeClr val="accent2"/>
                                            </p:clrVal>
                                          </p:val>
                                        </p:tav>
                                        <p:tav tm="50000">
                                          <p:val>
                                            <p:clrVal>
                                              <a:schemeClr val="hlink"/>
                                            </p:clrVal>
                                          </p:val>
                                        </p:tav>
                                      </p:tavLst>
                                    </p:anim>
                                    <p:set>
                                      <p:cBhvr>
                                        <p:cTn id="17" dur="80"/>
                                        <p:tgtEl>
                                          <p:spTgt spid="20483">
                                            <p:txEl>
                                              <p:pRg st="1" end="1"/>
                                            </p:txEl>
                                          </p:spTgt>
                                        </p:tgtEl>
                                        <p:attrNameLst>
                                          <p:attrName>fill.type</p:attrName>
                                        </p:attrNameLst>
                                      </p:cBhvr>
                                      <p:to>
                                        <p:strVal val="solid"/>
                                      </p:to>
                                    </p:set>
                                  </p:childTnLst>
                                </p:cTn>
                              </p:par>
                            </p:childTnLst>
                          </p:cTn>
                        </p:par>
                      </p:childTnLst>
                    </p:cTn>
                  </p:par>
                  <p:par>
                    <p:cTn id="18" fill="hold" nodeType="clickPar">
                      <p:stCondLst>
                        <p:cond delay="indefinite"/>
                      </p:stCondLst>
                      <p:childTnLst>
                        <p:par>
                          <p:cTn id="19" fill="hold" nodeType="withGroup">
                            <p:stCondLst>
                              <p:cond delay="indefinite"/>
                            </p:stCondLst>
                          </p:cTn>
                        </p:par>
                        <p:par>
                          <p:cTn id="20" fill="hold" nodeType="afterGroup">
                            <p:stCondLst>
                              <p:cond delay="0"/>
                            </p:stCondLst>
                            <p:childTnLst>
                              <p:par>
                                <p:cTn id="21" presetID="27" presetClass="entr" presetSubtype="0" fill="hold" nodeType="clickEffect">
                                  <p:stCondLst>
                                    <p:cond delay="0"/>
                                  </p:stCondLst>
                                  <p:iterate type="lt">
                                    <p:tmPct val="50000"/>
                                  </p:iterate>
                                  <p:childTnLst>
                                    <p:set>
                                      <p:cBhvr>
                                        <p:cTn id="22" dur="1" fill="hold">
                                          <p:stCondLst>
                                            <p:cond delay="0"/>
                                          </p:stCondLst>
                                        </p:cTn>
                                        <p:tgtEl>
                                          <p:spTgt spid="20483">
                                            <p:txEl>
                                              <p:pRg st="1" end="1"/>
                                            </p:txEl>
                                          </p:spTgt>
                                        </p:tgtEl>
                                        <p:attrNameLst>
                                          <p:attrName>style.visibility</p:attrName>
                                        </p:attrNameLst>
                                      </p:cBhvr>
                                      <p:to>
                                        <p:strVal val="visible"/>
                                      </p:to>
                                    </p:set>
                                    <p:anim calcmode="discrete" valueType="clr">
                                      <p:cBhvr override="childStyle">
                                        <p:cTn id="23" dur="80"/>
                                        <p:tgtEl>
                                          <p:spTgt spid="20483">
                                            <p:txEl>
                                              <p:pRg st="1" end="1"/>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4" dur="80"/>
                                        <p:tgtEl>
                                          <p:spTgt spid="20483">
                                            <p:txEl>
                                              <p:pRg st="1" end="1"/>
                                            </p:txEl>
                                          </p:spTgt>
                                        </p:tgtEl>
                                        <p:attrNameLst>
                                          <p:attrName>fillcolor</p:attrName>
                                        </p:attrNameLst>
                                      </p:cBhvr>
                                      <p:tavLst>
                                        <p:tav tm="0">
                                          <p:val>
                                            <p:clrVal>
                                              <a:schemeClr val="accent2"/>
                                            </p:clrVal>
                                          </p:val>
                                        </p:tav>
                                        <p:tav tm="50000">
                                          <p:val>
                                            <p:clrVal>
                                              <a:schemeClr val="hlink"/>
                                            </p:clrVal>
                                          </p:val>
                                        </p:tav>
                                      </p:tavLst>
                                    </p:anim>
                                    <p:set>
                                      <p:cBhvr>
                                        <p:cTn id="25" dur="80"/>
                                        <p:tgtEl>
                                          <p:spTgt spid="20483">
                                            <p:txEl>
                                              <p:pRg st="1" end="1"/>
                                            </p:txEl>
                                          </p:spTgt>
                                        </p:tgtEl>
                                        <p:attrNameLst>
                                          <p:attrName>fill.type</p:attrName>
                                        </p:attrNameLst>
                                      </p:cBhvr>
                                      <p:to>
                                        <p:strVal val="solid"/>
                                      </p:to>
                                    </p:set>
                                  </p:childTnLst>
                                </p:cTn>
                              </p:par>
                            </p:childTnLst>
                          </p:cTn>
                        </p:par>
                      </p:childTnLst>
                    </p:cTn>
                  </p:par>
                  <p:par>
                    <p:cTn id="26" fill="hold" nodeType="clickPar">
                      <p:stCondLst>
                        <p:cond delay="indefinite"/>
                      </p:stCondLst>
                      <p:childTnLst>
                        <p:par>
                          <p:cTn id="27" fill="hold" nodeType="withGroup">
                            <p:stCondLst>
                              <p:cond delay="indefinite"/>
                            </p:stCondLst>
                          </p:cTn>
                        </p:par>
                        <p:par>
                          <p:cTn id="28" fill="hold" nodeType="afterGroup">
                            <p:stCondLst>
                              <p:cond delay="0"/>
                            </p:stCondLst>
                            <p:childTnLst>
                              <p:par>
                                <p:cTn id="29" presetID="27" presetClass="entr" presetSubtype="0" fill="hold" nodeType="clickEffect">
                                  <p:stCondLst>
                                    <p:cond delay="0"/>
                                  </p:stCondLst>
                                  <p:iterate type="lt">
                                    <p:tmPct val="50000"/>
                                  </p:iterate>
                                  <p:childTnLst>
                                    <p:set>
                                      <p:cBhvr>
                                        <p:cTn id="30" dur="1" fill="hold">
                                          <p:stCondLst>
                                            <p:cond delay="0"/>
                                          </p:stCondLst>
                                        </p:cTn>
                                        <p:tgtEl>
                                          <p:spTgt spid="20487">
                                            <p:txEl>
                                              <p:pRg st="0" end="0"/>
                                            </p:txEl>
                                          </p:spTgt>
                                        </p:tgtEl>
                                        <p:attrNameLst>
                                          <p:attrName>style.visibility</p:attrName>
                                        </p:attrNameLst>
                                      </p:cBhvr>
                                      <p:to>
                                        <p:strVal val="visible"/>
                                      </p:to>
                                    </p:set>
                                    <p:anim calcmode="discrete" valueType="clr">
                                      <p:cBhvr override="childStyle">
                                        <p:cTn id="31" dur="80"/>
                                        <p:tgtEl>
                                          <p:spTgt spid="20487">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32" dur="80"/>
                                        <p:tgtEl>
                                          <p:spTgt spid="20487">
                                            <p:txEl>
                                              <p:pRg st="0" end="0"/>
                                            </p:txEl>
                                          </p:spTgt>
                                        </p:tgtEl>
                                        <p:attrNameLst>
                                          <p:attrName>fillcolor</p:attrName>
                                        </p:attrNameLst>
                                      </p:cBhvr>
                                      <p:tavLst>
                                        <p:tav tm="0">
                                          <p:val>
                                            <p:clrVal>
                                              <a:schemeClr val="accent2"/>
                                            </p:clrVal>
                                          </p:val>
                                        </p:tav>
                                        <p:tav tm="50000">
                                          <p:val>
                                            <p:clrVal>
                                              <a:schemeClr val="hlink"/>
                                            </p:clrVal>
                                          </p:val>
                                        </p:tav>
                                      </p:tavLst>
                                    </p:anim>
                                    <p:set>
                                      <p:cBhvr>
                                        <p:cTn id="33" dur="80"/>
                                        <p:tgtEl>
                                          <p:spTgt spid="20487">
                                            <p:txEl>
                                              <p:pRg st="0" end="0"/>
                                            </p:txEl>
                                          </p:spTgt>
                                        </p:tgtEl>
                                        <p:attrNameLst>
                                          <p:attrName>fill.type</p:attrName>
                                        </p:attrNameLst>
                                      </p:cBhvr>
                                      <p:to>
                                        <p:strVal val="solid"/>
                                      </p:to>
                                    </p:set>
                                  </p:childTnLst>
                                </p:cTn>
                              </p:par>
                            </p:childTnLst>
                          </p:cTn>
                        </p:par>
                      </p:childTnLst>
                    </p:cTn>
                  </p:par>
                  <p:par>
                    <p:cTn id="34" fill="hold" nodeType="clickPar">
                      <p:stCondLst>
                        <p:cond delay="indefinite"/>
                      </p:stCondLst>
                      <p:childTnLst>
                        <p:par>
                          <p:cTn id="35" fill="hold" nodeType="withGroup">
                            <p:stCondLst>
                              <p:cond delay="indefinite"/>
                            </p:stCondLst>
                          </p:cTn>
                        </p:par>
                        <p:par>
                          <p:cTn id="36" fill="hold" nodeType="afterGroup">
                            <p:stCondLst>
                              <p:cond delay="0"/>
                            </p:stCondLst>
                            <p:childTnLst>
                              <p:par>
                                <p:cTn id="37" presetID="27" presetClass="entr" presetSubtype="0" fill="hold" nodeType="clickEffect">
                                  <p:stCondLst>
                                    <p:cond delay="0"/>
                                  </p:stCondLst>
                                  <p:iterate type="lt">
                                    <p:tmPct val="50000"/>
                                  </p:iterate>
                                  <p:childTnLst>
                                    <p:set>
                                      <p:cBhvr>
                                        <p:cTn id="38" dur="1" fill="hold">
                                          <p:stCondLst>
                                            <p:cond delay="0"/>
                                          </p:stCondLst>
                                        </p:cTn>
                                        <p:tgtEl>
                                          <p:spTgt spid="20486">
                                            <p:txEl>
                                              <p:pRg st="0" end="0"/>
                                            </p:txEl>
                                          </p:spTgt>
                                        </p:tgtEl>
                                        <p:attrNameLst>
                                          <p:attrName>style.visibility</p:attrName>
                                        </p:attrNameLst>
                                      </p:cBhvr>
                                      <p:to>
                                        <p:strVal val="visible"/>
                                      </p:to>
                                    </p:set>
                                    <p:anim calcmode="discrete" valueType="clr">
                                      <p:cBhvr override="childStyle">
                                        <p:cTn id="39" dur="80"/>
                                        <p:tgtEl>
                                          <p:spTgt spid="20486">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40" dur="80"/>
                                        <p:tgtEl>
                                          <p:spTgt spid="20486">
                                            <p:txEl>
                                              <p:pRg st="0" end="0"/>
                                            </p:txEl>
                                          </p:spTgt>
                                        </p:tgtEl>
                                        <p:attrNameLst>
                                          <p:attrName>fillcolor</p:attrName>
                                        </p:attrNameLst>
                                      </p:cBhvr>
                                      <p:tavLst>
                                        <p:tav tm="0">
                                          <p:val>
                                            <p:clrVal>
                                              <a:schemeClr val="accent2"/>
                                            </p:clrVal>
                                          </p:val>
                                        </p:tav>
                                        <p:tav tm="50000">
                                          <p:val>
                                            <p:clrVal>
                                              <a:schemeClr val="hlink"/>
                                            </p:clrVal>
                                          </p:val>
                                        </p:tav>
                                      </p:tavLst>
                                    </p:anim>
                                    <p:set>
                                      <p:cBhvr>
                                        <p:cTn id="41" dur="80"/>
                                        <p:tgtEl>
                                          <p:spTgt spid="20486">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14="http://schemas.microsoft.com/office/powerpoint/2010/main" xmlns:p15="http://schemas.microsoft.com/office/powerpoint/2012/main" xmlns:p="http://schemas.openxmlformats.org/presentationml/2006/main">
  <p:cSld>
    <p:spTree>
      <p:nvGrpSpPr>
        <p:cNvPr id="1" name=""/>
        <p:cNvGrpSpPr/>
        <p:nvPr/>
      </p:nvGrpSpPr>
      <p:grpSpPr>
        <a:xfrm>
          <a:off x="0" y="0"/>
          <a:ext cx="0" cy="0"/>
        </a:xfrm>
      </p:grpSpPr>
      <p:pic>
        <p:nvPicPr>
          <p:cNvPr id="21506" name="图片 21505" descr="200511123462466532"/>
          <p:cNvPicPr>
            <a:picLocks noChangeAspect="1"/>
          </p:cNvPicPr>
          <p:nvPr/>
        </p:nvPicPr>
        <p:blipFill>
          <a:blip r:embed="rId3"/>
          <a:srcRect l="57081" t="35112"/>
          <a:stretch>
            <a:fillRect/>
          </a:stretch>
        </p:blipFill>
        <p:spPr>
          <a:xfrm>
            <a:off x="8657590" y="2574925"/>
            <a:ext cx="2890520" cy="3589655"/>
          </a:xfrm>
          <a:prstGeom prst="rect">
            <a:avLst/>
          </a:prstGeom>
          <a:noFill/>
          <a:ln w="9525">
            <a:noFill/>
          </a:ln>
        </p:spPr>
      </p:pic>
      <p:sp>
        <p:nvSpPr>
          <p:cNvPr id="21507" name="矩形 21506"/>
          <p:cNvSpPr/>
          <p:nvPr/>
        </p:nvSpPr>
        <p:spPr>
          <a:xfrm>
            <a:off x="777240" y="591185"/>
            <a:ext cx="2707005" cy="1245870"/>
          </a:xfrm>
          <a:prstGeom prst="rect">
            <a:avLst/>
          </a:prstGeom>
        </p:spPr>
        <p:txBody>
          <a:bodyPr wrap="none" fromWordArt="1">
            <a:prstTxWarp prst="textCascadeUp">
              <a:avLst>
                <a:gd name="adj" fmla="val 44444"/>
              </a:avLst>
            </a:prstTxWarp>
            <a:normAutofit/>
            <a:scene3d>
              <a:camera prst="legacyPerspectiveFront">
                <a:rot lat="20520000" lon="1080000" rev="0"/>
              </a:camera>
              <a:lightRig rig="legacyHarsh2" dir="b"/>
            </a:scene3d>
            <a:sp3d extrusionH="430200" prstMaterial="legacyMatte">
              <a:extrusionClr>
                <a:srgbClr val="FF6600"/>
              </a:extrusionClr>
            </a:sp3d>
          </a:bodyPr>
          <a:lstStyle/>
          <a:p>
            <a:pPr algn="ctr"/>
            <a:r>
              <a:rPr lang="zh-CN" altLang="en-US" sz="4400">
                <a:gradFill rotWithShape="0">
                  <a:gsLst>
                    <a:gs pos="0">
                      <a:srgbClr val="FFE701"/>
                    </a:gs>
                    <a:gs pos="100000">
                      <a:srgbClr val="FE3E02"/>
                    </a:gs>
                  </a:gsLst>
                  <a:lin ang="5400000" scaled="1"/>
                </a:gradFill>
                <a:latin typeface="Times New Roman" panose="02020603050405020304" pitchFamily="2" charset="-122"/>
                <a:ea typeface="楷体" panose="02010609060101010101" pitchFamily="49" charset="-122"/>
              </a:rPr>
              <a:t>想一想</a:t>
            </a:r>
          </a:p>
        </p:txBody>
      </p:sp>
      <p:sp>
        <p:nvSpPr>
          <p:cNvPr id="21508" name="文本框 21507"/>
          <p:cNvSpPr txBox="1"/>
          <p:nvPr/>
        </p:nvSpPr>
        <p:spPr>
          <a:xfrm>
            <a:off x="1344613" y="1837055"/>
            <a:ext cx="7734300" cy="1310640"/>
          </a:xfrm>
          <a:prstGeom prst="rect">
            <a:avLst/>
          </a:prstGeom>
          <a:noFill/>
          <a:ln w="9525">
            <a:noFill/>
          </a:ln>
        </p:spPr>
        <p:txBody>
          <a:bodyPr>
            <a:spAutoFit/>
          </a:bodyPr>
          <a:lstStyle/>
          <a:p>
            <a:pPr lvl="0">
              <a:buClr>
                <a:srgbClr val="000000"/>
              </a:buClr>
            </a:pPr>
            <a:r>
              <a:rPr lang="en-US" altLang="zh-CN" sz="3200" b="1">
                <a:latin typeface="Times New Roman" panose="02020603050405020304"/>
                <a:ea typeface="楷体" panose="02010609060101010101" pitchFamily="49" charset="-122"/>
              </a:rPr>
              <a:t>        </a:t>
            </a:r>
            <a:r>
              <a:rPr lang="zh-CN" altLang="en-US" sz="4000" b="1">
                <a:latin typeface="Times New Roman" panose="02020603050405020304"/>
                <a:ea typeface="楷体" panose="02010609060101010101" pitchFamily="49" charset="-122"/>
              </a:rPr>
              <a:t>同学们在日常生活中有没有遇到过其它升华与凝华的现象呢</a:t>
            </a:r>
            <a:r>
              <a:rPr lang="en-US" altLang="zh-CN" sz="4000" b="1">
                <a:latin typeface="Times New Roman" panose="02020603050405020304"/>
                <a:ea typeface="楷体" panose="02010609060101010101" pitchFamily="49" charset="-122"/>
              </a:rPr>
              <a:t>?</a:t>
            </a:r>
          </a:p>
        </p:txBody>
      </p:sp>
    </p:spTree>
  </p:cSld>
  <p:clrMapOvr>
    <a:masterClrMapping/>
  </p:clrMapOvr>
  <p:transition>
    <p:checker dir="vert"/>
  </p:transition>
  <p:timing/>
</p:sld>
</file>

<file path=ppt/slides/slide8.xml><?xml version="1.0" encoding="utf-8"?>
<p:sld xmlns:a="http://schemas.openxmlformats.org/drawingml/2006/main" xmlns:r="http://schemas.openxmlformats.org/officeDocument/2006/relationships" xmlns:p14="http://schemas.microsoft.com/office/powerpoint/2010/main" xmlns:p15="http://schemas.microsoft.com/office/powerpoint/2012/main" xmlns:p="http://schemas.openxmlformats.org/presentationml/2006/main">
  <p:cSld>
    <p:bg>
      <p:bgPr>
        <a:blipFill rotWithShape="0">
          <a:blip r:embed="rId3"/>
          <a:stretch>
            <a:fillRect/>
          </a:stretch>
        </a:blipFill>
        <a:effectLst/>
      </p:bgPr>
    </p:bg>
    <p:spTree>
      <p:nvGrpSpPr>
        <p:cNvPr id="1" name=""/>
        <p:cNvGrpSpPr/>
        <p:nvPr/>
      </p:nvGrpSpPr>
      <p:grpSpPr>
        <a:xfrm>
          <a:off x="0" y="0"/>
          <a:ext cx="0" cy="0"/>
        </a:xfrm>
      </p:grpSpPr>
      <p:sp>
        <p:nvSpPr>
          <p:cNvPr id="52228" name="矩形 52227"/>
          <p:cNvSpPr/>
          <p:nvPr/>
        </p:nvSpPr>
        <p:spPr>
          <a:xfrm>
            <a:off x="7911465" y="152400"/>
            <a:ext cx="1863090" cy="1005840"/>
          </a:xfrm>
          <a:prstGeom prst="rect">
            <a:avLst/>
          </a:prstGeom>
          <a:noFill/>
          <a:ln w="9525">
            <a:noFill/>
          </a:ln>
        </p:spPr>
        <p:txBody>
          <a:bodyPr wrap="square" anchor="t">
            <a:spAutoFit/>
          </a:bodyPr>
          <a:lstStyle/>
          <a:p>
            <a:pPr lvl="0"/>
            <a:r>
              <a:rPr lang="zh-CN" altLang="en-US" sz="6000" b="1">
                <a:solidFill>
                  <a:srgbClr val="FF0000"/>
                </a:solidFill>
                <a:effectLst>
                  <a:outerShdw blurRad="38100" dist="38100" dir="2700000">
                    <a:srgbClr val="FFFFFF"/>
                  </a:outerShdw>
                </a:effectLst>
                <a:latin typeface="Times New Roman" panose="02020603050405020304"/>
                <a:ea typeface="楷体" panose="02010609060101010101" pitchFamily="49" charset="-122"/>
              </a:rPr>
              <a:t>冰花</a:t>
            </a:r>
          </a:p>
        </p:txBody>
      </p:sp>
      <p:sp>
        <p:nvSpPr>
          <p:cNvPr id="22540" name="文本框 22539"/>
          <p:cNvSpPr txBox="1"/>
          <p:nvPr/>
        </p:nvSpPr>
        <p:spPr>
          <a:xfrm>
            <a:off x="6209665" y="1031240"/>
            <a:ext cx="5798185" cy="1310640"/>
          </a:xfrm>
          <a:prstGeom prst="rect">
            <a:avLst/>
          </a:prstGeom>
          <a:noFill/>
          <a:ln w="9525">
            <a:noFill/>
          </a:ln>
        </p:spPr>
        <p:txBody>
          <a:bodyPr wrap="square">
            <a:spAutoFit/>
          </a:bodyPr>
          <a:lstStyle/>
          <a:p>
            <a:pPr lvl="0">
              <a:spcBef>
                <a:spcPct val="50000"/>
              </a:spcBef>
            </a:pPr>
            <a:r>
              <a:rPr lang="zh-CN" altLang="en-US" sz="4000" b="1">
                <a:latin typeface="Times New Roman" panose="02020603050405020304"/>
                <a:ea typeface="楷体" panose="02010609060101010101" pitchFamily="49" charset="-122"/>
              </a:rPr>
              <a:t>思考：冰花出现在玻璃窗的内侧还是外侧？</a:t>
            </a:r>
          </a:p>
        </p:txBody>
      </p:sp>
    </p:spTree>
  </p:cSld>
  <p:clrMapOvr>
    <a:masterClrMapping/>
  </p:clrMapOvr>
  <p:transition>
    <p:checke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2540"/>
                                        </p:tgtEl>
                                        <p:attrNameLst>
                                          <p:attrName>style.visibility</p:attrName>
                                        </p:attrNameLst>
                                      </p:cBhvr>
                                      <p:to>
                                        <p:strVal val="visible"/>
                                      </p:to>
                                    </p:set>
                                    <p:animEffect transition="in" filter="wipe(up)">
                                      <p:cBhvr>
                                        <p:cTn id="7" dur="1000"/>
                                        <p:tgtEl>
                                          <p:spTgt spid="225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40" grpId="0"/>
    </p:bldLst>
  </p:timing>
</p:sld>
</file>

<file path=ppt/slides/slide9.xml><?xml version="1.0" encoding="utf-8"?>
<p:sld xmlns:a="http://schemas.openxmlformats.org/drawingml/2006/main" xmlns:r="http://schemas.openxmlformats.org/officeDocument/2006/relationships" xmlns:p14="http://schemas.microsoft.com/office/powerpoint/2010/main" xmlns:p15="http://schemas.microsoft.com/office/powerpoint/2012/main" xmlns:p="http://schemas.openxmlformats.org/presentationml/2006/main">
  <p:cSld>
    <p:bg>
      <p:bgPr>
        <a:blipFill rotWithShape="0">
          <a:blip r:embed="rId3"/>
          <a:stretch>
            <a:fillRect/>
          </a:stretch>
        </a:blipFill>
        <a:effectLst/>
      </p:bgPr>
    </p:bg>
    <p:spTree>
      <p:nvGrpSpPr>
        <p:cNvPr id="1" name=""/>
        <p:cNvGrpSpPr/>
        <p:nvPr/>
      </p:nvGrpSpPr>
      <p:grpSpPr>
        <a:xfrm>
          <a:off x="0" y="0"/>
          <a:ext cx="0" cy="0"/>
        </a:xfrm>
      </p:grpSpPr>
      <p:sp>
        <p:nvSpPr>
          <p:cNvPr id="51205" name="矩形 51204"/>
          <p:cNvSpPr/>
          <p:nvPr/>
        </p:nvSpPr>
        <p:spPr>
          <a:xfrm>
            <a:off x="8915400" y="152400"/>
            <a:ext cx="1203960" cy="701040"/>
          </a:xfrm>
          <a:prstGeom prst="rect">
            <a:avLst/>
          </a:prstGeom>
          <a:noFill/>
          <a:ln w="9525">
            <a:noFill/>
          </a:ln>
        </p:spPr>
        <p:txBody>
          <a:bodyPr wrap="none" anchor="t">
            <a:spAutoFit/>
          </a:bodyPr>
          <a:lstStyle/>
          <a:p>
            <a:pPr lvl="0"/>
            <a:r>
              <a:rPr lang="zh-CN" altLang="en-US" sz="4000" b="1">
                <a:solidFill>
                  <a:srgbClr val="000000"/>
                </a:solidFill>
                <a:effectLst>
                  <a:outerShdw blurRad="38100" dist="38100" dir="2700000">
                    <a:srgbClr val="FFFFFF"/>
                  </a:outerShdw>
                </a:effectLst>
                <a:latin typeface="Times New Roman" panose="02020603050405020304"/>
                <a:ea typeface="楷体" panose="02010609060101010101" pitchFamily="49" charset="-122"/>
              </a:rPr>
              <a:t>冰花</a:t>
            </a:r>
          </a:p>
        </p:txBody>
      </p:sp>
    </p:spTree>
  </p:cSld>
  <p:clrMapOvr>
    <a:masterClrMapping/>
  </p:clrMapOvr>
  <p:transition>
    <p:checker dir="vert"/>
  </p:transition>
  <p:timing/>
</p:sld>
</file>

<file path=ppt/tags/tag1.xml><?xml version="1.0" encoding="utf-8"?>
<p:tagLst xmlns:p="http://schemas.openxmlformats.org/presentationml/2006/main">
  <p:tag name="AS_OS" val="Unix 3.10 unknown"/>
  <p:tag name="AS_RELEASE_DATE" val="2017.06.20"/>
  <p:tag name="AS_TITLE" val="Aspose.Slides for Java"/>
  <p:tag name="AS_VERSION" val="17.6"/>
</p:tagLst>
</file>

<file path=ppt/theme/theme1.xml><?xml version="1.0" encoding="utf-8"?>
<a:theme xmlns:r="http://schemas.openxmlformats.org/officeDocument/2006/relationships" xmlns:a="http://schemas.openxmlformats.org/drawingml/2006/main" name="物理">
  <a:themeElements>
    <a:clrScheme name="Office">
      <a:dk1>
        <a:sysClr val="windowText" lastClr="000000"/>
      </a:dk1>
      <a:lt1>
        <a:sysClr val="window" lastClr="FFFE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r="http://schemas.openxmlformats.org/officeDocument/2006/relationships" xmlns:a="http://schemas.openxmlformats.org/drawingml/2006/main" name="Office 主题">
  <a:themeElements>
    <a:clrScheme name="Office">
      <a:dk1>
        <a:sysClr val="windowText" lastClr="000000"/>
      </a:dk1>
      <a:lt1>
        <a:sysClr val="window" lastClr="FFFE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Paragraphs>79</Paragraphs>
  <Slides>22</Slides>
  <Notes>21</Notes>
  <HiddenSlides>0</HiddenSlides>
  <MMClips>0</MMClips>
  <ScaleCrop>false</ScaleCrop>
  <HeadingPairs>
    <vt:vector size="4" baseType="variant">
      <vt:variant>
        <vt:lpstr>Theme</vt:lpstr>
      </vt:variant>
      <vt:variant>
        <vt:i4>1</vt:i4>
      </vt:variant>
      <vt:variant>
        <vt:lpstr>Slide Titles</vt:lpstr>
      </vt:variant>
      <vt:variant>
        <vt:i4>22</vt:i4>
      </vt:variant>
    </vt:vector>
  </HeadingPairs>
  <TitlesOfParts>
    <vt:vector size="23" baseType="lpstr">
      <vt:lpstr>物理</vt:lpstr>
      <vt:lpstr>Slide 1</vt:lpstr>
      <vt:lpstr>Slide 2</vt:lpstr>
      <vt:lpstr>Slide 3</vt:lpstr>
      <vt:lpstr>Slide 4</vt:lpstr>
      <vt:lpstr>Slide 5</vt:lpstr>
      <vt:lpstr>一、升华：</vt:lpstr>
      <vt:lpstr>Slide 7</vt:lpstr>
      <vt:lpstr>Slide 8</vt:lpstr>
      <vt:lpstr>Slide 9</vt:lpstr>
      <vt:lpstr>Slide 10</vt:lpstr>
      <vt:lpstr>Slide 11</vt:lpstr>
      <vt:lpstr>Slide 12</vt:lpstr>
      <vt:lpstr>Slide 13</vt:lpstr>
      <vt:lpstr>Slide 14</vt:lpstr>
      <vt:lpstr>Slide 15</vt:lpstr>
      <vt:lpstr>Slide 16</vt:lpstr>
      <vt:lpstr>Slide 17</vt:lpstr>
      <vt:lpstr>舞台的烟雾效果</vt:lpstr>
      <vt:lpstr>冷藏食物</vt:lpstr>
      <vt:lpstr>Slide 20</vt:lpstr>
      <vt:lpstr>小结：</vt:lpstr>
      <vt:lpstr>Slide 22</vt:lpstr>
    </vt:vector>
  </TitlesOfParts>
  <LinksUpToDate>false</LinksUpToDate>
  <SharedDoc>false</SharedDoc>
  <HyperlinksChanged>false</HyperlinksChanged>
  <AppVersion>17.0600</AppVersion>
  <TotalTime>0</TotalTime>
  <Application>Aspose.Slides for Java</Applicat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Printed>2020-10-04T11:16:08Z</cp:lastPrinted>
  <dcterms:created xsi:type="dcterms:W3CDTF">2020-10-04T11:16:08Z</dcterms:created>
  <dcterms:modified xsi:type="dcterms:W3CDTF">2020-10-04T03:16:13Z</dcterms:modified>
</cp:coreProperties>
</file>

<file path=docProps/custom.xml><?xml version="1.0" encoding="utf-8"?>
<Properties xmlns:vt="http://schemas.openxmlformats.org/officeDocument/2006/docPropsVTypes" xmlns="http://schemas.openxmlformats.org/officeDocument/2006/custom-properties">
  <property fmtid="{D5CDD505-2E9C-101B-9397-08002B2CF9AE}" pid="2" name="album">
    <vt:lpwstr>rbm.xkw.com</vt:lpwstr>
  </property>
  <property fmtid="{D5CDD505-2E9C-101B-9397-08002B2CF9AE}" pid="3" name="author">
    <vt:lpwstr>rbm.xkw.com</vt:lpwstr>
  </property>
  <property fmtid="{D5CDD505-2E9C-101B-9397-08002B2CF9AE}" pid="4" name="company">
    <vt:lpwstr>学科网</vt:lpwstr>
  </property>
  <property fmtid="{D5CDD505-2E9C-101B-9397-08002B2CF9AE}" pid="5" name="copyright">
    <vt:lpwstr>学科网版权所有</vt:lpwstr>
  </property>
</Properties>
</file>