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Default Extension="wmf" ContentType="image/x-wmf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82" r:id="rId3"/>
    <p:sldId id="283" r:id="rId4"/>
    <p:sldId id="284" r:id="rId5"/>
    <p:sldId id="285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2" r:id="rId19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0000"/>
    <a:srgbClr val="996633"/>
    <a:srgbClr val="DCEF95"/>
    <a:srgbClr val="00CCFF"/>
    <a:srgbClr val="CC0000"/>
    <a:srgbClr val="3D8F95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1" autoAdjust="0"/>
    <p:restoredTop sz="94711" autoAdjust="0"/>
  </p:normalViewPr>
  <p:slideViewPr>
    <p:cSldViewPr>
      <p:cViewPr varScale="1">
        <p:scale>
          <a:sx n="56" d="100"/>
          <a:sy n="56" d="100"/>
        </p:scale>
        <p:origin x="630" y="42"/>
      </p:cViewPr>
      <p:guideLst>
        <p:guide orient="horz" pos="1094"/>
        <p:guide pos="10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36004" cy="36004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tags" Target="tags/tag229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.xml" /><Relationship Id="rId2" Type="http://schemas.openxmlformats.org/officeDocument/2006/relationships/tags" Target="../tags/tag15.xml" /><Relationship Id="rId3" Type="http://schemas.openxmlformats.org/officeDocument/2006/relationships/tags" Target="../tags/tag16.xml" /><Relationship Id="rId4" Type="http://schemas.openxmlformats.org/officeDocument/2006/relationships/tags" Target="../tags/tag17.xml" /><Relationship Id="rId5" Type="http://schemas.openxmlformats.org/officeDocument/2006/relationships/tags" Target="../tags/tag18.xml" /><Relationship Id="rId6" Type="http://schemas.openxmlformats.org/officeDocument/2006/relationships/tags" Target="../tags/tag19.xml" /><Relationship Id="rId7" Type="http://schemas.openxmlformats.org/officeDocument/2006/relationships/tags" Target="../tags/tag20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  <p:custDataLst>
              <p:tags r:id="rId3"/>
            </p:custDataLst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  <p:custDataLst>
              <p:tags r:id="rId5"/>
            </p:custDataLst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  <p:custDataLst>
              <p:tags r:id="rId6"/>
            </p:custDataLst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  <p:custDataLst>
              <p:tags r:id="rId7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/>
            </a:lvl1pPr>
          </a:lstStyle>
          <a:p>
            <a:fld id="{971C45B9-A0EB-4D0D-AFB5-A97B9A7006D6}" type="slidenum">
              <a:rPr lang="en-US" altLang="zh-CN"/>
              <a:t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26.xml" /><Relationship Id="rId4" Type="http://schemas.openxmlformats.org/officeDocument/2006/relationships/tags" Target="../tags/tag127.xml" /><Relationship Id="rId5" Type="http://schemas.openxmlformats.org/officeDocument/2006/relationships/tags" Target="../tags/tag128.xml" /><Relationship Id="rId6" Type="http://schemas.openxmlformats.org/officeDocument/2006/relationships/tags" Target="../tags/tag129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55.xml" /><Relationship Id="rId4" Type="http://schemas.openxmlformats.org/officeDocument/2006/relationships/tags" Target="../tags/tag156.xml" /><Relationship Id="rId5" Type="http://schemas.openxmlformats.org/officeDocument/2006/relationships/tags" Target="../tags/tag157.xml" /><Relationship Id="rId6" Type="http://schemas.openxmlformats.org/officeDocument/2006/relationships/tags" Target="../tags/tag158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62.xml" /><Relationship Id="rId4" Type="http://schemas.openxmlformats.org/officeDocument/2006/relationships/tags" Target="../tags/tag163.xml" /><Relationship Id="rId5" Type="http://schemas.openxmlformats.org/officeDocument/2006/relationships/tags" Target="../tags/tag164.xml" /><Relationship Id="rId6" Type="http://schemas.openxmlformats.org/officeDocument/2006/relationships/tags" Target="../tags/tag165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70.xml" /><Relationship Id="rId4" Type="http://schemas.openxmlformats.org/officeDocument/2006/relationships/tags" Target="../tags/tag171.xml" /><Relationship Id="rId5" Type="http://schemas.openxmlformats.org/officeDocument/2006/relationships/tags" Target="../tags/tag172.xml" /><Relationship Id="rId6" Type="http://schemas.openxmlformats.org/officeDocument/2006/relationships/tags" Target="../tags/tag173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85.xml" /><Relationship Id="rId4" Type="http://schemas.openxmlformats.org/officeDocument/2006/relationships/tags" Target="../tags/tag186.xml" /><Relationship Id="rId5" Type="http://schemas.openxmlformats.org/officeDocument/2006/relationships/tags" Target="../tags/tag187.xml" /><Relationship Id="rId6" Type="http://schemas.openxmlformats.org/officeDocument/2006/relationships/tags" Target="../tags/tag188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00.xml" /><Relationship Id="rId4" Type="http://schemas.openxmlformats.org/officeDocument/2006/relationships/tags" Target="../tags/tag201.xml" /><Relationship Id="rId5" Type="http://schemas.openxmlformats.org/officeDocument/2006/relationships/tags" Target="../tags/tag202.xml" /><Relationship Id="rId6" Type="http://schemas.openxmlformats.org/officeDocument/2006/relationships/tags" Target="../tags/tag203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20.xml" /><Relationship Id="rId4" Type="http://schemas.openxmlformats.org/officeDocument/2006/relationships/tags" Target="../tags/tag221.xml" /><Relationship Id="rId5" Type="http://schemas.openxmlformats.org/officeDocument/2006/relationships/tags" Target="../tags/tag222.xml" /><Relationship Id="rId6" Type="http://schemas.openxmlformats.org/officeDocument/2006/relationships/tags" Target="../tags/tag223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7.xml" /><Relationship Id="rId4" Type="http://schemas.openxmlformats.org/officeDocument/2006/relationships/tags" Target="../tags/tag48.xml" /><Relationship Id="rId5" Type="http://schemas.openxmlformats.org/officeDocument/2006/relationships/tags" Target="../tags/tag49.xml" /><Relationship Id="rId6" Type="http://schemas.openxmlformats.org/officeDocument/2006/relationships/tags" Target="../tags/tag50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6.xml" /><Relationship Id="rId4" Type="http://schemas.openxmlformats.org/officeDocument/2006/relationships/tags" Target="../tags/tag57.xml" /><Relationship Id="rId5" Type="http://schemas.openxmlformats.org/officeDocument/2006/relationships/tags" Target="../tags/tag58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3.xml" /><Relationship Id="rId4" Type="http://schemas.openxmlformats.org/officeDocument/2006/relationships/tags" Target="../tags/tag64.xml" /><Relationship Id="rId5" Type="http://schemas.openxmlformats.org/officeDocument/2006/relationships/tags" Target="../tags/tag65.xml" /><Relationship Id="rId6" Type="http://schemas.openxmlformats.org/officeDocument/2006/relationships/tags" Target="../tags/tag66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79.xml" /><Relationship Id="rId4" Type="http://schemas.openxmlformats.org/officeDocument/2006/relationships/tags" Target="../tags/tag80.xml" /><Relationship Id="rId5" Type="http://schemas.openxmlformats.org/officeDocument/2006/relationships/tags" Target="../tags/tag81.xml" /><Relationship Id="rId6" Type="http://schemas.openxmlformats.org/officeDocument/2006/relationships/tags" Target="../tags/tag82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88.xml" /><Relationship Id="rId4" Type="http://schemas.openxmlformats.org/officeDocument/2006/relationships/tags" Target="../tags/tag89.xml" /><Relationship Id="rId5" Type="http://schemas.openxmlformats.org/officeDocument/2006/relationships/tags" Target="../tags/tag90.xml" /><Relationship Id="rId6" Type="http://schemas.openxmlformats.org/officeDocument/2006/relationships/tags" Target="../tags/tag9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4.xml" /><Relationship Id="rId4" Type="http://schemas.openxmlformats.org/officeDocument/2006/relationships/tags" Target="../tags/tag95.xml" /><Relationship Id="rId5" Type="http://schemas.openxmlformats.org/officeDocument/2006/relationships/tags" Target="../tags/tag96.xml" /><Relationship Id="rId6" Type="http://schemas.openxmlformats.org/officeDocument/2006/relationships/tags" Target="../tags/tag97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04.xml" /><Relationship Id="rId4" Type="http://schemas.openxmlformats.org/officeDocument/2006/relationships/tags" Target="../tags/tag105.xml" /><Relationship Id="rId5" Type="http://schemas.openxmlformats.org/officeDocument/2006/relationships/tags" Target="../tags/tag106.xml" /><Relationship Id="rId6" Type="http://schemas.openxmlformats.org/officeDocument/2006/relationships/tags" Target="../tags/tag107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6.xml" /><Relationship Id="rId4" Type="http://schemas.openxmlformats.org/officeDocument/2006/relationships/tags" Target="../tags/tag117.xml" /><Relationship Id="rId5" Type="http://schemas.openxmlformats.org/officeDocument/2006/relationships/tags" Target="../tags/tag118.xml" /><Relationship Id="rId6" Type="http://schemas.openxmlformats.org/officeDocument/2006/relationships/tags" Target="../tags/tag119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image" Target="../media/image1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.xml" /><Relationship Id="rId2" Type="http://schemas.openxmlformats.org/officeDocument/2006/relationships/image" Target="../media/image1.png" /><Relationship Id="rId3" Type="http://schemas.openxmlformats.org/officeDocument/2006/relationships/tags" Target="../tags/tag6.xml" /><Relationship Id="rId4" Type="http://schemas.openxmlformats.org/officeDocument/2006/relationships/tags" Target="../tags/tag7.xml" /><Relationship Id="rId5" Type="http://schemas.openxmlformats.org/officeDocument/2006/relationships/tags" Target="../tags/tag8.xml" /><Relationship Id="rId6" Type="http://schemas.openxmlformats.org/officeDocument/2006/relationships/tags" Target="../tags/tag9.xml" /><Relationship Id="rId7" Type="http://schemas.openxmlformats.org/officeDocument/2006/relationships/tags" Target="../tags/tag10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首页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799209" y="2757593"/>
            <a:ext cx="7545579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标题</a:t>
            </a:r>
          </a:p>
        </p:txBody>
      </p:sp>
    </p:spTree>
  </p:cSld>
  <p:clrMapOvr>
    <a:masterClrMapping/>
  </p:clrMapOvr>
  <p:transition>
    <p:checker dir="vert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>
    <p:checker dir="vert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尾页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-8467"/>
            <a:ext cx="9132725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18573C-6212-485B-8DF4-18987395C131}" type="slidenum">
              <a:rPr lang="en-US" altLang="zh-CN" smtClean="0"/>
              <a:t/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7"/>
            </p:custDataLst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/>
              <a:t>谢    谢</a:t>
            </a:r>
          </a:p>
        </p:txBody>
      </p:sp>
    </p:spTree>
  </p:cSld>
  <p:clrMapOvr>
    <a:masterClrMapping/>
  </p:clrMapOvr>
  <p:transition>
    <p:checker dir="vert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ags" Target="../tags/tag11.xml" /><Relationship Id="rId5" Type="http://schemas.openxmlformats.org/officeDocument/2006/relationships/tags" Target="../tags/tag12.xml" /><Relationship Id="rId6" Type="http://schemas.openxmlformats.org/officeDocument/2006/relationships/tags" Target="../tags/tag13.xml" /><Relationship Id="rId7" Type="http://schemas.openxmlformats.org/officeDocument/2006/relationships/image" Target="../media/image2.png" /><Relationship Id="rId8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7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>
          <p:custDataLst>
            <p:tags r:id="rId4"/>
          </p:custDataLst>
        </p:nvPr>
      </p:nvGrpSpPr>
      <p:grpSpPr>
        <a:xfrm>
          <a:off x="0" y="0"/>
          <a: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大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checker dir="vert"/>
  </p:transition>
  <p:timing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1.xml" /><Relationship Id="rId11" Type="http://schemas.openxmlformats.org/officeDocument/2006/relationships/tags" Target="../tags/tag32.xml" /><Relationship Id="rId12" Type="http://schemas.openxmlformats.org/officeDocument/2006/relationships/tags" Target="../tags/tag33.xml" /><Relationship Id="rId13" Type="http://schemas.openxmlformats.org/officeDocument/2006/relationships/tags" Target="../tags/tag34.xml" /><Relationship Id="rId14" Type="http://schemas.openxmlformats.org/officeDocument/2006/relationships/tags" Target="../tags/tag35.xml" /><Relationship Id="rId15" Type="http://schemas.openxmlformats.org/officeDocument/2006/relationships/tags" Target="../tags/tag36.xml" /><Relationship Id="rId16" Type="http://schemas.openxmlformats.org/officeDocument/2006/relationships/tags" Target="../tags/tag37.xml" /><Relationship Id="rId17" Type="http://schemas.openxmlformats.org/officeDocument/2006/relationships/tags" Target="../tags/tag38.xml" /><Relationship Id="rId18" Type="http://schemas.openxmlformats.org/officeDocument/2006/relationships/tags" Target="../tags/tag39.xml" /><Relationship Id="rId19" Type="http://schemas.openxmlformats.org/officeDocument/2006/relationships/tags" Target="../tags/tag40.xml" /><Relationship Id="rId2" Type="http://schemas.openxmlformats.org/officeDocument/2006/relationships/notesSlide" Target="../notesSlides/notesSlide1.xml" /><Relationship Id="rId20" Type="http://schemas.openxmlformats.org/officeDocument/2006/relationships/tags" Target="../tags/tag41.xml" /><Relationship Id="rId21" Type="http://schemas.openxmlformats.org/officeDocument/2006/relationships/tags" Target="../tags/tag42.xml" /><Relationship Id="rId22" Type="http://schemas.openxmlformats.org/officeDocument/2006/relationships/tags" Target="../tags/tag43.xml" /><Relationship Id="rId23" Type="http://schemas.openxmlformats.org/officeDocument/2006/relationships/tags" Target="../tags/tag44.xml" /><Relationship Id="rId24" Type="http://schemas.openxmlformats.org/officeDocument/2006/relationships/tags" Target="../tags/tag45.xml" /><Relationship Id="rId25" Type="http://schemas.openxmlformats.org/officeDocument/2006/relationships/tags" Target="../tags/tag46.xml" /><Relationship Id="rId3" Type="http://schemas.openxmlformats.org/officeDocument/2006/relationships/tags" Target="../tags/tag25.xml" /><Relationship Id="rId4" Type="http://schemas.openxmlformats.org/officeDocument/2006/relationships/tags" Target="../tags/tag26.xml" /><Relationship Id="rId5" Type="http://schemas.openxmlformats.org/officeDocument/2006/relationships/image" Target="../media/image3.png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tags" Target="../tags/tag30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37.xml" /><Relationship Id="rId11" Type="http://schemas.openxmlformats.org/officeDocument/2006/relationships/tags" Target="../tags/tag138.xml" /><Relationship Id="rId12" Type="http://schemas.openxmlformats.org/officeDocument/2006/relationships/tags" Target="../tags/tag139.xml" /><Relationship Id="rId13" Type="http://schemas.openxmlformats.org/officeDocument/2006/relationships/tags" Target="../tags/tag140.xml" /><Relationship Id="rId14" Type="http://schemas.openxmlformats.org/officeDocument/2006/relationships/tags" Target="../tags/tag141.xml" /><Relationship Id="rId15" Type="http://schemas.openxmlformats.org/officeDocument/2006/relationships/tags" Target="../tags/tag142.xml" /><Relationship Id="rId16" Type="http://schemas.openxmlformats.org/officeDocument/2006/relationships/tags" Target="../tags/tag143.xml" /><Relationship Id="rId17" Type="http://schemas.openxmlformats.org/officeDocument/2006/relationships/tags" Target="../tags/tag144.xml" /><Relationship Id="rId18" Type="http://schemas.openxmlformats.org/officeDocument/2006/relationships/tags" Target="../tags/tag145.xml" /><Relationship Id="rId19" Type="http://schemas.openxmlformats.org/officeDocument/2006/relationships/tags" Target="../tags/tag146.xml" /><Relationship Id="rId2" Type="http://schemas.openxmlformats.org/officeDocument/2006/relationships/notesSlide" Target="../notesSlides/notesSlide10.xml" /><Relationship Id="rId20" Type="http://schemas.openxmlformats.org/officeDocument/2006/relationships/image" Target="../media/image20.png" /><Relationship Id="rId21" Type="http://schemas.openxmlformats.org/officeDocument/2006/relationships/tags" Target="../tags/tag147.xml" /><Relationship Id="rId22" Type="http://schemas.openxmlformats.org/officeDocument/2006/relationships/tags" Target="../tags/tag148.xml" /><Relationship Id="rId23" Type="http://schemas.openxmlformats.org/officeDocument/2006/relationships/tags" Target="../tags/tag149.xml" /><Relationship Id="rId24" Type="http://schemas.openxmlformats.org/officeDocument/2006/relationships/tags" Target="../tags/tag150.xml" /><Relationship Id="rId25" Type="http://schemas.openxmlformats.org/officeDocument/2006/relationships/tags" Target="../tags/tag151.xml" /><Relationship Id="rId26" Type="http://schemas.openxmlformats.org/officeDocument/2006/relationships/tags" Target="../tags/tag152.xml" /><Relationship Id="rId27" Type="http://schemas.openxmlformats.org/officeDocument/2006/relationships/tags" Target="../tags/tag153.xml" /><Relationship Id="rId28" Type="http://schemas.openxmlformats.org/officeDocument/2006/relationships/tags" Target="../tags/tag154.xml" /><Relationship Id="rId3" Type="http://schemas.openxmlformats.org/officeDocument/2006/relationships/tags" Target="../tags/tag130.xml" /><Relationship Id="rId4" Type="http://schemas.openxmlformats.org/officeDocument/2006/relationships/tags" Target="../tags/tag131.xml" /><Relationship Id="rId5" Type="http://schemas.openxmlformats.org/officeDocument/2006/relationships/tags" Target="../tags/tag132.xml" /><Relationship Id="rId6" Type="http://schemas.openxmlformats.org/officeDocument/2006/relationships/tags" Target="../tags/tag133.xml" /><Relationship Id="rId7" Type="http://schemas.openxmlformats.org/officeDocument/2006/relationships/tags" Target="../tags/tag134.xml" /><Relationship Id="rId8" Type="http://schemas.openxmlformats.org/officeDocument/2006/relationships/tags" Target="../tags/tag135.xml" /><Relationship Id="rId9" Type="http://schemas.openxmlformats.org/officeDocument/2006/relationships/tags" Target="../tags/tag136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159.xml" /><Relationship Id="rId4" Type="http://schemas.openxmlformats.org/officeDocument/2006/relationships/tags" Target="../tags/tag160.xml" /><Relationship Id="rId5" Type="http://schemas.openxmlformats.org/officeDocument/2006/relationships/image" Target="../media/image21.jpeg" /><Relationship Id="rId6" Type="http://schemas.openxmlformats.org/officeDocument/2006/relationships/tags" Target="../tags/tag16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166.xml" /><Relationship Id="rId4" Type="http://schemas.openxmlformats.org/officeDocument/2006/relationships/tags" Target="../tags/tag167.xml" /><Relationship Id="rId5" Type="http://schemas.openxmlformats.org/officeDocument/2006/relationships/tags" Target="../tags/tag168.xml" /><Relationship Id="rId6" Type="http://schemas.openxmlformats.org/officeDocument/2006/relationships/tags" Target="../tags/tag169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78.xml" /><Relationship Id="rId11" Type="http://schemas.openxmlformats.org/officeDocument/2006/relationships/image" Target="../media/image25.jpeg" /><Relationship Id="rId12" Type="http://schemas.openxmlformats.org/officeDocument/2006/relationships/tags" Target="../tags/tag179.xml" /><Relationship Id="rId13" Type="http://schemas.openxmlformats.org/officeDocument/2006/relationships/image" Target="../media/image26.jpeg" /><Relationship Id="rId14" Type="http://schemas.openxmlformats.org/officeDocument/2006/relationships/tags" Target="../tags/tag180.xml" /><Relationship Id="rId15" Type="http://schemas.openxmlformats.org/officeDocument/2006/relationships/image" Target="../media/image27.jpeg" /><Relationship Id="rId16" Type="http://schemas.openxmlformats.org/officeDocument/2006/relationships/tags" Target="../tags/tag181.xml" /><Relationship Id="rId17" Type="http://schemas.openxmlformats.org/officeDocument/2006/relationships/image" Target="../media/image28.jpeg" /><Relationship Id="rId18" Type="http://schemas.openxmlformats.org/officeDocument/2006/relationships/tags" Target="../tags/tag182.xml" /><Relationship Id="rId19" Type="http://schemas.openxmlformats.org/officeDocument/2006/relationships/image" Target="../media/image29.jpeg" /><Relationship Id="rId2" Type="http://schemas.openxmlformats.org/officeDocument/2006/relationships/notesSlide" Target="../notesSlides/notesSlide13.xml" /><Relationship Id="rId20" Type="http://schemas.openxmlformats.org/officeDocument/2006/relationships/tags" Target="../tags/tag183.xml" /><Relationship Id="rId21" Type="http://schemas.openxmlformats.org/officeDocument/2006/relationships/tags" Target="../tags/tag184.xml" /><Relationship Id="rId3" Type="http://schemas.openxmlformats.org/officeDocument/2006/relationships/tags" Target="../tags/tag174.xml" /><Relationship Id="rId4" Type="http://schemas.openxmlformats.org/officeDocument/2006/relationships/tags" Target="../tags/tag175.xml" /><Relationship Id="rId5" Type="http://schemas.openxmlformats.org/officeDocument/2006/relationships/image" Target="../media/image22.jpeg" /><Relationship Id="rId6" Type="http://schemas.openxmlformats.org/officeDocument/2006/relationships/tags" Target="../tags/tag176.xml" /><Relationship Id="rId7" Type="http://schemas.openxmlformats.org/officeDocument/2006/relationships/image" Target="../media/image23.jpeg" /><Relationship Id="rId8" Type="http://schemas.openxmlformats.org/officeDocument/2006/relationships/tags" Target="../tags/tag177.xml" /><Relationship Id="rId9" Type="http://schemas.openxmlformats.org/officeDocument/2006/relationships/image" Target="../media/image2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96.xml" /><Relationship Id="rId11" Type="http://schemas.openxmlformats.org/officeDocument/2006/relationships/tags" Target="../tags/tag197.xml" /><Relationship Id="rId12" Type="http://schemas.openxmlformats.org/officeDocument/2006/relationships/tags" Target="../tags/tag198.xml" /><Relationship Id="rId13" Type="http://schemas.openxmlformats.org/officeDocument/2006/relationships/tags" Target="../tags/tag199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189.xml" /><Relationship Id="rId4" Type="http://schemas.openxmlformats.org/officeDocument/2006/relationships/tags" Target="../tags/tag190.xml" /><Relationship Id="rId5" Type="http://schemas.openxmlformats.org/officeDocument/2006/relationships/tags" Target="../tags/tag191.xml" /><Relationship Id="rId6" Type="http://schemas.openxmlformats.org/officeDocument/2006/relationships/tags" Target="../tags/tag192.xml" /><Relationship Id="rId7" Type="http://schemas.openxmlformats.org/officeDocument/2006/relationships/tags" Target="../tags/tag193.xml" /><Relationship Id="rId8" Type="http://schemas.openxmlformats.org/officeDocument/2006/relationships/tags" Target="../tags/tag194.xml" /><Relationship Id="rId9" Type="http://schemas.openxmlformats.org/officeDocument/2006/relationships/tags" Target="../tags/tag19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10.xml" /><Relationship Id="rId11" Type="http://schemas.openxmlformats.org/officeDocument/2006/relationships/tags" Target="../tags/tag211.xml" /><Relationship Id="rId12" Type="http://schemas.openxmlformats.org/officeDocument/2006/relationships/tags" Target="../tags/tag212.xml" /><Relationship Id="rId13" Type="http://schemas.openxmlformats.org/officeDocument/2006/relationships/tags" Target="../tags/tag213.xml" /><Relationship Id="rId14" Type="http://schemas.openxmlformats.org/officeDocument/2006/relationships/tags" Target="../tags/tag214.xml" /><Relationship Id="rId15" Type="http://schemas.openxmlformats.org/officeDocument/2006/relationships/tags" Target="../tags/tag215.xml" /><Relationship Id="rId16" Type="http://schemas.openxmlformats.org/officeDocument/2006/relationships/tags" Target="../tags/tag216.xml" /><Relationship Id="rId17" Type="http://schemas.openxmlformats.org/officeDocument/2006/relationships/tags" Target="../tags/tag217.xml" /><Relationship Id="rId18" Type="http://schemas.openxmlformats.org/officeDocument/2006/relationships/tags" Target="../tags/tag218.xml" /><Relationship Id="rId19" Type="http://schemas.openxmlformats.org/officeDocument/2006/relationships/tags" Target="../tags/tag219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204.xml" /><Relationship Id="rId4" Type="http://schemas.openxmlformats.org/officeDocument/2006/relationships/tags" Target="../tags/tag205.xml" /><Relationship Id="rId5" Type="http://schemas.openxmlformats.org/officeDocument/2006/relationships/image" Target="../media/image30.jpeg" /><Relationship Id="rId6" Type="http://schemas.openxmlformats.org/officeDocument/2006/relationships/tags" Target="../tags/tag206.xml" /><Relationship Id="rId7" Type="http://schemas.openxmlformats.org/officeDocument/2006/relationships/tags" Target="../tags/tag207.xml" /><Relationship Id="rId8" Type="http://schemas.openxmlformats.org/officeDocument/2006/relationships/tags" Target="../tags/tag208.xml" /><Relationship Id="rId9" Type="http://schemas.openxmlformats.org/officeDocument/2006/relationships/tags" Target="../tags/tag209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224.xml" /><Relationship Id="rId4" Type="http://schemas.openxmlformats.org/officeDocument/2006/relationships/tags" Target="../tags/tag225.xml" /><Relationship Id="rId5" Type="http://schemas.openxmlformats.org/officeDocument/2006/relationships/tags" Target="../tags/tag22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ags" Target="../tags/tag227.xml" /><Relationship Id="rId3" Type="http://schemas.openxmlformats.org/officeDocument/2006/relationships/tags" Target="../tags/tag22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5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51.xml" /><Relationship Id="rId4" Type="http://schemas.openxmlformats.org/officeDocument/2006/relationships/image" Target="../media/image3.png" /><Relationship Id="rId5" Type="http://schemas.openxmlformats.org/officeDocument/2006/relationships/tags" Target="../tags/tag52.xml" /><Relationship Id="rId6" Type="http://schemas.openxmlformats.org/officeDocument/2006/relationships/image" Target="../media/image4.png" /><Relationship Id="rId7" Type="http://schemas.openxmlformats.org/officeDocument/2006/relationships/tags" Target="../tags/tag53.xml" /><Relationship Id="rId8" Type="http://schemas.openxmlformats.org/officeDocument/2006/relationships/image" Target="../media/image5.png" /><Relationship Id="rId9" Type="http://schemas.openxmlformats.org/officeDocument/2006/relationships/tags" Target="../tags/tag54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59.xml" /><Relationship Id="rId4" Type="http://schemas.openxmlformats.org/officeDocument/2006/relationships/tags" Target="../tags/tag60.xml" /><Relationship Id="rId5" Type="http://schemas.openxmlformats.org/officeDocument/2006/relationships/tags" Target="../tags/tag61.xml" /><Relationship Id="rId6" Type="http://schemas.openxmlformats.org/officeDocument/2006/relationships/image" Target="../media/image3.png" /><Relationship Id="rId7" Type="http://schemas.openxmlformats.org/officeDocument/2006/relationships/tags" Target="../tags/tag6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71.xml" /><Relationship Id="rId11" Type="http://schemas.openxmlformats.org/officeDocument/2006/relationships/tags" Target="../tags/tag72.xml" /><Relationship Id="rId12" Type="http://schemas.openxmlformats.org/officeDocument/2006/relationships/image" Target="../media/image8.png" /><Relationship Id="rId13" Type="http://schemas.openxmlformats.org/officeDocument/2006/relationships/tags" Target="../tags/tag73.xml" /><Relationship Id="rId14" Type="http://schemas.openxmlformats.org/officeDocument/2006/relationships/image" Target="../media/image9.gif" /><Relationship Id="rId15" Type="http://schemas.openxmlformats.org/officeDocument/2006/relationships/tags" Target="../tags/tag74.xml" /><Relationship Id="rId16" Type="http://schemas.openxmlformats.org/officeDocument/2006/relationships/tags" Target="../tags/tag75.xml" /><Relationship Id="rId17" Type="http://schemas.openxmlformats.org/officeDocument/2006/relationships/image" Target="../media/image10.png" /><Relationship Id="rId18" Type="http://schemas.openxmlformats.org/officeDocument/2006/relationships/tags" Target="../tags/tag76.xml" /><Relationship Id="rId19" Type="http://schemas.openxmlformats.org/officeDocument/2006/relationships/tags" Target="../tags/tag77.xml" /><Relationship Id="rId2" Type="http://schemas.openxmlformats.org/officeDocument/2006/relationships/notesSlide" Target="../notesSlides/notesSlide4.xml" /><Relationship Id="rId20" Type="http://schemas.openxmlformats.org/officeDocument/2006/relationships/tags" Target="../tags/tag78.xml" /><Relationship Id="rId3" Type="http://schemas.openxmlformats.org/officeDocument/2006/relationships/tags" Target="../tags/tag67.xml" /><Relationship Id="rId4" Type="http://schemas.openxmlformats.org/officeDocument/2006/relationships/image" Target="../media/image3.png" /><Relationship Id="rId5" Type="http://schemas.openxmlformats.org/officeDocument/2006/relationships/tags" Target="../tags/tag68.xml" /><Relationship Id="rId6" Type="http://schemas.openxmlformats.org/officeDocument/2006/relationships/image" Target="../media/image6.gif" /><Relationship Id="rId7" Type="http://schemas.openxmlformats.org/officeDocument/2006/relationships/tags" Target="../tags/tag69.xml" /><Relationship Id="rId8" Type="http://schemas.openxmlformats.org/officeDocument/2006/relationships/tags" Target="../tags/tag70.xml" /><Relationship Id="rId9" Type="http://schemas.openxmlformats.org/officeDocument/2006/relationships/image" Target="../media/image7.gi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83.xml" /><Relationship Id="rId4" Type="http://schemas.openxmlformats.org/officeDocument/2006/relationships/image" Target="../media/image11.jpeg" /><Relationship Id="rId5" Type="http://schemas.openxmlformats.org/officeDocument/2006/relationships/tags" Target="../tags/tag84.xml" /><Relationship Id="rId6" Type="http://schemas.openxmlformats.org/officeDocument/2006/relationships/tags" Target="../tags/tag85.xml" /><Relationship Id="rId7" Type="http://schemas.openxmlformats.org/officeDocument/2006/relationships/tags" Target="../tags/tag86.xml" /><Relationship Id="rId8" Type="http://schemas.openxmlformats.org/officeDocument/2006/relationships/image" Target="../media/image12.png" /><Relationship Id="rId9" Type="http://schemas.openxmlformats.org/officeDocument/2006/relationships/tags" Target="../tags/tag8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92.xml" /><Relationship Id="rId4" Type="http://schemas.openxmlformats.org/officeDocument/2006/relationships/image" Target="../media/image13.png" /><Relationship Id="rId5" Type="http://schemas.openxmlformats.org/officeDocument/2006/relationships/tags" Target="../tags/tag93.xml" /><Relationship Id="rId6" Type="http://schemas.openxmlformats.org/officeDocument/2006/relationships/video" Target="file:///C:\Users\Administrator\Desktop\1_5L&#27700;&#30340;&#28903;&#24320;&#36807;&#31243;_clip.flv" TargetMode="External" /><Relationship Id="rId7" Type="http://schemas.microsoft.com/office/2007/relationships/media" Target="file:///C:\Users\Administrator\Desktop\1_5L&#27700;&#30340;&#28903;&#24320;&#36807;&#31243;_clip.flv" TargetMode="Ex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98.xml" /><Relationship Id="rId4" Type="http://schemas.openxmlformats.org/officeDocument/2006/relationships/tags" Target="../tags/tag99.xml" /><Relationship Id="rId5" Type="http://schemas.openxmlformats.org/officeDocument/2006/relationships/tags" Target="../tags/tag100.xml" /><Relationship Id="rId6" Type="http://schemas.openxmlformats.org/officeDocument/2006/relationships/tags" Target="../tags/tag101.xml" /><Relationship Id="rId7" Type="http://schemas.openxmlformats.org/officeDocument/2006/relationships/tags" Target="../tags/tag102.xml" /><Relationship Id="rId8" Type="http://schemas.openxmlformats.org/officeDocument/2006/relationships/image" Target="../media/image14.wmf" /><Relationship Id="rId9" Type="http://schemas.openxmlformats.org/officeDocument/2006/relationships/tags" Target="../tags/tag10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7.png" /><Relationship Id="rId11" Type="http://schemas.openxmlformats.org/officeDocument/2006/relationships/tags" Target="../tags/tag113.xml" /><Relationship Id="rId12" Type="http://schemas.openxmlformats.org/officeDocument/2006/relationships/tags" Target="../tags/tag114.xml" /><Relationship Id="rId13" Type="http://schemas.openxmlformats.org/officeDocument/2006/relationships/image" Target="../media/image18.jpeg" /><Relationship Id="rId14" Type="http://schemas.openxmlformats.org/officeDocument/2006/relationships/tags" Target="../tags/tag115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108.xml" /><Relationship Id="rId4" Type="http://schemas.openxmlformats.org/officeDocument/2006/relationships/tags" Target="../tags/tag109.xml" /><Relationship Id="rId5" Type="http://schemas.openxmlformats.org/officeDocument/2006/relationships/image" Target="../media/image15.jpeg" /><Relationship Id="rId6" Type="http://schemas.openxmlformats.org/officeDocument/2006/relationships/tags" Target="../tags/tag110.xml" /><Relationship Id="rId7" Type="http://schemas.openxmlformats.org/officeDocument/2006/relationships/tags" Target="../tags/tag111.xml" /><Relationship Id="rId8" Type="http://schemas.openxmlformats.org/officeDocument/2006/relationships/image" Target="../media/image16.jpeg" /><Relationship Id="rId9" Type="http://schemas.openxmlformats.org/officeDocument/2006/relationships/tags" Target="../tags/tag11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120.xml" /><Relationship Id="rId4" Type="http://schemas.openxmlformats.org/officeDocument/2006/relationships/image" Target="../media/image19.png" /><Relationship Id="rId5" Type="http://schemas.openxmlformats.org/officeDocument/2006/relationships/tags" Target="../tags/tag121.xml" /><Relationship Id="rId6" Type="http://schemas.openxmlformats.org/officeDocument/2006/relationships/tags" Target="../tags/tag122.xml" /><Relationship Id="rId7" Type="http://schemas.openxmlformats.org/officeDocument/2006/relationships/tags" Target="../tags/tag123.xml" /><Relationship Id="rId8" Type="http://schemas.openxmlformats.org/officeDocument/2006/relationships/tags" Target="../tags/tag124.xml" /><Relationship Id="rId9" Type="http://schemas.openxmlformats.org/officeDocument/2006/relationships/tags" Target="../tags/tag125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098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1052513"/>
            <a:ext cx="8245475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kumimoji="0" lang="zh-CN" altLang="en-US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、熔化：物质从</a:t>
            </a:r>
            <a:r>
              <a:rPr kumimoji="0" lang="zh-CN" altLang="en-US" u="sng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       </a:t>
            </a:r>
            <a:r>
              <a:rPr kumimoji="0" lang="zh-CN" altLang="en-US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态变成</a:t>
            </a:r>
            <a:r>
              <a:rPr kumimoji="0" lang="zh-CN" altLang="en-US" u="sng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       </a:t>
            </a:r>
            <a:r>
              <a:rPr kumimoji="0" lang="zh-CN" altLang="en-US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态的过程，要</a:t>
            </a:r>
            <a:r>
              <a:rPr kumimoji="0" lang="zh-CN" altLang="en-US" u="sng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      </a:t>
            </a:r>
            <a:r>
              <a:rPr kumimoji="0" lang="zh-CN" altLang="en-US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热</a:t>
            </a:r>
            <a:endParaRPr kumimoji="0" lang="en-US" altLang="zh-CN">
              <a:solidFill>
                <a:schemeClr val="tx2"/>
              </a:solidFill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zh-CN" altLang="en-US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凝固：物质从</a:t>
            </a:r>
            <a:r>
              <a:rPr kumimoji="0" lang="zh-CN" altLang="en-US" u="sng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      </a:t>
            </a:r>
            <a:r>
              <a:rPr kumimoji="0" lang="zh-CN" altLang="en-US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态变成</a:t>
            </a:r>
            <a:r>
              <a:rPr kumimoji="0" lang="zh-CN" altLang="en-US" u="sng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       </a:t>
            </a:r>
            <a:r>
              <a:rPr kumimoji="0" lang="zh-CN" altLang="en-US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态的过程，要</a:t>
            </a:r>
            <a:r>
              <a:rPr kumimoji="0" lang="zh-CN" altLang="en-US" u="sng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        </a:t>
            </a:r>
            <a:r>
              <a:rPr kumimoji="0" lang="zh-CN" altLang="en-US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热。</a:t>
            </a:r>
            <a:endParaRPr kumimoji="0" lang="en-US" altLang="zh-CN">
              <a:solidFill>
                <a:schemeClr val="tx2"/>
              </a:solidFill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en-US" altLang="zh-CN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kumimoji="0" lang="zh-CN" altLang="en-US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、晶体熔化的特点：</a:t>
            </a:r>
            <a:r>
              <a:rPr kumimoji="0" lang="zh-CN" altLang="en-US" u="sng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       </a:t>
            </a:r>
            <a:r>
              <a:rPr kumimoji="0" lang="zh-CN" altLang="en-US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热，温度</a:t>
            </a:r>
            <a:r>
              <a:rPr kumimoji="0" lang="zh-CN" altLang="en-US" u="sng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                     </a:t>
            </a:r>
            <a:r>
              <a:rPr kumimoji="0" lang="zh-CN" altLang="en-US">
                <a:solidFill>
                  <a:schemeClr val="tx2"/>
                </a:solidFill>
                <a:latin typeface="Times New Roman" panose="02020603050405020304"/>
                <a:ea typeface="楷体" panose="02010609060101010101" pitchFamily="49" charset="-122"/>
              </a:rPr>
              <a:t>。</a:t>
            </a:r>
            <a:endParaRPr kumimoji="0" lang="en-US" altLang="zh-CN">
              <a:solidFill>
                <a:schemeClr val="tx2"/>
              </a:solidFill>
              <a:ea typeface="楷体_GB2312" pitchFamily="49" charset="-122"/>
            </a:endParaRPr>
          </a:p>
        </p:txBody>
      </p:sp>
      <p:pic>
        <p:nvPicPr>
          <p:cNvPr id="4099" name="Picture 9" descr="E:\李燃\教师教学用书\2012人教教师用书项目\ppt\物理\图标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4"/>
          <p:cNvGrpSpPr/>
          <p:nvPr>
            <p:custDataLst>
              <p:tags r:id="rId7"/>
            </p:custDataLst>
          </p:nvPr>
        </p:nvGrpSpPr>
        <p:grpSpPr>
          <a:xfrm>
            <a:off x="2079625" y="3789363"/>
            <a:ext cx="1727200" cy="720725"/>
            <a:chOff x="1333" y="1117"/>
            <a:chExt cx="1088" cy="454"/>
          </a:xfrm>
        </p:grpSpPr>
        <p:sp>
          <p:nvSpPr>
            <p:cNvPr id="4117" name="Line 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333" y="1571"/>
              <a:ext cx="1088" cy="0"/>
            </a:xfrm>
            <a:prstGeom prst="line">
              <a:avLst/>
            </a:prstGeom>
            <a:noFill/>
            <a:ln w="38100">
              <a:solidFill>
                <a:srgbClr val="0066CC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560" y="1117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zh-CN" altLang="en-US">
                  <a:solidFill>
                    <a:srgbClr val="0066CC"/>
                  </a:solidFill>
                  <a:latin typeface="楷体_GB2312" pitchFamily="49" charset="-122"/>
                  <a:ea typeface="楷体_GB2312" pitchFamily="49" charset="-122"/>
                </a:rPr>
                <a:t>熔化</a:t>
              </a:r>
            </a:p>
          </p:txBody>
        </p:sp>
      </p:grpSp>
      <p:grpSp>
        <p:nvGrpSpPr>
          <p:cNvPr id="4101" name="Group 7"/>
          <p:cNvGrpSpPr/>
          <p:nvPr>
            <p:custDataLst>
              <p:tags r:id="rId10"/>
            </p:custDataLst>
          </p:nvPr>
        </p:nvGrpSpPr>
        <p:grpSpPr>
          <a:xfrm>
            <a:off x="2032000" y="4724400"/>
            <a:ext cx="1800225" cy="587375"/>
            <a:chOff x="1303" y="1707"/>
            <a:chExt cx="1134" cy="370"/>
          </a:xfrm>
        </p:grpSpPr>
        <p:sp>
          <p:nvSpPr>
            <p:cNvPr id="4115" name="Line 8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1303" y="1707"/>
              <a:ext cx="1134" cy="0"/>
            </a:xfrm>
            <a:prstGeom prst="line">
              <a:avLst/>
            </a:prstGeom>
            <a:noFill/>
            <a:ln w="38100">
              <a:solidFill>
                <a:srgbClr val="0066CC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" name="Rectangl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560" y="1750"/>
              <a:ext cx="7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zh-CN" altLang="en-US">
                  <a:solidFill>
                    <a:srgbClr val="0066CC"/>
                  </a:solidFill>
                  <a:latin typeface="楷体_GB2312" pitchFamily="49" charset="-122"/>
                  <a:ea typeface="楷体_GB2312" pitchFamily="49" charset="-122"/>
                </a:rPr>
                <a:t>凝固</a:t>
              </a:r>
            </a:p>
          </p:txBody>
        </p:sp>
      </p:grpSp>
      <p:sp>
        <p:nvSpPr>
          <p:cNvPr id="66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040313" y="4508500"/>
            <a:ext cx="172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" name="Line 12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4967288" y="4722813"/>
            <a:ext cx="1800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" name="Text 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95288" y="5503863"/>
            <a:ext cx="83169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>
                <a:solidFill>
                  <a:srgbClr val="FF00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液态和气态之间能否进行相互转化呢？</a:t>
            </a:r>
          </a:p>
        </p:txBody>
      </p:sp>
      <p:sp>
        <p:nvSpPr>
          <p:cNvPr id="4105" name="Text Box 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65200" y="4292600"/>
            <a:ext cx="8467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>
                <a:solidFill>
                  <a:srgbClr val="0066CC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固态</a:t>
            </a:r>
            <a:r>
              <a:rPr kumimoji="0" lang="zh-CN" altLang="en-US">
                <a:latin typeface="Times New Roman" panose="02020603050405020304" pitchFamily="49" charset="-122"/>
                <a:ea typeface="楷体" panose="02010609060101010101" pitchFamily="49" charset="-122"/>
              </a:rPr>
              <a:t>             </a:t>
            </a:r>
            <a:r>
              <a:rPr kumimoji="0" lang="zh-CN" altLang="en-US">
                <a:solidFill>
                  <a:srgbClr val="FF00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液态            气态</a:t>
            </a:r>
          </a:p>
        </p:txBody>
      </p:sp>
      <p:sp>
        <p:nvSpPr>
          <p:cNvPr id="3" name="文本框 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951163" y="1052513"/>
            <a:ext cx="649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</a:rPr>
              <a:t>固</a:t>
            </a:r>
          </a:p>
        </p:txBody>
      </p:sp>
      <p:sp>
        <p:nvSpPr>
          <p:cNvPr id="71" name="文本框 7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43438" y="1052513"/>
            <a:ext cx="649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</a:rPr>
              <a:t>液</a:t>
            </a:r>
          </a:p>
        </p:txBody>
      </p:sp>
      <p:sp>
        <p:nvSpPr>
          <p:cNvPr id="72" name="文本框 7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42113" y="1657350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</a:rPr>
              <a:t>放</a:t>
            </a:r>
          </a:p>
        </p:txBody>
      </p:sp>
      <p:sp>
        <p:nvSpPr>
          <p:cNvPr id="73" name="文本框 7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303463" y="1722438"/>
            <a:ext cx="647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</a:rPr>
              <a:t>液</a:t>
            </a:r>
          </a:p>
        </p:txBody>
      </p:sp>
      <p:sp>
        <p:nvSpPr>
          <p:cNvPr id="74" name="文本框 7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960813" y="17018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</a:rPr>
              <a:t>固</a:t>
            </a:r>
          </a:p>
        </p:txBody>
      </p:sp>
      <p:sp>
        <p:nvSpPr>
          <p:cNvPr id="75" name="文本框 7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43775" y="1089025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</a:rPr>
              <a:t>吸</a:t>
            </a:r>
          </a:p>
        </p:txBody>
      </p:sp>
      <p:sp>
        <p:nvSpPr>
          <p:cNvPr id="76" name="文本框 7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600450" y="2351088"/>
            <a:ext cx="647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</a:rPr>
              <a:t>吸</a:t>
            </a:r>
          </a:p>
        </p:txBody>
      </p:sp>
      <p:sp>
        <p:nvSpPr>
          <p:cNvPr id="77" name="文本框 7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580063" y="2338388"/>
            <a:ext cx="2038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</a:rPr>
              <a:t>保持不变</a:t>
            </a:r>
          </a:p>
        </p:txBody>
      </p:sp>
      <p:sp>
        <p:nvSpPr>
          <p:cNvPr id="2" name="矩形 1"/>
          <p:cNvSpPr/>
          <p:nvPr>
            <p:custDataLst>
              <p:tags r:id="rId25"/>
            </p:custDataLst>
          </p:nvPr>
        </p:nvSpPr>
        <p:spPr>
          <a:xfrm>
            <a:off x="48785" y="221173"/>
            <a:ext cx="356912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/>
                <a:ea typeface="楷体" panose="02010609060101010101" pitchFamily="49" charset="-122"/>
              </a:rPr>
              <a:t>温故知新</a:t>
            </a:r>
            <a:endParaRPr lang="zh-CN" altLang="en-US" sz="5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3" grpId="1"/>
      <p:bldP spid="71" grpId="2"/>
      <p:bldP spid="72" grpId="3"/>
      <p:bldP spid="73" grpId="4"/>
      <p:bldP spid="74" grpId="5"/>
      <p:bldP spid="75" grpId="6"/>
      <p:bldP spid="76" grpId="7"/>
      <p:bldP spid="77" grpId="8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4338" name="文本框 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7338" y="188913"/>
            <a:ext cx="3924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交流与合作讨论</a:t>
            </a:r>
          </a:p>
        </p:txBody>
      </p:sp>
      <p:sp>
        <p:nvSpPr>
          <p:cNvPr id="14339" name="文本框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155700"/>
            <a:ext cx="2052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现象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：</a:t>
            </a:r>
          </a:p>
        </p:txBody>
      </p:sp>
      <p:sp>
        <p:nvSpPr>
          <p:cNvPr id="13316" name="文本框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9225" y="1947863"/>
            <a:ext cx="7631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沸腾前：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有少量气泡，上升过程，逐渐变小</a:t>
            </a:r>
          </a:p>
        </p:txBody>
      </p:sp>
      <p:sp>
        <p:nvSpPr>
          <p:cNvPr id="13317" name="文本框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9225" y="2768600"/>
            <a:ext cx="763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沸腾时：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有大量气泡，上升过程，逐渐变大</a:t>
            </a:r>
          </a:p>
        </p:txBody>
      </p:sp>
      <p:grpSp>
        <p:nvGrpSpPr>
          <p:cNvPr id="6" name="Group 2"/>
          <p:cNvGrpSpPr/>
          <p:nvPr>
            <p:custDataLst>
              <p:tags r:id="rId8"/>
            </p:custDataLst>
          </p:nvPr>
        </p:nvGrpSpPr>
        <p:grpSpPr>
          <a:xfrm>
            <a:off x="7545388" y="592138"/>
            <a:ext cx="1382712" cy="1835150"/>
            <a:chOff x="768" y="1440"/>
            <a:chExt cx="1536" cy="1872"/>
          </a:xfrm>
        </p:grpSpPr>
        <p:sp>
          <p:nvSpPr>
            <p:cNvPr id="14351" name="Rectangle 3" descr="横虚线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68" y="1440"/>
              <a:ext cx="1536" cy="1872"/>
            </a:xfrm>
            <a:prstGeom prst="rect">
              <a:avLst/>
            </a:prstGeom>
            <a:pattFill prst="dashHorz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b="0">
                <a:latin typeface="Arial" panose="020b0604020202020204" pitchFamily="34" charset="0"/>
              </a:endParaRPr>
            </a:p>
          </p:txBody>
        </p:sp>
        <p:grpSp>
          <p:nvGrpSpPr>
            <p:cNvPr id="14352" name="Group 4"/>
            <p:cNvGrpSpPr/>
            <p:nvPr>
              <p:custDataLst>
                <p:tags r:id="rId10"/>
              </p:custDataLst>
            </p:nvPr>
          </p:nvGrpSpPr>
          <p:grpSpPr>
            <a:xfrm>
              <a:off x="1008" y="1536"/>
              <a:ext cx="1008" cy="1773"/>
              <a:chOff x="3504" y="1536"/>
              <a:chExt cx="1008" cy="1773"/>
            </a:xfrm>
          </p:grpSpPr>
          <p:grpSp>
            <p:nvGrpSpPr>
              <p:cNvPr id="14353" name="Group 5"/>
              <p:cNvGrpSpPr/>
              <p:nvPr>
                <p:custDataLst>
                  <p:tags r:id="rId11"/>
                </p:custDataLst>
              </p:nvPr>
            </p:nvGrpSpPr>
            <p:grpSpPr>
              <a:xfrm>
                <a:off x="3504" y="1536"/>
                <a:ext cx="1008" cy="1488"/>
                <a:chOff x="3504" y="1536"/>
                <a:chExt cx="1008" cy="1488"/>
              </a:xfrm>
            </p:grpSpPr>
            <p:sp>
              <p:nvSpPr>
                <p:cNvPr id="14355" name="Oval 6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 rot="-10392956">
                  <a:off x="4224" y="2736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56" name="Oval 7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 rot="-10392956">
                  <a:off x="3596" y="2496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57" name="Oval 8"/>
                <p:cNvSpPr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 rot="-10392956">
                  <a:off x="4032" y="2326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58" name="Oval 9"/>
                <p:cNvSpPr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 rot="-10392956">
                  <a:off x="3504" y="196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59" name="Oval 10"/>
                <p:cNvSpPr>
                  <a:spLocks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 rot="-10392956">
                  <a:off x="3936" y="1936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60" name="Oval 11"/>
                <p:cNvSpPr>
                  <a:spLocks noChangeArrowhead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 rot="-10392956">
                  <a:off x="3504" y="1536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b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61" name="Oval 12"/>
                <p:cNvSpPr>
                  <a:spLocks noChangeArrowheads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 rot="-10392956">
                  <a:off x="3936" y="1636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b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4354" name="Oval 1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 rot="-10392956">
                <a:off x="3696" y="2976"/>
                <a:ext cx="383" cy="3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b="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13319" name="图片 18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4"/>
          <a:stretch>
            <a:fillRect/>
          </a:stretch>
        </p:blipFill>
        <p:spPr bwMode="auto">
          <a:xfrm>
            <a:off x="7589838" y="2533650"/>
            <a:ext cx="160813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文本框 1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0" y="3630613"/>
            <a:ext cx="2592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归类总结：</a:t>
            </a:r>
          </a:p>
        </p:txBody>
      </p:sp>
      <p:sp>
        <p:nvSpPr>
          <p:cNvPr id="13321" name="文本框 2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5250" y="4427538"/>
            <a:ext cx="8299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1.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沸腾是在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________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在液体</a:t>
            </a:r>
            <a:r>
              <a:rPr lang="zh-CN" altLang="en-US" u="sng">
                <a:latin typeface="Times New Roman" panose="02020603050405020304"/>
                <a:ea typeface="楷体" panose="02010609060101010101" pitchFamily="49" charset="-122"/>
              </a:rPr>
              <a:t>                     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同时进行的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_______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的汽化现象。</a:t>
            </a:r>
          </a:p>
        </p:txBody>
      </p:sp>
      <p:sp>
        <p:nvSpPr>
          <p:cNvPr id="22" name="矩形 21"/>
          <p:cNvSpPr/>
          <p:nvPr>
            <p:custDataLst>
              <p:tags r:id="rId24"/>
            </p:custDataLst>
          </p:nvPr>
        </p:nvSpPr>
        <p:spPr>
          <a:xfrm>
            <a:off x="1781175" y="4276725"/>
            <a:ext cx="1620838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b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一定温度</a:t>
            </a:r>
            <a:endParaRPr lang="zh-CN" altLang="en-US" b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>
            <p:custDataLst>
              <p:tags r:id="rId25"/>
            </p:custDataLst>
          </p:nvPr>
        </p:nvSpPr>
        <p:spPr>
          <a:xfrm>
            <a:off x="4321175" y="4383088"/>
            <a:ext cx="1979613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b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内部和表面</a:t>
            </a:r>
            <a:endParaRPr lang="zh-CN" altLang="en-US" b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/>
          <p:nvPr>
            <p:custDataLst>
              <p:tags r:id="rId26"/>
            </p:custDataLst>
          </p:nvPr>
        </p:nvSpPr>
        <p:spPr>
          <a:xfrm>
            <a:off x="357188" y="4897438"/>
            <a:ext cx="90328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b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剧烈</a:t>
            </a:r>
            <a:endParaRPr lang="zh-CN" altLang="en-US" b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13325" name="文本框 24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49225" y="5580063"/>
            <a:ext cx="803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2.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沸腾时不断吸热，但</a:t>
            </a:r>
            <a:r>
              <a:rPr lang="zh-CN" altLang="en-US" u="sng">
                <a:latin typeface="Times New Roman" panose="02020603050405020304"/>
                <a:ea typeface="楷体" panose="02010609060101010101" pitchFamily="49" charset="-122"/>
              </a:rPr>
              <a:t>                  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不变</a:t>
            </a:r>
          </a:p>
        </p:txBody>
      </p:sp>
      <p:sp>
        <p:nvSpPr>
          <p:cNvPr id="26" name="矩形 25"/>
          <p:cNvSpPr/>
          <p:nvPr>
            <p:custDataLst>
              <p:tags r:id="rId28"/>
            </p:custDataLst>
          </p:nvPr>
        </p:nvSpPr>
        <p:spPr>
          <a:xfrm>
            <a:off x="3706813" y="5535613"/>
            <a:ext cx="162083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b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温度保持</a:t>
            </a:r>
            <a:endParaRPr lang="zh-CN" altLang="en-US" b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1"/>
      <p:bldP spid="13320" grpId="2"/>
      <p:bldP spid="13321" grpId="3"/>
      <p:bldP spid="22" grpId="4"/>
      <p:bldP spid="23" grpId="5"/>
      <p:bldP spid="24" grpId="6"/>
      <p:bldP spid="13325" grpId="7"/>
      <p:bldP spid="26" grpId="8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5362" name="文本框 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2163" y="296863"/>
            <a:ext cx="6875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沸点：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液体沸腾时的温度</a:t>
            </a:r>
          </a:p>
        </p:txBody>
      </p:sp>
      <p:pic>
        <p:nvPicPr>
          <p:cNvPr id="15363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1341438"/>
            <a:ext cx="82486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179512" y="116632"/>
            <a:ext cx="29674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/>
                <a:ea typeface="楷体" panose="02010609060101010101" pitchFamily="49" charset="-122"/>
              </a:rPr>
              <a:t>评估交流</a:t>
            </a:r>
            <a:endParaRPr lang="zh-CN" altLang="en-US" sz="5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15363" name="文本框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3238" y="1665288"/>
            <a:ext cx="81724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Times New Roman" panose="02020603050405020304"/>
                <a:ea typeface="楷体" panose="02010609060101010101" pitchFamily="49" charset="-122"/>
              </a:rPr>
              <a:t>1.</a:t>
            </a:r>
            <a:r>
              <a:rPr lang="zh-CN" altLang="en-US" sz="3200">
                <a:latin typeface="Times New Roman" panose="02020603050405020304"/>
                <a:ea typeface="楷体" panose="02010609060101010101" pitchFamily="49" charset="-122"/>
              </a:rPr>
              <a:t>你在实验中测得水的沸点时多少？大家都一样吗？为什么？</a:t>
            </a:r>
          </a:p>
        </p:txBody>
      </p:sp>
      <p:sp>
        <p:nvSpPr>
          <p:cNvPr id="15364" name="文本框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7700" y="4005263"/>
            <a:ext cx="81724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Times New Roman" panose="02020603050405020304"/>
                <a:ea typeface="楷体" panose="02010609060101010101" pitchFamily="49" charset="-122"/>
              </a:rPr>
              <a:t>2.</a:t>
            </a:r>
            <a:r>
              <a:rPr lang="zh-CN" altLang="en-US" sz="3200">
                <a:latin typeface="Times New Roman" panose="02020603050405020304"/>
                <a:ea typeface="楷体" panose="02010609060101010101" pitchFamily="49" charset="-122"/>
              </a:rPr>
              <a:t>在这个实验中，我们是如何节省加热的时间，使水尽快沸腾？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2951820" y="188640"/>
            <a:ext cx="29674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纸锅烧水</a:t>
            </a:r>
            <a:endParaRPr lang="zh-CN" altLang="en-US" sz="54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11250"/>
            <a:ext cx="381635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565400"/>
            <a:ext cx="5729288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1125" y="1111250"/>
            <a:ext cx="52228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2913" y="2498725"/>
            <a:ext cx="4891087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247287">
            <a:off x="-185737" y="1381125"/>
            <a:ext cx="57023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13" y="-36513"/>
            <a:ext cx="2874962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0325" y="55563"/>
            <a:ext cx="2605088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图片 9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9750" y="1393825"/>
            <a:ext cx="39147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标注 10"/>
          <p:cNvSpPr/>
          <p:nvPr>
            <p:custDataLst>
              <p:tags r:id="rId21"/>
            </p:custDataLst>
          </p:nvPr>
        </p:nvSpPr>
        <p:spPr>
          <a:xfrm>
            <a:off x="5797550" y="796925"/>
            <a:ext cx="2909888" cy="1195388"/>
          </a:xfrm>
          <a:prstGeom prst="wedgeRectCallout">
            <a:avLst>
              <a:gd name="adj1" fmla="val -64187"/>
              <a:gd name="adj2" fmla="val 146425"/>
            </a:avLst>
          </a:prstGeom>
          <a:solidFill>
            <a:srgbClr val="FF0000"/>
          </a:solidFill>
          <a:ln>
            <a:solidFill>
              <a:srgbClr val="FFCC6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最后纸锅燃烧了吗？为什么？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323528" y="224644"/>
            <a:ext cx="22717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蒸发：</a:t>
            </a:r>
            <a:endParaRPr lang="zh-CN" altLang="en-US" sz="54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42875" y="1376363"/>
            <a:ext cx="90011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沸腾是在</a:t>
            </a:r>
            <a:r>
              <a:rPr lang="zh-CN" altLang="en-US">
                <a:solidFill>
                  <a:schemeClr val="accent5"/>
                </a:solidFill>
                <a:latin typeface="Times New Roman" panose="02020603050405020304"/>
                <a:ea typeface="楷体" panose="02010609060101010101" pitchFamily="49" charset="-122"/>
              </a:rPr>
              <a:t>一定温度下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在液体</a:t>
            </a:r>
            <a:r>
              <a:rPr lang="zh-CN" altLang="en-US">
                <a:solidFill>
                  <a:schemeClr val="accent5"/>
                </a:solidFill>
                <a:latin typeface="Times New Roman" panose="02020603050405020304"/>
                <a:ea typeface="楷体" panose="02010609060101010101" pitchFamily="49" charset="-122"/>
              </a:rPr>
              <a:t>内部和表面同时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进行的</a:t>
            </a:r>
            <a:r>
              <a:rPr lang="zh-CN" altLang="en-US">
                <a:solidFill>
                  <a:schemeClr val="accent5"/>
                </a:solidFill>
                <a:latin typeface="Times New Roman" panose="02020603050405020304"/>
                <a:ea typeface="楷体" panose="02010609060101010101" pitchFamily="49" charset="-122"/>
              </a:rPr>
              <a:t>剧烈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的汽化现象。</a:t>
            </a:r>
          </a:p>
        </p:txBody>
      </p:sp>
      <p:sp>
        <p:nvSpPr>
          <p:cNvPr id="18436" name="文本框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850" y="2568575"/>
            <a:ext cx="8532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蒸发是在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__________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在液体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________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进行的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_____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的汽化现象。</a:t>
            </a:r>
          </a:p>
        </p:txBody>
      </p:sp>
      <p:sp>
        <p:nvSpPr>
          <p:cNvPr id="18437" name="文本框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8613" y="3897313"/>
            <a:ext cx="8534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沸腾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时要吸热</a:t>
            </a:r>
          </a:p>
        </p:txBody>
      </p:sp>
      <p:sp>
        <p:nvSpPr>
          <p:cNvPr id="18438" name="文本框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7825" y="4505325"/>
            <a:ext cx="8532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蒸发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时要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________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，起</a:t>
            </a: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__________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作用。</a:t>
            </a:r>
          </a:p>
        </p:txBody>
      </p:sp>
      <p:sp>
        <p:nvSpPr>
          <p:cNvPr id="7" name="矩形 6"/>
          <p:cNvSpPr/>
          <p:nvPr>
            <p:custDataLst>
              <p:tags r:id="rId9"/>
            </p:custDataLst>
          </p:nvPr>
        </p:nvSpPr>
        <p:spPr>
          <a:xfrm>
            <a:off x="1835696" y="2412530"/>
            <a:ext cx="18325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任何温度</a:t>
            </a:r>
            <a:endParaRPr lang="zh-CN" altLang="en-US" sz="320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841781" y="2484185"/>
            <a:ext cx="100860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表面</a:t>
            </a:r>
            <a:endParaRPr lang="zh-CN" altLang="en-US" sz="320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7106385" y="2484185"/>
            <a:ext cx="100860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缓慢</a:t>
            </a:r>
            <a:endParaRPr lang="zh-CN" altLang="en-US" sz="320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2090999" y="4428401"/>
            <a:ext cx="100860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吸热</a:t>
            </a:r>
            <a:endParaRPr lang="zh-CN" altLang="en-US" sz="320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4468018" y="4428401"/>
            <a:ext cx="100860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/>
                <a:ea typeface="楷体" panose="02010609060101010101" pitchFamily="49" charset="-122"/>
              </a:rPr>
              <a:t>降温</a:t>
            </a:r>
            <a:endParaRPr lang="zh-CN" altLang="en-US" sz="320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9458" name="标题 1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0" y="195263"/>
            <a:ext cx="9144000" cy="1325562"/>
          </a:xfrm>
        </p:spPr>
        <p:txBody>
          <a:bodyPr/>
          <a:lstStyle/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分析以下现象，说说那些因素会影响蒸发的快慢？</a:t>
            </a:r>
          </a:p>
        </p:txBody>
      </p:sp>
      <p:pic>
        <p:nvPicPr>
          <p:cNvPr id="19459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8938" y="1693863"/>
            <a:ext cx="338772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550" y="1654175"/>
            <a:ext cx="54689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Times New Roman" panose="02020603050405020304"/>
                <a:ea typeface="楷体" panose="02010609060101010101" pitchFamily="49" charset="-122"/>
              </a:rPr>
              <a:t>        </a:t>
            </a:r>
            <a:r>
              <a:rPr lang="zh-CN" altLang="en-US" sz="3200">
                <a:latin typeface="Times New Roman" panose="02020603050405020304"/>
                <a:ea typeface="楷体" panose="02010609060101010101" pitchFamily="49" charset="-122"/>
              </a:rPr>
              <a:t>现象</a:t>
            </a:r>
            <a:r>
              <a:rPr lang="en-US" altLang="zh-CN" sz="3200">
                <a:latin typeface="Times New Roman" panose="02020603050405020304"/>
                <a:ea typeface="楷体" panose="02010609060101010101" pitchFamily="49" charset="-122"/>
              </a:rPr>
              <a:t>1</a:t>
            </a:r>
            <a:r>
              <a:rPr lang="zh-CN" altLang="en-US" sz="3200">
                <a:latin typeface="Times New Roman" panose="02020603050405020304"/>
                <a:ea typeface="楷体" panose="02010609060101010101" pitchFamily="49" charset="-122"/>
              </a:rPr>
              <a:t>：湿衣服在太阳下晾晒干得</a:t>
            </a:r>
            <a:r>
              <a:rPr lang="en-US" altLang="zh-CN" sz="3200">
                <a:latin typeface="Times New Roman" panose="02020603050405020304"/>
                <a:ea typeface="楷体" panose="02010609060101010101" pitchFamily="49" charset="-122"/>
              </a:rPr>
              <a:t>______,</a:t>
            </a:r>
            <a:r>
              <a:rPr lang="zh-CN" altLang="en-US" sz="3200">
                <a:latin typeface="Times New Roman" panose="02020603050405020304"/>
                <a:ea typeface="楷体" panose="02010609060101010101" pitchFamily="49" charset="-122"/>
              </a:rPr>
              <a:t>在阴凉处晾晒干得</a:t>
            </a:r>
            <a:r>
              <a:rPr lang="en-US" altLang="zh-CN" sz="3200">
                <a:latin typeface="Times New Roman" panose="02020603050405020304"/>
                <a:ea typeface="楷体" panose="02010609060101010101" pitchFamily="49" charset="-122"/>
              </a:rPr>
              <a:t>__________</a:t>
            </a:r>
            <a:endParaRPr lang="zh-CN" altLang="en-US" sz="3200"/>
          </a:p>
        </p:txBody>
      </p:sp>
      <p:sp>
        <p:nvSpPr>
          <p:cNvPr id="7" name="矩形标注 6"/>
          <p:cNvSpPr/>
          <p:nvPr>
            <p:custDataLst>
              <p:tags r:id="rId8"/>
            </p:custDataLst>
          </p:nvPr>
        </p:nvSpPr>
        <p:spPr>
          <a:xfrm>
            <a:off x="3284538" y="1185863"/>
            <a:ext cx="2184400" cy="1016000"/>
          </a:xfrm>
          <a:prstGeom prst="wedgeRectCallout">
            <a:avLst>
              <a:gd name="adj1" fmla="val -73958"/>
              <a:gd name="adj2" fmla="val 122500"/>
            </a:avLst>
          </a:prstGeom>
          <a:solidFill>
            <a:srgbClr val="94F0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楷体" panose="02010609060101010101" pitchFamily="49" charset="-122"/>
              </a:rPr>
              <a:t>液体温度</a:t>
            </a:r>
          </a:p>
        </p:txBody>
      </p:sp>
      <p:sp>
        <p:nvSpPr>
          <p:cNvPr id="8" name="文本框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5750" y="3222625"/>
            <a:ext cx="489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  </a:t>
            </a:r>
            <a:r>
              <a:rPr lang="zh-CN" altLang="en-US" sz="3200">
                <a:latin typeface="Times New Roman" panose="02020603050405020304"/>
                <a:ea typeface="楷体" panose="02010609060101010101" pitchFamily="49" charset="-122"/>
              </a:rPr>
              <a:t>现象</a:t>
            </a:r>
            <a:r>
              <a:rPr lang="en-US" altLang="zh-CN" sz="3200">
                <a:latin typeface="Times New Roman" panose="02020603050405020304"/>
                <a:ea typeface="楷体" panose="02010609060101010101" pitchFamily="49" charset="-122"/>
              </a:rPr>
              <a:t>2</a:t>
            </a:r>
            <a:r>
              <a:rPr lang="zh-CN" altLang="en-US" sz="3200">
                <a:latin typeface="Times New Roman" panose="02020603050405020304"/>
                <a:ea typeface="楷体" panose="02010609060101010101" pitchFamily="49" charset="-122"/>
              </a:rPr>
              <a:t>：衣服打开晾晒干得</a:t>
            </a:r>
            <a:r>
              <a:rPr lang="en-US" altLang="zh-CN" sz="3200">
                <a:latin typeface="Times New Roman" panose="02020603050405020304"/>
                <a:ea typeface="楷体" panose="02010609060101010101" pitchFamily="49" charset="-122"/>
              </a:rPr>
              <a:t>________,</a:t>
            </a:r>
            <a:r>
              <a:rPr lang="zh-CN" altLang="en-US" sz="3200">
                <a:latin typeface="Times New Roman" panose="02020603050405020304"/>
                <a:ea typeface="楷体" panose="02010609060101010101" pitchFamily="49" charset="-122"/>
              </a:rPr>
              <a:t>弄成一团就干得</a:t>
            </a:r>
            <a:r>
              <a:rPr lang="en-US" altLang="zh-CN" sz="3200">
                <a:latin typeface="Times New Roman" panose="02020603050405020304"/>
                <a:ea typeface="楷体" panose="02010609060101010101" pitchFamily="49" charset="-122"/>
              </a:rPr>
              <a:t>________</a:t>
            </a:r>
            <a:endParaRPr lang="zh-CN" altLang="en-US" sz="3200"/>
          </a:p>
        </p:txBody>
      </p:sp>
      <p:sp>
        <p:nvSpPr>
          <p:cNvPr id="9" name="矩形标注 8"/>
          <p:cNvSpPr/>
          <p:nvPr>
            <p:custDataLst>
              <p:tags r:id="rId10"/>
            </p:custDataLst>
          </p:nvPr>
        </p:nvSpPr>
        <p:spPr>
          <a:xfrm>
            <a:off x="3406775" y="2735263"/>
            <a:ext cx="2184400" cy="1016000"/>
          </a:xfrm>
          <a:prstGeom prst="wedgeRectCallout">
            <a:avLst>
              <a:gd name="adj1" fmla="val -73958"/>
              <a:gd name="adj2" fmla="val 122500"/>
            </a:avLst>
          </a:prstGeom>
          <a:solidFill>
            <a:srgbClr val="94F0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楷体" panose="02010609060101010101" pitchFamily="49" charset="-122"/>
              </a:rPr>
              <a:t>液体表面积</a:t>
            </a:r>
          </a:p>
        </p:txBody>
      </p:sp>
      <p:sp>
        <p:nvSpPr>
          <p:cNvPr id="10" name="文本框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550" y="4713288"/>
            <a:ext cx="51419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latin typeface="Times New Roman" panose="02020603050405020304"/>
                <a:ea typeface="楷体" panose="02010609060101010101" pitchFamily="49" charset="-122"/>
              </a:rPr>
              <a:t>     现象</a:t>
            </a:r>
            <a:r>
              <a:rPr lang="en-US" altLang="zh-CN" sz="3200">
                <a:latin typeface="Times New Roman" panose="02020603050405020304"/>
                <a:ea typeface="楷体" panose="02010609060101010101" pitchFamily="49" charset="-122"/>
              </a:rPr>
              <a:t>3</a:t>
            </a:r>
            <a:r>
              <a:rPr lang="zh-CN" altLang="en-US" sz="3200">
                <a:latin typeface="Times New Roman" panose="02020603050405020304"/>
                <a:ea typeface="楷体" panose="02010609060101010101" pitchFamily="49" charset="-122"/>
              </a:rPr>
              <a:t>：秋天有风的天气里衣服干得</a:t>
            </a:r>
            <a:r>
              <a:rPr lang="en-US" altLang="zh-CN" sz="3200">
                <a:latin typeface="Times New Roman" panose="02020603050405020304"/>
                <a:ea typeface="楷体" panose="02010609060101010101" pitchFamily="49" charset="-122"/>
              </a:rPr>
              <a:t>________,</a:t>
            </a:r>
            <a:r>
              <a:rPr lang="zh-CN" altLang="en-US" sz="3200">
                <a:latin typeface="Times New Roman" panose="02020603050405020304"/>
                <a:ea typeface="楷体" panose="02010609060101010101" pitchFamily="49" charset="-122"/>
              </a:rPr>
              <a:t>没风的时候干得</a:t>
            </a:r>
            <a:r>
              <a:rPr lang="en-US" altLang="zh-CN" sz="3200">
                <a:latin typeface="Times New Roman" panose="02020603050405020304"/>
                <a:ea typeface="楷体" panose="02010609060101010101" pitchFamily="49" charset="-122"/>
              </a:rPr>
              <a:t>________</a:t>
            </a:r>
            <a:endParaRPr lang="zh-CN" altLang="en-US" sz="3200"/>
          </a:p>
        </p:txBody>
      </p:sp>
      <p:sp>
        <p:nvSpPr>
          <p:cNvPr id="11" name="矩形标注 10"/>
          <p:cNvSpPr/>
          <p:nvPr>
            <p:custDataLst>
              <p:tags r:id="rId12"/>
            </p:custDataLst>
          </p:nvPr>
        </p:nvSpPr>
        <p:spPr>
          <a:xfrm>
            <a:off x="2895600" y="4283075"/>
            <a:ext cx="2768600" cy="1016000"/>
          </a:xfrm>
          <a:prstGeom prst="wedgeRectCallout">
            <a:avLst>
              <a:gd name="adj1" fmla="val -73958"/>
              <a:gd name="adj2" fmla="val 122500"/>
            </a:avLst>
          </a:prstGeom>
          <a:solidFill>
            <a:srgbClr val="94F0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楷体" panose="02010609060101010101" pitchFamily="49" charset="-122"/>
              </a:rPr>
              <a:t>空气流动速度</a:t>
            </a:r>
          </a:p>
        </p:txBody>
      </p:sp>
      <p:sp>
        <p:nvSpPr>
          <p:cNvPr id="13" name="文本框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73300" y="5221288"/>
            <a:ext cx="377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快</a:t>
            </a: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62063" y="3751263"/>
            <a:ext cx="631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快</a:t>
            </a:r>
          </a:p>
        </p:txBody>
      </p:sp>
      <p:sp>
        <p:nvSpPr>
          <p:cNvPr id="15" name="文本框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14488" y="2052638"/>
            <a:ext cx="550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快</a:t>
            </a:r>
          </a:p>
        </p:txBody>
      </p:sp>
      <p:sp>
        <p:nvSpPr>
          <p:cNvPr id="16" name="文本框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425575" y="2711450"/>
            <a:ext cx="377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慢</a:t>
            </a:r>
          </a:p>
        </p:txBody>
      </p:sp>
      <p:sp>
        <p:nvSpPr>
          <p:cNvPr id="17" name="文本框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62063" y="4238625"/>
            <a:ext cx="377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慢</a:t>
            </a:r>
          </a:p>
        </p:txBody>
      </p:sp>
      <p:sp>
        <p:nvSpPr>
          <p:cNvPr id="18" name="文本框 1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30538" y="5757863"/>
            <a:ext cx="376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慢</a:t>
            </a:r>
          </a:p>
        </p:txBody>
      </p:sp>
      <p:sp>
        <p:nvSpPr>
          <p:cNvPr id="19" name="矩形 18"/>
          <p:cNvSpPr/>
          <p:nvPr>
            <p:custDataLst>
              <p:tags r:id="rId19"/>
            </p:custDataLst>
          </p:nvPr>
        </p:nvSpPr>
        <p:spPr>
          <a:xfrm>
            <a:off x="5468938" y="1674813"/>
            <a:ext cx="3387725" cy="1036637"/>
          </a:xfrm>
          <a:prstGeom prst="rect">
            <a:avLst/>
          </a:prstGeom>
          <a:solidFill>
            <a:srgbClr val="405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8" grpId="2"/>
      <p:bldP spid="9" grpId="3"/>
      <p:bldP spid="10" grpId="4"/>
      <p:bldP spid="11" grpId="5"/>
      <p:bldP spid="13" grpId="6"/>
      <p:bldP spid="14" grpId="7"/>
      <p:bldP spid="15" grpId="8"/>
      <p:bldP spid="16" grpId="9"/>
      <p:bldP spid="17" grpId="10"/>
      <p:bldP spid="18" grpId="1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0482" name="标题 1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0" y="188913"/>
            <a:ext cx="2035175" cy="857250"/>
          </a:xfrm>
        </p:spPr>
        <p:txBody>
          <a:bodyPr/>
          <a:lstStyle/>
          <a:p>
            <a:pPr eaLnBrk="1" hangingPunct="1"/>
            <a:r>
              <a:rPr lang="zh-CN" altLang="en-US" sz="36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课堂小结</a:t>
            </a:r>
          </a:p>
        </p:txBody>
      </p:sp>
      <p:sp>
        <p:nvSpPr>
          <p:cNvPr id="20483" name="文本框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76375" y="1233488"/>
            <a:ext cx="6291263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1.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汽化和液化的概念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2.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汽化的两种形式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3.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沸腾的特点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4.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沸点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5.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沸腾的条件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6.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蒸发的特点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/>
                <a:ea typeface="楷体" panose="02010609060101010101" pitchFamily="49" charset="-122"/>
              </a:rPr>
              <a:t>7.</a:t>
            </a: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蒸发快慢的影响因素</a:t>
            </a:r>
          </a:p>
        </p:txBody>
      </p:sp>
    </p:spTree>
  </p:cSld>
  <p:clrMapOvr>
    <a:masterClrMapping/>
  </p:clrMapOvr>
  <p:transition>
    <p:checker dir="vert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谢    谢</a:t>
            </a:r>
          </a:p>
        </p:txBody>
      </p:sp>
    </p:spTree>
  </p:cSld>
  <p:clrMapOvr>
    <a:masterClrMapping/>
  </p:clrMapOvr>
  <p:transition>
    <p:checker dir="vert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5122" name="Picture 9" descr="E:\李燃\教师教学用书\2012人教教师用书项目\ppt\物理\图标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20041013183354247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113" y="2312988"/>
            <a:ext cx="4572000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20041013183353914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312988"/>
            <a:ext cx="4583113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文本框 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50938" y="296863"/>
            <a:ext cx="6396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</a:rPr>
              <a:t>第</a:t>
            </a:r>
            <a:r>
              <a:rPr lang="en-US" altLang="zh-CN" sz="540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</a:rPr>
              <a:t>3</a:t>
            </a:r>
            <a:r>
              <a:rPr lang="zh-CN" altLang="en-US" sz="540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</a:rPr>
              <a:t>节  汽化和液化</a:t>
            </a:r>
            <a:endParaRPr lang="en-US" altLang="zh-CN" sz="5400">
              <a:solidFill>
                <a:srgbClr val="C00000"/>
              </a:solidFill>
            </a:endParaRPr>
          </a:p>
          <a:p>
            <a:pPr eaLnBrk="1" hangingPunct="1"/>
            <a:r>
              <a:rPr lang="en-US" altLang="zh-CN" sz="440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</a:rPr>
              <a:t>                            ——</a:t>
            </a:r>
            <a:r>
              <a:rPr lang="zh-CN" altLang="en-US" sz="440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</a:rPr>
              <a:t>汽化</a:t>
            </a:r>
          </a:p>
        </p:txBody>
      </p:sp>
    </p:spTree>
  </p:cSld>
  <p:clrMapOvr>
    <a:masterClrMapping/>
  </p:clrMapOvr>
  <p:transition>
    <p:fad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150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7700" y="3098800"/>
            <a:ext cx="6762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4400">
                <a:solidFill>
                  <a:srgbClr val="C000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液化：</a:t>
            </a:r>
            <a:r>
              <a:rPr lang="zh-CN" altLang="en-US" sz="3200">
                <a:solidFill>
                  <a:schemeClr val="tx2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物质从气态回到液态的过程</a:t>
            </a:r>
            <a:endParaRPr kumimoji="0" lang="zh-CN" altLang="en-US" sz="320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1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7825" y="1268413"/>
            <a:ext cx="8207375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3600">
                <a:solidFill>
                  <a:schemeClr val="tx2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>
                <a:solidFill>
                  <a:srgbClr val="C000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汽化：</a:t>
            </a:r>
            <a:r>
              <a:rPr lang="zh-CN" altLang="en-US" sz="3200">
                <a:solidFill>
                  <a:schemeClr val="tx2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物质从液态变成气态的过程</a:t>
            </a:r>
            <a:endParaRPr kumimoji="0" lang="en-US" altLang="zh-CN" sz="320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6148" name="Picture 9" descr="E:\李燃\教师教学用书\2012人教教师用书项目\ppt\物理\图标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8194" name="Picture 9" descr="E:\李燃\教师教学用书\2012人教教师用书项目\ppt\物理\图标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图片 9" descr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0" y="854075"/>
            <a:ext cx="1265238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右箭头 92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11413" y="1608138"/>
            <a:ext cx="900112" cy="354012"/>
          </a:xfrm>
          <a:prstGeom prst="rightArrow">
            <a:avLst>
              <a:gd name="adj1" fmla="val 50000"/>
              <a:gd name="adj2" fmla="val 37680"/>
            </a:avLst>
          </a:prstGeom>
          <a:solidFill>
            <a:srgbClr val="4F81BD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23562" name="图片 9237" descr="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650" y="1127125"/>
            <a:ext cx="1360488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AutoShap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81588" y="1608138"/>
            <a:ext cx="866775" cy="354012"/>
          </a:xfrm>
          <a:prstGeom prst="rightArrow">
            <a:avLst>
              <a:gd name="adj1" fmla="val 50000"/>
              <a:gd name="adj2" fmla="val 37735"/>
            </a:avLst>
          </a:prstGeom>
          <a:solidFill>
            <a:srgbClr val="4F81BD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23564" name="图片 9225" descr="3拷贝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325" y="1208088"/>
            <a:ext cx="1223963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5" name="图片 9238" descr="3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250" y="3989388"/>
            <a:ext cx="22891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右箭头 92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08400" y="4627563"/>
            <a:ext cx="779463" cy="400050"/>
          </a:xfrm>
          <a:prstGeom prst="rightArrow">
            <a:avLst>
              <a:gd name="adj1" fmla="val 50000"/>
              <a:gd name="adj2" fmla="val 37760"/>
            </a:avLst>
          </a:prstGeom>
          <a:solidFill>
            <a:srgbClr val="4F81BD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23567" name="图片 9227" descr="贝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3988" y="4030663"/>
            <a:ext cx="212883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581400" y="3198813"/>
            <a:ext cx="1628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C000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沸   腾</a:t>
            </a:r>
          </a:p>
        </p:txBody>
      </p:sp>
      <p:sp>
        <p:nvSpPr>
          <p:cNvPr id="16" name="文本框 1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581400" y="5589588"/>
            <a:ext cx="162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C00000"/>
                </a:solidFill>
                <a:latin typeface="Times New Roman" panose="02020603050405020304" pitchFamily="49" charset="-122"/>
                <a:ea typeface="楷体" panose="02010609060101010101" pitchFamily="49" charset="-122"/>
              </a:rPr>
              <a:t>蒸   发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2"/>
      <p:bldP spid="5" grpId="3"/>
      <p:bldP spid="16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9218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2997200"/>
            <a:ext cx="315118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形标注 2"/>
          <p:cNvSpPr/>
          <p:nvPr>
            <p:custDataLst>
              <p:tags r:id="rId6"/>
            </p:custDataLst>
          </p:nvPr>
        </p:nvSpPr>
        <p:spPr>
          <a:xfrm>
            <a:off x="863600" y="368300"/>
            <a:ext cx="3744913" cy="2268538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怎么判断水是否沸腾了呢？</a:t>
            </a:r>
          </a:p>
        </p:txBody>
      </p:sp>
      <p:sp>
        <p:nvSpPr>
          <p:cNvPr id="4" name="椭圆形标注 3"/>
          <p:cNvSpPr/>
          <p:nvPr>
            <p:custDataLst>
              <p:tags r:id="rId7"/>
            </p:custDataLst>
          </p:nvPr>
        </p:nvSpPr>
        <p:spPr>
          <a:xfrm>
            <a:off x="5148263" y="1503363"/>
            <a:ext cx="3527425" cy="3294062"/>
          </a:xfrm>
          <a:prstGeom prst="wedgeEllipseCallout">
            <a:avLst>
              <a:gd name="adj1" fmla="val -81077"/>
              <a:gd name="adj2" fmla="val 44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latin typeface="Times New Roman" panose="02020603050405020304"/>
                <a:ea typeface="楷体" panose="02010609060101010101" pitchFamily="49" charset="-122"/>
              </a:rPr>
              <a:t>水沸腾的现象是怎样的？</a:t>
            </a:r>
          </a:p>
        </p:txBody>
      </p:sp>
      <p:pic>
        <p:nvPicPr>
          <p:cNvPr id="9219" name="New picture"/>
          <p:cNvPicPr/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607800" y="10172700"/>
            <a:ext cx="342900" cy="266700"/>
          </a:xfrm>
          <a:prstGeom prst="cube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2" name="1_5L水的烧开过程_clip.flv">
            <a:hlinkClick action="ppaction://media"/>
          </p:cNvPr>
          <p:cNvPicPr>
            <a:picLocks noRot="1" noChangeAspect="1"/>
          </p:cNvPicPr>
          <p:nvPr>
            <a:videoFile r:link="rId6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0" y="1196975"/>
            <a:ext cx="666115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215900" y="260350"/>
            <a:ext cx="9540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提出问题：水沸腾时有什么现象？温度会如何</a:t>
            </a:r>
            <a:r>
              <a:rPr lang="zh-CN" altLang="en-US" sz="33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变化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？</a:t>
            </a: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522288" y="1060450"/>
            <a:ext cx="250190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3600" kern="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实验目的：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876300" y="1928813"/>
            <a:ext cx="7200900" cy="1235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ct val="0"/>
              </a:spcAft>
              <a:defRPr/>
            </a:pPr>
            <a:r>
              <a:rPr lang="zh-CN" altLang="zh-CN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）观察水沸腾前后气泡的变化情况</a:t>
            </a:r>
            <a:endParaRPr lang="en-US" altLang="zh-CN" kern="1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  <a:defRPr/>
            </a:pPr>
            <a:endParaRPr lang="zh-CN" altLang="zh-CN" kern="1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Aft>
                <a:spcPct val="0"/>
              </a:spcAft>
              <a:defRPr/>
            </a:pPr>
            <a:r>
              <a:rPr lang="zh-CN" altLang="zh-CN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）测量水沸腾前后温度的变化情况</a:t>
            </a: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42875" y="3922713"/>
            <a:ext cx="576103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kern="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实验器材：</a:t>
            </a:r>
            <a:r>
              <a:rPr lang="zh-CN" altLang="zh-CN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温度计、秒表、酒精灯</a:t>
            </a:r>
            <a:endParaRPr lang="en-US" altLang="zh-CN" kern="1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kern="1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zh-CN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石棉网、</a:t>
            </a:r>
            <a:r>
              <a:rPr lang="en-US" altLang="zh-CN" kern="1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烧杯、纸板、铁架台</a:t>
            </a:r>
            <a:endParaRPr lang="zh-CN" altLang="en-US"/>
          </a:p>
        </p:txBody>
      </p:sp>
      <p:pic>
        <p:nvPicPr>
          <p:cNvPr id="23554" name="图片 6" descr="21世纪教育网 -- 中国最大型、最专业的中小学教育资源门户网站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950" y="3384550"/>
            <a:ext cx="16716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  <p:bldP spid="5" grpId="2"/>
      <p:bldP spid="6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2290" name="文本框 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3238" y="152400"/>
            <a:ext cx="7597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使用酒精灯的注意事项</a:t>
            </a:r>
          </a:p>
        </p:txBody>
      </p:sp>
      <p:pic>
        <p:nvPicPr>
          <p:cNvPr id="12291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18"/>
          <a:stretch>
            <a:fillRect/>
          </a:stretch>
        </p:blipFill>
        <p:spPr bwMode="auto">
          <a:xfrm>
            <a:off x="142875" y="1773238"/>
            <a:ext cx="27733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503238" y="4868863"/>
            <a:ext cx="2844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>
                <a:solidFill>
                  <a:schemeClr val="accent5"/>
                </a:solidFill>
                <a:latin typeface="Times New Roman" panose="02020603050405020304"/>
                <a:ea typeface="楷体" panose="02010609060101010101" pitchFamily="49" charset="-122"/>
              </a:rPr>
              <a:t>点燃酒精灯</a:t>
            </a:r>
          </a:p>
        </p:txBody>
      </p:sp>
      <p:pic>
        <p:nvPicPr>
          <p:cNvPr id="12293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9438" y="1697038"/>
            <a:ext cx="1776412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5850" y="1697038"/>
            <a:ext cx="143986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3327400" y="4843463"/>
            <a:ext cx="28432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>
                <a:solidFill>
                  <a:schemeClr val="accent5"/>
                </a:solidFill>
                <a:latin typeface="Times New Roman" panose="02020603050405020304"/>
                <a:ea typeface="楷体" panose="02010609060101010101" pitchFamily="49" charset="-122"/>
              </a:rPr>
              <a:t>熄灭酒精灯</a:t>
            </a:r>
          </a:p>
        </p:txBody>
      </p:sp>
      <p:pic>
        <p:nvPicPr>
          <p:cNvPr id="12296" name="图片 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7813" y="1076325"/>
            <a:ext cx="2181225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13314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5850" y="3567113"/>
            <a:ext cx="4737100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文本框 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120650"/>
            <a:ext cx="2038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实验步骤</a:t>
            </a:r>
          </a:p>
        </p:txBody>
      </p:sp>
      <p:sp>
        <p:nvSpPr>
          <p:cNvPr id="13316" name="矩形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50" y="696913"/>
            <a:ext cx="88741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anose="02020603050405020304" pitchFamily="34" charset="-120"/>
                <a:ea typeface="楷体" panose="02010609060101010101" pitchFamily="34" charset="-120"/>
              </a:rPr>
              <a:t>（</a:t>
            </a:r>
            <a:r>
              <a:rPr lang="en-US" altLang="zh-CN" sz="2000">
                <a:latin typeface="Times New Roman" panose="02020603050405020304" pitchFamily="34" charset="-120"/>
                <a:ea typeface="楷体" panose="02010609060101010101" pitchFamily="34" charset="-120"/>
              </a:rPr>
              <a:t>1</a:t>
            </a:r>
            <a:r>
              <a:rPr lang="zh-CN" altLang="en-US" sz="2000">
                <a:latin typeface="Times New Roman" panose="02020603050405020304" pitchFamily="34" charset="-120"/>
                <a:ea typeface="楷体" panose="02010609060101010101" pitchFamily="34" charset="-120"/>
              </a:rPr>
              <a:t>）按装置图安装实验仪器。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anose="02020603050405020304" pitchFamily="34" charset="-120"/>
                <a:ea typeface="楷体" panose="02010609060101010101" pitchFamily="34" charset="-120"/>
              </a:rPr>
              <a:t>（</a:t>
            </a:r>
            <a:r>
              <a:rPr lang="en-US" altLang="zh-CN" sz="2000">
                <a:latin typeface="Times New Roman" panose="02020603050405020304" pitchFamily="34" charset="-120"/>
                <a:ea typeface="楷体" panose="02010609060101010101" pitchFamily="34" charset="-120"/>
              </a:rPr>
              <a:t>2</a:t>
            </a:r>
            <a:r>
              <a:rPr lang="zh-CN" altLang="en-US" sz="2000">
                <a:latin typeface="Times New Roman" panose="02020603050405020304" pitchFamily="34" charset="-120"/>
                <a:ea typeface="楷体" panose="02010609060101010101" pitchFamily="34" charset="-120"/>
              </a:rPr>
              <a:t>）用酒精灯给水加热并观察温度计的示数。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anose="02020603050405020304" pitchFamily="34" charset="-120"/>
                <a:ea typeface="楷体" panose="02010609060101010101" pitchFamily="34" charset="-120"/>
              </a:rPr>
              <a:t>（</a:t>
            </a:r>
            <a:r>
              <a:rPr lang="en-US" altLang="zh-CN" sz="2000">
                <a:latin typeface="Times New Roman" panose="02020603050405020304" pitchFamily="34" charset="-120"/>
                <a:ea typeface="楷体" panose="02010609060101010101" pitchFamily="34" charset="-120"/>
              </a:rPr>
              <a:t>3</a:t>
            </a:r>
            <a:r>
              <a:rPr lang="zh-CN" altLang="en-US" sz="2000">
                <a:latin typeface="Times New Roman" panose="02020603050405020304" pitchFamily="34" charset="-120"/>
                <a:ea typeface="楷体" panose="02010609060101010101" pitchFamily="34" charset="-120"/>
              </a:rPr>
              <a:t>）当水温接近</a:t>
            </a:r>
            <a:r>
              <a:rPr lang="en-US" altLang="zh-CN" sz="2000">
                <a:latin typeface="Times New Roman" panose="02020603050405020304" pitchFamily="34" charset="-120"/>
                <a:ea typeface="楷体" panose="02010609060101010101" pitchFamily="34" charset="-120"/>
              </a:rPr>
              <a:t>90℃</a:t>
            </a:r>
            <a:r>
              <a:rPr lang="zh-CN" altLang="en-US" sz="2000">
                <a:latin typeface="Times New Roman" panose="02020603050405020304" pitchFamily="34" charset="-120"/>
                <a:ea typeface="楷体" panose="02010609060101010101" pitchFamily="34" charset="-120"/>
              </a:rPr>
              <a:t>时每隔</a:t>
            </a:r>
            <a:r>
              <a:rPr lang="en-US" altLang="zh-CN" sz="2000">
                <a:latin typeface="Times New Roman" panose="02020603050405020304" pitchFamily="34" charset="-120"/>
                <a:ea typeface="楷体" panose="02010609060101010101" pitchFamily="34" charset="-120"/>
              </a:rPr>
              <a:t>0.5min</a:t>
            </a:r>
            <a:r>
              <a:rPr lang="zh-CN" altLang="en-US" sz="2000">
                <a:latin typeface="Times New Roman" panose="02020603050405020304" pitchFamily="34" charset="-120"/>
                <a:ea typeface="楷体" panose="02010609060101010101" pitchFamily="34" charset="-120"/>
              </a:rPr>
              <a:t>记录一次温度</a:t>
            </a:r>
            <a:r>
              <a:rPr lang="en-US" altLang="zh-CN" sz="2000">
                <a:latin typeface="Times New Roman" panose="02020603050405020304" pitchFamily="34" charset="-120"/>
                <a:ea typeface="楷体" panose="02010609060101010101" pitchFamily="34" charset="-120"/>
              </a:rPr>
              <a:t>,</a:t>
            </a:r>
            <a:r>
              <a:rPr lang="zh-CN" altLang="en-US" sz="2000">
                <a:latin typeface="Times New Roman" panose="02020603050405020304" pitchFamily="34" charset="-120"/>
                <a:ea typeface="楷体" panose="02010609060101010101" pitchFamily="34" charset="-120"/>
              </a:rPr>
              <a:t>沸腾后再记录三次，同时观察沸腾前后气泡的数量和大小的变化情况。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anose="02020603050405020304" pitchFamily="34" charset="-120"/>
                <a:ea typeface="楷体" panose="02010609060101010101" pitchFamily="34" charset="-120"/>
              </a:rPr>
              <a:t>（</a:t>
            </a:r>
            <a:r>
              <a:rPr lang="en-US" altLang="zh-CN" sz="2000">
                <a:latin typeface="Times New Roman" panose="02020603050405020304" pitchFamily="34" charset="-120"/>
                <a:ea typeface="楷体" panose="02010609060101010101" pitchFamily="34" charset="-120"/>
              </a:rPr>
              <a:t>4</a:t>
            </a:r>
            <a:r>
              <a:rPr lang="zh-CN" altLang="en-US" sz="2000">
                <a:latin typeface="Times New Roman" panose="02020603050405020304" pitchFamily="34" charset="-120"/>
                <a:ea typeface="楷体" panose="02010609060101010101" pitchFamily="34" charset="-120"/>
              </a:rPr>
              <a:t>）熄灭酒精灯后，观察水是否保持沸腾。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anose="02020603050405020304" pitchFamily="34" charset="-120"/>
                <a:ea typeface="楷体" panose="02010609060101010101" pitchFamily="34" charset="-120"/>
              </a:rPr>
              <a:t>（</a:t>
            </a:r>
            <a:r>
              <a:rPr lang="en-US" altLang="zh-CN" sz="2000">
                <a:latin typeface="Times New Roman" panose="02020603050405020304" pitchFamily="34" charset="-120"/>
                <a:ea typeface="楷体" panose="02010609060101010101" pitchFamily="34" charset="-120"/>
              </a:rPr>
              <a:t>5</a:t>
            </a:r>
            <a:r>
              <a:rPr lang="zh-CN" altLang="en-US" sz="2000">
                <a:latin typeface="Times New Roman" panose="02020603050405020304" pitchFamily="34" charset="-120"/>
                <a:ea typeface="楷体" panose="02010609060101010101" pitchFamily="34" charset="-120"/>
              </a:rPr>
              <a:t>）完成水沸腾时温度和时间关系</a:t>
            </a:r>
            <a:r>
              <a:rPr lang="zh-CN" altLang="en-US">
                <a:latin typeface="Times New Roman" panose="02020603050405020304" pitchFamily="34" charset="-120"/>
                <a:ea typeface="楷体" panose="02010609060101010101" pitchFamily="34" charset="-120"/>
              </a:rPr>
              <a:t>的曲线。</a:t>
            </a:r>
          </a:p>
        </p:txBody>
      </p:sp>
      <p:sp>
        <p:nvSpPr>
          <p:cNvPr id="13317" name="文本框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2075" y="3567113"/>
            <a:ext cx="3890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实验数据记录表格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11113" y="4448175"/>
          <a:ext cx="5127624" cy="1528763"/>
        </p:xfrm>
        <a:graphic>
          <a:graphicData uri="http://schemas.openxmlformats.org/drawingml/2006/table">
            <a:tbl>
              <a:tblPr/>
              <a:tblGrid>
                <a:gridCol w="1702901"/>
                <a:gridCol w="455755"/>
                <a:gridCol w="494828"/>
                <a:gridCol w="494828"/>
                <a:gridCol w="494828"/>
                <a:gridCol w="494828"/>
                <a:gridCol w="494828"/>
                <a:gridCol w="494828"/>
              </a:tblGrid>
              <a:tr h="8702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时间</a:t>
                      </a: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min</a:t>
                      </a:r>
                      <a:endParaRPr kumimoji="1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marT="45704" marB="45704" anchor="ctr"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1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8" marR="91438" marT="45704" marB="45704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0.5</a:t>
                      </a:r>
                      <a:endParaRPr kumimoji="1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8" marR="91438" marT="45704" marB="45704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8" marR="91438" marT="45704" marB="45704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1.5</a:t>
                      </a:r>
                      <a:endParaRPr kumimoji="1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8" marR="91438" marT="45704" marB="45704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1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8" marR="91438" marT="45704" marB="45704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2.5</a:t>
                      </a:r>
                      <a:endParaRPr kumimoji="1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8" marR="91438" marT="45704" marB="45704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……</a:t>
                      </a:r>
                      <a:endParaRPr kumimoji="1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91438" marR="91438" marT="45704" marB="45704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5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温度</a:t>
                      </a: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℃</a:t>
                      </a:r>
                      <a:endParaRPr kumimoji="1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anose="02020603050405020304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marT="45704" marB="45704" anchor="ctr"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85</a:t>
                      </a:r>
                      <a:endParaRPr kumimoji="1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8" marR="91438" marT="45704" marB="45704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1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8" marR="91438" marT="45704" marB="45704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1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8" marR="91438" marT="45704" marB="45704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1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8" marR="91438" marT="45704" marB="45704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1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8" marR="91438" marT="45704" marB="45704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1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8" marR="91438" marT="45704" marB="45704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kumimoji="1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8" marR="91438" marT="45704" marB="45704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 dir="vert"/>
  </p:transition>
  <p:timing/>
</p:sld>
</file>

<file path=ppt/tags/tag1.xml><?xml version="1.0" encoding="utf-8"?>
<p:tagLst xmlns:p="http://schemas.openxmlformats.org/presentationml/2006/main">
  <p:tag name="AS_UNIQUEID" val="137"/>
</p:tagLst>
</file>

<file path=ppt/tags/tag10.xml><?xml version="1.0" encoding="utf-8"?>
<p:tagLst xmlns:p="http://schemas.openxmlformats.org/presentationml/2006/main">
  <p:tag name="AS_UNIQUEID" val="146"/>
</p:tagLst>
</file>

<file path=ppt/tags/tag100.xml><?xml version="1.0" encoding="utf-8"?>
<p:tagLst xmlns:p="http://schemas.openxmlformats.org/presentationml/2006/main">
  <p:tag name="AS_UNIQUEID" val="8"/>
</p:tagLst>
</file>

<file path=ppt/tags/tag101.xml><?xml version="1.0" encoding="utf-8"?>
<p:tagLst xmlns:p="http://schemas.openxmlformats.org/presentationml/2006/main">
  <p:tag name="AS_UNIQUEID" val="9"/>
</p:tagLst>
</file>

<file path=ppt/tags/tag102.xml><?xml version="1.0" encoding="utf-8"?>
<p:tagLst xmlns:p="http://schemas.openxmlformats.org/presentationml/2006/main">
  <p:tag name="AS_UNIQUEID" val="10"/>
</p:tagLst>
</file>

<file path=ppt/tags/tag103.xml><?xml version="1.0" encoding="utf-8"?>
<p:tagLst xmlns:p="http://schemas.openxmlformats.org/presentationml/2006/main">
  <p:tag name="AS_UNIQUEID" val="11"/>
</p:tagLst>
</file>

<file path=ppt/tags/tag104.xml><?xml version="1.0" encoding="utf-8"?>
<p:tagLst xmlns:p="http://schemas.openxmlformats.org/presentationml/2006/main">
  <p:tag name="AS_UNIQUEID" val="12"/>
</p:tagLst>
</file>

<file path=ppt/tags/tag105.xml><?xml version="1.0" encoding="utf-8"?>
<p:tagLst xmlns:p="http://schemas.openxmlformats.org/presentationml/2006/main">
  <p:tag name="AS_UNIQUEID" val="13"/>
</p:tagLst>
</file>

<file path=ppt/tags/tag106.xml><?xml version="1.0" encoding="utf-8"?>
<p:tagLst xmlns:p="http://schemas.openxmlformats.org/presentationml/2006/main">
  <p:tag name="AS_UNIQUEID" val="14"/>
</p:tagLst>
</file>

<file path=ppt/tags/tag107.xml><?xml version="1.0" encoding="utf-8"?>
<p:tagLst xmlns:p="http://schemas.openxmlformats.org/presentationml/2006/main">
  <p:tag name="AS_UNIQUEID" val="15"/>
</p:tagLst>
</file>

<file path=ppt/tags/tag108.xml><?xml version="1.0" encoding="utf-8"?>
<p:tagLst xmlns:p="http://schemas.openxmlformats.org/presentationml/2006/main">
  <p:tag name="AS_UNIQUEID" val="16"/>
</p:tagLst>
</file>

<file path=ppt/tags/tag109.xml><?xml version="1.0" encoding="utf-8"?>
<p:tagLst xmlns:p="http://schemas.openxmlformats.org/presentationml/2006/main">
  <p:tag name="AS_UNIQUEID" val="17"/>
</p:tagLst>
</file>

<file path=ppt/tags/tag11.xml><?xml version="1.0" encoding="utf-8"?>
<p:tagLst xmlns:p="http://schemas.openxmlformats.org/presentationml/2006/main">
  <p:tag name="AS_UNIQUEID" val="147"/>
</p:tagLst>
</file>

<file path=ppt/tags/tag110.xml><?xml version="1.0" encoding="utf-8"?>
<p:tagLst xmlns:p="http://schemas.openxmlformats.org/presentationml/2006/main">
  <p:tag name="AS_UNIQUEID" val="18"/>
</p:tagLst>
</file>

<file path=ppt/tags/tag111.xml><?xml version="1.0" encoding="utf-8"?>
<p:tagLst xmlns:p="http://schemas.openxmlformats.org/presentationml/2006/main">
  <p:tag name="AS_UNIQUEID" val="19"/>
</p:tagLst>
</file>

<file path=ppt/tags/tag112.xml><?xml version="1.0" encoding="utf-8"?>
<p:tagLst xmlns:p="http://schemas.openxmlformats.org/presentationml/2006/main">
  <p:tag name="AS_UNIQUEID" val="20"/>
</p:tagLst>
</file>

<file path=ppt/tags/tag113.xml><?xml version="1.0" encoding="utf-8"?>
<p:tagLst xmlns:p="http://schemas.openxmlformats.org/presentationml/2006/main">
  <p:tag name="AS_UNIQUEID" val="21"/>
</p:tagLst>
</file>

<file path=ppt/tags/tag114.xml><?xml version="1.0" encoding="utf-8"?>
<p:tagLst xmlns:p="http://schemas.openxmlformats.org/presentationml/2006/main">
  <p:tag name="AS_UNIQUEID" val="22"/>
</p:tagLst>
</file>

<file path=ppt/tags/tag115.xml><?xml version="1.0" encoding="utf-8"?>
<p:tagLst xmlns:p="http://schemas.openxmlformats.org/presentationml/2006/main">
  <p:tag name="AS_UNIQUEID" val="23"/>
</p:tagLst>
</file>

<file path=ppt/tags/tag116.xml><?xml version="1.0" encoding="utf-8"?>
<p:tagLst xmlns:p="http://schemas.openxmlformats.org/presentationml/2006/main">
  <p:tag name="AS_UNIQUEID" val="24"/>
</p:tagLst>
</file>

<file path=ppt/tags/tag117.xml><?xml version="1.0" encoding="utf-8"?>
<p:tagLst xmlns:p="http://schemas.openxmlformats.org/presentationml/2006/main">
  <p:tag name="AS_UNIQUEID" val="25"/>
</p:tagLst>
</file>

<file path=ppt/tags/tag118.xml><?xml version="1.0" encoding="utf-8"?>
<p:tagLst xmlns:p="http://schemas.openxmlformats.org/presentationml/2006/main">
  <p:tag name="AS_UNIQUEID" val="26"/>
</p:tagLst>
</file>

<file path=ppt/tags/tag119.xml><?xml version="1.0" encoding="utf-8"?>
<p:tagLst xmlns:p="http://schemas.openxmlformats.org/presentationml/2006/main">
  <p:tag name="AS_UNIQUEID" val="27"/>
</p:tagLst>
</file>

<file path=ppt/tags/tag12.xml><?xml version="1.0" encoding="utf-8"?>
<p:tagLst xmlns:p="http://schemas.openxmlformats.org/presentationml/2006/main">
  <p:tag name="AS_UNIQUEID" val="148"/>
</p:tagLst>
</file>

<file path=ppt/tags/tag120.xml><?xml version="1.0" encoding="utf-8"?>
<p:tagLst xmlns:p="http://schemas.openxmlformats.org/presentationml/2006/main">
  <p:tag name="AS_UNIQUEID" val="28"/>
</p:tagLst>
</file>

<file path=ppt/tags/tag121.xml><?xml version="1.0" encoding="utf-8"?>
<p:tagLst xmlns:p="http://schemas.openxmlformats.org/presentationml/2006/main">
  <p:tag name="AS_UNIQUEID" val="29"/>
</p:tagLst>
</file>

<file path=ppt/tags/tag122.xml><?xml version="1.0" encoding="utf-8"?>
<p:tagLst xmlns:p="http://schemas.openxmlformats.org/presentationml/2006/main">
  <p:tag name="AS_UNIQUEID" val="30"/>
</p:tagLst>
</file>

<file path=ppt/tags/tag123.xml><?xml version="1.0" encoding="utf-8"?>
<p:tagLst xmlns:p="http://schemas.openxmlformats.org/presentationml/2006/main">
  <p:tag name="AS_UNIQUEID" val="31"/>
</p:tagLst>
</file>

<file path=ppt/tags/tag124.xml><?xml version="1.0" encoding="utf-8"?>
<p:tagLst xmlns:p="http://schemas.openxmlformats.org/presentationml/2006/main">
  <p:tag name="AS_UNIQUEID" val="32"/>
</p:tagLst>
</file>

<file path=ppt/tags/tag125.xml><?xml version="1.0" encoding="utf-8"?>
<p:tagLst xmlns:p="http://schemas.openxmlformats.org/presentationml/2006/main">
  <p:tag name="AS_UNIQUEID" val="33"/>
</p:tagLst>
</file>

<file path=ppt/tags/tag126.xml><?xml version="1.0" encoding="utf-8"?>
<p:tagLst xmlns:p="http://schemas.openxmlformats.org/presentationml/2006/main">
  <p:tag name="AS_UNIQUEID" val="34"/>
</p:tagLst>
</file>

<file path=ppt/tags/tag127.xml><?xml version="1.0" encoding="utf-8"?>
<p:tagLst xmlns:p="http://schemas.openxmlformats.org/presentationml/2006/main">
  <p:tag name="AS_UNIQUEID" val="35"/>
</p:tagLst>
</file>

<file path=ppt/tags/tag128.xml><?xml version="1.0" encoding="utf-8"?>
<p:tagLst xmlns:p="http://schemas.openxmlformats.org/presentationml/2006/main">
  <p:tag name="AS_UNIQUEID" val="36"/>
</p:tagLst>
</file>

<file path=ppt/tags/tag129.xml><?xml version="1.0" encoding="utf-8"?>
<p:tagLst xmlns:p="http://schemas.openxmlformats.org/presentationml/2006/main">
  <p:tag name="AS_UNIQUEID" val="37"/>
</p:tagLst>
</file>

<file path=ppt/tags/tag13.xml><?xml version="1.0" encoding="utf-8"?>
<p:tagLst xmlns:p="http://schemas.openxmlformats.org/presentationml/2006/main">
  <p:tag name="AS_UNIQUEID" val="149"/>
</p:tagLst>
</file>

<file path=ppt/tags/tag130.xml><?xml version="1.0" encoding="utf-8"?>
<p:tagLst xmlns:p="http://schemas.openxmlformats.org/presentationml/2006/main">
  <p:tag name="AS_UNIQUEID" val="38"/>
</p:tagLst>
</file>

<file path=ppt/tags/tag131.xml><?xml version="1.0" encoding="utf-8"?>
<p:tagLst xmlns:p="http://schemas.openxmlformats.org/presentationml/2006/main">
  <p:tag name="AS_UNIQUEID" val="39"/>
</p:tagLst>
</file>

<file path=ppt/tags/tag132.xml><?xml version="1.0" encoding="utf-8"?>
<p:tagLst xmlns:p="http://schemas.openxmlformats.org/presentationml/2006/main">
  <p:tag name="AS_UNIQUEID" val="40"/>
</p:tagLst>
</file>

<file path=ppt/tags/tag133.xml><?xml version="1.0" encoding="utf-8"?>
<p:tagLst xmlns:p="http://schemas.openxmlformats.org/presentationml/2006/main">
  <p:tag name="AS_UNIQUEID" val="41"/>
</p:tagLst>
</file>

<file path=ppt/tags/tag134.xml><?xml version="1.0" encoding="utf-8"?>
<p:tagLst xmlns:p="http://schemas.openxmlformats.org/presentationml/2006/main">
  <p:tag name="AS_UNIQUEID" val="42"/>
</p:tagLst>
</file>

<file path=ppt/tags/tag135.xml><?xml version="1.0" encoding="utf-8"?>
<p:tagLst xmlns:p="http://schemas.openxmlformats.org/presentationml/2006/main">
  <p:tag name="AS_UNIQUEID" val="43"/>
</p:tagLst>
</file>

<file path=ppt/tags/tag136.xml><?xml version="1.0" encoding="utf-8"?>
<p:tagLst xmlns:p="http://schemas.openxmlformats.org/presentationml/2006/main">
  <p:tag name="AS_UNIQUEID" val="44"/>
</p:tagLst>
</file>

<file path=ppt/tags/tag137.xml><?xml version="1.0" encoding="utf-8"?>
<p:tagLst xmlns:p="http://schemas.openxmlformats.org/presentationml/2006/main">
  <p:tag name="AS_UNIQUEID" val="45"/>
</p:tagLst>
</file>

<file path=ppt/tags/tag138.xml><?xml version="1.0" encoding="utf-8"?>
<p:tagLst xmlns:p="http://schemas.openxmlformats.org/presentationml/2006/main">
  <p:tag name="AS_UNIQUEID" val="46"/>
</p:tagLst>
</file>

<file path=ppt/tags/tag139.xml><?xml version="1.0" encoding="utf-8"?>
<p:tagLst xmlns:p="http://schemas.openxmlformats.org/presentationml/2006/main">
  <p:tag name="AS_UNIQUEID" val="47"/>
</p:tagLst>
</file>

<file path=ppt/tags/tag14.xml><?xml version="1.0" encoding="utf-8"?>
<p:tagLst xmlns:p="http://schemas.openxmlformats.org/presentationml/2006/main">
  <p:tag name="AS_UNIQUEID" val="150"/>
</p:tagLst>
</file>

<file path=ppt/tags/tag140.xml><?xml version="1.0" encoding="utf-8"?>
<p:tagLst xmlns:p="http://schemas.openxmlformats.org/presentationml/2006/main">
  <p:tag name="AS_UNIQUEID" val="48"/>
</p:tagLst>
</file>

<file path=ppt/tags/tag141.xml><?xml version="1.0" encoding="utf-8"?>
<p:tagLst xmlns:p="http://schemas.openxmlformats.org/presentationml/2006/main">
  <p:tag name="AS_UNIQUEID" val="49"/>
</p:tagLst>
</file>

<file path=ppt/tags/tag142.xml><?xml version="1.0" encoding="utf-8"?>
<p:tagLst xmlns:p="http://schemas.openxmlformats.org/presentationml/2006/main">
  <p:tag name="AS_UNIQUEID" val="50"/>
</p:tagLst>
</file>

<file path=ppt/tags/tag143.xml><?xml version="1.0" encoding="utf-8"?>
<p:tagLst xmlns:p="http://schemas.openxmlformats.org/presentationml/2006/main">
  <p:tag name="AS_UNIQUEID" val="51"/>
</p:tagLst>
</file>

<file path=ppt/tags/tag144.xml><?xml version="1.0" encoding="utf-8"?>
<p:tagLst xmlns:p="http://schemas.openxmlformats.org/presentationml/2006/main">
  <p:tag name="AS_UNIQUEID" val="52"/>
</p:tagLst>
</file>

<file path=ppt/tags/tag145.xml><?xml version="1.0" encoding="utf-8"?>
<p:tagLst xmlns:p="http://schemas.openxmlformats.org/presentationml/2006/main">
  <p:tag name="AS_UNIQUEID" val="53"/>
</p:tagLst>
</file>

<file path=ppt/tags/tag146.xml><?xml version="1.0" encoding="utf-8"?>
<p:tagLst xmlns:p="http://schemas.openxmlformats.org/presentationml/2006/main">
  <p:tag name="AS_UNIQUEID" val="54"/>
</p:tagLst>
</file>

<file path=ppt/tags/tag147.xml><?xml version="1.0" encoding="utf-8"?>
<p:tagLst xmlns:p="http://schemas.openxmlformats.org/presentationml/2006/main">
  <p:tag name="AS_UNIQUEID" val="55"/>
</p:tagLst>
</file>

<file path=ppt/tags/tag148.xml><?xml version="1.0" encoding="utf-8"?>
<p:tagLst xmlns:p="http://schemas.openxmlformats.org/presentationml/2006/main">
  <p:tag name="AS_UNIQUEID" val="56"/>
</p:tagLst>
</file>

<file path=ppt/tags/tag149.xml><?xml version="1.0" encoding="utf-8"?>
<p:tagLst xmlns:p="http://schemas.openxmlformats.org/presentationml/2006/main">
  <p:tag name="AS_UNIQUEID" val="57"/>
</p:tagLst>
</file>

<file path=ppt/tags/tag15.xml><?xml version="1.0" encoding="utf-8"?>
<p:tagLst xmlns:p="http://schemas.openxmlformats.org/presentationml/2006/main">
  <p:tag name="AS_UNIQUEID" val="151"/>
</p:tagLst>
</file>

<file path=ppt/tags/tag150.xml><?xml version="1.0" encoding="utf-8"?>
<p:tagLst xmlns:p="http://schemas.openxmlformats.org/presentationml/2006/main">
  <p:tag name="AS_UNIQUEID" val="58"/>
</p:tagLst>
</file>

<file path=ppt/tags/tag151.xml><?xml version="1.0" encoding="utf-8"?>
<p:tagLst xmlns:p="http://schemas.openxmlformats.org/presentationml/2006/main">
  <p:tag name="AS_UNIQUEID" val="59"/>
</p:tagLst>
</file>

<file path=ppt/tags/tag152.xml><?xml version="1.0" encoding="utf-8"?>
<p:tagLst xmlns:p="http://schemas.openxmlformats.org/presentationml/2006/main">
  <p:tag name="AS_UNIQUEID" val="60"/>
</p:tagLst>
</file>

<file path=ppt/tags/tag153.xml><?xml version="1.0" encoding="utf-8"?>
<p:tagLst xmlns:p="http://schemas.openxmlformats.org/presentationml/2006/main">
  <p:tag name="AS_UNIQUEID" val="61"/>
</p:tagLst>
</file>

<file path=ppt/tags/tag154.xml><?xml version="1.0" encoding="utf-8"?>
<p:tagLst xmlns:p="http://schemas.openxmlformats.org/presentationml/2006/main">
  <p:tag name="AS_UNIQUEID" val="62"/>
</p:tagLst>
</file>

<file path=ppt/tags/tag155.xml><?xml version="1.0" encoding="utf-8"?>
<p:tagLst xmlns:p="http://schemas.openxmlformats.org/presentationml/2006/main">
  <p:tag name="AS_UNIQUEID" val="63"/>
</p:tagLst>
</file>

<file path=ppt/tags/tag156.xml><?xml version="1.0" encoding="utf-8"?>
<p:tagLst xmlns:p="http://schemas.openxmlformats.org/presentationml/2006/main">
  <p:tag name="AS_UNIQUEID" val="64"/>
</p:tagLst>
</file>

<file path=ppt/tags/tag157.xml><?xml version="1.0" encoding="utf-8"?>
<p:tagLst xmlns:p="http://schemas.openxmlformats.org/presentationml/2006/main">
  <p:tag name="AS_UNIQUEID" val="65"/>
</p:tagLst>
</file>

<file path=ppt/tags/tag158.xml><?xml version="1.0" encoding="utf-8"?>
<p:tagLst xmlns:p="http://schemas.openxmlformats.org/presentationml/2006/main">
  <p:tag name="AS_UNIQUEID" val="66"/>
</p:tagLst>
</file>

<file path=ppt/tags/tag159.xml><?xml version="1.0" encoding="utf-8"?>
<p:tagLst xmlns:p="http://schemas.openxmlformats.org/presentationml/2006/main">
  <p:tag name="AS_UNIQUEID" val="67"/>
</p:tagLst>
</file>

<file path=ppt/tags/tag16.xml><?xml version="1.0" encoding="utf-8"?>
<p:tagLst xmlns:p="http://schemas.openxmlformats.org/presentationml/2006/main">
  <p:tag name="AS_UNIQUEID" val="152"/>
</p:tagLst>
</file>

<file path=ppt/tags/tag160.xml><?xml version="1.0" encoding="utf-8"?>
<p:tagLst xmlns:p="http://schemas.openxmlformats.org/presentationml/2006/main">
  <p:tag name="AS_UNIQUEID" val="68"/>
</p:tagLst>
</file>

<file path=ppt/tags/tag161.xml><?xml version="1.0" encoding="utf-8"?>
<p:tagLst xmlns:p="http://schemas.openxmlformats.org/presentationml/2006/main">
  <p:tag name="AS_UNIQUEID" val="69"/>
</p:tagLst>
</file>

<file path=ppt/tags/tag162.xml><?xml version="1.0" encoding="utf-8"?>
<p:tagLst xmlns:p="http://schemas.openxmlformats.org/presentationml/2006/main">
  <p:tag name="AS_UNIQUEID" val="70"/>
</p:tagLst>
</file>

<file path=ppt/tags/tag163.xml><?xml version="1.0" encoding="utf-8"?>
<p:tagLst xmlns:p="http://schemas.openxmlformats.org/presentationml/2006/main">
  <p:tag name="AS_UNIQUEID" val="71"/>
</p:tagLst>
</file>

<file path=ppt/tags/tag164.xml><?xml version="1.0" encoding="utf-8"?>
<p:tagLst xmlns:p="http://schemas.openxmlformats.org/presentationml/2006/main">
  <p:tag name="AS_UNIQUEID" val="72"/>
</p:tagLst>
</file>

<file path=ppt/tags/tag165.xml><?xml version="1.0" encoding="utf-8"?>
<p:tagLst xmlns:p="http://schemas.openxmlformats.org/presentationml/2006/main">
  <p:tag name="AS_UNIQUEID" val="73"/>
</p:tagLst>
</file>

<file path=ppt/tags/tag166.xml><?xml version="1.0" encoding="utf-8"?>
<p:tagLst xmlns:p="http://schemas.openxmlformats.org/presentationml/2006/main">
  <p:tag name="AS_UNIQUEID" val="74"/>
</p:tagLst>
</file>

<file path=ppt/tags/tag167.xml><?xml version="1.0" encoding="utf-8"?>
<p:tagLst xmlns:p="http://schemas.openxmlformats.org/presentationml/2006/main">
  <p:tag name="AS_UNIQUEID" val="75"/>
</p:tagLst>
</file>

<file path=ppt/tags/tag168.xml><?xml version="1.0" encoding="utf-8"?>
<p:tagLst xmlns:p="http://schemas.openxmlformats.org/presentationml/2006/main">
  <p:tag name="AS_UNIQUEID" val="76"/>
</p:tagLst>
</file>

<file path=ppt/tags/tag169.xml><?xml version="1.0" encoding="utf-8"?>
<p:tagLst xmlns:p="http://schemas.openxmlformats.org/presentationml/2006/main">
  <p:tag name="AS_UNIQUEID" val="77"/>
</p:tagLst>
</file>

<file path=ppt/tags/tag17.xml><?xml version="1.0" encoding="utf-8"?>
<p:tagLst xmlns:p="http://schemas.openxmlformats.org/presentationml/2006/main">
  <p:tag name="AS_UNIQUEID" val="153"/>
</p:tagLst>
</file>

<file path=ppt/tags/tag170.xml><?xml version="1.0" encoding="utf-8"?>
<p:tagLst xmlns:p="http://schemas.openxmlformats.org/presentationml/2006/main">
  <p:tag name="AS_UNIQUEID" val="78"/>
</p:tagLst>
</file>

<file path=ppt/tags/tag171.xml><?xml version="1.0" encoding="utf-8"?>
<p:tagLst xmlns:p="http://schemas.openxmlformats.org/presentationml/2006/main">
  <p:tag name="AS_UNIQUEID" val="79"/>
</p:tagLst>
</file>

<file path=ppt/tags/tag172.xml><?xml version="1.0" encoding="utf-8"?>
<p:tagLst xmlns:p="http://schemas.openxmlformats.org/presentationml/2006/main">
  <p:tag name="AS_UNIQUEID" val="80"/>
</p:tagLst>
</file>

<file path=ppt/tags/tag173.xml><?xml version="1.0" encoding="utf-8"?>
<p:tagLst xmlns:p="http://schemas.openxmlformats.org/presentationml/2006/main">
  <p:tag name="AS_UNIQUEID" val="81"/>
</p:tagLst>
</file>

<file path=ppt/tags/tag174.xml><?xml version="1.0" encoding="utf-8"?>
<p:tagLst xmlns:p="http://schemas.openxmlformats.org/presentationml/2006/main">
  <p:tag name="AS_UNIQUEID" val="82"/>
</p:tagLst>
</file>

<file path=ppt/tags/tag175.xml><?xml version="1.0" encoding="utf-8"?>
<p:tagLst xmlns:p="http://schemas.openxmlformats.org/presentationml/2006/main">
  <p:tag name="AS_UNIQUEID" val="83"/>
</p:tagLst>
</file>

<file path=ppt/tags/tag176.xml><?xml version="1.0" encoding="utf-8"?>
<p:tagLst xmlns:p="http://schemas.openxmlformats.org/presentationml/2006/main">
  <p:tag name="AS_UNIQUEID" val="84"/>
</p:tagLst>
</file>

<file path=ppt/tags/tag177.xml><?xml version="1.0" encoding="utf-8"?>
<p:tagLst xmlns:p="http://schemas.openxmlformats.org/presentationml/2006/main">
  <p:tag name="AS_UNIQUEID" val="85"/>
</p:tagLst>
</file>

<file path=ppt/tags/tag178.xml><?xml version="1.0" encoding="utf-8"?>
<p:tagLst xmlns:p="http://schemas.openxmlformats.org/presentationml/2006/main">
  <p:tag name="AS_UNIQUEID" val="86"/>
</p:tagLst>
</file>

<file path=ppt/tags/tag179.xml><?xml version="1.0" encoding="utf-8"?>
<p:tagLst xmlns:p="http://schemas.openxmlformats.org/presentationml/2006/main">
  <p:tag name="AS_UNIQUEID" val="87"/>
</p:tagLst>
</file>

<file path=ppt/tags/tag18.xml><?xml version="1.0" encoding="utf-8"?>
<p:tagLst xmlns:p="http://schemas.openxmlformats.org/presentationml/2006/main">
  <p:tag name="AS_UNIQUEID" val="154"/>
</p:tagLst>
</file>

<file path=ppt/tags/tag180.xml><?xml version="1.0" encoding="utf-8"?>
<p:tagLst xmlns:p="http://schemas.openxmlformats.org/presentationml/2006/main">
  <p:tag name="AS_UNIQUEID" val="88"/>
</p:tagLst>
</file>

<file path=ppt/tags/tag181.xml><?xml version="1.0" encoding="utf-8"?>
<p:tagLst xmlns:p="http://schemas.openxmlformats.org/presentationml/2006/main">
  <p:tag name="AS_UNIQUEID" val="89"/>
</p:tagLst>
</file>

<file path=ppt/tags/tag182.xml><?xml version="1.0" encoding="utf-8"?>
<p:tagLst xmlns:p="http://schemas.openxmlformats.org/presentationml/2006/main">
  <p:tag name="AS_UNIQUEID" val="90"/>
</p:tagLst>
</file>

<file path=ppt/tags/tag183.xml><?xml version="1.0" encoding="utf-8"?>
<p:tagLst xmlns:p="http://schemas.openxmlformats.org/presentationml/2006/main">
  <p:tag name="AS_UNIQUEID" val="91"/>
</p:tagLst>
</file>

<file path=ppt/tags/tag184.xml><?xml version="1.0" encoding="utf-8"?>
<p:tagLst xmlns:p="http://schemas.openxmlformats.org/presentationml/2006/main">
  <p:tag name="AS_UNIQUEID" val="92"/>
</p:tagLst>
</file>

<file path=ppt/tags/tag185.xml><?xml version="1.0" encoding="utf-8"?>
<p:tagLst xmlns:p="http://schemas.openxmlformats.org/presentationml/2006/main">
  <p:tag name="AS_UNIQUEID" val="93"/>
</p:tagLst>
</file>

<file path=ppt/tags/tag186.xml><?xml version="1.0" encoding="utf-8"?>
<p:tagLst xmlns:p="http://schemas.openxmlformats.org/presentationml/2006/main">
  <p:tag name="AS_UNIQUEID" val="94"/>
</p:tagLst>
</file>

<file path=ppt/tags/tag187.xml><?xml version="1.0" encoding="utf-8"?>
<p:tagLst xmlns:p="http://schemas.openxmlformats.org/presentationml/2006/main">
  <p:tag name="AS_UNIQUEID" val="95"/>
</p:tagLst>
</file>

<file path=ppt/tags/tag188.xml><?xml version="1.0" encoding="utf-8"?>
<p:tagLst xmlns:p="http://schemas.openxmlformats.org/presentationml/2006/main">
  <p:tag name="AS_UNIQUEID" val="96"/>
</p:tagLst>
</file>

<file path=ppt/tags/tag189.xml><?xml version="1.0" encoding="utf-8"?>
<p:tagLst xmlns:p="http://schemas.openxmlformats.org/presentationml/2006/main">
  <p:tag name="AS_UNIQUEID" val="97"/>
</p:tagLst>
</file>

<file path=ppt/tags/tag19.xml><?xml version="1.0" encoding="utf-8"?>
<p:tagLst xmlns:p="http://schemas.openxmlformats.org/presentationml/2006/main">
  <p:tag name="AS_UNIQUEID" val="155"/>
</p:tagLst>
</file>

<file path=ppt/tags/tag190.xml><?xml version="1.0" encoding="utf-8"?>
<p:tagLst xmlns:p="http://schemas.openxmlformats.org/presentationml/2006/main">
  <p:tag name="AS_UNIQUEID" val="98"/>
</p:tagLst>
</file>

<file path=ppt/tags/tag191.xml><?xml version="1.0" encoding="utf-8"?>
<p:tagLst xmlns:p="http://schemas.openxmlformats.org/presentationml/2006/main">
  <p:tag name="AS_UNIQUEID" val="99"/>
</p:tagLst>
</file>

<file path=ppt/tags/tag192.xml><?xml version="1.0" encoding="utf-8"?>
<p:tagLst xmlns:p="http://schemas.openxmlformats.org/presentationml/2006/main">
  <p:tag name="AS_UNIQUEID" val="100"/>
</p:tagLst>
</file>

<file path=ppt/tags/tag193.xml><?xml version="1.0" encoding="utf-8"?>
<p:tagLst xmlns:p="http://schemas.openxmlformats.org/presentationml/2006/main">
  <p:tag name="AS_UNIQUEID" val="101"/>
</p:tagLst>
</file>

<file path=ppt/tags/tag194.xml><?xml version="1.0" encoding="utf-8"?>
<p:tagLst xmlns:p="http://schemas.openxmlformats.org/presentationml/2006/main">
  <p:tag name="AS_UNIQUEID" val="102"/>
</p:tagLst>
</file>

<file path=ppt/tags/tag195.xml><?xml version="1.0" encoding="utf-8"?>
<p:tagLst xmlns:p="http://schemas.openxmlformats.org/presentationml/2006/main">
  <p:tag name="AS_UNIQUEID" val="103"/>
</p:tagLst>
</file>

<file path=ppt/tags/tag196.xml><?xml version="1.0" encoding="utf-8"?>
<p:tagLst xmlns:p="http://schemas.openxmlformats.org/presentationml/2006/main">
  <p:tag name="AS_UNIQUEID" val="104"/>
</p:tagLst>
</file>

<file path=ppt/tags/tag197.xml><?xml version="1.0" encoding="utf-8"?>
<p:tagLst xmlns:p="http://schemas.openxmlformats.org/presentationml/2006/main">
  <p:tag name="AS_UNIQUEID" val="105"/>
</p:tagLst>
</file>

<file path=ppt/tags/tag198.xml><?xml version="1.0" encoding="utf-8"?>
<p:tagLst xmlns:p="http://schemas.openxmlformats.org/presentationml/2006/main">
  <p:tag name="AS_UNIQUEID" val="106"/>
</p:tagLst>
</file>

<file path=ppt/tags/tag199.xml><?xml version="1.0" encoding="utf-8"?>
<p:tagLst xmlns:p="http://schemas.openxmlformats.org/presentationml/2006/main">
  <p:tag name="AS_UNIQUEID" val="107"/>
</p:tagLst>
</file>

<file path=ppt/tags/tag2.xml><?xml version="1.0" encoding="utf-8"?>
<p:tagLst xmlns:p="http://schemas.openxmlformats.org/presentationml/2006/main">
  <p:tag name="AS_UNIQUEID" val="138"/>
</p:tagLst>
</file>

<file path=ppt/tags/tag20.xml><?xml version="1.0" encoding="utf-8"?>
<p:tagLst xmlns:p="http://schemas.openxmlformats.org/presentationml/2006/main">
  <p:tag name="AS_UNIQUEID" val="156"/>
</p:tagLst>
</file>

<file path=ppt/tags/tag200.xml><?xml version="1.0" encoding="utf-8"?>
<p:tagLst xmlns:p="http://schemas.openxmlformats.org/presentationml/2006/main">
  <p:tag name="AS_UNIQUEID" val="108"/>
</p:tagLst>
</file>

<file path=ppt/tags/tag201.xml><?xml version="1.0" encoding="utf-8"?>
<p:tagLst xmlns:p="http://schemas.openxmlformats.org/presentationml/2006/main">
  <p:tag name="AS_UNIQUEID" val="109"/>
</p:tagLst>
</file>

<file path=ppt/tags/tag202.xml><?xml version="1.0" encoding="utf-8"?>
<p:tagLst xmlns:p="http://schemas.openxmlformats.org/presentationml/2006/main">
  <p:tag name="AS_UNIQUEID" val="110"/>
</p:tagLst>
</file>

<file path=ppt/tags/tag203.xml><?xml version="1.0" encoding="utf-8"?>
<p:tagLst xmlns:p="http://schemas.openxmlformats.org/presentationml/2006/main">
  <p:tag name="AS_UNIQUEID" val="111"/>
</p:tagLst>
</file>

<file path=ppt/tags/tag204.xml><?xml version="1.0" encoding="utf-8"?>
<p:tagLst xmlns:p="http://schemas.openxmlformats.org/presentationml/2006/main">
  <p:tag name="AS_UNIQUEID" val="112"/>
</p:tagLst>
</file>

<file path=ppt/tags/tag205.xml><?xml version="1.0" encoding="utf-8"?>
<p:tagLst xmlns:p="http://schemas.openxmlformats.org/presentationml/2006/main">
  <p:tag name="AS_UNIQUEID" val="113"/>
</p:tagLst>
</file>

<file path=ppt/tags/tag206.xml><?xml version="1.0" encoding="utf-8"?>
<p:tagLst xmlns:p="http://schemas.openxmlformats.org/presentationml/2006/main">
  <p:tag name="AS_UNIQUEID" val="114"/>
</p:tagLst>
</file>

<file path=ppt/tags/tag207.xml><?xml version="1.0" encoding="utf-8"?>
<p:tagLst xmlns:p="http://schemas.openxmlformats.org/presentationml/2006/main">
  <p:tag name="AS_UNIQUEID" val="115"/>
</p:tagLst>
</file>

<file path=ppt/tags/tag208.xml><?xml version="1.0" encoding="utf-8"?>
<p:tagLst xmlns:p="http://schemas.openxmlformats.org/presentationml/2006/main">
  <p:tag name="AS_UNIQUEID" val="116"/>
</p:tagLst>
</file>

<file path=ppt/tags/tag209.xml><?xml version="1.0" encoding="utf-8"?>
<p:tagLst xmlns:p="http://schemas.openxmlformats.org/presentationml/2006/main">
  <p:tag name="AS_UNIQUEID" val="117"/>
</p:tagLst>
</file>

<file path=ppt/tags/tag21.xml><?xml version="1.0" encoding="utf-8"?>
<p:tagLst xmlns:p="http://schemas.openxmlformats.org/presentationml/2006/main">
  <p:tag name="AS_UNIQUEID" val="157"/>
</p:tagLst>
</file>

<file path=ppt/tags/tag210.xml><?xml version="1.0" encoding="utf-8"?>
<p:tagLst xmlns:p="http://schemas.openxmlformats.org/presentationml/2006/main">
  <p:tag name="AS_UNIQUEID" val="118"/>
</p:tagLst>
</file>

<file path=ppt/tags/tag211.xml><?xml version="1.0" encoding="utf-8"?>
<p:tagLst xmlns:p="http://schemas.openxmlformats.org/presentationml/2006/main">
  <p:tag name="AS_UNIQUEID" val="119"/>
</p:tagLst>
</file>

<file path=ppt/tags/tag212.xml><?xml version="1.0" encoding="utf-8"?>
<p:tagLst xmlns:p="http://schemas.openxmlformats.org/presentationml/2006/main">
  <p:tag name="AS_UNIQUEID" val="120"/>
</p:tagLst>
</file>

<file path=ppt/tags/tag213.xml><?xml version="1.0" encoding="utf-8"?>
<p:tagLst xmlns:p="http://schemas.openxmlformats.org/presentationml/2006/main">
  <p:tag name="AS_UNIQUEID" val="121"/>
</p:tagLst>
</file>

<file path=ppt/tags/tag214.xml><?xml version="1.0" encoding="utf-8"?>
<p:tagLst xmlns:p="http://schemas.openxmlformats.org/presentationml/2006/main">
  <p:tag name="AS_UNIQUEID" val="122"/>
</p:tagLst>
</file>

<file path=ppt/tags/tag215.xml><?xml version="1.0" encoding="utf-8"?>
<p:tagLst xmlns:p="http://schemas.openxmlformats.org/presentationml/2006/main">
  <p:tag name="AS_UNIQUEID" val="123"/>
</p:tagLst>
</file>

<file path=ppt/tags/tag216.xml><?xml version="1.0" encoding="utf-8"?>
<p:tagLst xmlns:p="http://schemas.openxmlformats.org/presentationml/2006/main">
  <p:tag name="AS_UNIQUEID" val="124"/>
</p:tagLst>
</file>

<file path=ppt/tags/tag217.xml><?xml version="1.0" encoding="utf-8"?>
<p:tagLst xmlns:p="http://schemas.openxmlformats.org/presentationml/2006/main">
  <p:tag name="AS_UNIQUEID" val="125"/>
</p:tagLst>
</file>

<file path=ppt/tags/tag218.xml><?xml version="1.0" encoding="utf-8"?>
<p:tagLst xmlns:p="http://schemas.openxmlformats.org/presentationml/2006/main">
  <p:tag name="AS_UNIQUEID" val="126"/>
</p:tagLst>
</file>

<file path=ppt/tags/tag219.xml><?xml version="1.0" encoding="utf-8"?>
<p:tagLst xmlns:p="http://schemas.openxmlformats.org/presentationml/2006/main">
  <p:tag name="AS_UNIQUEID" val="127"/>
</p:tagLst>
</file>

<file path=ppt/tags/tag22.xml><?xml version="1.0" encoding="utf-8"?>
<p:tagLst xmlns:p="http://schemas.openxmlformats.org/presentationml/2006/main">
  <p:tag name="AS_UNIQUEID" val="158"/>
</p:tagLst>
</file>

<file path=ppt/tags/tag220.xml><?xml version="1.0" encoding="utf-8"?>
<p:tagLst xmlns:p="http://schemas.openxmlformats.org/presentationml/2006/main">
  <p:tag name="AS_UNIQUEID" val="128"/>
</p:tagLst>
</file>

<file path=ppt/tags/tag221.xml><?xml version="1.0" encoding="utf-8"?>
<p:tagLst xmlns:p="http://schemas.openxmlformats.org/presentationml/2006/main">
  <p:tag name="AS_UNIQUEID" val="129"/>
</p:tagLst>
</file>

<file path=ppt/tags/tag222.xml><?xml version="1.0" encoding="utf-8"?>
<p:tagLst xmlns:p="http://schemas.openxmlformats.org/presentationml/2006/main">
  <p:tag name="AS_UNIQUEID" val="130"/>
</p:tagLst>
</file>

<file path=ppt/tags/tag223.xml><?xml version="1.0" encoding="utf-8"?>
<p:tagLst xmlns:p="http://schemas.openxmlformats.org/presentationml/2006/main">
  <p:tag name="AS_UNIQUEID" val="131"/>
</p:tagLst>
</file>

<file path=ppt/tags/tag224.xml><?xml version="1.0" encoding="utf-8"?>
<p:tagLst xmlns:p="http://schemas.openxmlformats.org/presentationml/2006/main">
  <p:tag name="AS_UNIQUEID" val="132"/>
</p:tagLst>
</file>

<file path=ppt/tags/tag225.xml><?xml version="1.0" encoding="utf-8"?>
<p:tagLst xmlns:p="http://schemas.openxmlformats.org/presentationml/2006/main">
  <p:tag name="AS_UNIQUEID" val="133"/>
</p:tagLst>
</file>

<file path=ppt/tags/tag226.xml><?xml version="1.0" encoding="utf-8"?>
<p:tagLst xmlns:p="http://schemas.openxmlformats.org/presentationml/2006/main">
  <p:tag name="AS_UNIQUEID" val="134"/>
</p:tagLst>
</file>

<file path=ppt/tags/tag227.xml><?xml version="1.0" encoding="utf-8"?>
<p:tagLst xmlns:p="http://schemas.openxmlformats.org/presentationml/2006/main">
  <p:tag name="AS_UNIQUEID" val="135"/>
</p:tagLst>
</file>

<file path=ppt/tags/tag228.xml><?xml version="1.0" encoding="utf-8"?>
<p:tagLst xmlns:p="http://schemas.openxmlformats.org/presentationml/2006/main">
  <p:tag name="AS_UNIQUEID" val="136"/>
</p:tagLst>
</file>

<file path=ppt/tags/tag229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ags/tag23.xml><?xml version="1.0" encoding="utf-8"?>
<p:tagLst xmlns:p="http://schemas.openxmlformats.org/presentationml/2006/main">
  <p:tag name="AS_UNIQUEID" val="159"/>
</p:tagLst>
</file>

<file path=ppt/tags/tag24.xml><?xml version="1.0" encoding="utf-8"?>
<p:tagLst xmlns:p="http://schemas.openxmlformats.org/presentationml/2006/main">
  <p:tag name="AS_UNIQUEID" val="160"/>
</p:tagLst>
</file>

<file path=ppt/tags/tag25.xml><?xml version="1.0" encoding="utf-8"?>
<p:tagLst xmlns:p="http://schemas.openxmlformats.org/presentationml/2006/main">
  <p:tag name="AS_UNIQUEID" val="161"/>
</p:tagLst>
</file>

<file path=ppt/tags/tag26.xml><?xml version="1.0" encoding="utf-8"?>
<p:tagLst xmlns:p="http://schemas.openxmlformats.org/presentationml/2006/main">
  <p:tag name="AS_UNIQUEID" val="162"/>
</p:tagLst>
</file>

<file path=ppt/tags/tag27.xml><?xml version="1.0" encoding="utf-8"?>
<p:tagLst xmlns:p="http://schemas.openxmlformats.org/presentationml/2006/main">
  <p:tag name="AS_UNIQUEID" val="163"/>
</p:tagLst>
</file>

<file path=ppt/tags/tag28.xml><?xml version="1.0" encoding="utf-8"?>
<p:tagLst xmlns:p="http://schemas.openxmlformats.org/presentationml/2006/main">
  <p:tag name="AS_UNIQUEID" val="164"/>
</p:tagLst>
</file>

<file path=ppt/tags/tag29.xml><?xml version="1.0" encoding="utf-8"?>
<p:tagLst xmlns:p="http://schemas.openxmlformats.org/presentationml/2006/main">
  <p:tag name="AS_UNIQUEID" val="165"/>
</p:tagLst>
</file>

<file path=ppt/tags/tag3.xml><?xml version="1.0" encoding="utf-8"?>
<p:tagLst xmlns:p="http://schemas.openxmlformats.org/presentationml/2006/main">
  <p:tag name="AS_UNIQUEID" val="139"/>
</p:tagLst>
</file>

<file path=ppt/tags/tag30.xml><?xml version="1.0" encoding="utf-8"?>
<p:tagLst xmlns:p="http://schemas.openxmlformats.org/presentationml/2006/main">
  <p:tag name="AS_UNIQUEID" val="166"/>
</p:tagLst>
</file>

<file path=ppt/tags/tag31.xml><?xml version="1.0" encoding="utf-8"?>
<p:tagLst xmlns:p="http://schemas.openxmlformats.org/presentationml/2006/main">
  <p:tag name="AS_UNIQUEID" val="167"/>
</p:tagLst>
</file>

<file path=ppt/tags/tag32.xml><?xml version="1.0" encoding="utf-8"?>
<p:tagLst xmlns:p="http://schemas.openxmlformats.org/presentationml/2006/main">
  <p:tag name="AS_UNIQUEID" val="168"/>
</p:tagLst>
</file>

<file path=ppt/tags/tag33.xml><?xml version="1.0" encoding="utf-8"?>
<p:tagLst xmlns:p="http://schemas.openxmlformats.org/presentationml/2006/main">
  <p:tag name="AS_UNIQUEID" val="169"/>
</p:tagLst>
</file>

<file path=ppt/tags/tag34.xml><?xml version="1.0" encoding="utf-8"?>
<p:tagLst xmlns:p="http://schemas.openxmlformats.org/presentationml/2006/main">
  <p:tag name="AS_UNIQUEID" val="170"/>
</p:tagLst>
</file>

<file path=ppt/tags/tag35.xml><?xml version="1.0" encoding="utf-8"?>
<p:tagLst xmlns:p="http://schemas.openxmlformats.org/presentationml/2006/main">
  <p:tag name="AS_UNIQUEID" val="171"/>
</p:tagLst>
</file>

<file path=ppt/tags/tag36.xml><?xml version="1.0" encoding="utf-8"?>
<p:tagLst xmlns:p="http://schemas.openxmlformats.org/presentationml/2006/main">
  <p:tag name="AS_UNIQUEID" val="172"/>
</p:tagLst>
</file>

<file path=ppt/tags/tag37.xml><?xml version="1.0" encoding="utf-8"?>
<p:tagLst xmlns:p="http://schemas.openxmlformats.org/presentationml/2006/main">
  <p:tag name="AS_UNIQUEID" val="173"/>
</p:tagLst>
</file>

<file path=ppt/tags/tag38.xml><?xml version="1.0" encoding="utf-8"?>
<p:tagLst xmlns:p="http://schemas.openxmlformats.org/presentationml/2006/main">
  <p:tag name="AS_UNIQUEID" val="174"/>
</p:tagLst>
</file>

<file path=ppt/tags/tag39.xml><?xml version="1.0" encoding="utf-8"?>
<p:tagLst xmlns:p="http://schemas.openxmlformats.org/presentationml/2006/main">
  <p:tag name="AS_UNIQUEID" val="175"/>
</p:tagLst>
</file>

<file path=ppt/tags/tag4.xml><?xml version="1.0" encoding="utf-8"?>
<p:tagLst xmlns:p="http://schemas.openxmlformats.org/presentationml/2006/main">
  <p:tag name="AS_UNIQUEID" val="140"/>
</p:tagLst>
</file>

<file path=ppt/tags/tag40.xml><?xml version="1.0" encoding="utf-8"?>
<p:tagLst xmlns:p="http://schemas.openxmlformats.org/presentationml/2006/main">
  <p:tag name="AS_UNIQUEID" val="176"/>
</p:tagLst>
</file>

<file path=ppt/tags/tag41.xml><?xml version="1.0" encoding="utf-8"?>
<p:tagLst xmlns:p="http://schemas.openxmlformats.org/presentationml/2006/main">
  <p:tag name="AS_UNIQUEID" val="177"/>
</p:tagLst>
</file>

<file path=ppt/tags/tag42.xml><?xml version="1.0" encoding="utf-8"?>
<p:tagLst xmlns:p="http://schemas.openxmlformats.org/presentationml/2006/main">
  <p:tag name="AS_UNIQUEID" val="178"/>
</p:tagLst>
</file>

<file path=ppt/tags/tag43.xml><?xml version="1.0" encoding="utf-8"?>
<p:tagLst xmlns:p="http://schemas.openxmlformats.org/presentationml/2006/main">
  <p:tag name="AS_UNIQUEID" val="179"/>
</p:tagLst>
</file>

<file path=ppt/tags/tag44.xml><?xml version="1.0" encoding="utf-8"?>
<p:tagLst xmlns:p="http://schemas.openxmlformats.org/presentationml/2006/main">
  <p:tag name="AS_UNIQUEID" val="180"/>
</p:tagLst>
</file>

<file path=ppt/tags/tag45.xml><?xml version="1.0" encoding="utf-8"?>
<p:tagLst xmlns:p="http://schemas.openxmlformats.org/presentationml/2006/main">
  <p:tag name="AS_UNIQUEID" val="181"/>
</p:tagLst>
</file>

<file path=ppt/tags/tag46.xml><?xml version="1.0" encoding="utf-8"?>
<p:tagLst xmlns:p="http://schemas.openxmlformats.org/presentationml/2006/main">
  <p:tag name="AS_UNIQUEID" val="182"/>
</p:tagLst>
</file>

<file path=ppt/tags/tag47.xml><?xml version="1.0" encoding="utf-8"?>
<p:tagLst xmlns:p="http://schemas.openxmlformats.org/presentationml/2006/main">
  <p:tag name="AS_UNIQUEID" val="183"/>
</p:tagLst>
</file>

<file path=ppt/tags/tag48.xml><?xml version="1.0" encoding="utf-8"?>
<p:tagLst xmlns:p="http://schemas.openxmlformats.org/presentationml/2006/main">
  <p:tag name="AS_UNIQUEID" val="184"/>
</p:tagLst>
</file>

<file path=ppt/tags/tag49.xml><?xml version="1.0" encoding="utf-8"?>
<p:tagLst xmlns:p="http://schemas.openxmlformats.org/presentationml/2006/main">
  <p:tag name="AS_UNIQUEID" val="185"/>
</p:tagLst>
</file>

<file path=ppt/tags/tag5.xml><?xml version="1.0" encoding="utf-8"?>
<p:tagLst xmlns:p="http://schemas.openxmlformats.org/presentationml/2006/main">
  <p:tag name="AS_UNIQUEID" val="141"/>
</p:tagLst>
</file>

<file path=ppt/tags/tag50.xml><?xml version="1.0" encoding="utf-8"?>
<p:tagLst xmlns:p="http://schemas.openxmlformats.org/presentationml/2006/main">
  <p:tag name="AS_UNIQUEID" val="186"/>
</p:tagLst>
</file>

<file path=ppt/tags/tag51.xml><?xml version="1.0" encoding="utf-8"?>
<p:tagLst xmlns:p="http://schemas.openxmlformats.org/presentationml/2006/main">
  <p:tag name="AS_UNIQUEID" val="187"/>
</p:tagLst>
</file>

<file path=ppt/tags/tag52.xml><?xml version="1.0" encoding="utf-8"?>
<p:tagLst xmlns:p="http://schemas.openxmlformats.org/presentationml/2006/main">
  <p:tag name="AS_UNIQUEID" val="188"/>
</p:tagLst>
</file>

<file path=ppt/tags/tag53.xml><?xml version="1.0" encoding="utf-8"?>
<p:tagLst xmlns:p="http://schemas.openxmlformats.org/presentationml/2006/main">
  <p:tag name="AS_UNIQUEID" val="189"/>
</p:tagLst>
</file>

<file path=ppt/tags/tag54.xml><?xml version="1.0" encoding="utf-8"?>
<p:tagLst xmlns:p="http://schemas.openxmlformats.org/presentationml/2006/main">
  <p:tag name="AS_UNIQUEID" val="190"/>
</p:tagLst>
</file>

<file path=ppt/tags/tag55.xml><?xml version="1.0" encoding="utf-8"?>
<p:tagLst xmlns:p="http://schemas.openxmlformats.org/presentationml/2006/main">
  <p:tag name="AS_UNIQUEID" val="191"/>
</p:tagLst>
</file>

<file path=ppt/tags/tag56.xml><?xml version="1.0" encoding="utf-8"?>
<p:tagLst xmlns:p="http://schemas.openxmlformats.org/presentationml/2006/main">
  <p:tag name="AS_UNIQUEID" val="192"/>
</p:tagLst>
</file>

<file path=ppt/tags/tag57.xml><?xml version="1.0" encoding="utf-8"?>
<p:tagLst xmlns:p="http://schemas.openxmlformats.org/presentationml/2006/main">
  <p:tag name="AS_UNIQUEID" val="193"/>
</p:tagLst>
</file>

<file path=ppt/tags/tag58.xml><?xml version="1.0" encoding="utf-8"?>
<p:tagLst xmlns:p="http://schemas.openxmlformats.org/presentationml/2006/main">
  <p:tag name="AS_UNIQUEID" val="194"/>
</p:tagLst>
</file>

<file path=ppt/tags/tag59.xml><?xml version="1.0" encoding="utf-8"?>
<p:tagLst xmlns:p="http://schemas.openxmlformats.org/presentationml/2006/main">
  <p:tag name="AS_UNIQUEID" val="195"/>
</p:tagLst>
</file>

<file path=ppt/tags/tag6.xml><?xml version="1.0" encoding="utf-8"?>
<p:tagLst xmlns:p="http://schemas.openxmlformats.org/presentationml/2006/main">
  <p:tag name="AS_UNIQUEID" val="142"/>
</p:tagLst>
</file>

<file path=ppt/tags/tag60.xml><?xml version="1.0" encoding="utf-8"?>
<p:tagLst xmlns:p="http://schemas.openxmlformats.org/presentationml/2006/main">
  <p:tag name="AS_UNIQUEID" val="196"/>
</p:tagLst>
</file>

<file path=ppt/tags/tag61.xml><?xml version="1.0" encoding="utf-8"?>
<p:tagLst xmlns:p="http://schemas.openxmlformats.org/presentationml/2006/main">
  <p:tag name="AS_UNIQUEID" val="197"/>
</p:tagLst>
</file>

<file path=ppt/tags/tag62.xml><?xml version="1.0" encoding="utf-8"?>
<p:tagLst xmlns:p="http://schemas.openxmlformats.org/presentationml/2006/main">
  <p:tag name="AS_UNIQUEID" val="198"/>
</p:tagLst>
</file>

<file path=ppt/tags/tag63.xml><?xml version="1.0" encoding="utf-8"?>
<p:tagLst xmlns:p="http://schemas.openxmlformats.org/presentationml/2006/main">
  <p:tag name="AS_UNIQUEID" val="199"/>
</p:tagLst>
</file>

<file path=ppt/tags/tag64.xml><?xml version="1.0" encoding="utf-8"?>
<p:tagLst xmlns:p="http://schemas.openxmlformats.org/presentationml/2006/main">
  <p:tag name="AS_UNIQUEID" val="200"/>
</p:tagLst>
</file>

<file path=ppt/tags/tag65.xml><?xml version="1.0" encoding="utf-8"?>
<p:tagLst xmlns:p="http://schemas.openxmlformats.org/presentationml/2006/main">
  <p:tag name="AS_UNIQUEID" val="201"/>
</p:tagLst>
</file>

<file path=ppt/tags/tag66.xml><?xml version="1.0" encoding="utf-8"?>
<p:tagLst xmlns:p="http://schemas.openxmlformats.org/presentationml/2006/main">
  <p:tag name="AS_UNIQUEID" val="202"/>
</p:tagLst>
</file>

<file path=ppt/tags/tag67.xml><?xml version="1.0" encoding="utf-8"?>
<p:tagLst xmlns:p="http://schemas.openxmlformats.org/presentationml/2006/main">
  <p:tag name="AS_UNIQUEID" val="203"/>
</p:tagLst>
</file>

<file path=ppt/tags/tag68.xml><?xml version="1.0" encoding="utf-8"?>
<p:tagLst xmlns:p="http://schemas.openxmlformats.org/presentationml/2006/main">
  <p:tag name="AS_UNIQUEID" val="204"/>
</p:tagLst>
</file>

<file path=ppt/tags/tag69.xml><?xml version="1.0" encoding="utf-8"?>
<p:tagLst xmlns:p="http://schemas.openxmlformats.org/presentationml/2006/main">
  <p:tag name="AS_UNIQUEID" val="205"/>
</p:tagLst>
</file>

<file path=ppt/tags/tag7.xml><?xml version="1.0" encoding="utf-8"?>
<p:tagLst xmlns:p="http://schemas.openxmlformats.org/presentationml/2006/main">
  <p:tag name="AS_UNIQUEID" val="143"/>
</p:tagLst>
</file>

<file path=ppt/tags/tag70.xml><?xml version="1.0" encoding="utf-8"?>
<p:tagLst xmlns:p="http://schemas.openxmlformats.org/presentationml/2006/main">
  <p:tag name="AS_UNIQUEID" val="206"/>
</p:tagLst>
</file>

<file path=ppt/tags/tag71.xml><?xml version="1.0" encoding="utf-8"?>
<p:tagLst xmlns:p="http://schemas.openxmlformats.org/presentationml/2006/main">
  <p:tag name="AS_UNIQUEID" val="207"/>
</p:tagLst>
</file>

<file path=ppt/tags/tag72.xml><?xml version="1.0" encoding="utf-8"?>
<p:tagLst xmlns:p="http://schemas.openxmlformats.org/presentationml/2006/main">
  <p:tag name="AS_UNIQUEID" val="208"/>
</p:tagLst>
</file>

<file path=ppt/tags/tag73.xml><?xml version="1.0" encoding="utf-8"?>
<p:tagLst xmlns:p="http://schemas.openxmlformats.org/presentationml/2006/main">
  <p:tag name="AS_UNIQUEID" val="209"/>
</p:tagLst>
</file>

<file path=ppt/tags/tag74.xml><?xml version="1.0" encoding="utf-8"?>
<p:tagLst xmlns:p="http://schemas.openxmlformats.org/presentationml/2006/main">
  <p:tag name="AS_UNIQUEID" val="210"/>
</p:tagLst>
</file>

<file path=ppt/tags/tag75.xml><?xml version="1.0" encoding="utf-8"?>
<p:tagLst xmlns:p="http://schemas.openxmlformats.org/presentationml/2006/main">
  <p:tag name="AS_UNIQUEID" val="211"/>
</p:tagLst>
</file>

<file path=ppt/tags/tag76.xml><?xml version="1.0" encoding="utf-8"?>
<p:tagLst xmlns:p="http://schemas.openxmlformats.org/presentationml/2006/main">
  <p:tag name="AS_UNIQUEID" val="212"/>
</p:tagLst>
</file>

<file path=ppt/tags/tag77.xml><?xml version="1.0" encoding="utf-8"?>
<p:tagLst xmlns:p="http://schemas.openxmlformats.org/presentationml/2006/main">
  <p:tag name="AS_UNIQUEID" val="213"/>
</p:tagLst>
</file>

<file path=ppt/tags/tag78.xml><?xml version="1.0" encoding="utf-8"?>
<p:tagLst xmlns:p="http://schemas.openxmlformats.org/presentationml/2006/main">
  <p:tag name="AS_UNIQUEID" val="214"/>
</p:tagLst>
</file>

<file path=ppt/tags/tag79.xml><?xml version="1.0" encoding="utf-8"?>
<p:tagLst xmlns:p="http://schemas.openxmlformats.org/presentationml/2006/main">
  <p:tag name="AS_UNIQUEID" val="215"/>
</p:tagLst>
</file>

<file path=ppt/tags/tag8.xml><?xml version="1.0" encoding="utf-8"?>
<p:tagLst xmlns:p="http://schemas.openxmlformats.org/presentationml/2006/main">
  <p:tag name="AS_UNIQUEID" val="144"/>
</p:tagLst>
</file>

<file path=ppt/tags/tag80.xml><?xml version="1.0" encoding="utf-8"?>
<p:tagLst xmlns:p="http://schemas.openxmlformats.org/presentationml/2006/main">
  <p:tag name="AS_UNIQUEID" val="216"/>
</p:tagLst>
</file>

<file path=ppt/tags/tag81.xml><?xml version="1.0" encoding="utf-8"?>
<p:tagLst xmlns:p="http://schemas.openxmlformats.org/presentationml/2006/main">
  <p:tag name="AS_UNIQUEID" val="217"/>
</p:tagLst>
</file>

<file path=ppt/tags/tag82.xml><?xml version="1.0" encoding="utf-8"?>
<p:tagLst xmlns:p="http://schemas.openxmlformats.org/presentationml/2006/main">
  <p:tag name="AS_UNIQUEID" val="218"/>
</p:tagLst>
</file>

<file path=ppt/tags/tag83.xml><?xml version="1.0" encoding="utf-8"?>
<p:tagLst xmlns:p="http://schemas.openxmlformats.org/presentationml/2006/main">
  <p:tag name="AS_UNIQUEID" val="219"/>
</p:tagLst>
</file>

<file path=ppt/tags/tag84.xml><?xml version="1.0" encoding="utf-8"?>
<p:tagLst xmlns:p="http://schemas.openxmlformats.org/presentationml/2006/main">
  <p:tag name="AS_UNIQUEID" val="220"/>
</p:tagLst>
</file>

<file path=ppt/tags/tag85.xml><?xml version="1.0" encoding="utf-8"?>
<p:tagLst xmlns:p="http://schemas.openxmlformats.org/presentationml/2006/main">
  <p:tag name="AS_UNIQUEID" val="221"/>
</p:tagLst>
</file>

<file path=ppt/tags/tag86.xml><?xml version="1.0" encoding="utf-8"?>
<p:tagLst xmlns:p="http://schemas.openxmlformats.org/presentationml/2006/main">
  <p:tag name="AS_UNIQUEID" val="222"/>
</p:tagLst>
</file>

<file path=ppt/tags/tag87.xml><?xml version="1.0" encoding="utf-8"?>
<p:tagLst xmlns:p="http://schemas.openxmlformats.org/presentationml/2006/main">
  <p:tag name="AS_UNIQUEID" val="223"/>
</p:tagLst>
</file>

<file path=ppt/tags/tag88.xml><?xml version="1.0" encoding="utf-8"?>
<p:tagLst xmlns:p="http://schemas.openxmlformats.org/presentationml/2006/main">
  <p:tag name="AS_UNIQUEID" val="224"/>
</p:tagLst>
</file>

<file path=ppt/tags/tag89.xml><?xml version="1.0" encoding="utf-8"?>
<p:tagLst xmlns:p="http://schemas.openxmlformats.org/presentationml/2006/main">
  <p:tag name="AS_UNIQUEID" val="225"/>
</p:tagLst>
</file>

<file path=ppt/tags/tag9.xml><?xml version="1.0" encoding="utf-8"?>
<p:tagLst xmlns:p="http://schemas.openxmlformats.org/presentationml/2006/main">
  <p:tag name="AS_UNIQUEID" val="145"/>
</p:tagLst>
</file>

<file path=ppt/tags/tag90.xml><?xml version="1.0" encoding="utf-8"?>
<p:tagLst xmlns:p="http://schemas.openxmlformats.org/presentationml/2006/main">
  <p:tag name="AS_UNIQUEID" val="226"/>
</p:tagLst>
</file>

<file path=ppt/tags/tag91.xml><?xml version="1.0" encoding="utf-8"?>
<p:tagLst xmlns:p="http://schemas.openxmlformats.org/presentationml/2006/main">
  <p:tag name="AS_UNIQUEID" val="227"/>
</p:tagLst>
</file>

<file path=ppt/tags/tag92.xml><?xml version="1.0" encoding="utf-8"?>
<p:tagLst xmlns:p="http://schemas.openxmlformats.org/presentationml/2006/main">
  <p:tag name="AS_UNIQUEID" val="1"/>
</p:tagLst>
</file>

<file path=ppt/tags/tag93.xml><?xml version="1.0" encoding="utf-8"?>
<p:tagLst xmlns:p="http://schemas.openxmlformats.org/presentationml/2006/main">
  <p:tag name="AS_UNIQUEID" val="0"/>
</p:tagLst>
</file>

<file path=ppt/tags/tag94.xml><?xml version="1.0" encoding="utf-8"?>
<p:tagLst xmlns:p="http://schemas.openxmlformats.org/presentationml/2006/main">
  <p:tag name="AS_UNIQUEID" val="2"/>
</p:tagLst>
</file>

<file path=ppt/tags/tag95.xml><?xml version="1.0" encoding="utf-8"?>
<p:tagLst xmlns:p="http://schemas.openxmlformats.org/presentationml/2006/main">
  <p:tag name="AS_UNIQUEID" val="3"/>
</p:tagLst>
</file>

<file path=ppt/tags/tag96.xml><?xml version="1.0" encoding="utf-8"?>
<p:tagLst xmlns:p="http://schemas.openxmlformats.org/presentationml/2006/main">
  <p:tag name="AS_UNIQUEID" val="4"/>
</p:tagLst>
</file>

<file path=ppt/tags/tag97.xml><?xml version="1.0" encoding="utf-8"?>
<p:tagLst xmlns:p="http://schemas.openxmlformats.org/presentationml/2006/main">
  <p:tag name="AS_UNIQUEID" val="5"/>
</p:tagLst>
</file>

<file path=ppt/tags/tag98.xml><?xml version="1.0" encoding="utf-8"?>
<p:tagLst xmlns:p="http://schemas.openxmlformats.org/presentationml/2006/main">
  <p:tag name="AS_UNIQUEID" val="6"/>
</p:tagLst>
</file>

<file path=ppt/tags/tag99.xml><?xml version="1.0" encoding="utf-8"?>
<p:tagLst xmlns:p="http://schemas.openxmlformats.org/presentationml/2006/main">
  <p:tag name="AS_UNIQUEID" val="7"/>
</p:tagLst>
</file>

<file path=ppt/theme/theme1.xml><?xml version="1.0" encoding="utf-8"?>
<a:theme xmlns:r="http://schemas.openxmlformats.org/officeDocument/2006/relationships" xmlns:a="http://schemas.openxmlformats.org/drawingml/2006/main" name="物理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(4:3)</PresentationFormat>
  <Paragraphs>89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物理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分析以下现象，说说那些因素会影响蒸发的快慢？</vt:lpstr>
      <vt:lpstr>课堂小结</vt:lpstr>
      <vt:lpstr>Slide 17</vt:lpstr>
    </vt:vector>
  </TitlesOfParts>
  <LinksUpToDate>false</LinksUpToDate>
  <SharedDoc>false</SharedDoc>
  <HyperlinksChanged>false</HyperlinksChanged>
  <AppVersion>17.0600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2020-10-04T11:15:57Z</cp:lastPrinted>
  <dcterms:created xsi:type="dcterms:W3CDTF">2020-10-04T11:15:57Z</dcterms:created>
  <dcterms:modified xsi:type="dcterms:W3CDTF">2020-10-04T03:16:04Z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