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wav" ContentType="audio/x-wav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17.6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2" r:id="rId2"/>
  </p:sldMasterIdLst>
  <p:notesMasterIdLst>
    <p:notesMasterId r:id="rId3"/>
  </p:notesMasterIdLst>
  <p:sldIdLst>
    <p:sldId id="305" r:id="rId4"/>
    <p:sldId id="259" r:id="rId5"/>
    <p:sldId id="261" r:id="rId6"/>
    <p:sldId id="263" r:id="rId7"/>
    <p:sldId id="262" r:id="rId8"/>
    <p:sldId id="265" r:id="rId9"/>
    <p:sldId id="266" r:id="rId10"/>
    <p:sldId id="267" r:id="rId11"/>
    <p:sldId id="268" r:id="rId12"/>
    <p:sldId id="269" r:id="rId13"/>
    <p:sldId id="272" r:id="rId14"/>
    <p:sldId id="271" r:id="rId15"/>
    <p:sldId id="273" r:id="rId16"/>
    <p:sldId id="275" r:id="rId17"/>
    <p:sldId id="274" r:id="rId18"/>
    <p:sldId id="285" r:id="rId19"/>
    <p:sldId id="294" r:id="rId20"/>
    <p:sldId id="276" r:id="rId21"/>
    <p:sldId id="279" r:id="rId22"/>
    <p:sldId id="278" r:id="rId23"/>
    <p:sldId id="280" r:id="rId24"/>
    <p:sldId id="282" r:id="rId25"/>
    <p:sldId id="283" r:id="rId26"/>
    <p:sldId id="286" r:id="rId27"/>
    <p:sldId id="284" r:id="rId28"/>
    <p:sldId id="303" r:id="rId29"/>
    <p:sldId id="304" r:id="rId30"/>
  </p:sldIdLst>
  <p:sldSz cx="12192000" cy="6858000"/>
  <p:notesSz cx="7103745" cy="10234295"/>
  <p:custDataLst>
    <p:tags r:id="rId3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tags" Target="tags/tag466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4.xml" /><Relationship Id="rId2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97.xml" /><Relationship Id="rId4" Type="http://schemas.openxmlformats.org/officeDocument/2006/relationships/tags" Target="../tags/tag98.xml" /><Relationship Id="rId5" Type="http://schemas.openxmlformats.org/officeDocument/2006/relationships/tags" Target="../tags/tag99.xml" /><Relationship Id="rId6" Type="http://schemas.openxmlformats.org/officeDocument/2006/relationships/tags" Target="../tags/tag100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31.xml" /><Relationship Id="rId4" Type="http://schemas.openxmlformats.org/officeDocument/2006/relationships/tags" Target="../tags/tag232.xml" /><Relationship Id="rId5" Type="http://schemas.openxmlformats.org/officeDocument/2006/relationships/tags" Target="../tags/tag233.xml" /><Relationship Id="rId6" Type="http://schemas.openxmlformats.org/officeDocument/2006/relationships/tags" Target="../tags/tag234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56.xml" /><Relationship Id="rId4" Type="http://schemas.openxmlformats.org/officeDocument/2006/relationships/tags" Target="../tags/tag257.xml" /><Relationship Id="rId5" Type="http://schemas.openxmlformats.org/officeDocument/2006/relationships/tags" Target="../tags/tag258.xml" /><Relationship Id="rId6" Type="http://schemas.openxmlformats.org/officeDocument/2006/relationships/tags" Target="../tags/tag259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90.xml" /><Relationship Id="rId4" Type="http://schemas.openxmlformats.org/officeDocument/2006/relationships/tags" Target="../tags/tag291.xml" /><Relationship Id="rId5" Type="http://schemas.openxmlformats.org/officeDocument/2006/relationships/tags" Target="../tags/tag292.xml" /><Relationship Id="rId6" Type="http://schemas.openxmlformats.org/officeDocument/2006/relationships/tags" Target="../tags/tag293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08.xml" /><Relationship Id="rId4" Type="http://schemas.openxmlformats.org/officeDocument/2006/relationships/tags" Target="../tags/tag309.xml" /><Relationship Id="rId5" Type="http://schemas.openxmlformats.org/officeDocument/2006/relationships/tags" Target="../tags/tag310.xml" /><Relationship Id="rId6" Type="http://schemas.openxmlformats.org/officeDocument/2006/relationships/tags" Target="../tags/tag31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21.xml" /><Relationship Id="rId4" Type="http://schemas.openxmlformats.org/officeDocument/2006/relationships/tags" Target="../tags/tag322.xml" /><Relationship Id="rId5" Type="http://schemas.openxmlformats.org/officeDocument/2006/relationships/tags" Target="../tags/tag323.xml" /><Relationship Id="rId6" Type="http://schemas.openxmlformats.org/officeDocument/2006/relationships/tags" Target="../tags/tag324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29.xml" /><Relationship Id="rId4" Type="http://schemas.openxmlformats.org/officeDocument/2006/relationships/tags" Target="../tags/tag330.xml" /><Relationship Id="rId5" Type="http://schemas.openxmlformats.org/officeDocument/2006/relationships/tags" Target="../tags/tag331.xml" /><Relationship Id="rId6" Type="http://schemas.openxmlformats.org/officeDocument/2006/relationships/tags" Target="../tags/tag332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37.xml" /><Relationship Id="rId4" Type="http://schemas.openxmlformats.org/officeDocument/2006/relationships/tags" Target="../tags/tag338.xml" /><Relationship Id="rId5" Type="http://schemas.openxmlformats.org/officeDocument/2006/relationships/tags" Target="../tags/tag339.xml" /><Relationship Id="rId6" Type="http://schemas.openxmlformats.org/officeDocument/2006/relationships/tags" Target="../tags/tag340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45.xml" /><Relationship Id="rId4" Type="http://schemas.openxmlformats.org/officeDocument/2006/relationships/tags" Target="../tags/tag346.xml" /><Relationship Id="rId5" Type="http://schemas.openxmlformats.org/officeDocument/2006/relationships/tags" Target="../tags/tag347.xml" /><Relationship Id="rId6" Type="http://schemas.openxmlformats.org/officeDocument/2006/relationships/tags" Target="../tags/tag348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52.xml" /><Relationship Id="rId4" Type="http://schemas.openxmlformats.org/officeDocument/2006/relationships/tags" Target="../tags/tag353.xml" /><Relationship Id="rId5" Type="http://schemas.openxmlformats.org/officeDocument/2006/relationships/tags" Target="../tags/tag354.xml" /><Relationship Id="rId6" Type="http://schemas.openxmlformats.org/officeDocument/2006/relationships/tags" Target="../tags/tag355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62.xml" /><Relationship Id="rId4" Type="http://schemas.openxmlformats.org/officeDocument/2006/relationships/tags" Target="../tags/tag363.xml" /><Relationship Id="rId5" Type="http://schemas.openxmlformats.org/officeDocument/2006/relationships/tags" Target="../tags/tag364.xml" /><Relationship Id="rId6" Type="http://schemas.openxmlformats.org/officeDocument/2006/relationships/tags" Target="../tags/tag365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20.xml" /><Relationship Id="rId4" Type="http://schemas.openxmlformats.org/officeDocument/2006/relationships/tags" Target="../tags/tag121.xml" /><Relationship Id="rId5" Type="http://schemas.openxmlformats.org/officeDocument/2006/relationships/tags" Target="../tags/tag122.xml" /><Relationship Id="rId6" Type="http://schemas.openxmlformats.org/officeDocument/2006/relationships/tags" Target="../tags/tag123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76.xml" /><Relationship Id="rId4" Type="http://schemas.openxmlformats.org/officeDocument/2006/relationships/tags" Target="../tags/tag377.xml" /><Relationship Id="rId5" Type="http://schemas.openxmlformats.org/officeDocument/2006/relationships/tags" Target="../tags/tag378.xml" /><Relationship Id="rId6" Type="http://schemas.openxmlformats.org/officeDocument/2006/relationships/tags" Target="../tags/tag379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92.xml" /><Relationship Id="rId4" Type="http://schemas.openxmlformats.org/officeDocument/2006/relationships/tags" Target="../tags/tag393.xml" /><Relationship Id="rId5" Type="http://schemas.openxmlformats.org/officeDocument/2006/relationships/tags" Target="../tags/tag394.xml" /><Relationship Id="rId6" Type="http://schemas.openxmlformats.org/officeDocument/2006/relationships/tags" Target="../tags/tag395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19.xml" /><Relationship Id="rId4" Type="http://schemas.openxmlformats.org/officeDocument/2006/relationships/tags" Target="../tags/tag420.xml" /><Relationship Id="rId5" Type="http://schemas.openxmlformats.org/officeDocument/2006/relationships/tags" Target="../tags/tag421.xml" /><Relationship Id="rId6" Type="http://schemas.openxmlformats.org/officeDocument/2006/relationships/tags" Target="../tags/tag422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26.xml" /><Relationship Id="rId4" Type="http://schemas.openxmlformats.org/officeDocument/2006/relationships/tags" Target="../tags/tag427.xml" /><Relationship Id="rId5" Type="http://schemas.openxmlformats.org/officeDocument/2006/relationships/tags" Target="../tags/tag428.xml" /><Relationship Id="rId6" Type="http://schemas.openxmlformats.org/officeDocument/2006/relationships/tags" Target="../tags/tag429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35.xml" /><Relationship Id="rId4" Type="http://schemas.openxmlformats.org/officeDocument/2006/relationships/tags" Target="../tags/tag436.xml" /><Relationship Id="rId5" Type="http://schemas.openxmlformats.org/officeDocument/2006/relationships/tags" Target="../tags/tag437.xml" /><Relationship Id="rId6" Type="http://schemas.openxmlformats.org/officeDocument/2006/relationships/tags" Target="../tags/tag438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51.xml" /><Relationship Id="rId4" Type="http://schemas.openxmlformats.org/officeDocument/2006/relationships/tags" Target="../tags/tag452.xml" /><Relationship Id="rId5" Type="http://schemas.openxmlformats.org/officeDocument/2006/relationships/tags" Target="../tags/tag453.xml" /><Relationship Id="rId6" Type="http://schemas.openxmlformats.org/officeDocument/2006/relationships/tags" Target="../tags/tag454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58.xml" /><Relationship Id="rId4" Type="http://schemas.openxmlformats.org/officeDocument/2006/relationships/tags" Target="../tags/tag459.xml" /><Relationship Id="rId5" Type="http://schemas.openxmlformats.org/officeDocument/2006/relationships/tags" Target="../tags/tag460.xml" /><Relationship Id="rId6" Type="http://schemas.openxmlformats.org/officeDocument/2006/relationships/tags" Target="../tags/tag46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27.xml" /><Relationship Id="rId4" Type="http://schemas.openxmlformats.org/officeDocument/2006/relationships/tags" Target="../tags/tag128.xml" /><Relationship Id="rId5" Type="http://schemas.openxmlformats.org/officeDocument/2006/relationships/tags" Target="../tags/tag129.xml" /><Relationship Id="rId6" Type="http://schemas.openxmlformats.org/officeDocument/2006/relationships/tags" Target="../tags/tag130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76.xml" /><Relationship Id="rId4" Type="http://schemas.openxmlformats.org/officeDocument/2006/relationships/tags" Target="../tags/tag177.xml" /><Relationship Id="rId5" Type="http://schemas.openxmlformats.org/officeDocument/2006/relationships/tags" Target="../tags/tag178.xml" /><Relationship Id="rId6" Type="http://schemas.openxmlformats.org/officeDocument/2006/relationships/tags" Target="../tags/tag179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93.xml" /><Relationship Id="rId4" Type="http://schemas.openxmlformats.org/officeDocument/2006/relationships/tags" Target="../tags/tag194.xml" /><Relationship Id="rId5" Type="http://schemas.openxmlformats.org/officeDocument/2006/relationships/tags" Target="../tags/tag195.xml" /><Relationship Id="rId6" Type="http://schemas.openxmlformats.org/officeDocument/2006/relationships/tags" Target="../tags/tag196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03.xml" /><Relationship Id="rId4" Type="http://schemas.openxmlformats.org/officeDocument/2006/relationships/tags" Target="../tags/tag204.xml" /><Relationship Id="rId5" Type="http://schemas.openxmlformats.org/officeDocument/2006/relationships/tags" Target="../tags/tag205.xml" /><Relationship Id="rId6" Type="http://schemas.openxmlformats.org/officeDocument/2006/relationships/tags" Target="../tags/tag206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09.xml" /><Relationship Id="rId4" Type="http://schemas.openxmlformats.org/officeDocument/2006/relationships/tags" Target="../tags/tag210.xml" /><Relationship Id="rId5" Type="http://schemas.openxmlformats.org/officeDocument/2006/relationships/tags" Target="../tags/tag211.xml" /><Relationship Id="rId6" Type="http://schemas.openxmlformats.org/officeDocument/2006/relationships/tags" Target="../tags/tag212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19.xml" /><Relationship Id="rId4" Type="http://schemas.openxmlformats.org/officeDocument/2006/relationships/tags" Target="../tags/tag220.xml" /><Relationship Id="rId5" Type="http://schemas.openxmlformats.org/officeDocument/2006/relationships/tags" Target="../tags/tag221.xml" /><Relationship Id="rId6" Type="http://schemas.openxmlformats.org/officeDocument/2006/relationships/tags" Target="../tags/tag222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25.xml" /><Relationship Id="rId4" Type="http://schemas.openxmlformats.org/officeDocument/2006/relationships/tags" Target="../tags/tag226.xml" /><Relationship Id="rId5" Type="http://schemas.openxmlformats.org/officeDocument/2006/relationships/tags" Target="../tags/tag227.xml" /><Relationship Id="rId6" Type="http://schemas.openxmlformats.org/officeDocument/2006/relationships/tags" Target="../tags/tag228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image" Target="../media/image1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4.xml" /><Relationship Id="rId2" Type="http://schemas.openxmlformats.org/officeDocument/2006/relationships/tags" Target="../tags/tag55.xml" /><Relationship Id="rId3" Type="http://schemas.openxmlformats.org/officeDocument/2006/relationships/tags" Target="../tags/tag56.xml" /><Relationship Id="rId4" Type="http://schemas.openxmlformats.org/officeDocument/2006/relationships/tags" Target="../tags/tag57.xml" /><Relationship Id="rId5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8.xml" /><Relationship Id="rId2" Type="http://schemas.openxmlformats.org/officeDocument/2006/relationships/tags" Target="../tags/tag59.xml" /><Relationship Id="rId3" Type="http://schemas.openxmlformats.org/officeDocument/2006/relationships/tags" Target="../tags/tag60.xml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tags" Target="../tags/tag64.xml" /><Relationship Id="rId8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5.xml" /><Relationship Id="rId2" Type="http://schemas.openxmlformats.org/officeDocument/2006/relationships/tags" Target="../tags/tag66.xml" /><Relationship Id="rId3" Type="http://schemas.openxmlformats.org/officeDocument/2006/relationships/tags" Target="../tags/tag67.xml" /><Relationship Id="rId4" Type="http://schemas.openxmlformats.org/officeDocument/2006/relationships/tags" Target="../tags/tag68.xml" /><Relationship Id="rId5" Type="http://schemas.openxmlformats.org/officeDocument/2006/relationships/tags" Target="../tags/tag69.xml" /><Relationship Id="rId6" Type="http://schemas.openxmlformats.org/officeDocument/2006/relationships/tags" Target="../tags/tag70.xml" /><Relationship Id="rId7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1.xml" /><Relationship Id="rId2" Type="http://schemas.openxmlformats.org/officeDocument/2006/relationships/tags" Target="../tags/tag72.xml" /><Relationship Id="rId3" Type="http://schemas.openxmlformats.org/officeDocument/2006/relationships/tags" Target="../tags/tag73.xml" /><Relationship Id="rId4" Type="http://schemas.openxmlformats.org/officeDocument/2006/relationships/tags" Target="../tags/tag74.xml" /><Relationship Id="rId5" Type="http://schemas.openxmlformats.org/officeDocument/2006/relationships/tags" Target="../tags/tag75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6.xml" /><Relationship Id="rId2" Type="http://schemas.openxmlformats.org/officeDocument/2006/relationships/tags" Target="../tags/tag77.xml" /><Relationship Id="rId3" Type="http://schemas.openxmlformats.org/officeDocument/2006/relationships/tags" Target="../tags/tag78.xml" /><Relationship Id="rId4" Type="http://schemas.openxmlformats.org/officeDocument/2006/relationships/tags" Target="../tags/tag79.xml" /><Relationship Id="rId5" Type="http://schemas.openxmlformats.org/officeDocument/2006/relationships/tags" Target="../tags/tag80.xml" /><Relationship Id="rId6" Type="http://schemas.openxmlformats.org/officeDocument/2006/relationships/tags" Target="../tags/tag81.xml" /><Relationship Id="rId7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2.xml" /><Relationship Id="rId2" Type="http://schemas.openxmlformats.org/officeDocument/2006/relationships/tags" Target="../tags/tag83.xml" /><Relationship Id="rId3" Type="http://schemas.openxmlformats.org/officeDocument/2006/relationships/tags" Target="../tags/tag84.xml" /><Relationship Id="rId4" Type="http://schemas.openxmlformats.org/officeDocument/2006/relationships/tags" Target="../tags/tag85.xml" /><Relationship Id="rId5" Type="http://schemas.openxmlformats.org/officeDocument/2006/relationships/tags" Target="../tags/tag86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.xml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.xml" /><Relationship Id="rId2" Type="http://schemas.openxmlformats.org/officeDocument/2006/relationships/image" Target="../media/image1.png" /><Relationship Id="rId3" Type="http://schemas.openxmlformats.org/officeDocument/2006/relationships/tags" Target="../tags/tag6.xml" /><Relationship Id="rId4" Type="http://schemas.openxmlformats.org/officeDocument/2006/relationships/tags" Target="../tags/tag7.xml" /><Relationship Id="rId5" Type="http://schemas.openxmlformats.org/officeDocument/2006/relationships/tags" Target="../tags/tag8.xml" /><Relationship Id="rId6" Type="http://schemas.openxmlformats.org/officeDocument/2006/relationships/tags" Target="../tags/tag9.xml" /><Relationship Id="rId7" Type="http://schemas.openxmlformats.org/officeDocument/2006/relationships/tags" Target="../tags/tag10.xml" /><Relationship Id="rId8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.xml" /><Relationship Id="rId2" Type="http://schemas.openxmlformats.org/officeDocument/2006/relationships/tags" Target="../tags/tag16.xml" /><Relationship Id="rId3" Type="http://schemas.openxmlformats.org/officeDocument/2006/relationships/tags" Target="../tags/tag17.xml" /><Relationship Id="rId4" Type="http://schemas.openxmlformats.org/officeDocument/2006/relationships/tags" Target="../tags/tag18.xml" /><Relationship Id="rId5" Type="http://schemas.openxmlformats.org/officeDocument/2006/relationships/tags" Target="../tags/tag19.xml" /><Relationship Id="rId6" Type="http://schemas.openxmlformats.org/officeDocument/2006/relationships/tags" Target="../tags/tag20.xml" /><Relationship Id="rId7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1.xml" /><Relationship Id="rId2" Type="http://schemas.openxmlformats.org/officeDocument/2006/relationships/tags" Target="../tags/tag22.xml" /><Relationship Id="rId3" Type="http://schemas.openxmlformats.org/officeDocument/2006/relationships/tags" Target="../tags/tag23.xml" /><Relationship Id="rId4" Type="http://schemas.openxmlformats.org/officeDocument/2006/relationships/tags" Target="../tags/tag24.xml" /><Relationship Id="rId5" Type="http://schemas.openxmlformats.org/officeDocument/2006/relationships/tags" Target="../tags/tag25.xml" /><Relationship Id="rId6" Type="http://schemas.openxmlformats.org/officeDocument/2006/relationships/tags" Target="../tags/tag26.xml" /><Relationship Id="rId7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7.xml" /><Relationship Id="rId2" Type="http://schemas.openxmlformats.org/officeDocument/2006/relationships/tags" Target="../tags/tag28.xml" /><Relationship Id="rId3" Type="http://schemas.openxmlformats.org/officeDocument/2006/relationships/tags" Target="../tags/tag29.xml" /><Relationship Id="rId4" Type="http://schemas.openxmlformats.org/officeDocument/2006/relationships/tags" Target="../tags/tag30.xml" /><Relationship Id="rId5" Type="http://schemas.openxmlformats.org/officeDocument/2006/relationships/tags" Target="../tags/tag31.xml" /><Relationship Id="rId6" Type="http://schemas.openxmlformats.org/officeDocument/2006/relationships/tags" Target="../tags/tag32.xml" /><Relationship Id="rId7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3.xml" /><Relationship Id="rId2" Type="http://schemas.openxmlformats.org/officeDocument/2006/relationships/tags" Target="../tags/tag34.xml" /><Relationship Id="rId3" Type="http://schemas.openxmlformats.org/officeDocument/2006/relationships/tags" Target="../tags/tag35.xml" /><Relationship Id="rId4" Type="http://schemas.openxmlformats.org/officeDocument/2006/relationships/tags" Target="../tags/tag36.xml" /><Relationship Id="rId5" Type="http://schemas.openxmlformats.org/officeDocument/2006/relationships/tags" Target="../tags/tag37.xml" /><Relationship Id="rId6" Type="http://schemas.openxmlformats.org/officeDocument/2006/relationships/tags" Target="../tags/tag38.xml" /><Relationship Id="rId7" Type="http://schemas.openxmlformats.org/officeDocument/2006/relationships/tags" Target="../tags/tag39.xml" /><Relationship Id="rId8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10" Type="http://schemas.openxmlformats.org/officeDocument/2006/relationships/slideMaster" Target="../slideMasters/slideMaster2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tags" Target="../tags/tag44.xml" /><Relationship Id="rId6" Type="http://schemas.openxmlformats.org/officeDocument/2006/relationships/tags" Target="../tags/tag45.xml" /><Relationship Id="rId7" Type="http://schemas.openxmlformats.org/officeDocument/2006/relationships/tags" Target="../tags/tag46.xml" /><Relationship Id="rId8" Type="http://schemas.openxmlformats.org/officeDocument/2006/relationships/tags" Target="../tags/tag47.xml" /><Relationship Id="rId9" Type="http://schemas.openxmlformats.org/officeDocument/2006/relationships/tags" Target="../tags/tag4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9.xml" /><Relationship Id="rId2" Type="http://schemas.openxmlformats.org/officeDocument/2006/relationships/tags" Target="../tags/tag50.xml" /><Relationship Id="rId3" Type="http://schemas.openxmlformats.org/officeDocument/2006/relationships/tags" Target="../tags/tag51.xml" /><Relationship Id="rId4" Type="http://schemas.openxmlformats.org/officeDocument/2006/relationships/tags" Target="../tags/tag52.xml" /><Relationship Id="rId5" Type="http://schemas.openxmlformats.org/officeDocument/2006/relationships/tags" Target="../tags/tag53.xml" /><Relationship Id="rId6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首页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" y="-8467"/>
            <a:ext cx="12176967" cy="6858000"/>
          </a:xfrm>
          <a:prstGeom prst="rect">
            <a:avLst/>
          </a:prstGeom>
        </p:spPr>
      </p:pic>
      <p:sp>
        <p:nvSpPr>
          <p:cNvPr id="23" name="标题 22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65613" y="2757593"/>
            <a:ext cx="10060772" cy="132588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标题</a:t>
            </a:r>
          </a:p>
        </p:txBody>
      </p:sp>
    </p:spTree>
  </p:cSld>
  <p:clrMapOvr>
    <a:masterClrMapping/>
  </p:clrMapOvr>
  <p:transition>
    <p:checker dir="vert"/>
  </p:transition>
  <p:timing/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8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>
    <p:checker dir="vert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尾页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" y="-8467"/>
            <a:ext cx="1217696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0C3B205-0A33-465C-A272-34975A50D1B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BFC2BF4-A3F9-477E-A77C-72B099C49228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  <p:custDataLst>
              <p:tags r:id="rId7"/>
            </p:custDataLst>
          </p:nvPr>
        </p:nvSpPr>
        <p:spPr>
          <a:xfrm>
            <a:off x="2907419" y="2667020"/>
            <a:ext cx="6908800" cy="16764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CN" altLang="en-US"/>
              <a:t>谢    谢</a:t>
            </a:r>
          </a:p>
        </p:txBody>
      </p:sp>
    </p:spTree>
  </p:cSld>
  <p:clrMapOvr>
    <a:masterClrMapping/>
  </p:clrMapOvr>
  <p:transition>
    <p:checker dir="vert"/>
  </p:transition>
  <p:timing/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ags" Target="../tags/tag11.xml" /><Relationship Id="rId5" Type="http://schemas.openxmlformats.org/officeDocument/2006/relationships/tags" Target="../tags/tag12.xml" /><Relationship Id="rId6" Type="http://schemas.openxmlformats.org/officeDocument/2006/relationships/tags" Target="../tags/tag13.xml" /><Relationship Id="rId7" Type="http://schemas.openxmlformats.org/officeDocument/2006/relationships/tags" Target="../tags/tag14.xml" /><Relationship Id="rId8" Type="http://schemas.openxmlformats.org/officeDocument/2006/relationships/image" Target="../media/image2.png" /><Relationship Id="rId9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slideLayout" Target="../slideLayouts/slideLayout13.xml" /><Relationship Id="rId11" Type="http://schemas.openxmlformats.org/officeDocument/2006/relationships/slideLayout" Target="../slideLayouts/slideLayout14.xml" /><Relationship Id="rId12" Type="http://schemas.openxmlformats.org/officeDocument/2006/relationships/slideLayout" Target="../slideLayouts/slideLayout15.xml" /><Relationship Id="rId13" Type="http://schemas.openxmlformats.org/officeDocument/2006/relationships/tags" Target="../tags/tag87.xml" /><Relationship Id="rId14" Type="http://schemas.openxmlformats.org/officeDocument/2006/relationships/tags" Target="../tags/tag88.xml" /><Relationship Id="rId15" Type="http://schemas.openxmlformats.org/officeDocument/2006/relationships/tags" Target="../tags/tag89.xml" /><Relationship Id="rId16" Type="http://schemas.openxmlformats.org/officeDocument/2006/relationships/tags" Target="../tags/tag90.xml" /><Relationship Id="rId17" Type="http://schemas.openxmlformats.org/officeDocument/2006/relationships/tags" Target="../tags/tag91.xml" /><Relationship Id="rId18" Type="http://schemas.openxmlformats.org/officeDocument/2006/relationships/tags" Target="../tags/tag92.xml" /><Relationship Id="rId19" Type="http://schemas.openxmlformats.org/officeDocument/2006/relationships/tags" Target="../tags/tag93.xml" /><Relationship Id="rId2" Type="http://schemas.openxmlformats.org/officeDocument/2006/relationships/slideLayout" Target="../slideLayouts/slideLayout5.xml" /><Relationship Id="rId20" Type="http://schemas.openxmlformats.org/officeDocument/2006/relationships/theme" Target="../theme/theme2.xml" /><Relationship Id="rId3" Type="http://schemas.openxmlformats.org/officeDocument/2006/relationships/slideLayout" Target="../slideLayouts/slideLayout6.xml" /><Relationship Id="rId4" Type="http://schemas.openxmlformats.org/officeDocument/2006/relationships/slideLayout" Target="../slideLayouts/slideLayout7.xml" /><Relationship Id="rId5" Type="http://schemas.openxmlformats.org/officeDocument/2006/relationships/slideLayout" Target="../slideLayouts/slideLayout8.xml" /><Relationship Id="rId6" Type="http://schemas.openxmlformats.org/officeDocument/2006/relationships/slideLayout" Target="../slideLayouts/slideLayout9.xml" /><Relationship Id="rId7" Type="http://schemas.openxmlformats.org/officeDocument/2006/relationships/slideLayout" Target="../slideLayouts/slideLayout10.xml" /><Relationship Id="rId8" Type="http://schemas.openxmlformats.org/officeDocument/2006/relationships/slideLayout" Target="../slideLayouts/slideLayout11.xml" /><Relationship Id="rId9" Type="http://schemas.openxmlformats.org/officeDocument/2006/relationships/slideLayout" Target="../slideLayouts/slideLayout1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8">
            <a:lum/>
          </a:blip>
          <a:stretch>
            <a:fillRect l="-10000" r="-10000"/>
          </a:stretch>
        </a:blipFill>
        <a:effectLst/>
      </p:bgPr>
    </p:bg>
    <p:spTree>
      <p:nvGrpSpPr>
        <p:cNvPr id="1" name=""/>
        <p:cNvGrpSpPr/>
        <p:nvPr>
          <p:custDataLst>
            <p:tags r:id="rId4"/>
          </p:custDataLst>
        </p:nvPr>
      </p:nvGrpSpPr>
      <p:grpSpPr>
        <a:xfrm>
          <a:off x="0" y="0"/>
          <a:ext cx="0" cy="0"/>
        </a:xfrm>
      </p:grpSpPr>
      <p:sp>
        <p:nvSpPr>
          <p:cNvPr id="1027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auto">
          <a:xfrm>
            <a:off x="4476751" y="1821180"/>
            <a:ext cx="3238500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大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 bwMode="auto">
          <a:xfrm>
            <a:off x="4563535" y="3381376"/>
            <a:ext cx="3064933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小</a:t>
            </a:r>
          </a:p>
        </p:txBody>
      </p:sp>
      <p:sp>
        <p:nvSpPr>
          <p:cNvPr id="4" name="文本框 3"/>
          <p:cNvSpPr txBox="1"/>
          <p:nvPr userDrawn="1">
            <p:custDataLst>
              <p:tags r:id="rId7"/>
            </p:custDataLst>
          </p:nvPr>
        </p:nvSpPr>
        <p:spPr>
          <a:xfrm>
            <a:off x="364067" y="157480"/>
            <a:ext cx="80399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2017</a:t>
            </a:r>
            <a:r>
              <a:rPr lang="zh-CN" altLang="en-US" sz="2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年  一师一优课  一课一名师</a:t>
            </a:r>
            <a:endParaRPr lang="zh-CN" altLang="en-US" sz="2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checker dir="vert"/>
  </p:transition>
  <p:timing/>
  <p:hf sldNum="0" hdr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>
          <p:custDataLst>
            <p:tags r:id="rId13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tags" Target="../tags/tag95.xml" /><Relationship Id="rId3" Type="http://schemas.openxmlformats.org/officeDocument/2006/relationships/tags" Target="../tags/tag96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229.xml" /><Relationship Id="rId4" Type="http://schemas.openxmlformats.org/officeDocument/2006/relationships/image" Target="../media/image5.png" /><Relationship Id="rId5" Type="http://schemas.openxmlformats.org/officeDocument/2006/relationships/tags" Target="../tags/tag230.xml" /><Relationship Id="rId6" Type="http://schemas.openxmlformats.org/officeDocument/2006/relationships/video" Target="file:///F:\&#27700;&#27832;&#33150;.mp4" TargetMode="External" /><Relationship Id="rId7" Type="http://schemas.microsoft.com/office/2007/relationships/media" Target="file:///F:\&#27700;&#27832;&#33150;.mp4" TargetMode="Externa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10" Type="http://schemas.openxmlformats.org/officeDocument/2006/relationships/tags" Target="../tags/tag242.xml" /><Relationship Id="rId11" Type="http://schemas.openxmlformats.org/officeDocument/2006/relationships/tags" Target="../tags/tag243.xml" /><Relationship Id="rId12" Type="http://schemas.openxmlformats.org/officeDocument/2006/relationships/tags" Target="../tags/tag244.xml" /><Relationship Id="rId13" Type="http://schemas.openxmlformats.org/officeDocument/2006/relationships/tags" Target="../tags/tag245.xml" /><Relationship Id="rId14" Type="http://schemas.openxmlformats.org/officeDocument/2006/relationships/tags" Target="../tags/tag246.xml" /><Relationship Id="rId15" Type="http://schemas.openxmlformats.org/officeDocument/2006/relationships/tags" Target="../tags/tag247.xml" /><Relationship Id="rId16" Type="http://schemas.openxmlformats.org/officeDocument/2006/relationships/tags" Target="../tags/tag248.xml" /><Relationship Id="rId17" Type="http://schemas.openxmlformats.org/officeDocument/2006/relationships/tags" Target="../tags/tag249.xml" /><Relationship Id="rId18" Type="http://schemas.openxmlformats.org/officeDocument/2006/relationships/tags" Target="../tags/tag250.xml" /><Relationship Id="rId19" Type="http://schemas.openxmlformats.org/officeDocument/2006/relationships/tags" Target="../tags/tag251.xml" /><Relationship Id="rId2" Type="http://schemas.openxmlformats.org/officeDocument/2006/relationships/notesSlide" Target="../notesSlides/notesSlide10.xml" /><Relationship Id="rId20" Type="http://schemas.openxmlformats.org/officeDocument/2006/relationships/tags" Target="../tags/tag252.xml" /><Relationship Id="rId21" Type="http://schemas.openxmlformats.org/officeDocument/2006/relationships/tags" Target="../tags/tag253.xml" /><Relationship Id="rId22" Type="http://schemas.openxmlformats.org/officeDocument/2006/relationships/tags" Target="../tags/tag254.xml" /><Relationship Id="rId23" Type="http://schemas.openxmlformats.org/officeDocument/2006/relationships/tags" Target="../tags/tag255.xml" /><Relationship Id="rId3" Type="http://schemas.openxmlformats.org/officeDocument/2006/relationships/tags" Target="../tags/tag235.xml" /><Relationship Id="rId4" Type="http://schemas.openxmlformats.org/officeDocument/2006/relationships/tags" Target="../tags/tag236.xml" /><Relationship Id="rId5" Type="http://schemas.openxmlformats.org/officeDocument/2006/relationships/tags" Target="../tags/tag237.xml" /><Relationship Id="rId6" Type="http://schemas.openxmlformats.org/officeDocument/2006/relationships/tags" Target="../tags/tag238.xml" /><Relationship Id="rId7" Type="http://schemas.openxmlformats.org/officeDocument/2006/relationships/tags" Target="../tags/tag239.xml" /><Relationship Id="rId8" Type="http://schemas.openxmlformats.org/officeDocument/2006/relationships/tags" Target="../tags/tag240.xml" /><Relationship Id="rId9" Type="http://schemas.openxmlformats.org/officeDocument/2006/relationships/tags" Target="../tags/tag24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10" Type="http://schemas.openxmlformats.org/officeDocument/2006/relationships/tags" Target="../tags/tag267.xml" /><Relationship Id="rId11" Type="http://schemas.openxmlformats.org/officeDocument/2006/relationships/tags" Target="../tags/tag268.xml" /><Relationship Id="rId12" Type="http://schemas.openxmlformats.org/officeDocument/2006/relationships/tags" Target="../tags/tag269.xml" /><Relationship Id="rId13" Type="http://schemas.openxmlformats.org/officeDocument/2006/relationships/tags" Target="../tags/tag270.xml" /><Relationship Id="rId14" Type="http://schemas.openxmlformats.org/officeDocument/2006/relationships/tags" Target="../tags/tag271.xml" /><Relationship Id="rId15" Type="http://schemas.openxmlformats.org/officeDocument/2006/relationships/tags" Target="../tags/tag272.xml" /><Relationship Id="rId16" Type="http://schemas.openxmlformats.org/officeDocument/2006/relationships/tags" Target="../tags/tag273.xml" /><Relationship Id="rId17" Type="http://schemas.openxmlformats.org/officeDocument/2006/relationships/tags" Target="../tags/tag274.xml" /><Relationship Id="rId18" Type="http://schemas.openxmlformats.org/officeDocument/2006/relationships/tags" Target="../tags/tag275.xml" /><Relationship Id="rId19" Type="http://schemas.openxmlformats.org/officeDocument/2006/relationships/tags" Target="../tags/tag276.xml" /><Relationship Id="rId2" Type="http://schemas.openxmlformats.org/officeDocument/2006/relationships/notesSlide" Target="../notesSlides/notesSlide11.xml" /><Relationship Id="rId20" Type="http://schemas.openxmlformats.org/officeDocument/2006/relationships/tags" Target="../tags/tag277.xml" /><Relationship Id="rId21" Type="http://schemas.openxmlformats.org/officeDocument/2006/relationships/tags" Target="../tags/tag278.xml" /><Relationship Id="rId22" Type="http://schemas.openxmlformats.org/officeDocument/2006/relationships/tags" Target="../tags/tag279.xml" /><Relationship Id="rId23" Type="http://schemas.openxmlformats.org/officeDocument/2006/relationships/tags" Target="../tags/tag280.xml" /><Relationship Id="rId24" Type="http://schemas.openxmlformats.org/officeDocument/2006/relationships/tags" Target="../tags/tag281.xml" /><Relationship Id="rId25" Type="http://schemas.openxmlformats.org/officeDocument/2006/relationships/tags" Target="../tags/tag282.xml" /><Relationship Id="rId26" Type="http://schemas.openxmlformats.org/officeDocument/2006/relationships/tags" Target="../tags/tag283.xml" /><Relationship Id="rId27" Type="http://schemas.openxmlformats.org/officeDocument/2006/relationships/tags" Target="../tags/tag284.xml" /><Relationship Id="rId28" Type="http://schemas.openxmlformats.org/officeDocument/2006/relationships/tags" Target="../tags/tag285.xml" /><Relationship Id="rId29" Type="http://schemas.openxmlformats.org/officeDocument/2006/relationships/tags" Target="../tags/tag286.xml" /><Relationship Id="rId3" Type="http://schemas.openxmlformats.org/officeDocument/2006/relationships/tags" Target="../tags/tag260.xml" /><Relationship Id="rId30" Type="http://schemas.openxmlformats.org/officeDocument/2006/relationships/tags" Target="../tags/tag287.xml" /><Relationship Id="rId31" Type="http://schemas.openxmlformats.org/officeDocument/2006/relationships/tags" Target="../tags/tag288.xml" /><Relationship Id="rId32" Type="http://schemas.openxmlformats.org/officeDocument/2006/relationships/tags" Target="../tags/tag289.xml" /><Relationship Id="rId4" Type="http://schemas.openxmlformats.org/officeDocument/2006/relationships/tags" Target="../tags/tag261.xml" /><Relationship Id="rId5" Type="http://schemas.openxmlformats.org/officeDocument/2006/relationships/tags" Target="../tags/tag262.xml" /><Relationship Id="rId6" Type="http://schemas.openxmlformats.org/officeDocument/2006/relationships/tags" Target="../tags/tag263.xml" /><Relationship Id="rId7" Type="http://schemas.openxmlformats.org/officeDocument/2006/relationships/tags" Target="../tags/tag264.xml" /><Relationship Id="rId8" Type="http://schemas.openxmlformats.org/officeDocument/2006/relationships/tags" Target="../tags/tag265.xml" /><Relationship Id="rId9" Type="http://schemas.openxmlformats.org/officeDocument/2006/relationships/tags" Target="../tags/tag266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10" Type="http://schemas.openxmlformats.org/officeDocument/2006/relationships/tags" Target="../tags/tag301.xml" /><Relationship Id="rId11" Type="http://schemas.openxmlformats.org/officeDocument/2006/relationships/tags" Target="../tags/tag302.xml" /><Relationship Id="rId12" Type="http://schemas.openxmlformats.org/officeDocument/2006/relationships/tags" Target="../tags/tag303.xml" /><Relationship Id="rId13" Type="http://schemas.openxmlformats.org/officeDocument/2006/relationships/tags" Target="../tags/tag304.xml" /><Relationship Id="rId14" Type="http://schemas.openxmlformats.org/officeDocument/2006/relationships/tags" Target="../tags/tag305.xml" /><Relationship Id="rId15" Type="http://schemas.openxmlformats.org/officeDocument/2006/relationships/tags" Target="../tags/tag306.xml" /><Relationship Id="rId16" Type="http://schemas.openxmlformats.org/officeDocument/2006/relationships/image" Target="../media/image4.jpeg" /><Relationship Id="rId17" Type="http://schemas.openxmlformats.org/officeDocument/2006/relationships/tags" Target="../tags/tag307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294.xml" /><Relationship Id="rId4" Type="http://schemas.openxmlformats.org/officeDocument/2006/relationships/tags" Target="../tags/tag295.xml" /><Relationship Id="rId5" Type="http://schemas.openxmlformats.org/officeDocument/2006/relationships/tags" Target="../tags/tag296.xml" /><Relationship Id="rId6" Type="http://schemas.openxmlformats.org/officeDocument/2006/relationships/tags" Target="../tags/tag297.xml" /><Relationship Id="rId7" Type="http://schemas.openxmlformats.org/officeDocument/2006/relationships/tags" Target="../tags/tag298.xml" /><Relationship Id="rId8" Type="http://schemas.openxmlformats.org/officeDocument/2006/relationships/tags" Target="../tags/tag299.xml" /><Relationship Id="rId9" Type="http://schemas.openxmlformats.org/officeDocument/2006/relationships/tags" Target="../tags/tag300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10" Type="http://schemas.openxmlformats.org/officeDocument/2006/relationships/tags" Target="../tags/tag319.xml" /><Relationship Id="rId11" Type="http://schemas.openxmlformats.org/officeDocument/2006/relationships/tags" Target="../tags/tag320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312.xml" /><Relationship Id="rId4" Type="http://schemas.openxmlformats.org/officeDocument/2006/relationships/tags" Target="../tags/tag313.xml" /><Relationship Id="rId5" Type="http://schemas.openxmlformats.org/officeDocument/2006/relationships/tags" Target="../tags/tag314.xml" /><Relationship Id="rId6" Type="http://schemas.openxmlformats.org/officeDocument/2006/relationships/tags" Target="../tags/tag315.xml" /><Relationship Id="rId7" Type="http://schemas.openxmlformats.org/officeDocument/2006/relationships/tags" Target="../tags/tag316.xml" /><Relationship Id="rId8" Type="http://schemas.openxmlformats.org/officeDocument/2006/relationships/tags" Target="../tags/tag317.xml" /><Relationship Id="rId9" Type="http://schemas.openxmlformats.org/officeDocument/2006/relationships/tags" Target="../tags/tag318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325.xml" /><Relationship Id="rId4" Type="http://schemas.openxmlformats.org/officeDocument/2006/relationships/tags" Target="../tags/tag326.xml" /><Relationship Id="rId5" Type="http://schemas.openxmlformats.org/officeDocument/2006/relationships/tags" Target="../tags/tag327.xml" /><Relationship Id="rId6" Type="http://schemas.openxmlformats.org/officeDocument/2006/relationships/tags" Target="../tags/tag328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15.xml" /><Relationship Id="rId3" Type="http://schemas.openxmlformats.org/officeDocument/2006/relationships/tags" Target="../tags/tag333.xml" /><Relationship Id="rId4" Type="http://schemas.openxmlformats.org/officeDocument/2006/relationships/tags" Target="../tags/tag334.xml" /><Relationship Id="rId5" Type="http://schemas.openxmlformats.org/officeDocument/2006/relationships/tags" Target="../tags/tag335.xml" /><Relationship Id="rId6" Type="http://schemas.openxmlformats.org/officeDocument/2006/relationships/tags" Target="../tags/tag33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341.xml" /><Relationship Id="rId4" Type="http://schemas.openxmlformats.org/officeDocument/2006/relationships/tags" Target="../tags/tag342.xml" /><Relationship Id="rId5" Type="http://schemas.openxmlformats.org/officeDocument/2006/relationships/tags" Target="../tags/tag343.xml" /><Relationship Id="rId6" Type="http://schemas.openxmlformats.org/officeDocument/2006/relationships/tags" Target="../tags/tag344.xml" /><Relationship Id="rId7" Type="http://schemas.openxmlformats.org/officeDocument/2006/relationships/slide" Target="slide4.xml" TargetMode="Interna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17.xml" /><Relationship Id="rId3" Type="http://schemas.openxmlformats.org/officeDocument/2006/relationships/tags" Target="../tags/tag349.xml" /><Relationship Id="rId4" Type="http://schemas.openxmlformats.org/officeDocument/2006/relationships/tags" Target="../tags/tag350.xml" /><Relationship Id="rId5" Type="http://schemas.openxmlformats.org/officeDocument/2006/relationships/image" Target="../media/image6.jpeg" /><Relationship Id="rId6" Type="http://schemas.openxmlformats.org/officeDocument/2006/relationships/tags" Target="../tags/tag35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18.xml" /><Relationship Id="rId3" Type="http://schemas.openxmlformats.org/officeDocument/2006/relationships/tags" Target="../tags/tag356.xml" /><Relationship Id="rId4" Type="http://schemas.openxmlformats.org/officeDocument/2006/relationships/tags" Target="../tags/tag357.xml" /><Relationship Id="rId5" Type="http://schemas.openxmlformats.org/officeDocument/2006/relationships/tags" Target="../tags/tag358.xml" /><Relationship Id="rId6" Type="http://schemas.openxmlformats.org/officeDocument/2006/relationships/tags" Target="../tags/tag359.xml" /><Relationship Id="rId7" Type="http://schemas.openxmlformats.org/officeDocument/2006/relationships/tags" Target="../tags/tag360.xml" /><Relationship Id="rId8" Type="http://schemas.openxmlformats.org/officeDocument/2006/relationships/tags" Target="../tags/tag36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10" Type="http://schemas.openxmlformats.org/officeDocument/2006/relationships/tags" Target="../tags/tag107.xml" /><Relationship Id="rId11" Type="http://schemas.openxmlformats.org/officeDocument/2006/relationships/tags" Target="../tags/tag108.xml" /><Relationship Id="rId12" Type="http://schemas.openxmlformats.org/officeDocument/2006/relationships/tags" Target="../tags/tag109.xml" /><Relationship Id="rId13" Type="http://schemas.openxmlformats.org/officeDocument/2006/relationships/tags" Target="../tags/tag110.xml" /><Relationship Id="rId14" Type="http://schemas.openxmlformats.org/officeDocument/2006/relationships/tags" Target="../tags/tag111.xml" /><Relationship Id="rId15" Type="http://schemas.openxmlformats.org/officeDocument/2006/relationships/tags" Target="../tags/tag112.xml" /><Relationship Id="rId16" Type="http://schemas.openxmlformats.org/officeDocument/2006/relationships/tags" Target="../tags/tag113.xml" /><Relationship Id="rId17" Type="http://schemas.openxmlformats.org/officeDocument/2006/relationships/tags" Target="../tags/tag114.xml" /><Relationship Id="rId18" Type="http://schemas.openxmlformats.org/officeDocument/2006/relationships/tags" Target="../tags/tag115.xml" /><Relationship Id="rId19" Type="http://schemas.openxmlformats.org/officeDocument/2006/relationships/tags" Target="../tags/tag116.xml" /><Relationship Id="rId2" Type="http://schemas.openxmlformats.org/officeDocument/2006/relationships/notesSlide" Target="../notesSlides/notesSlide1.xml" /><Relationship Id="rId20" Type="http://schemas.openxmlformats.org/officeDocument/2006/relationships/tags" Target="../tags/tag117.xml" /><Relationship Id="rId21" Type="http://schemas.openxmlformats.org/officeDocument/2006/relationships/tags" Target="../tags/tag118.xml" /><Relationship Id="rId22" Type="http://schemas.openxmlformats.org/officeDocument/2006/relationships/tags" Target="../tags/tag119.xml" /><Relationship Id="rId3" Type="http://schemas.openxmlformats.org/officeDocument/2006/relationships/tags" Target="../tags/tag101.xml" /><Relationship Id="rId4" Type="http://schemas.openxmlformats.org/officeDocument/2006/relationships/tags" Target="../tags/tag102.xml" /><Relationship Id="rId5" Type="http://schemas.openxmlformats.org/officeDocument/2006/relationships/tags" Target="../tags/tag103.xml" /><Relationship Id="rId6" Type="http://schemas.openxmlformats.org/officeDocument/2006/relationships/image" Target="../media/image3.jpeg" /><Relationship Id="rId7" Type="http://schemas.openxmlformats.org/officeDocument/2006/relationships/tags" Target="../tags/tag104.xml" /><Relationship Id="rId8" Type="http://schemas.openxmlformats.org/officeDocument/2006/relationships/tags" Target="../tags/tag105.xml" /><Relationship Id="rId9" Type="http://schemas.openxmlformats.org/officeDocument/2006/relationships/tags" Target="../tags/tag106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10" Type="http://schemas.openxmlformats.org/officeDocument/2006/relationships/tags" Target="../tags/tag372.xml" /><Relationship Id="rId11" Type="http://schemas.openxmlformats.org/officeDocument/2006/relationships/tags" Target="../tags/tag373.xml" /><Relationship Id="rId12" Type="http://schemas.openxmlformats.org/officeDocument/2006/relationships/tags" Target="../tags/tag374.xml" /><Relationship Id="rId13" Type="http://schemas.openxmlformats.org/officeDocument/2006/relationships/tags" Target="../tags/tag375.xml" /><Relationship Id="rId2" Type="http://schemas.openxmlformats.org/officeDocument/2006/relationships/notesSlide" Target="../notesSlides/notesSlide19.xml" /><Relationship Id="rId3" Type="http://schemas.openxmlformats.org/officeDocument/2006/relationships/tags" Target="../tags/tag366.xml" /><Relationship Id="rId4" Type="http://schemas.openxmlformats.org/officeDocument/2006/relationships/tags" Target="../tags/tag367.xml" /><Relationship Id="rId5" Type="http://schemas.openxmlformats.org/officeDocument/2006/relationships/tags" Target="../tags/tag368.xml" /><Relationship Id="rId6" Type="http://schemas.openxmlformats.org/officeDocument/2006/relationships/tags" Target="../tags/tag369.xml" /><Relationship Id="rId7" Type="http://schemas.openxmlformats.org/officeDocument/2006/relationships/tags" Target="../tags/tag370.xml" /><Relationship Id="rId8" Type="http://schemas.openxmlformats.org/officeDocument/2006/relationships/tags" Target="../tags/tag371.xml" /><Relationship Id="rId9" Type="http://schemas.openxmlformats.org/officeDocument/2006/relationships/image" Target="../media/image7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10" Type="http://schemas.openxmlformats.org/officeDocument/2006/relationships/tags" Target="../tags/tag385.xml" /><Relationship Id="rId11" Type="http://schemas.openxmlformats.org/officeDocument/2006/relationships/image" Target="../media/image9.gif" /><Relationship Id="rId12" Type="http://schemas.openxmlformats.org/officeDocument/2006/relationships/tags" Target="../tags/tag386.xml" /><Relationship Id="rId13" Type="http://schemas.openxmlformats.org/officeDocument/2006/relationships/image" Target="../media/image10.png" /><Relationship Id="rId14" Type="http://schemas.openxmlformats.org/officeDocument/2006/relationships/tags" Target="../tags/tag387.xml" /><Relationship Id="rId15" Type="http://schemas.openxmlformats.org/officeDocument/2006/relationships/image" Target="../media/image11.png" /><Relationship Id="rId16" Type="http://schemas.openxmlformats.org/officeDocument/2006/relationships/tags" Target="../tags/tag388.xml" /><Relationship Id="rId17" Type="http://schemas.openxmlformats.org/officeDocument/2006/relationships/image" Target="../media/image12.png" /><Relationship Id="rId18" Type="http://schemas.openxmlformats.org/officeDocument/2006/relationships/tags" Target="../tags/tag389.xml" /><Relationship Id="rId19" Type="http://schemas.openxmlformats.org/officeDocument/2006/relationships/tags" Target="../tags/tag390.xml" /><Relationship Id="rId2" Type="http://schemas.openxmlformats.org/officeDocument/2006/relationships/notesSlide" Target="../notesSlides/notesSlide20.xml" /><Relationship Id="rId20" Type="http://schemas.openxmlformats.org/officeDocument/2006/relationships/tags" Target="../tags/tag391.xml" /><Relationship Id="rId3" Type="http://schemas.openxmlformats.org/officeDocument/2006/relationships/audio" Target="../media/media1.wav" /><Relationship Id="rId4" Type="http://schemas.openxmlformats.org/officeDocument/2006/relationships/tags" Target="../tags/tag380.xml" /><Relationship Id="rId5" Type="http://schemas.openxmlformats.org/officeDocument/2006/relationships/tags" Target="../tags/tag381.xml" /><Relationship Id="rId6" Type="http://schemas.openxmlformats.org/officeDocument/2006/relationships/tags" Target="../tags/tag382.xml" /><Relationship Id="rId7" Type="http://schemas.openxmlformats.org/officeDocument/2006/relationships/tags" Target="../tags/tag383.xml" /><Relationship Id="rId8" Type="http://schemas.openxmlformats.org/officeDocument/2006/relationships/tags" Target="../tags/tag384.xml" /><Relationship Id="rId9" Type="http://schemas.openxmlformats.org/officeDocument/2006/relationships/image" Target="../media/image8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10" Type="http://schemas.openxmlformats.org/officeDocument/2006/relationships/tags" Target="../tags/tag402.xml" /><Relationship Id="rId11" Type="http://schemas.openxmlformats.org/officeDocument/2006/relationships/tags" Target="../tags/tag403.xml" /><Relationship Id="rId12" Type="http://schemas.openxmlformats.org/officeDocument/2006/relationships/tags" Target="../tags/tag404.xml" /><Relationship Id="rId13" Type="http://schemas.openxmlformats.org/officeDocument/2006/relationships/tags" Target="../tags/tag405.xml" /><Relationship Id="rId14" Type="http://schemas.openxmlformats.org/officeDocument/2006/relationships/tags" Target="../tags/tag406.xml" /><Relationship Id="rId15" Type="http://schemas.openxmlformats.org/officeDocument/2006/relationships/tags" Target="../tags/tag407.xml" /><Relationship Id="rId16" Type="http://schemas.openxmlformats.org/officeDocument/2006/relationships/tags" Target="../tags/tag408.xml" /><Relationship Id="rId17" Type="http://schemas.openxmlformats.org/officeDocument/2006/relationships/tags" Target="../tags/tag409.xml" /><Relationship Id="rId18" Type="http://schemas.openxmlformats.org/officeDocument/2006/relationships/tags" Target="../tags/tag410.xml" /><Relationship Id="rId19" Type="http://schemas.openxmlformats.org/officeDocument/2006/relationships/tags" Target="../tags/tag411.xml" /><Relationship Id="rId2" Type="http://schemas.openxmlformats.org/officeDocument/2006/relationships/notesSlide" Target="../notesSlides/notesSlide21.xml" /><Relationship Id="rId20" Type="http://schemas.openxmlformats.org/officeDocument/2006/relationships/tags" Target="../tags/tag412.xml" /><Relationship Id="rId21" Type="http://schemas.openxmlformats.org/officeDocument/2006/relationships/tags" Target="../tags/tag413.xml" /><Relationship Id="rId22" Type="http://schemas.openxmlformats.org/officeDocument/2006/relationships/tags" Target="../tags/tag414.xml" /><Relationship Id="rId23" Type="http://schemas.openxmlformats.org/officeDocument/2006/relationships/tags" Target="../tags/tag415.xml" /><Relationship Id="rId24" Type="http://schemas.openxmlformats.org/officeDocument/2006/relationships/tags" Target="../tags/tag416.xml" /><Relationship Id="rId25" Type="http://schemas.openxmlformats.org/officeDocument/2006/relationships/tags" Target="../tags/tag417.xml" /><Relationship Id="rId26" Type="http://schemas.openxmlformats.org/officeDocument/2006/relationships/tags" Target="../tags/tag418.xml" /><Relationship Id="rId27" Type="http://schemas.openxmlformats.org/officeDocument/2006/relationships/audio" Target="../media/media3.wav" /><Relationship Id="rId3" Type="http://schemas.openxmlformats.org/officeDocument/2006/relationships/audio" Target="../media/media2.wav" /><Relationship Id="rId4" Type="http://schemas.openxmlformats.org/officeDocument/2006/relationships/tags" Target="../tags/tag396.xml" /><Relationship Id="rId5" Type="http://schemas.openxmlformats.org/officeDocument/2006/relationships/tags" Target="../tags/tag397.xml" /><Relationship Id="rId6" Type="http://schemas.openxmlformats.org/officeDocument/2006/relationships/tags" Target="../tags/tag398.xml" /><Relationship Id="rId7" Type="http://schemas.openxmlformats.org/officeDocument/2006/relationships/tags" Target="../tags/tag399.xml" /><Relationship Id="rId8" Type="http://schemas.openxmlformats.org/officeDocument/2006/relationships/tags" Target="../tags/tag400.xml" /><Relationship Id="rId9" Type="http://schemas.openxmlformats.org/officeDocument/2006/relationships/tags" Target="../tags/tag40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22.xml" /><Relationship Id="rId3" Type="http://schemas.openxmlformats.org/officeDocument/2006/relationships/tags" Target="../tags/tag423.xml" /><Relationship Id="rId4" Type="http://schemas.openxmlformats.org/officeDocument/2006/relationships/tags" Target="../tags/tag424.xml" /><Relationship Id="rId5" Type="http://schemas.openxmlformats.org/officeDocument/2006/relationships/tags" Target="../tags/tag425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23.xml" /><Relationship Id="rId3" Type="http://schemas.openxmlformats.org/officeDocument/2006/relationships/tags" Target="../tags/tag430.xml" /><Relationship Id="rId4" Type="http://schemas.openxmlformats.org/officeDocument/2006/relationships/tags" Target="../tags/tag431.xml" /><Relationship Id="rId5" Type="http://schemas.openxmlformats.org/officeDocument/2006/relationships/tags" Target="../tags/tag432.xml" /><Relationship Id="rId6" Type="http://schemas.openxmlformats.org/officeDocument/2006/relationships/tags" Target="../tags/tag433.xml" /><Relationship Id="rId7" Type="http://schemas.openxmlformats.org/officeDocument/2006/relationships/slide" Target="slide9.xml" TargetMode="Internal" /><Relationship Id="rId8" Type="http://schemas.openxmlformats.org/officeDocument/2006/relationships/image" Target="../media/image13.png" /><Relationship Id="rId9" Type="http://schemas.openxmlformats.org/officeDocument/2006/relationships/tags" Target="../tags/tag43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10" Type="http://schemas.openxmlformats.org/officeDocument/2006/relationships/tags" Target="../tags/tag446.xml" /><Relationship Id="rId11" Type="http://schemas.openxmlformats.org/officeDocument/2006/relationships/tags" Target="../tags/tag447.xml" /><Relationship Id="rId12" Type="http://schemas.openxmlformats.org/officeDocument/2006/relationships/tags" Target="../tags/tag448.xml" /><Relationship Id="rId13" Type="http://schemas.openxmlformats.org/officeDocument/2006/relationships/tags" Target="../tags/tag449.xml" /><Relationship Id="rId14" Type="http://schemas.openxmlformats.org/officeDocument/2006/relationships/tags" Target="../tags/tag450.xml" /><Relationship Id="rId2" Type="http://schemas.openxmlformats.org/officeDocument/2006/relationships/notesSlide" Target="../notesSlides/notesSlide24.xml" /><Relationship Id="rId3" Type="http://schemas.openxmlformats.org/officeDocument/2006/relationships/tags" Target="../tags/tag439.xml" /><Relationship Id="rId4" Type="http://schemas.openxmlformats.org/officeDocument/2006/relationships/tags" Target="../tags/tag440.xml" /><Relationship Id="rId5" Type="http://schemas.openxmlformats.org/officeDocument/2006/relationships/tags" Target="../tags/tag441.xml" /><Relationship Id="rId6" Type="http://schemas.openxmlformats.org/officeDocument/2006/relationships/tags" Target="../tags/tag442.xml" /><Relationship Id="rId7" Type="http://schemas.openxmlformats.org/officeDocument/2006/relationships/tags" Target="../tags/tag443.xml" /><Relationship Id="rId8" Type="http://schemas.openxmlformats.org/officeDocument/2006/relationships/tags" Target="../tags/tag444.xml" /><Relationship Id="rId9" Type="http://schemas.openxmlformats.org/officeDocument/2006/relationships/tags" Target="../tags/tag445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25.xml" /><Relationship Id="rId3" Type="http://schemas.openxmlformats.org/officeDocument/2006/relationships/tags" Target="../tags/tag455.xml" /><Relationship Id="rId4" Type="http://schemas.openxmlformats.org/officeDocument/2006/relationships/tags" Target="../tags/tag456.xml" /><Relationship Id="rId5" Type="http://schemas.openxmlformats.org/officeDocument/2006/relationships/tags" Target="../tags/tag457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26.xml" /><Relationship Id="rId3" Type="http://schemas.openxmlformats.org/officeDocument/2006/relationships/tags" Target="../tags/tag462.xml" /><Relationship Id="rId4" Type="http://schemas.openxmlformats.org/officeDocument/2006/relationships/tags" Target="../tags/tag463.xml" /><Relationship Id="rId5" Type="http://schemas.openxmlformats.org/officeDocument/2006/relationships/tags" Target="../tags/tag464.xml" /><Relationship Id="rId6" Type="http://schemas.openxmlformats.org/officeDocument/2006/relationships/image" Target="../media/image14.png" /><Relationship Id="rId7" Type="http://schemas.openxmlformats.org/officeDocument/2006/relationships/tags" Target="../tags/tag465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124.xml" /><Relationship Id="rId4" Type="http://schemas.openxmlformats.org/officeDocument/2006/relationships/tags" Target="../tags/tag125.xml" /><Relationship Id="rId5" Type="http://schemas.openxmlformats.org/officeDocument/2006/relationships/tags" Target="../tags/tag126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10" Type="http://schemas.openxmlformats.org/officeDocument/2006/relationships/tags" Target="../tags/tag138.xml" /><Relationship Id="rId11" Type="http://schemas.openxmlformats.org/officeDocument/2006/relationships/tags" Target="../tags/tag139.xml" /><Relationship Id="rId12" Type="http://schemas.openxmlformats.org/officeDocument/2006/relationships/tags" Target="../tags/tag140.xml" /><Relationship Id="rId13" Type="http://schemas.openxmlformats.org/officeDocument/2006/relationships/tags" Target="../tags/tag141.xml" /><Relationship Id="rId14" Type="http://schemas.openxmlformats.org/officeDocument/2006/relationships/tags" Target="../tags/tag142.xml" /><Relationship Id="rId15" Type="http://schemas.openxmlformats.org/officeDocument/2006/relationships/tags" Target="../tags/tag143.xml" /><Relationship Id="rId16" Type="http://schemas.openxmlformats.org/officeDocument/2006/relationships/tags" Target="../tags/tag144.xml" /><Relationship Id="rId17" Type="http://schemas.openxmlformats.org/officeDocument/2006/relationships/tags" Target="../tags/tag145.xml" /><Relationship Id="rId18" Type="http://schemas.openxmlformats.org/officeDocument/2006/relationships/tags" Target="../tags/tag146.xml" /><Relationship Id="rId19" Type="http://schemas.openxmlformats.org/officeDocument/2006/relationships/tags" Target="../tags/tag147.xml" /><Relationship Id="rId2" Type="http://schemas.openxmlformats.org/officeDocument/2006/relationships/notesSlide" Target="../notesSlides/notesSlide3.xml" /><Relationship Id="rId20" Type="http://schemas.openxmlformats.org/officeDocument/2006/relationships/tags" Target="../tags/tag148.xml" /><Relationship Id="rId21" Type="http://schemas.openxmlformats.org/officeDocument/2006/relationships/tags" Target="../tags/tag149.xml" /><Relationship Id="rId22" Type="http://schemas.openxmlformats.org/officeDocument/2006/relationships/tags" Target="../tags/tag150.xml" /><Relationship Id="rId23" Type="http://schemas.openxmlformats.org/officeDocument/2006/relationships/tags" Target="../tags/tag151.xml" /><Relationship Id="rId24" Type="http://schemas.openxmlformats.org/officeDocument/2006/relationships/tags" Target="../tags/tag152.xml" /><Relationship Id="rId25" Type="http://schemas.openxmlformats.org/officeDocument/2006/relationships/tags" Target="../tags/tag153.xml" /><Relationship Id="rId26" Type="http://schemas.openxmlformats.org/officeDocument/2006/relationships/tags" Target="../tags/tag154.xml" /><Relationship Id="rId27" Type="http://schemas.openxmlformats.org/officeDocument/2006/relationships/tags" Target="../tags/tag155.xml" /><Relationship Id="rId28" Type="http://schemas.openxmlformats.org/officeDocument/2006/relationships/tags" Target="../tags/tag156.xml" /><Relationship Id="rId29" Type="http://schemas.openxmlformats.org/officeDocument/2006/relationships/tags" Target="../tags/tag157.xml" /><Relationship Id="rId3" Type="http://schemas.openxmlformats.org/officeDocument/2006/relationships/tags" Target="../tags/tag131.xml" /><Relationship Id="rId30" Type="http://schemas.openxmlformats.org/officeDocument/2006/relationships/tags" Target="../tags/tag158.xml" /><Relationship Id="rId31" Type="http://schemas.openxmlformats.org/officeDocument/2006/relationships/tags" Target="../tags/tag159.xml" /><Relationship Id="rId32" Type="http://schemas.openxmlformats.org/officeDocument/2006/relationships/tags" Target="../tags/tag160.xml" /><Relationship Id="rId33" Type="http://schemas.openxmlformats.org/officeDocument/2006/relationships/tags" Target="../tags/tag161.xml" /><Relationship Id="rId34" Type="http://schemas.openxmlformats.org/officeDocument/2006/relationships/tags" Target="../tags/tag162.xml" /><Relationship Id="rId35" Type="http://schemas.openxmlformats.org/officeDocument/2006/relationships/tags" Target="../tags/tag163.xml" /><Relationship Id="rId36" Type="http://schemas.openxmlformats.org/officeDocument/2006/relationships/tags" Target="../tags/tag164.xml" /><Relationship Id="rId37" Type="http://schemas.openxmlformats.org/officeDocument/2006/relationships/tags" Target="../tags/tag165.xml" /><Relationship Id="rId38" Type="http://schemas.openxmlformats.org/officeDocument/2006/relationships/tags" Target="../tags/tag166.xml" /><Relationship Id="rId39" Type="http://schemas.openxmlformats.org/officeDocument/2006/relationships/tags" Target="../tags/tag167.xml" /><Relationship Id="rId4" Type="http://schemas.openxmlformats.org/officeDocument/2006/relationships/tags" Target="../tags/tag132.xml" /><Relationship Id="rId40" Type="http://schemas.openxmlformats.org/officeDocument/2006/relationships/tags" Target="../tags/tag168.xml" /><Relationship Id="rId41" Type="http://schemas.openxmlformats.org/officeDocument/2006/relationships/tags" Target="../tags/tag169.xml" /><Relationship Id="rId42" Type="http://schemas.openxmlformats.org/officeDocument/2006/relationships/tags" Target="../tags/tag170.xml" /><Relationship Id="rId43" Type="http://schemas.openxmlformats.org/officeDocument/2006/relationships/tags" Target="../tags/tag171.xml" /><Relationship Id="rId44" Type="http://schemas.openxmlformats.org/officeDocument/2006/relationships/tags" Target="../tags/tag172.xml" /><Relationship Id="rId45" Type="http://schemas.openxmlformats.org/officeDocument/2006/relationships/tags" Target="../tags/tag173.xml" /><Relationship Id="rId46" Type="http://schemas.openxmlformats.org/officeDocument/2006/relationships/tags" Target="../tags/tag174.xml" /><Relationship Id="rId47" Type="http://schemas.openxmlformats.org/officeDocument/2006/relationships/slide" Target="slide5.xml" TargetMode="Internal" /><Relationship Id="rId48" Type="http://schemas.openxmlformats.org/officeDocument/2006/relationships/tags" Target="../tags/tag175.xml" /><Relationship Id="rId49" Type="http://schemas.openxmlformats.org/officeDocument/2006/relationships/slide" Target="slide18.xml" TargetMode="Internal" /><Relationship Id="rId5" Type="http://schemas.openxmlformats.org/officeDocument/2006/relationships/tags" Target="../tags/tag133.xml" /><Relationship Id="rId6" Type="http://schemas.openxmlformats.org/officeDocument/2006/relationships/tags" Target="../tags/tag134.xml" /><Relationship Id="rId7" Type="http://schemas.openxmlformats.org/officeDocument/2006/relationships/tags" Target="../tags/tag135.xml" /><Relationship Id="rId8" Type="http://schemas.openxmlformats.org/officeDocument/2006/relationships/tags" Target="../tags/tag136.xml" /><Relationship Id="rId9" Type="http://schemas.openxmlformats.org/officeDocument/2006/relationships/tags" Target="../tags/tag137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10" Type="http://schemas.openxmlformats.org/officeDocument/2006/relationships/tags" Target="../tags/tag187.xml" /><Relationship Id="rId11" Type="http://schemas.openxmlformats.org/officeDocument/2006/relationships/tags" Target="../tags/tag188.xml" /><Relationship Id="rId12" Type="http://schemas.openxmlformats.org/officeDocument/2006/relationships/tags" Target="../tags/tag189.xml" /><Relationship Id="rId13" Type="http://schemas.openxmlformats.org/officeDocument/2006/relationships/tags" Target="../tags/tag190.xml" /><Relationship Id="rId14" Type="http://schemas.openxmlformats.org/officeDocument/2006/relationships/tags" Target="../tags/tag191.xml" /><Relationship Id="rId15" Type="http://schemas.openxmlformats.org/officeDocument/2006/relationships/tags" Target="../tags/tag192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180.xml" /><Relationship Id="rId4" Type="http://schemas.openxmlformats.org/officeDocument/2006/relationships/tags" Target="../tags/tag181.xml" /><Relationship Id="rId5" Type="http://schemas.openxmlformats.org/officeDocument/2006/relationships/tags" Target="../tags/tag182.xml" /><Relationship Id="rId6" Type="http://schemas.openxmlformats.org/officeDocument/2006/relationships/tags" Target="../tags/tag183.xml" /><Relationship Id="rId7" Type="http://schemas.openxmlformats.org/officeDocument/2006/relationships/tags" Target="../tags/tag184.xml" /><Relationship Id="rId8" Type="http://schemas.openxmlformats.org/officeDocument/2006/relationships/tags" Target="../tags/tag185.xml" /><Relationship Id="rId9" Type="http://schemas.openxmlformats.org/officeDocument/2006/relationships/tags" Target="../tags/tag186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197.xml" /><Relationship Id="rId4" Type="http://schemas.openxmlformats.org/officeDocument/2006/relationships/tags" Target="../tags/tag198.xml" /><Relationship Id="rId5" Type="http://schemas.openxmlformats.org/officeDocument/2006/relationships/tags" Target="../tags/tag199.xml" /><Relationship Id="rId6" Type="http://schemas.openxmlformats.org/officeDocument/2006/relationships/tags" Target="../tags/tag200.xml" /><Relationship Id="rId7" Type="http://schemas.openxmlformats.org/officeDocument/2006/relationships/slide" Target="slide2.xml" TargetMode="Internal" /><Relationship Id="rId8" Type="http://schemas.openxmlformats.org/officeDocument/2006/relationships/tags" Target="../tags/tag201.xml" /><Relationship Id="rId9" Type="http://schemas.openxmlformats.org/officeDocument/2006/relationships/tags" Target="../tags/tag20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207.xml" /><Relationship Id="rId4" Type="http://schemas.openxmlformats.org/officeDocument/2006/relationships/tags" Target="../tags/tag208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213.xml" /><Relationship Id="rId4" Type="http://schemas.openxmlformats.org/officeDocument/2006/relationships/tags" Target="../tags/tag214.xml" /><Relationship Id="rId5" Type="http://schemas.openxmlformats.org/officeDocument/2006/relationships/image" Target="../media/image4.jpeg" /><Relationship Id="rId6" Type="http://schemas.openxmlformats.org/officeDocument/2006/relationships/tags" Target="../tags/tag215.xml" /><Relationship Id="rId7" Type="http://schemas.openxmlformats.org/officeDocument/2006/relationships/tags" Target="../tags/tag216.xml" /><Relationship Id="rId8" Type="http://schemas.openxmlformats.org/officeDocument/2006/relationships/tags" Target="../tags/tag217.xml" /><Relationship Id="rId9" Type="http://schemas.openxmlformats.org/officeDocument/2006/relationships/tags" Target="../tags/tag21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223.xml" /><Relationship Id="rId4" Type="http://schemas.openxmlformats.org/officeDocument/2006/relationships/tags" Target="../tags/tag224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68140" y="2592775"/>
            <a:ext cx="10969200" cy="705600"/>
          </a:xfrm>
        </p:spPr>
        <p:txBody>
          <a:bodyPr>
            <a:noAutofit/>
          </a:bodyPr>
          <a:lstStyle/>
          <a:p>
            <a:r>
              <a:rPr lang="zh-CN" altLang="en-US" sz="8000"/>
              <a:t>第三节 汽化和液化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2" name="水沸腾">
            <a:hlinkClick action="ppaction://media"/>
          </p:cNvPr>
          <p:cNvPicPr/>
          <p:nvPr>
            <a:videoFile r:link="rId6"/>
            <p:custDataLst>
              <p:tags r:id="rId5"/>
            </p:custDataLst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1335" y="671830"/>
            <a:ext cx="11259185" cy="5498465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85341" name="表格 8534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951865" y="518160"/>
          <a:ext cx="9617710" cy="1311275"/>
        </p:xfrm>
        <a:graphic>
          <a:graphicData uri="http://schemas.openxmlformats.org/drawingml/2006/table">
            <a:tbl>
              <a:tblPr/>
              <a:tblGrid>
                <a:gridCol w="1410970"/>
                <a:gridCol w="616585"/>
                <a:gridCol w="686435"/>
                <a:gridCol w="655955"/>
                <a:gridCol w="558800"/>
                <a:gridCol w="610870"/>
                <a:gridCol w="588010"/>
                <a:gridCol w="683895"/>
                <a:gridCol w="621030"/>
                <a:gridCol w="746760"/>
                <a:gridCol w="826770"/>
                <a:gridCol w="826135"/>
                <a:gridCol w="785495"/>
              </a:tblGrid>
              <a:tr h="65595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>
                          <a:latin typeface="Times New Roman" panose="02020603050405020304"/>
                          <a:ea typeface="楷体" panose="02010609060101010101" pitchFamily="49" charset="-122"/>
                        </a:rPr>
                        <a:t>时间</a:t>
                      </a:r>
                      <a:r>
                        <a:rPr lang="en-US" altLang="zh-CN" sz="2400">
                          <a:latin typeface="Times New Roman" panose="02020603050405020304"/>
                          <a:ea typeface="楷体" panose="02010609060101010101" pitchFamily="49" charset="-122"/>
                        </a:rPr>
                        <a:t>/min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>
                          <a:latin typeface="Times New Roman" panose="02020603050405020304"/>
                          <a:ea typeface="楷体" panose="02010609060101010101" pitchFamily="49" charset="-122"/>
                        </a:rPr>
                        <a:t>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>
                          <a:latin typeface="Times New Roman" panose="02020603050405020304"/>
                          <a:ea typeface="楷体" panose="02010609060101010101" pitchFamily="49" charset="-122"/>
                        </a:rPr>
                        <a:t>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>
                          <a:latin typeface="Times New Roman" panose="02020603050405020304"/>
                          <a:ea typeface="楷体" panose="02010609060101010101" pitchFamily="49" charset="-122"/>
                        </a:rPr>
                        <a:t>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>
                          <a:latin typeface="Times New Roman" panose="02020603050405020304"/>
                          <a:ea typeface="楷体" panose="02010609060101010101" pitchFamily="49" charset="-122"/>
                        </a:rPr>
                        <a:t>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>
                          <a:latin typeface="Times New Roman" panose="02020603050405020304"/>
                          <a:ea typeface="楷体" panose="02010609060101010101" pitchFamily="49" charset="-122"/>
                        </a:rPr>
                        <a:t>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>
                          <a:latin typeface="Times New Roman" panose="02020603050405020304"/>
                          <a:ea typeface="楷体" panose="02010609060101010101" pitchFamily="49" charset="-122"/>
                        </a:rPr>
                        <a:t>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>
                          <a:latin typeface="Times New Roman" panose="02020603050405020304"/>
                          <a:ea typeface="楷体" panose="02010609060101010101" pitchFamily="49" charset="-122"/>
                        </a:rPr>
                        <a:t>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>
                          <a:latin typeface="Times New Roman" panose="02020603050405020304"/>
                          <a:ea typeface="楷体" panose="02010609060101010101" pitchFamily="49" charset="-122"/>
                        </a:rPr>
                        <a:t>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>
                          <a:latin typeface="Times New Roman" panose="02020603050405020304"/>
                          <a:ea typeface="楷体" panose="02010609060101010101" pitchFamily="49" charset="-122"/>
                        </a:rPr>
                        <a:t>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>
                          <a:latin typeface="Times New Roman" panose="02020603050405020304"/>
                          <a:ea typeface="楷体" panose="02010609060101010101" pitchFamily="49" charset="-122"/>
                        </a:rPr>
                        <a:t>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>
                          <a:latin typeface="Times New Roman" panose="02020603050405020304"/>
                          <a:ea typeface="楷体" panose="02010609060101010101" pitchFamily="49" charset="-122"/>
                        </a:rPr>
                        <a:t>10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>
                          <a:latin typeface="Times New Roman" panose="02020603050405020304"/>
                          <a:ea typeface="楷体" panose="02010609060101010101" pitchFamily="49" charset="-122"/>
                        </a:rPr>
                        <a:t>11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32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>
                          <a:latin typeface="Times New Roman" panose="02020603050405020304"/>
                          <a:ea typeface="楷体" panose="02010609060101010101" pitchFamily="49" charset="-122"/>
                        </a:rPr>
                        <a:t>温度</a:t>
                      </a:r>
                      <a:r>
                        <a:rPr lang="en-US" altLang="zh-CN" sz="2400">
                          <a:latin typeface="Times New Roman" panose="02020603050405020304"/>
                          <a:ea typeface="楷体" panose="02010609060101010101" pitchFamily="49" charset="-122"/>
                        </a:rPr>
                        <a:t>/℃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>
                          <a:latin typeface="Times New Roman" panose="02020603050405020304"/>
                          <a:ea typeface="楷体" panose="02010609060101010101" pitchFamily="49" charset="-122"/>
                        </a:rPr>
                        <a:t>85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>
                          <a:latin typeface="Times New Roman" panose="02020603050405020304"/>
                          <a:ea typeface="楷体" panose="02010609060101010101" pitchFamily="49" charset="-122"/>
                        </a:rPr>
                        <a:t>87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>
                          <a:latin typeface="Times New Roman" panose="02020603050405020304"/>
                          <a:ea typeface="楷体" panose="02010609060101010101" pitchFamily="49" charset="-122"/>
                        </a:rPr>
                        <a:t>89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>
                          <a:latin typeface="Times New Roman" panose="02020603050405020304"/>
                          <a:ea typeface="楷体" panose="02010609060101010101" pitchFamily="49" charset="-122"/>
                        </a:rPr>
                        <a:t>91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>
                          <a:latin typeface="Times New Roman" panose="02020603050405020304"/>
                          <a:ea typeface="楷体" panose="02010609060101010101" pitchFamily="49" charset="-122"/>
                        </a:rPr>
                        <a:t>93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>
                          <a:latin typeface="Times New Roman" panose="02020603050405020304"/>
                          <a:ea typeface="楷体" panose="02010609060101010101" pitchFamily="49" charset="-122"/>
                        </a:rPr>
                        <a:t>95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>
                          <a:latin typeface="Times New Roman" panose="02020603050405020304"/>
                          <a:ea typeface="楷体" panose="02010609060101010101" pitchFamily="49" charset="-122"/>
                        </a:rPr>
                        <a:t>97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>
                          <a:latin typeface="Times New Roman" panose="02020603050405020304"/>
                          <a:ea typeface="楷体" panose="02010609060101010101" pitchFamily="49" charset="-122"/>
                        </a:rPr>
                        <a:t>99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>
                          <a:latin typeface="Times New Roman" panose="02020603050405020304"/>
                          <a:ea typeface="楷体" panose="02010609060101010101" pitchFamily="49" charset="-122"/>
                        </a:rPr>
                        <a:t>100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>
                          <a:latin typeface="Times New Roman" panose="02020603050405020304"/>
                          <a:ea typeface="楷体" panose="02010609060101010101" pitchFamily="49" charset="-122"/>
                        </a:rPr>
                        <a:t>100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>
                          <a:latin typeface="Times New Roman" panose="02020603050405020304"/>
                          <a:ea typeface="楷体" panose="02010609060101010101" pitchFamily="49" charset="-122"/>
                        </a:rPr>
                        <a:t>100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>
                          <a:latin typeface="Times New Roman" panose="02020603050405020304"/>
                          <a:ea typeface="楷体" panose="02010609060101010101" pitchFamily="49" charset="-122"/>
                        </a:rPr>
                        <a:t>100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292" name="文本框 85291"/>
          <p:cNvSpPr txBox="1"/>
          <p:nvPr>
            <p:custDataLst>
              <p:tags r:id="rId5"/>
            </p:custDataLst>
          </p:nvPr>
        </p:nvSpPr>
        <p:spPr>
          <a:xfrm>
            <a:off x="1597025" y="2209800"/>
            <a:ext cx="736600" cy="365760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66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实验数据处理</a:t>
            </a:r>
            <a:endParaRPr lang="zh-CN" altLang="en-US" sz="3600">
              <a:solidFill>
                <a:srgbClr val="FF6600"/>
              </a:solidFill>
              <a:latin typeface="Verdana" panose="020b0604030504040204" pitchFamily="34" charset="0"/>
              <a:ea typeface="华文彩云" panose="02010800040101010101" pitchFamily="2" charset="-122"/>
            </a:endParaRPr>
          </a:p>
        </p:txBody>
      </p:sp>
      <p:grpSp>
        <p:nvGrpSpPr>
          <p:cNvPr id="85307" name="组合 85306"/>
          <p:cNvGrpSpPr/>
          <p:nvPr>
            <p:custDataLst>
              <p:tags r:id="rId6"/>
            </p:custDataLst>
          </p:nvPr>
        </p:nvGrpSpPr>
        <p:grpSpPr>
          <a:xfrm>
            <a:off x="3276600" y="1987550"/>
            <a:ext cx="5721350" cy="4077200"/>
            <a:chOff x="-28" y="1152"/>
            <a:chExt cx="2840" cy="2219"/>
          </a:xfrm>
        </p:grpSpPr>
        <p:sp>
          <p:nvSpPr>
            <p:cNvPr id="85308" name="直接连接符 85307"/>
            <p:cNvSpPr/>
            <p:nvPr>
              <p:custDataLst>
                <p:tags r:id="rId7"/>
              </p:custDataLst>
            </p:nvPr>
          </p:nvSpPr>
          <p:spPr>
            <a:xfrm flipH="1" flipV="1">
              <a:off x="644" y="1392"/>
              <a:ext cx="0" cy="168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85309" name="直接连接符 85308"/>
            <p:cNvSpPr/>
            <p:nvPr>
              <p:custDataLst>
                <p:tags r:id="rId8"/>
              </p:custDataLst>
            </p:nvPr>
          </p:nvSpPr>
          <p:spPr>
            <a:xfrm>
              <a:off x="644" y="3072"/>
              <a:ext cx="172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85310" name="文本框 85309"/>
            <p:cNvSpPr txBox="1"/>
            <p:nvPr>
              <p:custDataLst>
                <p:tags r:id="rId9"/>
              </p:custDataLst>
            </p:nvPr>
          </p:nvSpPr>
          <p:spPr>
            <a:xfrm>
              <a:off x="2064" y="3120"/>
              <a:ext cx="748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buClrTx/>
              </a:pPr>
              <a:r>
                <a:rPr lang="zh-CN" altLang="en-US" sz="2400" b="1">
                  <a:latin typeface="Arial" panose="020b0604020202020204" pitchFamily="34" charset="0"/>
                  <a:ea typeface="宋体" panose="02010600030101010101" pitchFamily="2" charset="-122"/>
                </a:rPr>
                <a:t>时间/分</a:t>
              </a:r>
            </a:p>
          </p:txBody>
        </p:sp>
        <p:sp>
          <p:nvSpPr>
            <p:cNvPr id="85311" name="文本框 85310"/>
            <p:cNvSpPr txBox="1"/>
            <p:nvPr>
              <p:custDataLst>
                <p:tags r:id="rId10"/>
              </p:custDataLst>
            </p:nvPr>
          </p:nvSpPr>
          <p:spPr>
            <a:xfrm>
              <a:off x="-28" y="1152"/>
              <a:ext cx="698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buClrTx/>
              </a:pPr>
              <a:r>
                <a:rPr lang="zh-CN" altLang="en-US" sz="2400" b="1">
                  <a:latin typeface="Arial" panose="020b0604020202020204" pitchFamily="34" charset="0"/>
                  <a:ea typeface="宋体" panose="02010600030101010101" pitchFamily="2" charset="-122"/>
                </a:rPr>
                <a:t>温度</a:t>
              </a:r>
              <a:r>
                <a:rPr lang="zh-CN" altLang="en-US" sz="2400" b="1">
                  <a:latin typeface="Arial" panose="020b0604020202020204" pitchFamily="34" charset="0"/>
                  <a:ea typeface="Arial" panose="020b0604020202020204" pitchFamily="34" charset="0"/>
                </a:rPr>
                <a:t>/</a:t>
              </a:r>
              <a:r>
                <a:rPr lang="zh-CN" altLang="en-US" sz="2400" b="1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°</a:t>
              </a:r>
              <a:r>
                <a:rPr lang="en-US" altLang="zh-CN" sz="2400" b="1">
                  <a:latin typeface="Arial" panose="020b0604020202020204" pitchFamily="34" charset="0"/>
                  <a:ea typeface="宋体" panose="02010600030101010101" pitchFamily="2" charset="-122"/>
                </a:rPr>
                <a:t>C</a:t>
              </a:r>
            </a:p>
          </p:txBody>
        </p:sp>
      </p:grpSp>
      <p:sp>
        <p:nvSpPr>
          <p:cNvPr id="85320" name="直接连接符 85319"/>
          <p:cNvSpPr/>
          <p:nvPr>
            <p:custDataLst>
              <p:tags r:id="rId11"/>
            </p:custDataLst>
          </p:nvPr>
        </p:nvSpPr>
        <p:spPr>
          <a:xfrm flipV="1">
            <a:off x="4683125" y="3572510"/>
            <a:ext cx="2501900" cy="16002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85324" name="直接连接符 85323"/>
          <p:cNvSpPr/>
          <p:nvPr>
            <p:custDataLst>
              <p:tags r:id="rId12"/>
            </p:custDataLst>
          </p:nvPr>
        </p:nvSpPr>
        <p:spPr>
          <a:xfrm>
            <a:off x="7156450" y="3561080"/>
            <a:ext cx="1623695" cy="1143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85327" name="直接连接符 85326"/>
          <p:cNvSpPr/>
          <p:nvPr>
            <p:custDataLst>
              <p:tags r:id="rId13"/>
            </p:custDataLst>
          </p:nvPr>
        </p:nvSpPr>
        <p:spPr>
          <a:xfrm flipH="1" flipV="1">
            <a:off x="4108450" y="3484563"/>
            <a:ext cx="2938463" cy="49212"/>
          </a:xfrm>
          <a:prstGeom prst="line">
            <a:avLst/>
          </a:prstGeom>
          <a:ln w="57150" cap="flat" cmpd="sng">
            <a:solidFill>
              <a:schemeClr val="tx2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85328" name="文本框 85327"/>
          <p:cNvSpPr txBox="1"/>
          <p:nvPr>
            <p:custDataLst>
              <p:tags r:id="rId14"/>
            </p:custDataLst>
          </p:nvPr>
        </p:nvSpPr>
        <p:spPr>
          <a:xfrm>
            <a:off x="3194050" y="3255963"/>
            <a:ext cx="11604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沸点</a:t>
            </a:r>
          </a:p>
        </p:txBody>
      </p:sp>
      <p:sp>
        <p:nvSpPr>
          <p:cNvPr id="85330" name="左大括号 85329"/>
          <p:cNvSpPr/>
          <p:nvPr>
            <p:custDataLst>
              <p:tags r:id="rId15"/>
            </p:custDataLst>
          </p:nvPr>
        </p:nvSpPr>
        <p:spPr>
          <a:xfrm>
            <a:off x="4340225" y="3533775"/>
            <a:ext cx="290195" cy="1638300"/>
          </a:xfrm>
          <a:prstGeom prst="leftBrace">
            <a:avLst>
              <a:gd name="adj1" fmla="val 27777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5332" name="文本框 85331"/>
          <p:cNvSpPr txBox="1"/>
          <p:nvPr>
            <p:custDataLst>
              <p:tags r:id="rId16"/>
            </p:custDataLst>
          </p:nvPr>
        </p:nvSpPr>
        <p:spPr>
          <a:xfrm>
            <a:off x="3276600" y="4261803"/>
            <a:ext cx="11604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液态</a:t>
            </a:r>
          </a:p>
        </p:txBody>
      </p:sp>
      <p:sp>
        <p:nvSpPr>
          <p:cNvPr id="85333" name="文本框 85332"/>
          <p:cNvSpPr txBox="1"/>
          <p:nvPr>
            <p:custDataLst>
              <p:tags r:id="rId17"/>
            </p:custDataLst>
          </p:nvPr>
        </p:nvSpPr>
        <p:spPr>
          <a:xfrm>
            <a:off x="3575050" y="2798763"/>
            <a:ext cx="12573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气态</a:t>
            </a:r>
          </a:p>
        </p:txBody>
      </p:sp>
      <p:sp>
        <p:nvSpPr>
          <p:cNvPr id="85334" name="左大括号 85333"/>
          <p:cNvSpPr/>
          <p:nvPr>
            <p:custDataLst>
              <p:tags r:id="rId18"/>
            </p:custDataLst>
          </p:nvPr>
        </p:nvSpPr>
        <p:spPr>
          <a:xfrm>
            <a:off x="4337050" y="2493963"/>
            <a:ext cx="225425" cy="942975"/>
          </a:xfrm>
          <a:prstGeom prst="leftBrace">
            <a:avLst>
              <a:gd name="adj1" fmla="val 34859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5336" name="左大括号 85335"/>
          <p:cNvSpPr/>
          <p:nvPr>
            <p:custDataLst>
              <p:tags r:id="rId19"/>
            </p:custDataLst>
          </p:nvPr>
        </p:nvSpPr>
        <p:spPr>
          <a:xfrm rot="5400000" flipV="1">
            <a:off x="7821295" y="2439035"/>
            <a:ext cx="293370" cy="1623060"/>
          </a:xfrm>
          <a:prstGeom prst="leftBrace">
            <a:avLst>
              <a:gd name="adj1" fmla="val 20000"/>
              <a:gd name="adj2" fmla="val 53606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5337" name="文本框 85336"/>
          <p:cNvSpPr txBox="1"/>
          <p:nvPr>
            <p:custDataLst>
              <p:tags r:id="rId20"/>
            </p:custDataLst>
          </p:nvPr>
        </p:nvSpPr>
        <p:spPr>
          <a:xfrm>
            <a:off x="7092315" y="2448243"/>
            <a:ext cx="1752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沸腾过程</a:t>
            </a:r>
          </a:p>
        </p:txBody>
      </p:sp>
      <p:sp>
        <p:nvSpPr>
          <p:cNvPr id="6" name="文本框 5"/>
          <p:cNvSpPr txBox="1"/>
          <p:nvPr>
            <p:custDataLst>
              <p:tags r:id="rId21"/>
            </p:custDataLst>
          </p:nvPr>
        </p:nvSpPr>
        <p:spPr>
          <a:xfrm>
            <a:off x="4682490" y="4653280"/>
            <a:ext cx="929640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/>
                <a:ea typeface="楷体" panose="02010609060101010101" pitchFamily="49" charset="-122"/>
              </a:rPr>
              <a:t>A</a:t>
            </a:r>
            <a:endParaRPr lang="en-US" altLang="zh-CN" sz="2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2"/>
            </p:custDataLst>
          </p:nvPr>
        </p:nvSpPr>
        <p:spPr>
          <a:xfrm>
            <a:off x="7156450" y="3572510"/>
            <a:ext cx="533400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/>
                <a:ea typeface="楷体" panose="02010609060101010101" pitchFamily="49" charset="-122"/>
              </a:rPr>
              <a:t>B</a:t>
            </a:r>
            <a:endParaRPr lang="en-US" altLang="zh-CN" sz="2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3"/>
            </p:custDataLst>
          </p:nvPr>
        </p:nvSpPr>
        <p:spPr>
          <a:xfrm>
            <a:off x="8779510" y="3572510"/>
            <a:ext cx="487680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/>
                <a:ea typeface="楷体" panose="02010609060101010101" pitchFamily="49" charset="-122"/>
              </a:rPr>
              <a:t>C</a:t>
            </a:r>
            <a:endParaRPr lang="en-US" altLang="zh-CN" sz="2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5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83970" name="组合 83969"/>
          <p:cNvGrpSpPr/>
          <p:nvPr>
            <p:custDataLst>
              <p:tags r:id="rId4"/>
            </p:custDataLst>
          </p:nvPr>
        </p:nvGrpSpPr>
        <p:grpSpPr>
          <a:xfrm>
            <a:off x="2640013" y="3141663"/>
            <a:ext cx="2590800" cy="2902591"/>
            <a:chOff x="768" y="1440"/>
            <a:chExt cx="1632" cy="2282"/>
          </a:xfrm>
        </p:grpSpPr>
        <p:sp>
          <p:nvSpPr>
            <p:cNvPr id="83971" name="矩形 83970"/>
            <p:cNvSpPr/>
            <p:nvPr>
              <p:custDataLst>
                <p:tags r:id="rId5"/>
              </p:custDataLst>
            </p:nvPr>
          </p:nvSpPr>
          <p:spPr>
            <a:xfrm>
              <a:off x="768" y="1440"/>
              <a:ext cx="1536" cy="1872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chemeClr val="bg1"/>
              </a:bgClr>
            </a:patt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3972" name="组合 83971"/>
            <p:cNvGrpSpPr/>
            <p:nvPr>
              <p:custDataLst>
                <p:tags r:id="rId6"/>
              </p:custDataLst>
            </p:nvPr>
          </p:nvGrpSpPr>
          <p:grpSpPr>
            <a:xfrm>
              <a:off x="1008" y="1536"/>
              <a:ext cx="1008" cy="1773"/>
              <a:chOff x="3504" y="1536"/>
              <a:chExt cx="1008" cy="1773"/>
            </a:xfrm>
          </p:grpSpPr>
          <p:grpSp>
            <p:nvGrpSpPr>
              <p:cNvPr id="83973" name="组合 83972"/>
              <p:cNvGrpSpPr/>
              <p:nvPr>
                <p:custDataLst>
                  <p:tags r:id="rId7"/>
                </p:custDataLst>
              </p:nvPr>
            </p:nvGrpSpPr>
            <p:grpSpPr>
              <a:xfrm>
                <a:off x="3504" y="1536"/>
                <a:ext cx="1008" cy="1488"/>
                <a:chOff x="3504" y="1536"/>
                <a:chExt cx="1008" cy="1488"/>
              </a:xfrm>
            </p:grpSpPr>
            <p:sp>
              <p:nvSpPr>
                <p:cNvPr id="83974" name="椭圆 83973"/>
                <p:cNvSpPr/>
                <p:nvPr>
                  <p:custDataLst>
                    <p:tags r:id="rId8"/>
                  </p:custDataLst>
                </p:nvPr>
              </p:nvSpPr>
              <p:spPr>
                <a:xfrm rot="-10392956">
                  <a:off x="4224" y="2736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3975" name="椭圆 83974"/>
                <p:cNvSpPr/>
                <p:nvPr>
                  <p:custDataLst>
                    <p:tags r:id="rId9"/>
                  </p:custDataLst>
                </p:nvPr>
              </p:nvSpPr>
              <p:spPr>
                <a:xfrm rot="-10392956">
                  <a:off x="3596" y="2496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3976" name="椭圆 83975"/>
                <p:cNvSpPr/>
                <p:nvPr>
                  <p:custDataLst>
                    <p:tags r:id="rId10"/>
                  </p:custDataLst>
                </p:nvPr>
              </p:nvSpPr>
              <p:spPr>
                <a:xfrm rot="-10392956">
                  <a:off x="4032" y="2326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3977" name="椭圆 83976"/>
                <p:cNvSpPr/>
                <p:nvPr>
                  <p:custDataLst>
                    <p:tags r:id="rId11"/>
                  </p:custDataLst>
                </p:nvPr>
              </p:nvSpPr>
              <p:spPr>
                <a:xfrm rot="-10392956">
                  <a:off x="3504" y="196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3978" name="椭圆 83977"/>
                <p:cNvSpPr/>
                <p:nvPr>
                  <p:custDataLst>
                    <p:tags r:id="rId12"/>
                  </p:custDataLst>
                </p:nvPr>
              </p:nvSpPr>
              <p:spPr>
                <a:xfrm rot="-10392956">
                  <a:off x="3936" y="1936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3979" name="椭圆 83978"/>
                <p:cNvSpPr/>
                <p:nvPr>
                  <p:custDataLst>
                    <p:tags r:id="rId13"/>
                  </p:custDataLst>
                </p:nvPr>
              </p:nvSpPr>
              <p:spPr>
                <a:xfrm rot="-10392956">
                  <a:off x="3504" y="1536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3980" name="椭圆 83979"/>
                <p:cNvSpPr/>
                <p:nvPr>
                  <p:custDataLst>
                    <p:tags r:id="rId14"/>
                  </p:custDataLst>
                </p:nvPr>
              </p:nvSpPr>
              <p:spPr>
                <a:xfrm rot="-10392956">
                  <a:off x="3936" y="1636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83981" name="椭圆 83980"/>
              <p:cNvSpPr/>
              <p:nvPr>
                <p:custDataLst>
                  <p:tags r:id="rId15"/>
                </p:custDataLst>
              </p:nvPr>
            </p:nvSpPr>
            <p:spPr>
              <a:xfrm rot="-10392956">
                <a:off x="3696" y="2976"/>
                <a:ext cx="383" cy="333"/>
              </a:xfrm>
              <a:prstGeom prst="ellipse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3982" name="文本框 83981"/>
            <p:cNvSpPr txBox="1"/>
            <p:nvPr>
              <p:custDataLst>
                <p:tags r:id="rId16"/>
              </p:custDataLst>
            </p:nvPr>
          </p:nvSpPr>
          <p:spPr>
            <a:xfrm>
              <a:off x="1152" y="3360"/>
              <a:ext cx="1248" cy="3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>
                  <a:latin typeface="Times New Roman" panose="02020603050405020304" pitchFamily="18" charset="0"/>
                  <a:ea typeface="宋体" panose="02010600030101010101" pitchFamily="2" charset="-122"/>
                </a:rPr>
                <a:t>沸腾前</a:t>
              </a:r>
            </a:p>
          </p:txBody>
        </p:sp>
      </p:grpSp>
      <p:sp>
        <p:nvSpPr>
          <p:cNvPr id="83983" name="文本框 83982"/>
          <p:cNvSpPr txBox="1"/>
          <p:nvPr>
            <p:custDataLst>
              <p:tags r:id="rId17"/>
            </p:custDataLst>
          </p:nvPr>
        </p:nvSpPr>
        <p:spPr>
          <a:xfrm>
            <a:off x="2222500" y="914400"/>
            <a:ext cx="4953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66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观察现象</a:t>
            </a:r>
            <a:r>
              <a:rPr lang="en-US" altLang="zh-CN" sz="3600" b="1">
                <a:solidFill>
                  <a:srgbClr val="FF66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:</a:t>
            </a:r>
          </a:p>
        </p:txBody>
      </p:sp>
      <p:grpSp>
        <p:nvGrpSpPr>
          <p:cNvPr id="83984" name="组合 83983"/>
          <p:cNvGrpSpPr/>
          <p:nvPr>
            <p:custDataLst>
              <p:tags r:id="rId18"/>
            </p:custDataLst>
          </p:nvPr>
        </p:nvGrpSpPr>
        <p:grpSpPr>
          <a:xfrm>
            <a:off x="6648450" y="3276600"/>
            <a:ext cx="3048000" cy="2784933"/>
            <a:chOff x="3456" y="1440"/>
            <a:chExt cx="1920" cy="2300"/>
          </a:xfrm>
        </p:grpSpPr>
        <p:sp>
          <p:nvSpPr>
            <p:cNvPr id="83985" name="矩形 83984"/>
            <p:cNvSpPr/>
            <p:nvPr>
              <p:custDataLst>
                <p:tags r:id="rId19"/>
              </p:custDataLst>
            </p:nvPr>
          </p:nvSpPr>
          <p:spPr>
            <a:xfrm>
              <a:off x="3456" y="1440"/>
              <a:ext cx="1536" cy="1872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chemeClr val="bg1"/>
              </a:bgClr>
            </a:patt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3986" name="组合 83985"/>
            <p:cNvGrpSpPr/>
            <p:nvPr>
              <p:custDataLst>
                <p:tags r:id="rId20"/>
              </p:custDataLst>
            </p:nvPr>
          </p:nvGrpSpPr>
          <p:grpSpPr>
            <a:xfrm>
              <a:off x="3600" y="1536"/>
              <a:ext cx="1008" cy="1680"/>
              <a:chOff x="1440" y="1536"/>
              <a:chExt cx="1008" cy="1680"/>
            </a:xfrm>
          </p:grpSpPr>
          <p:sp>
            <p:nvSpPr>
              <p:cNvPr id="83987" name="椭圆 83986"/>
              <p:cNvSpPr/>
              <p:nvPr>
                <p:custDataLst>
                  <p:tags r:id="rId21"/>
                </p:custDataLst>
              </p:nvPr>
            </p:nvSpPr>
            <p:spPr>
              <a:xfrm>
                <a:off x="1440" y="1536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988" name="椭圆 83987"/>
              <p:cNvSpPr/>
              <p:nvPr>
                <p:custDataLst>
                  <p:tags r:id="rId22"/>
                </p:custDataLst>
              </p:nvPr>
            </p:nvSpPr>
            <p:spPr>
              <a:xfrm>
                <a:off x="2064" y="1680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989" name="椭圆 83988"/>
              <p:cNvSpPr/>
              <p:nvPr>
                <p:custDataLst>
                  <p:tags r:id="rId23"/>
                </p:custDataLst>
              </p:nvPr>
            </p:nvSpPr>
            <p:spPr>
              <a:xfrm>
                <a:off x="1632" y="2160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990" name="椭圆 83989"/>
              <p:cNvSpPr/>
              <p:nvPr>
                <p:custDataLst>
                  <p:tags r:id="rId24"/>
                </p:custDataLst>
              </p:nvPr>
            </p:nvSpPr>
            <p:spPr>
              <a:xfrm>
                <a:off x="2160" y="220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991" name="椭圆 83990"/>
              <p:cNvSpPr/>
              <p:nvPr>
                <p:custDataLst>
                  <p:tags r:id="rId25"/>
                </p:custDataLst>
              </p:nvPr>
            </p:nvSpPr>
            <p:spPr>
              <a:xfrm>
                <a:off x="1728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992" name="椭圆 83991"/>
              <p:cNvSpPr/>
              <p:nvPr>
                <p:custDataLst>
                  <p:tags r:id="rId26"/>
                </p:custDataLst>
              </p:nvPr>
            </p:nvSpPr>
            <p:spPr>
              <a:xfrm>
                <a:off x="2304" y="264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993" name="椭圆 83992"/>
              <p:cNvSpPr/>
              <p:nvPr>
                <p:custDataLst>
                  <p:tags r:id="rId27"/>
                </p:custDataLst>
              </p:nvPr>
            </p:nvSpPr>
            <p:spPr>
              <a:xfrm>
                <a:off x="2400" y="302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994" name="椭圆 83993"/>
              <p:cNvSpPr/>
              <p:nvPr>
                <p:custDataLst>
                  <p:tags r:id="rId28"/>
                </p:custDataLst>
              </p:nvPr>
            </p:nvSpPr>
            <p:spPr>
              <a:xfrm>
                <a:off x="1872" y="292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995" name="椭圆 83994"/>
              <p:cNvSpPr/>
              <p:nvPr>
                <p:custDataLst>
                  <p:tags r:id="rId29"/>
                </p:custDataLst>
              </p:nvPr>
            </p:nvSpPr>
            <p:spPr>
              <a:xfrm>
                <a:off x="2016" y="316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3996" name="椭圆 83995"/>
            <p:cNvSpPr/>
            <p:nvPr>
              <p:custDataLst>
                <p:tags r:id="rId30"/>
              </p:custDataLst>
            </p:nvPr>
          </p:nvSpPr>
          <p:spPr>
            <a:xfrm>
              <a:off x="4656" y="3216"/>
              <a:ext cx="48" cy="4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997" name="文本框 83996"/>
            <p:cNvSpPr txBox="1"/>
            <p:nvPr>
              <p:custDataLst>
                <p:tags r:id="rId31"/>
              </p:custDataLst>
            </p:nvPr>
          </p:nvSpPr>
          <p:spPr>
            <a:xfrm>
              <a:off x="3888" y="3360"/>
              <a:ext cx="1488" cy="3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>
                  <a:latin typeface="Times New Roman" panose="02020603050405020304" pitchFamily="18" charset="0"/>
                  <a:ea typeface="宋体" panose="02010600030101010101" pitchFamily="2" charset="-122"/>
                </a:rPr>
                <a:t>沸腾时</a:t>
              </a:r>
            </a:p>
          </p:txBody>
        </p:sp>
      </p:grpSp>
      <p:sp>
        <p:nvSpPr>
          <p:cNvPr id="83998" name="文本框 83997"/>
          <p:cNvSpPr txBox="1"/>
          <p:nvPr>
            <p:custDataLst>
              <p:tags r:id="rId32"/>
            </p:custDataLst>
          </p:nvPr>
        </p:nvSpPr>
        <p:spPr>
          <a:xfrm>
            <a:off x="2362200" y="1860550"/>
            <a:ext cx="6826885" cy="11988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、沸腾前、沸腾时气泡上升时的变化？</a:t>
            </a:r>
          </a:p>
          <a:p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、沸腾前水的温度变化？沸腾后如果继续加热，</a:t>
            </a:r>
          </a:p>
          <a:p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    是不是温度越来越高？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3" grpId="0"/>
      <p:bldP spid="8399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75778" name="文本框 75777"/>
          <p:cNvSpPr txBox="1"/>
          <p:nvPr>
            <p:custDataLst>
              <p:tags r:id="rId4"/>
            </p:custDataLst>
          </p:nvPr>
        </p:nvSpPr>
        <p:spPr>
          <a:xfrm>
            <a:off x="2208213" y="1196975"/>
            <a:ext cx="19446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5779" name="文本框 75778"/>
          <p:cNvSpPr txBox="1"/>
          <p:nvPr>
            <p:custDataLst>
              <p:tags r:id="rId5"/>
            </p:custDataLst>
          </p:nvPr>
        </p:nvSpPr>
        <p:spPr>
          <a:xfrm>
            <a:off x="4440238" y="765175"/>
            <a:ext cx="417671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3600" b="1">
                <a:latin typeface="Times New Roman" panose="02020603050405020304" pitchFamily="18" charset="0"/>
                <a:ea typeface="楷体" panose="02010609060101010101" pitchFamily="49" charset="-122"/>
              </a:rPr>
              <a:t>观察水的沸腾</a:t>
            </a:r>
          </a:p>
        </p:txBody>
      </p:sp>
      <p:sp>
        <p:nvSpPr>
          <p:cNvPr id="75780" name="文本框 75779"/>
          <p:cNvSpPr txBox="1"/>
          <p:nvPr>
            <p:custDataLst>
              <p:tags r:id="rId6"/>
            </p:custDataLst>
          </p:nvPr>
        </p:nvSpPr>
        <p:spPr>
          <a:xfrm>
            <a:off x="1774825" y="1125538"/>
            <a:ext cx="8137525" cy="45231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lrTx/>
            </a:pPr>
            <a:r>
              <a:rPr lang="zh-CN" altLang="en-US" sz="3600" b="1">
                <a:solidFill>
                  <a:srgbClr val="FF33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交流与合作</a:t>
            </a:r>
          </a:p>
          <a:p>
            <a:pPr>
              <a:buClrTx/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水在沸腾前，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气泡</a:t>
            </a:r>
            <a:r>
              <a:rPr lang="zh-CN" altLang="en-US" sz="2800" b="1">
                <a:latin typeface="Times New Roman" panose="02020603050405020304" pitchFamily="2" charset="-122"/>
                <a:ea typeface="楷体" panose="02010609060101010101" pitchFamily="49" charset="-122"/>
              </a:rPr>
              <a:t> </a:t>
            </a:r>
            <a:r>
              <a:rPr lang="zh-CN" altLang="en-US" sz="2800" b="1" u="sng">
                <a:latin typeface="Times New Roman" panose="02020603050405020304" pitchFamily="18" charset="0"/>
                <a:ea typeface="楷体" panose="02010609060101010101" pitchFamily="49" charset="-122"/>
              </a:rPr>
              <a:t>                           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</a:p>
          <a:p>
            <a:pPr>
              <a:buClrTx/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沸腾时</a:t>
            </a:r>
            <a:r>
              <a:rPr lang="zh-CN" altLang="en-US" sz="2800" b="1" u="sng">
                <a:latin typeface="Times New Roman" panose="02020603050405020304" pitchFamily="18" charset="0"/>
                <a:ea typeface="楷体" panose="02010609060101010101" pitchFamily="49" charset="-122"/>
              </a:rPr>
              <a:t>                                                     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.                       </a:t>
            </a:r>
            <a:r>
              <a:rPr lang="en-US" altLang="zh-CN" sz="2800" b="1" u="sng">
                <a:latin typeface="Times New Roman" panose="02020603050405020304" pitchFamily="18" charset="0"/>
                <a:ea typeface="楷体" panose="02010609060101010101" pitchFamily="49" charset="-122"/>
              </a:rPr>
              <a:t>      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  </a:t>
            </a:r>
            <a:r>
              <a:rPr lang="en-US" altLang="zh-CN" sz="2800" u="sng">
                <a:latin typeface="Times New Roman" panose="02020603050405020304" pitchFamily="18" charset="0"/>
                <a:ea typeface="楷体" panose="02010609060101010101" pitchFamily="49" charset="-122"/>
              </a:rPr>
              <a:t>                      </a:t>
            </a:r>
          </a:p>
          <a:p>
            <a:pPr>
              <a:buClrTx/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水的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声音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在沸腾前</a:t>
            </a:r>
            <a:r>
              <a:rPr lang="zh-CN" altLang="en-US" sz="2800" b="1" u="sng">
                <a:latin typeface="Times New Roman" panose="02020603050405020304" pitchFamily="18" charset="0"/>
                <a:ea typeface="楷体" panose="02010609060101010101" pitchFamily="49" charset="-122"/>
              </a:rPr>
              <a:t>                      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</a:p>
          <a:p>
            <a:pPr>
              <a:buClrTx/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沸腾时</a:t>
            </a:r>
            <a:r>
              <a:rPr lang="zh-CN" altLang="en-US" sz="2800" b="1" u="sng">
                <a:latin typeface="Times New Roman" panose="02020603050405020304" pitchFamily="18" charset="0"/>
                <a:ea typeface="楷体" panose="02010609060101010101" pitchFamily="49" charset="-122"/>
              </a:rPr>
              <a:t>     </a:t>
            </a:r>
            <a:r>
              <a:rPr lang="zh-CN" altLang="en-US" sz="2800" u="sng">
                <a:latin typeface="Times New Roman" panose="02020603050405020304" pitchFamily="18" charset="0"/>
                <a:ea typeface="楷体" panose="02010609060101010101" pitchFamily="49" charset="-122"/>
              </a:rPr>
              <a:t>                      </a:t>
            </a:r>
            <a:r>
              <a:rPr lang="zh-CN" altLang="en-US" sz="2800" b="1" u="sng">
                <a:latin typeface="Times New Roman" panose="02020603050405020304" pitchFamily="18" charset="0"/>
                <a:ea typeface="楷体" panose="02010609060101010101" pitchFamily="49" charset="-122"/>
              </a:rPr>
              <a:t>    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</a:p>
          <a:p>
            <a:pPr>
              <a:buClrTx/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在沸腾前对水加热，水的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温度</a:t>
            </a:r>
            <a:r>
              <a:rPr lang="zh-CN" altLang="en-US" sz="2800" b="1" u="sng">
                <a:latin typeface="Times New Roman" panose="02020603050405020304" pitchFamily="18" charset="0"/>
                <a:ea typeface="楷体" panose="02010609060101010101" pitchFamily="49" charset="-122"/>
              </a:rPr>
              <a:t>                   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lang="en-US" altLang="zh-CN" sz="2800" u="sng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           </a:t>
            </a:r>
          </a:p>
          <a:p>
            <a:pPr>
              <a:buClrTx/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沸腾时，继续对水加热，水的温度</a:t>
            </a:r>
            <a:r>
              <a:rPr lang="zh-CN" altLang="en-US" sz="2800" b="1" u="sng">
                <a:latin typeface="Times New Roman" panose="02020603050405020304" pitchFamily="18" charset="0"/>
                <a:ea typeface="楷体" panose="02010609060101010101" pitchFamily="49" charset="-122"/>
              </a:rPr>
              <a:t>                    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，   </a:t>
            </a:r>
          </a:p>
          <a:p>
            <a:pPr>
              <a:buClrTx/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实验中，水沸腾时的温度是</a:t>
            </a:r>
            <a:r>
              <a:rPr lang="zh-CN" altLang="en-US" sz="2800" b="1" u="sng">
                <a:latin typeface="Times New Roman" panose="02020603050405020304" pitchFamily="18" charset="0"/>
                <a:ea typeface="楷体" panose="02010609060101010101" pitchFamily="49" charset="-122"/>
              </a:rPr>
              <a:t>               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</a:p>
          <a:p>
            <a:pPr>
              <a:buClrTx/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停止对水加热后，水</a:t>
            </a:r>
            <a:r>
              <a:rPr lang="zh-CN" altLang="en-US" sz="2800" b="1" u="sng">
                <a:latin typeface="Times New Roman" panose="02020603050405020304" pitchFamily="18" charset="0"/>
                <a:ea typeface="楷体" panose="02010609060101010101" pitchFamily="49" charset="-122"/>
              </a:rPr>
              <a:t>            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沸腾，可见水</a:t>
            </a:r>
          </a:p>
          <a:p>
            <a:pPr>
              <a:buClrTx/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沸腾</a:t>
            </a:r>
            <a:r>
              <a:rPr lang="zh-CN" altLang="en-US" sz="2800" b="1" u="sng">
                <a:latin typeface="Times New Roman" panose="02020603050405020304" pitchFamily="18" charset="0"/>
                <a:ea typeface="楷体" panose="02010609060101010101" pitchFamily="49" charset="-122"/>
              </a:rPr>
              <a:t>                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吸热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</a:p>
        </p:txBody>
      </p:sp>
      <p:sp>
        <p:nvSpPr>
          <p:cNvPr id="75781" name="文本框 75780"/>
          <p:cNvSpPr txBox="1"/>
          <p:nvPr>
            <p:custDataLst>
              <p:tags r:id="rId7"/>
            </p:custDataLst>
          </p:nvPr>
        </p:nvSpPr>
        <p:spPr>
          <a:xfrm>
            <a:off x="5016500" y="1557338"/>
            <a:ext cx="34559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上升由大变小</a:t>
            </a:r>
          </a:p>
        </p:txBody>
      </p:sp>
      <p:sp>
        <p:nvSpPr>
          <p:cNvPr id="75782" name="文本框 75781"/>
          <p:cNvSpPr txBox="1"/>
          <p:nvPr>
            <p:custDataLst>
              <p:tags r:id="rId8"/>
            </p:custDataLst>
          </p:nvPr>
        </p:nvSpPr>
        <p:spPr>
          <a:xfrm>
            <a:off x="2782888" y="1989138"/>
            <a:ext cx="56165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上升由小变大，到达液面破裂</a:t>
            </a:r>
          </a:p>
        </p:txBody>
      </p:sp>
      <p:sp>
        <p:nvSpPr>
          <p:cNvPr id="75783" name="文本框 75782"/>
          <p:cNvSpPr txBox="1"/>
          <p:nvPr>
            <p:custDataLst>
              <p:tags r:id="rId9"/>
            </p:custDataLst>
          </p:nvPr>
        </p:nvSpPr>
        <p:spPr>
          <a:xfrm>
            <a:off x="5016500" y="2420938"/>
            <a:ext cx="248443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响声变大</a:t>
            </a:r>
          </a:p>
        </p:txBody>
      </p:sp>
      <p:sp>
        <p:nvSpPr>
          <p:cNvPr id="75784" name="文本框 75783"/>
          <p:cNvSpPr txBox="1"/>
          <p:nvPr>
            <p:custDataLst>
              <p:tags r:id="rId10"/>
            </p:custDataLst>
          </p:nvPr>
        </p:nvSpPr>
        <p:spPr>
          <a:xfrm>
            <a:off x="3216275" y="2852738"/>
            <a:ext cx="22336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响声较小</a:t>
            </a:r>
          </a:p>
        </p:txBody>
      </p:sp>
      <p:sp>
        <p:nvSpPr>
          <p:cNvPr id="75785" name="文本框 75784"/>
          <p:cNvSpPr txBox="1"/>
          <p:nvPr>
            <p:custDataLst>
              <p:tags r:id="rId11"/>
            </p:custDataLst>
          </p:nvPr>
        </p:nvSpPr>
        <p:spPr>
          <a:xfrm>
            <a:off x="6527800" y="3284538"/>
            <a:ext cx="2159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不断上升</a:t>
            </a:r>
          </a:p>
        </p:txBody>
      </p:sp>
      <p:sp>
        <p:nvSpPr>
          <p:cNvPr id="75786" name="文本框 75785"/>
          <p:cNvSpPr txBox="1"/>
          <p:nvPr>
            <p:custDataLst>
              <p:tags r:id="rId12"/>
            </p:custDataLst>
          </p:nvPr>
        </p:nvSpPr>
        <p:spPr>
          <a:xfrm>
            <a:off x="7248525" y="3716338"/>
            <a:ext cx="20891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保持不变</a:t>
            </a:r>
          </a:p>
        </p:txBody>
      </p:sp>
      <p:sp>
        <p:nvSpPr>
          <p:cNvPr id="75787" name="文本框 75786"/>
          <p:cNvSpPr txBox="1"/>
          <p:nvPr>
            <p:custDataLst>
              <p:tags r:id="rId13"/>
            </p:custDataLst>
          </p:nvPr>
        </p:nvSpPr>
        <p:spPr>
          <a:xfrm>
            <a:off x="6167438" y="4149725"/>
            <a:ext cx="18002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100℃</a:t>
            </a:r>
          </a:p>
        </p:txBody>
      </p:sp>
      <p:sp>
        <p:nvSpPr>
          <p:cNvPr id="75788" name="文本框 75787"/>
          <p:cNvSpPr txBox="1"/>
          <p:nvPr>
            <p:custDataLst>
              <p:tags r:id="rId14"/>
            </p:custDataLst>
          </p:nvPr>
        </p:nvSpPr>
        <p:spPr>
          <a:xfrm>
            <a:off x="5159375" y="4581525"/>
            <a:ext cx="23034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不能</a:t>
            </a:r>
          </a:p>
        </p:txBody>
      </p:sp>
      <p:sp>
        <p:nvSpPr>
          <p:cNvPr id="75789" name="文本框 75788"/>
          <p:cNvSpPr txBox="1"/>
          <p:nvPr>
            <p:custDataLst>
              <p:tags r:id="rId15"/>
            </p:custDataLst>
          </p:nvPr>
        </p:nvSpPr>
        <p:spPr>
          <a:xfrm>
            <a:off x="2783205" y="5065078"/>
            <a:ext cx="24479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需要</a:t>
            </a:r>
          </a:p>
        </p:txBody>
      </p:sp>
      <p:pic>
        <p:nvPicPr>
          <p:cNvPr id="75790" name="图片 75789" descr="未标题-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>
            <a:clrChange>
              <a:clrFrom>
                <a:srgbClr val="F6F7FB"/>
              </a:clrFrom>
              <a:clrTo>
                <a:srgbClr val="F6F7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6950" y="981075"/>
            <a:ext cx="1822450" cy="2735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/>
      <p:bldP spid="75782" grpId="1"/>
      <p:bldP spid="75783" grpId="2"/>
      <p:bldP spid="75784" grpId="3"/>
      <p:bldP spid="75785" grpId="4"/>
      <p:bldP spid="75786" grpId="5"/>
      <p:bldP spid="75787" grpId="6"/>
      <p:bldP spid="75788" grpId="7"/>
      <p:bldP spid="75789" grpId="8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87042" name="文本框 87041"/>
          <p:cNvSpPr txBox="1"/>
          <p:nvPr>
            <p:custDataLst>
              <p:tags r:id="rId4"/>
            </p:custDataLst>
          </p:nvPr>
        </p:nvSpPr>
        <p:spPr>
          <a:xfrm>
            <a:off x="2209800" y="3581400"/>
            <a:ext cx="69850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sz="3200" b="1">
                <a:latin typeface="Times New Roman" panose="02020603050405020304" pitchFamily="2" charset="-122"/>
                <a:ea typeface="楷体" panose="02010609060101010101" pitchFamily="49" charset="-122"/>
              </a:rPr>
              <a:t>水在沸腾时</a:t>
            </a:r>
            <a:r>
              <a:rPr lang="zh-CN" altLang="en-US" sz="3200" b="1" u="sng">
                <a:latin typeface="Times New Roman" panose="02020603050405020304" pitchFamily="2" charset="-122"/>
                <a:ea typeface="楷体" panose="02010609060101010101" pitchFamily="49" charset="-122"/>
              </a:rPr>
              <a:t>　　　　</a:t>
            </a:r>
            <a:r>
              <a:rPr lang="zh-CN" altLang="en-US" sz="3200" b="1">
                <a:latin typeface="Times New Roman" panose="02020603050405020304" pitchFamily="2" charset="-122"/>
                <a:ea typeface="楷体" panose="02010609060101010101" pitchFamily="49" charset="-122"/>
              </a:rPr>
              <a:t>，这个温度叫做</a:t>
            </a:r>
            <a:r>
              <a:rPr lang="zh-CN" altLang="en-US" sz="3200" b="1" u="sng">
                <a:latin typeface="Times New Roman" panose="02020603050405020304" pitchFamily="2" charset="-122"/>
                <a:ea typeface="楷体" panose="02010609060101010101" pitchFamily="49" charset="-122"/>
              </a:rPr>
              <a:t>　　</a:t>
            </a:r>
            <a:r>
              <a:rPr lang="zh-CN" altLang="en-US" sz="3200" b="1">
                <a:latin typeface="Times New Roman" panose="02020603050405020304" pitchFamily="2" charset="-122"/>
                <a:ea typeface="楷体" panose="02010609060101010101" pitchFamily="49" charset="-122"/>
              </a:rPr>
              <a:t>．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7044" name="矩形 87043"/>
          <p:cNvSpPr/>
          <p:nvPr>
            <p:custDataLst>
              <p:tags r:id="rId5"/>
            </p:custDataLst>
          </p:nvPr>
        </p:nvSpPr>
        <p:spPr>
          <a:xfrm>
            <a:off x="2424113" y="733425"/>
            <a:ext cx="293878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FF6600"/>
                </a:solidFill>
                <a:latin typeface="Times New Roman" panose="02020603050405020304" pitchFamily="2" charset="-122"/>
                <a:ea typeface="楷体" panose="02010609060101010101" pitchFamily="49" charset="-122"/>
              </a:rPr>
              <a:t>实验结论</a:t>
            </a:r>
            <a:r>
              <a:rPr lang="en-US" altLang="zh-CN" sz="4800" b="1">
                <a:solidFill>
                  <a:srgbClr val="FF6600"/>
                </a:solidFill>
                <a:latin typeface="Times New Roman" panose="02020603050405020304" pitchFamily="2" charset="-122"/>
                <a:ea typeface="楷体" panose="02010609060101010101" pitchFamily="49" charset="-122"/>
              </a:rPr>
              <a:t>:</a:t>
            </a:r>
          </a:p>
        </p:txBody>
      </p:sp>
      <p:sp>
        <p:nvSpPr>
          <p:cNvPr id="87045" name="矩形 87044"/>
          <p:cNvSpPr/>
          <p:nvPr>
            <p:custDataLst>
              <p:tags r:id="rId6"/>
            </p:custDataLst>
          </p:nvPr>
        </p:nvSpPr>
        <p:spPr>
          <a:xfrm>
            <a:off x="2279650" y="1889125"/>
            <a:ext cx="7200900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1.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沸腾是在液体</a:t>
            </a:r>
            <a:r>
              <a:rPr lang="zh-CN" altLang="en-US" sz="3200" b="1" u="sng">
                <a:latin typeface="Times New Roman" panose="02020603050405020304" pitchFamily="18" charset="0"/>
                <a:ea typeface="楷体" panose="02010609060101010101" pitchFamily="49" charset="-122"/>
              </a:rPr>
              <a:t>　　　　　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同时进行</a:t>
            </a:r>
          </a:p>
          <a:p>
            <a:pPr>
              <a:lnSpc>
                <a:spcPts val="3000"/>
              </a:lnSpc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的</a:t>
            </a:r>
            <a:r>
              <a:rPr lang="zh-CN" altLang="en-US" sz="3200" b="1" u="sng">
                <a:latin typeface="Times New Roman" panose="02020603050405020304" pitchFamily="18" charset="0"/>
                <a:ea typeface="楷体" panose="02010609060101010101" pitchFamily="49" charset="-122"/>
              </a:rPr>
              <a:t>　　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的</a:t>
            </a:r>
            <a:r>
              <a:rPr lang="zh-CN" altLang="en-US" sz="3200" b="1" u="sng">
                <a:latin typeface="Times New Roman" panose="02020603050405020304" pitchFamily="18" charset="0"/>
                <a:ea typeface="楷体" panose="02010609060101010101" pitchFamily="49" charset="-122"/>
              </a:rPr>
              <a:t>　　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现象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</a:p>
        </p:txBody>
      </p:sp>
      <p:sp>
        <p:nvSpPr>
          <p:cNvPr id="87046" name="矩形 87045"/>
          <p:cNvSpPr/>
          <p:nvPr>
            <p:custDataLst>
              <p:tags r:id="rId7"/>
            </p:custDataLst>
          </p:nvPr>
        </p:nvSpPr>
        <p:spPr>
          <a:xfrm>
            <a:off x="5159375" y="1773238"/>
            <a:ext cx="25209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表面和内部</a:t>
            </a:r>
          </a:p>
        </p:txBody>
      </p:sp>
      <p:sp>
        <p:nvSpPr>
          <p:cNvPr id="87047" name="矩形 87046"/>
          <p:cNvSpPr/>
          <p:nvPr>
            <p:custDataLst>
              <p:tags r:id="rId8"/>
            </p:custDataLst>
          </p:nvPr>
        </p:nvSpPr>
        <p:spPr>
          <a:xfrm>
            <a:off x="2647950" y="2420938"/>
            <a:ext cx="11445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剧烈</a:t>
            </a:r>
          </a:p>
        </p:txBody>
      </p:sp>
      <p:sp>
        <p:nvSpPr>
          <p:cNvPr id="87048" name="矩形 87047"/>
          <p:cNvSpPr/>
          <p:nvPr>
            <p:custDataLst>
              <p:tags r:id="rId9"/>
            </p:custDataLst>
          </p:nvPr>
        </p:nvSpPr>
        <p:spPr>
          <a:xfrm>
            <a:off x="3935413" y="2420938"/>
            <a:ext cx="12239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汽化</a:t>
            </a:r>
          </a:p>
        </p:txBody>
      </p:sp>
      <p:sp>
        <p:nvSpPr>
          <p:cNvPr id="87049" name="矩形 87048"/>
          <p:cNvSpPr/>
          <p:nvPr>
            <p:custDataLst>
              <p:tags r:id="rId10"/>
            </p:custDataLst>
          </p:nvPr>
        </p:nvSpPr>
        <p:spPr>
          <a:xfrm>
            <a:off x="4724400" y="3535363"/>
            <a:ext cx="20161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温度不变</a:t>
            </a:r>
          </a:p>
        </p:txBody>
      </p:sp>
      <p:sp>
        <p:nvSpPr>
          <p:cNvPr id="87050" name="矩形 87049"/>
          <p:cNvSpPr/>
          <p:nvPr>
            <p:custDataLst>
              <p:tags r:id="rId11"/>
            </p:custDataLst>
          </p:nvPr>
        </p:nvSpPr>
        <p:spPr>
          <a:xfrm>
            <a:off x="2590800" y="4038600"/>
            <a:ext cx="12160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沸点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3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4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6" nodeType="after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5" grpId="1"/>
      <p:bldP spid="87046" grpId="2"/>
      <p:bldP spid="87047" grpId="3"/>
      <p:bldP spid="87048" grpId="4"/>
      <p:bldP spid="87049" grpId="5"/>
      <p:bldP spid="87050" grpId="6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76802" name="文本框 76801"/>
          <p:cNvSpPr txBox="1"/>
          <p:nvPr>
            <p:custDataLst>
              <p:tags r:id="rId4"/>
            </p:custDataLst>
          </p:nvPr>
        </p:nvSpPr>
        <p:spPr>
          <a:xfrm>
            <a:off x="2566988" y="620713"/>
            <a:ext cx="6985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3600" b="1">
                <a:latin typeface="Times New Roman" panose="02020603050405020304" pitchFamily="2" charset="-122"/>
                <a:ea typeface="楷体" panose="02010609060101010101" pitchFamily="49" charset="-122"/>
              </a:rPr>
              <a:t>液体沸腾时的温度叫沸点，水在标准气压下的沸点是</a:t>
            </a:r>
            <a:r>
              <a:rPr lang="en-US" altLang="zh-CN" sz="3600" b="1">
                <a:latin typeface="Times New Roman" panose="02020603050405020304" pitchFamily="2" charset="-122"/>
                <a:ea typeface="楷体" panose="02010609060101010101" pitchFamily="49" charset="-122"/>
              </a:rPr>
              <a:t>100℃</a:t>
            </a:r>
          </a:p>
        </p:txBody>
      </p:sp>
      <p:graphicFrame>
        <p:nvGraphicFramePr>
          <p:cNvPr id="76818" name="内容占位符 76817"/>
          <p:cNvGraphicFramePr>
            <a:graphicFrameLocks noGrp="1"/>
          </p:cNvGraphicFramePr>
          <p:nvPr>
            <p:ph idx="4294967295"/>
            <p:custDataLst>
              <p:tags r:id="rId5"/>
            </p:custDataLst>
          </p:nvPr>
        </p:nvGraphicFramePr>
        <p:xfrm>
          <a:off x="3651250" y="3141980"/>
          <a:ext cx="8540750" cy="2454275"/>
        </p:xfrm>
        <a:graphic>
          <a:graphicData uri="http://schemas.openxmlformats.org/drawingml/2006/table">
            <a:tbl>
              <a:tblPr/>
              <a:tblGrid>
                <a:gridCol w="2846705"/>
                <a:gridCol w="2847975"/>
                <a:gridCol w="2846070"/>
              </a:tblGrid>
              <a:tr h="245427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>
                          <a:latin typeface="Times New Roman" panose="02020603050405020304"/>
                          <a:ea typeface="楷体" panose="02010609060101010101" pitchFamily="49" charset="-122"/>
                        </a:rPr>
                        <a:t>液态铁     </a:t>
                      </a:r>
                      <a:r>
                        <a:rPr lang="en-US" altLang="zh-CN">
                          <a:latin typeface="Times New Roman" panose="02020603050405020304"/>
                          <a:ea typeface="楷体" panose="02010609060101010101" pitchFamily="49" charset="-122"/>
                        </a:rPr>
                        <a:t>2750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>
                          <a:latin typeface="Times New Roman" panose="02020603050405020304"/>
                          <a:ea typeface="楷体" panose="02010609060101010101" pitchFamily="49" charset="-122"/>
                        </a:rPr>
                        <a:t>液态铅     </a:t>
                      </a:r>
                      <a:r>
                        <a:rPr lang="en-US" altLang="zh-CN">
                          <a:latin typeface="Times New Roman" panose="02020603050405020304"/>
                          <a:ea typeface="楷体" panose="02010609060101010101" pitchFamily="49" charset="-122"/>
                        </a:rPr>
                        <a:t>1740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>
                          <a:latin typeface="Times New Roman" panose="02020603050405020304"/>
                          <a:ea typeface="楷体" panose="02010609060101010101" pitchFamily="49" charset="-122"/>
                        </a:rPr>
                        <a:t>水银           </a:t>
                      </a:r>
                      <a:r>
                        <a:rPr lang="en-US" altLang="zh-CN">
                          <a:latin typeface="Times New Roman" panose="02020603050405020304"/>
                          <a:ea typeface="楷体" panose="02010609060101010101" pitchFamily="49" charset="-122"/>
                        </a:rPr>
                        <a:t>357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>
                          <a:latin typeface="Times New Roman" panose="02020603050405020304"/>
                          <a:ea typeface="楷体" panose="02010609060101010101" pitchFamily="49" charset="-122"/>
                        </a:rPr>
                        <a:t>亚麻仁油   </a:t>
                      </a:r>
                      <a:r>
                        <a:rPr lang="en-US" altLang="zh-CN">
                          <a:latin typeface="Times New Roman" panose="02020603050405020304"/>
                          <a:ea typeface="楷体" panose="02010609060101010101" pitchFamily="49" charset="-122"/>
                        </a:rPr>
                        <a:t>287</a:t>
                      </a:r>
                    </a:p>
                  </a:txBody>
                  <a:tcPr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>
                          <a:latin typeface="Times New Roman" panose="02020603050405020304"/>
                          <a:ea typeface="楷体" panose="02010609060101010101" pitchFamily="49" charset="-122"/>
                        </a:rPr>
                        <a:t>甲苯          </a:t>
                      </a:r>
                      <a:r>
                        <a:rPr lang="en-US" altLang="zh-CN">
                          <a:latin typeface="Times New Roman" panose="02020603050405020304"/>
                          <a:ea typeface="楷体" panose="02010609060101010101" pitchFamily="49" charset="-122"/>
                        </a:rPr>
                        <a:t>111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>
                          <a:latin typeface="Times New Roman" panose="02020603050405020304"/>
                          <a:ea typeface="楷体" panose="02010609060101010101" pitchFamily="49" charset="-122"/>
                        </a:rPr>
                        <a:t>水             </a:t>
                      </a:r>
                      <a:r>
                        <a:rPr lang="en-US" altLang="zh-CN">
                          <a:latin typeface="Times New Roman" panose="02020603050405020304"/>
                          <a:ea typeface="楷体" panose="02010609060101010101" pitchFamily="49" charset="-122"/>
                        </a:rPr>
                        <a:t>100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>
                          <a:latin typeface="Times New Roman" panose="02020603050405020304"/>
                          <a:ea typeface="楷体" panose="02010609060101010101" pitchFamily="49" charset="-122"/>
                        </a:rPr>
                        <a:t>酒精           </a:t>
                      </a:r>
                      <a:r>
                        <a:rPr lang="en-US" altLang="zh-CN">
                          <a:latin typeface="Times New Roman" panose="02020603050405020304"/>
                          <a:ea typeface="楷体" panose="02010609060101010101" pitchFamily="49" charset="-122"/>
                        </a:rPr>
                        <a:t>78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>
                          <a:latin typeface="Times New Roman" panose="02020603050405020304"/>
                          <a:ea typeface="楷体" panose="02010609060101010101" pitchFamily="49" charset="-122"/>
                        </a:rPr>
                        <a:t>液态氨    </a:t>
                      </a:r>
                      <a:r>
                        <a:rPr lang="en-US" altLang="zh-CN">
                          <a:latin typeface="Times New Roman" panose="02020603050405020304"/>
                          <a:ea typeface="楷体" panose="02010609060101010101" pitchFamily="49" charset="-122"/>
                        </a:rPr>
                        <a:t>-33.4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>
                          <a:latin typeface="Times New Roman" panose="02020603050405020304"/>
                          <a:ea typeface="楷体" panose="02010609060101010101" pitchFamily="49" charset="-122"/>
                        </a:rPr>
                        <a:t>液态氧     </a:t>
                      </a:r>
                      <a:r>
                        <a:rPr lang="en-US" altLang="zh-CN">
                          <a:latin typeface="Times New Roman" panose="02020603050405020304"/>
                          <a:ea typeface="楷体" panose="02010609060101010101" pitchFamily="49" charset="-122"/>
                        </a:rPr>
                        <a:t>-183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>
                          <a:latin typeface="Times New Roman" panose="02020603050405020304"/>
                          <a:ea typeface="楷体" panose="02010609060101010101" pitchFamily="49" charset="-122"/>
                        </a:rPr>
                        <a:t>液态氮     </a:t>
                      </a:r>
                      <a:r>
                        <a:rPr lang="en-US" altLang="zh-CN">
                          <a:latin typeface="Times New Roman" panose="02020603050405020304"/>
                          <a:ea typeface="楷体" panose="02010609060101010101" pitchFamily="49" charset="-122"/>
                        </a:rPr>
                        <a:t>-196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>
                          <a:latin typeface="Times New Roman" panose="02020603050405020304"/>
                          <a:ea typeface="楷体" panose="02010609060101010101" pitchFamily="49" charset="-122"/>
                        </a:rPr>
                        <a:t>液态氢     </a:t>
                      </a:r>
                      <a:r>
                        <a:rPr lang="en-US" altLang="zh-CN">
                          <a:latin typeface="Times New Roman" panose="02020603050405020304"/>
                          <a:ea typeface="楷体" panose="02010609060101010101" pitchFamily="49" charset="-122"/>
                        </a:rPr>
                        <a:t>-253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>
                          <a:latin typeface="Times New Roman" panose="02020603050405020304"/>
                          <a:ea typeface="楷体" panose="02010609060101010101" pitchFamily="49" charset="-122"/>
                        </a:rPr>
                        <a:t>液态氦  </a:t>
                      </a:r>
                      <a:r>
                        <a:rPr lang="en-US" altLang="zh-CN">
                          <a:latin typeface="Times New Roman" panose="02020603050405020304"/>
                          <a:ea typeface="楷体" panose="02010609060101010101" pitchFamily="49" charset="-122"/>
                        </a:rPr>
                        <a:t>-268.9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813" name="文本框 76812"/>
          <p:cNvSpPr txBox="1"/>
          <p:nvPr>
            <p:custDataLst>
              <p:tags r:id="rId6"/>
            </p:custDataLst>
          </p:nvPr>
        </p:nvSpPr>
        <p:spPr>
          <a:xfrm>
            <a:off x="3000375" y="2205038"/>
            <a:ext cx="5867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几种液体的沸点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/℃ (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在标准大气压下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</a:p>
        </p:txBody>
      </p:sp>
    </p:spTree>
  </p:cSld>
  <p:clrMapOvr>
    <a:masterClrMapping/>
  </p:clrMapOvr>
  <p:transition>
    <p:cover dir="u"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4338" name="标题 1"/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0" y="1821180"/>
            <a:ext cx="3238500" cy="1325245"/>
          </a:xfrm>
        </p:spPr>
        <p:txBody>
          <a:bodyPr vert="horz" wrap="square" anchor="ctr"/>
          <a:lstStyle/>
          <a:p>
            <a:pPr eaLnBrk="1" hangingPunct="1"/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跟踪练习</a:t>
            </a:r>
          </a:p>
        </p:txBody>
      </p:sp>
      <p:sp>
        <p:nvSpPr>
          <p:cNvPr id="14339" name="内容占位符 2"/>
          <p:cNvSpPr>
            <a:spLocks noGrp="1"/>
          </p:cNvSpPr>
          <p:nvPr>
            <p:ph idx="4294967295"/>
            <p:custDataLst>
              <p:tags r:id="rId5"/>
            </p:custDataLst>
          </p:nvPr>
        </p:nvSpPr>
        <p:spPr>
          <a:xfrm>
            <a:off x="0" y="3381375"/>
            <a:ext cx="3063875" cy="822325"/>
          </a:xfrm>
        </p:spPr>
        <p:txBody>
          <a:bodyPr vert="horz" wrap="square" anchor="t"/>
          <a:lstStyle/>
          <a:p>
            <a:r>
              <a:rPr lang="en-US" altLang="x-none" sz="4000"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zh-CN" altLang="en-US" sz="4000">
                <a:latin typeface="Times New Roman" panose="02020603050405020304"/>
                <a:ea typeface="楷体" panose="02010609060101010101" pitchFamily="49" charset="-122"/>
              </a:rPr>
              <a:t>．在塑料袋中滴一些酒精，将袋挤瘪后把袋口扎紧，再把它放入热水中</a:t>
            </a:r>
            <a:r>
              <a:rPr lang="en-US" altLang="x-none" sz="4000">
                <a:latin typeface="Times New Roman" panose="02020603050405020304"/>
                <a:ea typeface="楷体" panose="02010609060101010101" pitchFamily="49" charset="-122"/>
              </a:rPr>
              <a:t>.</a:t>
            </a:r>
            <a:r>
              <a:rPr lang="zh-CN" altLang="en-US" sz="4000">
                <a:latin typeface="Times New Roman" panose="02020603050405020304"/>
                <a:ea typeface="楷体" panose="02010609060101010101" pitchFamily="49" charset="-122"/>
              </a:rPr>
              <a:t>过一会儿，塑料袋鼓起，这主要是因为酒精发生了（　　）</a:t>
            </a:r>
          </a:p>
          <a:p>
            <a:r>
              <a:rPr lang="en-US" altLang="x-none" sz="4000">
                <a:latin typeface="Times New Roman" panose="02020603050405020304"/>
                <a:ea typeface="楷体" panose="02010609060101010101" pitchFamily="49" charset="-122"/>
              </a:rPr>
              <a:t>A</a:t>
            </a:r>
            <a:r>
              <a:rPr lang="zh-CN" altLang="en-US" sz="4000">
                <a:latin typeface="Times New Roman" panose="02020603050405020304"/>
                <a:ea typeface="楷体" panose="02010609060101010101" pitchFamily="49" charset="-122"/>
              </a:rPr>
              <a:t>．熔化        </a:t>
            </a:r>
            <a:r>
              <a:rPr lang="en-US" altLang="x-none" sz="4000">
                <a:latin typeface="Times New Roman" panose="02020603050405020304"/>
                <a:ea typeface="楷体" panose="02010609060101010101" pitchFamily="49" charset="-122"/>
              </a:rPr>
              <a:t>B</a:t>
            </a:r>
            <a:r>
              <a:rPr lang="zh-CN" altLang="en-US" sz="4000">
                <a:latin typeface="Times New Roman" panose="02020603050405020304"/>
                <a:ea typeface="楷体" panose="02010609060101010101" pitchFamily="49" charset="-122"/>
              </a:rPr>
              <a:t>．凝固        </a:t>
            </a:r>
            <a:r>
              <a:rPr lang="en-US" altLang="x-none" sz="4000">
                <a:latin typeface="Times New Roman" panose="02020603050405020304"/>
                <a:ea typeface="楷体" panose="02010609060101010101" pitchFamily="49" charset="-122"/>
              </a:rPr>
              <a:t>C</a:t>
            </a:r>
            <a:r>
              <a:rPr lang="zh-CN" altLang="en-US" sz="4000">
                <a:latin typeface="Times New Roman" panose="02020603050405020304"/>
                <a:ea typeface="楷体" panose="02010609060101010101" pitchFamily="49" charset="-122"/>
              </a:rPr>
              <a:t>．汽化    </a:t>
            </a:r>
            <a:r>
              <a:rPr lang="en-US" altLang="x-none" sz="4000">
                <a:latin typeface="Times New Roman" panose="02020603050405020304"/>
                <a:ea typeface="楷体" panose="02010609060101010101" pitchFamily="49" charset="-122"/>
              </a:rPr>
              <a:t>D</a:t>
            </a:r>
            <a:r>
              <a:rPr lang="zh-CN" altLang="en-US" sz="4000">
                <a:latin typeface="Times New Roman" panose="02020603050405020304"/>
                <a:ea typeface="楷体" panose="02010609060101010101" pitchFamily="49" charset="-122"/>
              </a:rPr>
              <a:t>．液化</a:t>
            </a:r>
          </a:p>
          <a:p>
            <a:endParaRPr lang="zh-CN" altLang="en-US" sz="400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8352155" y="2511425"/>
            <a:ext cx="140716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6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/>
                <a:ea typeface="楷体" panose="02010609060101010101" pitchFamily="49" charset="-122"/>
              </a:rPr>
              <a:t>c</a:t>
            </a:r>
            <a:endParaRPr lang="en-US" altLang="zh-CN" sz="6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advClick="0"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474345" y="1029335"/>
            <a:ext cx="11243310" cy="5405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x-none" sz="3600">
                <a:sym typeface="+mn-ea"/>
              </a:rPr>
              <a:t>2</a:t>
            </a:r>
            <a:r>
              <a:rPr lang="zh-CN" altLang="en-US" sz="3600">
                <a:sym typeface="+mn-ea"/>
              </a:rPr>
              <a:t>．妈妈在蒸馒头时，开锅后改用“小火”。针对这种做法，下列说法中正确的是（　　）</a:t>
            </a:r>
            <a:endParaRPr lang="zh-CN" altLang="en-US" sz="3600"/>
          </a:p>
          <a:p>
            <a:pPr>
              <a:lnSpc>
                <a:spcPct val="120000"/>
              </a:lnSpc>
            </a:pPr>
            <a:r>
              <a:rPr lang="en-US" altLang="x-none" sz="3600">
                <a:sym typeface="+mn-ea"/>
              </a:rPr>
              <a:t>A</a:t>
            </a:r>
            <a:r>
              <a:rPr lang="zh-CN" altLang="en-US" sz="3600">
                <a:sym typeface="+mn-ea"/>
              </a:rPr>
              <a:t>．水沸腾后，改用“小火”能更快的让馒头变熟  </a:t>
            </a:r>
            <a:endParaRPr lang="zh-CN" altLang="en-US" sz="3600"/>
          </a:p>
          <a:p>
            <a:pPr>
              <a:lnSpc>
                <a:spcPct val="120000"/>
              </a:lnSpc>
            </a:pPr>
            <a:r>
              <a:rPr lang="en-US" altLang="x-none" sz="3600">
                <a:sym typeface="+mn-ea"/>
              </a:rPr>
              <a:t>B</a:t>
            </a:r>
            <a:r>
              <a:rPr lang="zh-CN" altLang="en-US" sz="3600">
                <a:sym typeface="+mn-ea"/>
              </a:rPr>
              <a:t>．改用“小火”可以提高水的沸点</a:t>
            </a:r>
            <a:endParaRPr lang="zh-CN" altLang="en-US" sz="3600"/>
          </a:p>
          <a:p>
            <a:pPr>
              <a:lnSpc>
                <a:spcPct val="120000"/>
              </a:lnSpc>
            </a:pPr>
            <a:r>
              <a:rPr lang="en-US" altLang="x-none" sz="3600">
                <a:sym typeface="+mn-ea"/>
              </a:rPr>
              <a:t>C</a:t>
            </a:r>
            <a:r>
              <a:rPr lang="zh-CN" altLang="en-US" sz="3600">
                <a:sym typeface="+mn-ea"/>
              </a:rPr>
              <a:t>．无论使用“大火”还是“小火”，水达到沸点后温度都保持不变      </a:t>
            </a:r>
            <a:endParaRPr lang="zh-CN" altLang="en-US" sz="3600"/>
          </a:p>
          <a:p>
            <a:pPr>
              <a:lnSpc>
                <a:spcPct val="120000"/>
              </a:lnSpc>
            </a:pPr>
            <a:r>
              <a:rPr lang="en-US" altLang="x-none" sz="3600">
                <a:sym typeface="+mn-ea"/>
              </a:rPr>
              <a:t>D</a:t>
            </a:r>
            <a:r>
              <a:rPr lang="zh-CN" altLang="en-US" sz="3600">
                <a:sym typeface="+mn-ea"/>
              </a:rPr>
              <a:t>．用“大火”可以提高水的沸点，不应该改用“小火”</a:t>
            </a:r>
            <a:br>
              <a:rPr lang="zh-CN" altLang="en-US" sz="3600">
                <a:ea typeface="宋体" panose="02010600030101010101" pitchFamily="2" charset="-122"/>
                <a:sym typeface="+mn-ea"/>
              </a:rPr>
            </a:br>
            <a:endParaRPr lang="zh-CN" altLang="en-US" sz="3600"/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6623685" y="1486535"/>
            <a:ext cx="140716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6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/>
                <a:ea typeface="楷体" panose="02010609060101010101" pitchFamily="49" charset="-122"/>
              </a:rPr>
              <a:t>c</a:t>
            </a:r>
            <a:endParaRPr lang="en-US" altLang="zh-CN" sz="6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4" name="左箭头 3">
            <a:hlinkClick r:id="rId7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8994140" y="5761990"/>
            <a:ext cx="2080260" cy="6731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hecker dir="vert"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44034" name="文本占位符 44033"/>
          <p:cNvSpPr>
            <a:spLocks noGrp="1"/>
          </p:cNvSpPr>
          <p:nvPr>
            <p:ph type="body" sz="half" idx="4294967295"/>
            <p:custDataLst>
              <p:tags r:id="rId4"/>
            </p:custDataLst>
          </p:nvPr>
        </p:nvSpPr>
        <p:spPr>
          <a:xfrm>
            <a:off x="0" y="621030"/>
            <a:ext cx="8642350" cy="1181100"/>
          </a:xfrm>
        </p:spPr>
        <p:txBody>
          <a:bodyPr/>
          <a:lstStyle/>
          <a:p>
            <a:pPr>
              <a:buNone/>
            </a:pPr>
            <a:r>
              <a:rPr lang="zh-CN" altLang="en-US" sz="2800" b="1">
                <a:latin typeface="Times New Roman" panose="02020603050405020304"/>
                <a:ea typeface="楷体" panose="02010609060101010101" pitchFamily="49" charset="-122"/>
              </a:rPr>
              <a:t>洒水车淋湿的路面很快就变干了。</a:t>
            </a:r>
          </a:p>
          <a:p>
            <a:pPr>
              <a:buNone/>
            </a:pPr>
            <a:r>
              <a:rPr lang="zh-CN" altLang="en-US" sz="2800" b="1">
                <a:latin typeface="Times New Roman" panose="02020603050405020304"/>
                <a:ea typeface="楷体" panose="02010609060101010101" pitchFamily="49" charset="-122"/>
              </a:rPr>
              <a:t>路面上的水发生了什么变化？</a:t>
            </a:r>
          </a:p>
        </p:txBody>
      </p:sp>
      <p:pic>
        <p:nvPicPr>
          <p:cNvPr id="44035" name="联机映像占位符 44034" descr="ssc-4"/>
          <p:cNvPicPr>
            <a:picLocks noGrp="1" noChangeAspect="1"/>
          </p:cNvPicPr>
          <p:nvPr>
            <p:ph type="clipArt" sz="half" idx="4294967295"/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1916430"/>
            <a:ext cx="5834380" cy="4176395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6386" name="标题 1"/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0" y="1821180"/>
            <a:ext cx="3238500" cy="1325245"/>
          </a:xfrm>
        </p:spPr>
        <p:txBody>
          <a:bodyPr vert="horz" wrap="square" anchor="ctr"/>
          <a:lstStyle/>
          <a:p>
            <a:pPr eaLnBrk="1" hangingPunct="1"/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自主预习</a:t>
            </a:r>
          </a:p>
        </p:txBody>
      </p:sp>
      <p:sp>
        <p:nvSpPr>
          <p:cNvPr id="16387" name="内容占位符 2"/>
          <p:cNvSpPr>
            <a:spLocks noGrp="1"/>
          </p:cNvSpPr>
          <p:nvPr>
            <p:ph idx="4294967295"/>
            <p:custDataLst>
              <p:tags r:id="rId5"/>
            </p:custDataLst>
          </p:nvPr>
        </p:nvSpPr>
        <p:spPr>
          <a:xfrm>
            <a:off x="0" y="3381375"/>
            <a:ext cx="3063875" cy="822325"/>
          </a:xfrm>
        </p:spPr>
        <p:txBody>
          <a:bodyPr vert="horz" wrap="square" anchor="t"/>
          <a:lstStyle/>
          <a:p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阅读教材第60面、第61面，完成下列填空：</a:t>
            </a:r>
          </a:p>
          <a:p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（</a:t>
            </a:r>
            <a:r>
              <a:rPr lang="en-US" altLang="x-none"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）在</a:t>
            </a:r>
            <a:r>
              <a:rPr lang="zh-CN" altLang="en-US" u="sng">
                <a:latin typeface="Times New Roman" panose="02020603050405020304"/>
                <a:ea typeface="楷体" panose="02010609060101010101" pitchFamily="49" charset="-122"/>
              </a:rPr>
              <a:t>　　　　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（选填“任何”或“特定”）温度下、且在</a:t>
            </a:r>
            <a:r>
              <a:rPr lang="zh-CN" altLang="en-US" u="sng">
                <a:latin typeface="Times New Roman" panose="02020603050405020304"/>
                <a:ea typeface="楷体" panose="02010609060101010101" pitchFamily="49" charset="-122"/>
              </a:rPr>
              <a:t>　                          　　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（选填“液体内部和表面”或“液体表面”）发生的汽化现象叫蒸发。</a:t>
            </a:r>
          </a:p>
          <a:p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（</a:t>
            </a:r>
            <a:r>
              <a:rPr lang="en-US" altLang="x-none">
                <a:latin typeface="Times New Roman" panose="02020603050405020304"/>
                <a:ea typeface="楷体" panose="02010609060101010101" pitchFamily="49" charset="-122"/>
              </a:rPr>
              <a:t>2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）液体在蒸发过程中需要</a:t>
            </a:r>
            <a:r>
              <a:rPr lang="zh-CN" altLang="en-US" u="sng">
                <a:latin typeface="Times New Roman" panose="02020603050405020304"/>
                <a:ea typeface="楷体" panose="02010609060101010101" pitchFamily="49" charset="-122"/>
              </a:rPr>
              <a:t>　　　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（选填“吸”或“放”）热。</a:t>
            </a:r>
            <a:endParaRPr lang="zh-CN" altLang="en-US" sz="2800">
              <a:ea typeface="宋体" panose="02010600030101010101" pitchFamily="2" charset="-122"/>
            </a:endParaRPr>
          </a:p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2776220" y="2071370"/>
            <a:ext cx="128016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/>
                <a:ea typeface="楷体" panose="02010609060101010101" pitchFamily="49" charset="-122"/>
              </a:rPr>
              <a:t>任何</a:t>
            </a:r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1944370" y="2638425"/>
            <a:ext cx="271272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/>
                <a:ea typeface="楷体" panose="02010609060101010101" pitchFamily="49" charset="-122"/>
              </a:rPr>
              <a:t>液体表面</a:t>
            </a:r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6381115" y="3656965"/>
            <a:ext cx="104457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/>
                <a:ea typeface="楷体" panose="02010609060101010101" pitchFamily="49" charset="-122"/>
              </a:rPr>
              <a:t>吸</a:t>
            </a:r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5162" name="组合 5161"/>
          <p:cNvGrpSpPr/>
          <p:nvPr>
            <p:custDataLst>
              <p:tags r:id="rId4"/>
            </p:custDataLst>
          </p:nvPr>
        </p:nvGrpSpPr>
        <p:grpSpPr>
          <a:xfrm>
            <a:off x="1771650" y="765175"/>
            <a:ext cx="2800350" cy="3959225"/>
            <a:chOff x="156" y="120"/>
            <a:chExt cx="1764" cy="2856"/>
          </a:xfrm>
        </p:grpSpPr>
        <p:sp>
          <p:nvSpPr>
            <p:cNvPr id="5133" name="矩形 5132"/>
            <p:cNvSpPr/>
            <p:nvPr>
              <p:custDataLst>
                <p:tags r:id="rId5"/>
              </p:custDataLst>
            </p:nvPr>
          </p:nvSpPr>
          <p:spPr>
            <a:xfrm>
              <a:off x="156" y="120"/>
              <a:ext cx="1200" cy="4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600">
                  <a:solidFill>
                    <a:srgbClr val="FF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复 习：</a:t>
              </a:r>
              <a:r>
                <a:rPr lang="zh-CN" altLang="en-US" sz="3600" b="1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pic>
          <p:nvPicPr>
            <p:cNvPr id="5155" name="图片 5154" descr="晶体熔化实验装置a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92" y="516"/>
              <a:ext cx="1728" cy="246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34" name="矩形 5133"/>
          <p:cNvSpPr/>
          <p:nvPr>
            <p:custDataLst>
              <p:tags r:id="rId8"/>
            </p:custDataLst>
          </p:nvPr>
        </p:nvSpPr>
        <p:spPr>
          <a:xfrm>
            <a:off x="5181600" y="533400"/>
            <a:ext cx="5181600" cy="18148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图示实验装置是用来观察＿＿</a:t>
            </a:r>
          </a:p>
          <a:p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现象的，这一现象是指物质从</a:t>
            </a:r>
          </a:p>
          <a:p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 ＿＿态变成 ＿＿态的过程。与之相反的物态变化叫做 ＿＿＿。</a:t>
            </a:r>
          </a:p>
        </p:txBody>
      </p:sp>
      <p:sp>
        <p:nvSpPr>
          <p:cNvPr id="5158" name="矩形 5157"/>
          <p:cNvSpPr/>
          <p:nvPr>
            <p:custDataLst>
              <p:tags r:id="rId9"/>
            </p:custDataLst>
          </p:nvPr>
        </p:nvSpPr>
        <p:spPr>
          <a:xfrm>
            <a:off x="5181600" y="2476500"/>
            <a:ext cx="5181600" cy="22447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试管中的海波在熔化过程中温度保持48℃，这个温度叫做海波的＿＿＿，我们把具有这种性质的固体叫做＿＿＿，不具有这种性质的固体叫做＿＿＿。</a:t>
            </a:r>
          </a:p>
        </p:txBody>
      </p:sp>
      <p:sp>
        <p:nvSpPr>
          <p:cNvPr id="5160" name="矩形 5159"/>
          <p:cNvSpPr/>
          <p:nvPr>
            <p:custDataLst>
              <p:tags r:id="rId10"/>
            </p:custDataLst>
          </p:nvPr>
        </p:nvSpPr>
        <p:spPr>
          <a:xfrm>
            <a:off x="2286000" y="4857750"/>
            <a:ext cx="8077200" cy="1384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俗语：“下雪不冷，化雪冷”说明了熔化＿＿热，北方冬天菜窖放几桶水，就可以利用水凝固 ＿＿热，使窖内温度不致太低，菜不致冻。</a:t>
            </a:r>
          </a:p>
        </p:txBody>
      </p:sp>
      <p:grpSp>
        <p:nvGrpSpPr>
          <p:cNvPr id="5176" name="组合 5175"/>
          <p:cNvGrpSpPr/>
          <p:nvPr>
            <p:custDataLst>
              <p:tags r:id="rId11"/>
            </p:custDataLst>
          </p:nvPr>
        </p:nvGrpSpPr>
        <p:grpSpPr>
          <a:xfrm>
            <a:off x="5441950" y="495300"/>
            <a:ext cx="4660900" cy="1841501"/>
            <a:chOff x="2468" y="312"/>
            <a:chExt cx="2936" cy="1160"/>
          </a:xfrm>
        </p:grpSpPr>
        <p:sp>
          <p:nvSpPr>
            <p:cNvPr id="5166" name="矩形 5165"/>
            <p:cNvSpPr/>
            <p:nvPr>
              <p:custDataLst>
                <p:tags r:id="rId12"/>
              </p:custDataLst>
            </p:nvPr>
          </p:nvSpPr>
          <p:spPr>
            <a:xfrm>
              <a:off x="4776" y="312"/>
              <a:ext cx="628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3200" b="1">
                  <a:solidFill>
                    <a:srgbClr val="CC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熔化</a:t>
              </a:r>
            </a:p>
          </p:txBody>
        </p:sp>
        <p:sp>
          <p:nvSpPr>
            <p:cNvPr id="5167" name="矩形 5166"/>
            <p:cNvSpPr/>
            <p:nvPr>
              <p:custDataLst>
                <p:tags r:id="rId13"/>
              </p:custDataLst>
            </p:nvPr>
          </p:nvSpPr>
          <p:spPr>
            <a:xfrm>
              <a:off x="2468" y="816"/>
              <a:ext cx="372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3200" b="1">
                  <a:solidFill>
                    <a:srgbClr val="CC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固</a:t>
              </a:r>
            </a:p>
          </p:txBody>
        </p:sp>
        <p:sp>
          <p:nvSpPr>
            <p:cNvPr id="5168" name="矩形 5167"/>
            <p:cNvSpPr/>
            <p:nvPr>
              <p:custDataLst>
                <p:tags r:id="rId14"/>
              </p:custDataLst>
            </p:nvPr>
          </p:nvSpPr>
          <p:spPr>
            <a:xfrm>
              <a:off x="3648" y="816"/>
              <a:ext cx="372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3200" b="1">
                  <a:solidFill>
                    <a:srgbClr val="CC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液</a:t>
              </a:r>
            </a:p>
          </p:txBody>
        </p:sp>
        <p:sp>
          <p:nvSpPr>
            <p:cNvPr id="5170" name="矩形 5169"/>
            <p:cNvSpPr/>
            <p:nvPr>
              <p:custDataLst>
                <p:tags r:id="rId15"/>
              </p:custDataLst>
            </p:nvPr>
          </p:nvSpPr>
          <p:spPr>
            <a:xfrm>
              <a:off x="4656" y="1104"/>
              <a:ext cx="628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3200" b="1">
                  <a:solidFill>
                    <a:srgbClr val="CC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凝固</a:t>
              </a:r>
            </a:p>
          </p:txBody>
        </p:sp>
      </p:grpSp>
      <p:grpSp>
        <p:nvGrpSpPr>
          <p:cNvPr id="5179" name="组合 5178"/>
          <p:cNvGrpSpPr/>
          <p:nvPr>
            <p:custDataLst>
              <p:tags r:id="rId16"/>
            </p:custDataLst>
          </p:nvPr>
        </p:nvGrpSpPr>
        <p:grpSpPr>
          <a:xfrm>
            <a:off x="6129655" y="3268663"/>
            <a:ext cx="3973203" cy="1439863"/>
            <a:chOff x="2364" y="2064"/>
            <a:chExt cx="2298" cy="907"/>
          </a:xfrm>
        </p:grpSpPr>
        <p:sp>
          <p:nvSpPr>
            <p:cNvPr id="5171" name="矩形 5170"/>
            <p:cNvSpPr/>
            <p:nvPr>
              <p:custDataLst>
                <p:tags r:id="rId17"/>
              </p:custDataLst>
            </p:nvPr>
          </p:nvSpPr>
          <p:spPr>
            <a:xfrm>
              <a:off x="2364" y="2064"/>
              <a:ext cx="628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>
                  <a:solidFill>
                    <a:srgbClr val="CC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熔点</a:t>
              </a:r>
            </a:p>
          </p:txBody>
        </p:sp>
        <p:sp>
          <p:nvSpPr>
            <p:cNvPr id="5172" name="矩形 5171"/>
            <p:cNvSpPr/>
            <p:nvPr>
              <p:custDataLst>
                <p:tags r:id="rId18"/>
              </p:custDataLst>
            </p:nvPr>
          </p:nvSpPr>
          <p:spPr>
            <a:xfrm>
              <a:off x="3254" y="2340"/>
              <a:ext cx="577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3200" b="1">
                  <a:solidFill>
                    <a:srgbClr val="CC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晶体</a:t>
              </a:r>
            </a:p>
          </p:txBody>
        </p:sp>
        <p:sp>
          <p:nvSpPr>
            <p:cNvPr id="5173" name="矩形 5172"/>
            <p:cNvSpPr/>
            <p:nvPr>
              <p:custDataLst>
                <p:tags r:id="rId19"/>
              </p:custDataLst>
            </p:nvPr>
          </p:nvSpPr>
          <p:spPr>
            <a:xfrm>
              <a:off x="3850" y="2603"/>
              <a:ext cx="812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3200" b="1">
                  <a:solidFill>
                    <a:srgbClr val="CC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非晶体</a:t>
              </a:r>
            </a:p>
          </p:txBody>
        </p:sp>
      </p:grpSp>
      <p:grpSp>
        <p:nvGrpSpPr>
          <p:cNvPr id="5178" name="组合 5177"/>
          <p:cNvGrpSpPr/>
          <p:nvPr>
            <p:custDataLst>
              <p:tags r:id="rId20"/>
            </p:custDataLst>
          </p:nvPr>
        </p:nvGrpSpPr>
        <p:grpSpPr>
          <a:xfrm>
            <a:off x="8783955" y="4777423"/>
            <a:ext cx="958850" cy="1030288"/>
            <a:chOff x="4448" y="3019"/>
            <a:chExt cx="604" cy="649"/>
          </a:xfrm>
        </p:grpSpPr>
        <p:sp>
          <p:nvSpPr>
            <p:cNvPr id="5174" name="矩形 5173"/>
            <p:cNvSpPr/>
            <p:nvPr>
              <p:custDataLst>
                <p:tags r:id="rId21"/>
              </p:custDataLst>
            </p:nvPr>
          </p:nvSpPr>
          <p:spPr>
            <a:xfrm>
              <a:off x="4448" y="3019"/>
              <a:ext cx="372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3200" b="1">
                  <a:solidFill>
                    <a:srgbClr val="CC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吸</a:t>
              </a:r>
            </a:p>
          </p:txBody>
        </p:sp>
        <p:sp>
          <p:nvSpPr>
            <p:cNvPr id="5175" name="矩形 5174"/>
            <p:cNvSpPr/>
            <p:nvPr>
              <p:custDataLst>
                <p:tags r:id="rId22"/>
              </p:custDataLst>
            </p:nvPr>
          </p:nvSpPr>
          <p:spPr>
            <a:xfrm>
              <a:off x="4680" y="3300"/>
              <a:ext cx="372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3200" b="1">
                  <a:solidFill>
                    <a:srgbClr val="CC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放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8372" name="矩形 58371"/>
          <p:cNvSpPr/>
          <p:nvPr>
            <p:custDataLst>
              <p:tags r:id="rId4"/>
            </p:custDataLst>
          </p:nvPr>
        </p:nvSpPr>
        <p:spPr>
          <a:xfrm>
            <a:off x="6054725" y="1843405"/>
            <a:ext cx="3505200" cy="3692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>
                <a:latin typeface="Times New Roman" panose="02020603050405020304" pitchFamily="18" charset="0"/>
                <a:ea typeface="楷体" panose="02010609060101010101" pitchFamily="49" charset="-122"/>
              </a:rPr>
              <a:t>实验表明：液体蒸发时，从周围</a:t>
            </a:r>
            <a:r>
              <a:rPr lang="zh-CN" altLang="en-US" sz="3600" b="1">
                <a:solidFill>
                  <a:srgbClr val="CC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吸热</a:t>
            </a:r>
            <a:r>
              <a:rPr lang="zh-CN" altLang="en-US" sz="3600" b="1">
                <a:latin typeface="Times New Roman" panose="02020603050405020304" pitchFamily="18" charset="0"/>
                <a:ea typeface="楷体" panose="02010609060101010101" pitchFamily="49" charset="-122"/>
              </a:rPr>
              <a:t>，温度下降。所以液体蒸发有</a:t>
            </a:r>
            <a:r>
              <a:rPr lang="zh-CN" altLang="en-US" sz="3600" b="1">
                <a:solidFill>
                  <a:srgbClr val="CC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制冷作用</a:t>
            </a:r>
            <a:r>
              <a:rPr lang="zh-CN" altLang="en-US" sz="3600" b="1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8373" name="矩形 58372"/>
          <p:cNvSpPr/>
          <p:nvPr>
            <p:custDataLst>
              <p:tags r:id="rId5"/>
            </p:custDataLst>
          </p:nvPr>
        </p:nvSpPr>
        <p:spPr>
          <a:xfrm>
            <a:off x="1992313" y="765175"/>
            <a:ext cx="823595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CC00FF"/>
                </a:solidFill>
                <a:latin typeface="Times New Roman" panose="02020603050405020304" pitchFamily="2" charset="-122"/>
                <a:ea typeface="楷体" panose="02010609060101010101" pitchFamily="49" charset="-122"/>
              </a:rPr>
              <a:t>     </a:t>
            </a:r>
            <a:r>
              <a:rPr lang="zh-CN" altLang="en-US" sz="3600" b="1">
                <a:solidFill>
                  <a:srgbClr val="CC00FF"/>
                </a:solidFill>
                <a:latin typeface="Times New Roman" panose="02020603050405020304" pitchFamily="2" charset="-122"/>
                <a:ea typeface="楷体" panose="02010609060101010101" pitchFamily="49" charset="-122"/>
              </a:rPr>
              <a:t>酒精擦在手背上有什么样的</a:t>
            </a:r>
            <a:r>
              <a:rPr lang="zh-CN" altLang="en-US" sz="3600" b="1">
                <a:solidFill>
                  <a:srgbClr val="CC3300"/>
                </a:solidFill>
                <a:latin typeface="Times New Roman" panose="02020603050405020304" pitchFamily="2" charset="-122"/>
                <a:ea typeface="楷体" panose="02010609060101010101" pitchFamily="49" charset="-122"/>
              </a:rPr>
              <a:t>感觉</a:t>
            </a:r>
            <a:r>
              <a:rPr lang="zh-CN" altLang="en-US" sz="3600" b="1">
                <a:solidFill>
                  <a:srgbClr val="CC00FF"/>
                </a:solidFill>
                <a:latin typeface="Times New Roman" panose="02020603050405020304" pitchFamily="2" charset="-122"/>
                <a:ea typeface="楷体" panose="02010609060101010101" pitchFamily="49" charset="-122"/>
              </a:rPr>
              <a:t>？为什么会有这样的感觉？</a:t>
            </a:r>
          </a:p>
        </p:txBody>
      </p:sp>
      <p:grpSp>
        <p:nvGrpSpPr>
          <p:cNvPr id="58374" name="组合 58373"/>
          <p:cNvGrpSpPr/>
          <p:nvPr>
            <p:custDataLst>
              <p:tags r:id="rId6"/>
            </p:custDataLst>
          </p:nvPr>
        </p:nvGrpSpPr>
        <p:grpSpPr>
          <a:xfrm>
            <a:off x="2073275" y="2276475"/>
            <a:ext cx="2798763" cy="3886200"/>
            <a:chOff x="378" y="1185"/>
            <a:chExt cx="1581" cy="2448"/>
          </a:xfrm>
        </p:grpSpPr>
        <p:sp>
          <p:nvSpPr>
            <p:cNvPr id="58375" name="矩形 58374"/>
            <p:cNvSpPr/>
            <p:nvPr>
              <p:custDataLst>
                <p:tags r:id="rId7"/>
              </p:custDataLst>
            </p:nvPr>
          </p:nvSpPr>
          <p:spPr>
            <a:xfrm>
              <a:off x="378" y="1347"/>
              <a:ext cx="793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3200" b="1">
                  <a:latin typeface="华文新魏" panose="02010800040101010101" pitchFamily="2" charset="-122"/>
                  <a:ea typeface="华文新魏" panose="02010800040101010101" pitchFamily="2" charset="-122"/>
                </a:rPr>
                <a:t>实验：</a:t>
              </a:r>
            </a:p>
          </p:txBody>
        </p:sp>
        <p:grpSp>
          <p:nvGrpSpPr>
            <p:cNvPr id="58376" name="组合 58375"/>
            <p:cNvGrpSpPr/>
            <p:nvPr>
              <p:custDataLst>
                <p:tags r:id="rId8"/>
              </p:custDataLst>
            </p:nvPr>
          </p:nvGrpSpPr>
          <p:grpSpPr>
            <a:xfrm>
              <a:off x="1248" y="1185"/>
              <a:ext cx="711" cy="2448"/>
              <a:chOff x="1248" y="1185"/>
              <a:chExt cx="711" cy="2448"/>
            </a:xfrm>
          </p:grpSpPr>
          <p:pic>
            <p:nvPicPr>
              <p:cNvPr id="58377" name="图片 58376" descr="wenduji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1248" y="1185"/>
                <a:ext cx="72" cy="225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8378" name="图片 58377" descr="wenduji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1828" y="1185"/>
                <a:ext cx="72" cy="225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8379" name="云形标注 58378"/>
              <p:cNvSpPr/>
              <p:nvPr>
                <p:custDataLst>
                  <p:tags r:id="rId12"/>
                </p:custDataLst>
              </p:nvPr>
            </p:nvSpPr>
            <p:spPr>
              <a:xfrm>
                <a:off x="1767" y="3153"/>
                <a:ext cx="192" cy="480"/>
              </a:xfrm>
              <a:prstGeom prst="cloudCallout">
                <a:avLst>
                  <a:gd name="adj1" fmla="val -39060"/>
                  <a:gd name="adj2" fmla="val 19583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just" eaLnBrk="0" hangingPunct="0"/>
                <a:r>
                  <a:rPr lang="zh-CN" altLang="en-US" sz="1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</a:p>
            </p:txBody>
          </p:sp>
        </p:grpSp>
      </p:grpSp>
      <p:sp>
        <p:nvSpPr>
          <p:cNvPr id="58380" name="文本框 58379"/>
          <p:cNvSpPr txBox="1"/>
          <p:nvPr>
            <p:custDataLst>
              <p:tags r:id="rId13"/>
            </p:custDataLst>
          </p:nvPr>
        </p:nvSpPr>
        <p:spPr>
          <a:xfrm>
            <a:off x="6167438" y="5445125"/>
            <a:ext cx="2160587" cy="70675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457200" indent="-457200"/>
            <a:r>
              <a:rPr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蒸发</a:t>
            </a:r>
            <a:r>
              <a:rPr lang="zh-CN" altLang="en-US" sz="4000" b="1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致冷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83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4"/>
          </p:custDataLst>
        </p:nvPr>
      </p:nvGrpSpPr>
      <p:grpSpPr>
        <a:xfrm>
          <a:off x="0" y="0"/>
          <a:ext cx="0" cy="0"/>
        </a:xfrm>
      </p:grpSpPr>
      <p:grpSp>
        <p:nvGrpSpPr>
          <p:cNvPr id="46084" name="组合 46083"/>
          <p:cNvGrpSpPr/>
          <p:nvPr>
            <p:custDataLst>
              <p:tags r:id="rId5"/>
            </p:custDataLst>
          </p:nvPr>
        </p:nvGrpSpPr>
        <p:grpSpPr>
          <a:xfrm>
            <a:off x="1919288" y="620713"/>
            <a:ext cx="7921625" cy="1220262"/>
            <a:chOff x="252" y="1236"/>
            <a:chExt cx="4548" cy="864"/>
          </a:xfrm>
        </p:grpSpPr>
        <p:sp>
          <p:nvSpPr>
            <p:cNvPr id="46085" name="矩形 46084"/>
            <p:cNvSpPr/>
            <p:nvPr>
              <p:custDataLst>
                <p:tags r:id="rId6"/>
              </p:custDataLst>
            </p:nvPr>
          </p:nvSpPr>
          <p:spPr>
            <a:xfrm>
              <a:off x="1116" y="1320"/>
              <a:ext cx="3684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哪些</a:t>
              </a:r>
              <a:r>
                <a:rPr lang="zh-CN" altLang="en-US" sz="2800" b="1">
                  <a:latin typeface="宋体" panose="02010600030101010101" pitchFamily="2" charset="-122"/>
                  <a:ea typeface="Times New Roman" panose="02020603050405020304" pitchFamily="18" charset="0"/>
                </a:rPr>
                <a:t>因素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能够</a:t>
              </a:r>
              <a:r>
                <a:rPr lang="zh-CN" altLang="en-US" sz="2800" b="1">
                  <a:latin typeface="宋体" panose="02010600030101010101" pitchFamily="2" charset="-122"/>
                  <a:ea typeface="Times New Roman" panose="02020603050405020304" pitchFamily="18" charset="0"/>
                </a:rPr>
                <a:t>影响液体蒸发的快慢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？</a:t>
              </a:r>
            </a:p>
          </p:txBody>
        </p:sp>
        <p:grpSp>
          <p:nvGrpSpPr>
            <p:cNvPr id="46086" name="组合 46085"/>
            <p:cNvGrpSpPr/>
            <p:nvPr>
              <p:custDataLst>
                <p:tags r:id="rId7"/>
              </p:custDataLst>
            </p:nvPr>
          </p:nvGrpSpPr>
          <p:grpSpPr>
            <a:xfrm>
              <a:off x="252" y="1236"/>
              <a:ext cx="1008" cy="864"/>
              <a:chOff x="336" y="3024"/>
              <a:chExt cx="1008" cy="864"/>
            </a:xfrm>
          </p:grpSpPr>
          <p:sp>
            <p:nvSpPr>
              <p:cNvPr id="46087" name="矩形 46086"/>
              <p:cNvSpPr/>
              <p:nvPr>
                <p:custDataLst>
                  <p:tags r:id="rId8"/>
                </p:custDataLst>
              </p:nvPr>
            </p:nvSpPr>
            <p:spPr>
              <a:xfrm>
                <a:off x="336" y="3475"/>
                <a:ext cx="1008" cy="4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buClrTx/>
                </a:pPr>
                <a:endParaRPr lang="zh-CN" altLang="en-US" sz="3200">
                  <a:solidFill>
                    <a:srgbClr val="996633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pic>
            <p:nvPicPr>
              <p:cNvPr id="46088" name="图片 46087" descr="0270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420" y="3024"/>
                <a:ext cx="432" cy="50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6089" name="图片 46088" descr="Q_025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1"/>
              <a:stretch>
                <a:fillRect/>
              </a:stretch>
            </p:blipFill>
            <p:spPr>
              <a:xfrm>
                <a:off x="912" y="3036"/>
                <a:ext cx="200" cy="48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60418" name="图片 60417" descr="20041013183352412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19288" y="1332865"/>
            <a:ext cx="3887787" cy="244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3" name="图片 6042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052310" y="1332865"/>
            <a:ext cx="3024188" cy="2293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19" name="图片 60418" descr="20041013183354247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268220" y="3981450"/>
            <a:ext cx="3167063" cy="2376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2" name="矩形 60421"/>
          <p:cNvSpPr/>
          <p:nvPr>
            <p:custDataLst>
              <p:tags r:id="rId19"/>
            </p:custDataLst>
          </p:nvPr>
        </p:nvSpPr>
        <p:spPr>
          <a:xfrm>
            <a:off x="6311900" y="3627120"/>
            <a:ext cx="3671888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4000">
                <a:solidFill>
                  <a:srgbClr val="CC00FF"/>
                </a:solidFill>
                <a:latin typeface="Times New Roman" panose="02020603050405020304" pitchFamily="2" charset="-122"/>
                <a:ea typeface="楷体" panose="02010609060101010101" pitchFamily="49" charset="-122"/>
              </a:rPr>
              <a:t>★湿衣服怎样晒最容易干？</a:t>
            </a:r>
          </a:p>
        </p:txBody>
      </p:sp>
      <p:sp>
        <p:nvSpPr>
          <p:cNvPr id="60421" name="文本框 60420"/>
          <p:cNvSpPr txBox="1"/>
          <p:nvPr>
            <p:custDataLst>
              <p:tags r:id="rId20"/>
            </p:custDataLst>
          </p:nvPr>
        </p:nvSpPr>
        <p:spPr>
          <a:xfrm>
            <a:off x="6126480" y="4831715"/>
            <a:ext cx="43561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4000" b="1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你能总结出加快液体蒸发的方法吗？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54" presetClass="entr" presetSubtype="0" accel="100000" fill="hold" grpId="1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  <p:bldP spid="6042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4"/>
          </p:custDataLst>
        </p:nvPr>
      </p:nvGrpSpPr>
      <p:grpSpPr>
        <a:xfrm>
          <a:off x="0" y="0"/>
          <a:ext cx="0" cy="0"/>
        </a:xfrm>
      </p:grpSpPr>
      <p:sp>
        <p:nvSpPr>
          <p:cNvPr id="64514" name="矩形 64513"/>
          <p:cNvSpPr/>
          <p:nvPr>
            <p:custDataLst>
              <p:tags r:id="rId5"/>
            </p:custDataLst>
          </p:nvPr>
        </p:nvSpPr>
        <p:spPr>
          <a:xfrm>
            <a:off x="1992630" y="758190"/>
            <a:ext cx="6985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lrTx/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2" charset="-122"/>
                <a:ea typeface="楷体" panose="02010609060101010101" pitchFamily="49" charset="-122"/>
              </a:rPr>
              <a:t>①蒸发快慢与液体的温度高低有关</a:t>
            </a:r>
            <a:endParaRPr lang="zh-CN" altLang="en-US" sz="3200" b="1">
              <a:solidFill>
                <a:srgbClr val="0000FF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graphicFrame>
        <p:nvGraphicFramePr>
          <p:cNvPr id="64563" name="表格 64562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774825" y="2447925"/>
          <a:ext cx="8713470" cy="3743960"/>
        </p:xfrm>
        <a:graphic>
          <a:graphicData uri="http://schemas.openxmlformats.org/drawingml/2006/table">
            <a:tbl>
              <a:tblPr/>
              <a:tblGrid>
                <a:gridCol w="1873250"/>
                <a:gridCol w="2303780"/>
                <a:gridCol w="2520315"/>
                <a:gridCol w="2016125"/>
              </a:tblGrid>
              <a:tr h="106934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solidFill>
                            <a:srgbClr val="FF00FF"/>
                          </a:solidFill>
                          <a:latin typeface="Times New Roman" panose="02020603050405020304"/>
                          <a:ea typeface="楷体" panose="02010609060101010101" pitchFamily="49" charset="-122"/>
                        </a:rPr>
                        <a:t>液体温度</a:t>
                      </a: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solidFill>
                            <a:srgbClr val="FF00FF"/>
                          </a:solidFill>
                          <a:latin typeface="Times New Roman" panose="02020603050405020304"/>
                          <a:ea typeface="楷体" panose="02010609060101010101" pitchFamily="49" charset="-122"/>
                        </a:rPr>
                        <a:t>液体表面积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solidFill>
                            <a:srgbClr val="FF00FF"/>
                          </a:solidFill>
                          <a:latin typeface="Times New Roman" panose="02020603050405020304"/>
                          <a:ea typeface="楷体" panose="02010609060101010101" pitchFamily="49" charset="-122"/>
                        </a:rPr>
                        <a:t>液体表面空气流动情况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solidFill>
                            <a:srgbClr val="FF00FF"/>
                          </a:solidFill>
                          <a:latin typeface="Times New Roman" panose="02020603050405020304"/>
                          <a:ea typeface="楷体" panose="02010609060101010101" pitchFamily="49" charset="-122"/>
                        </a:rPr>
                        <a:t>蒸发快慢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964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>
                        <a:ea typeface="楷体_GB2312" pitchFamily="1" charset="-122"/>
                      </a:endParaRP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>
                        <a:ea typeface="楷体_GB2312" pitchFamily="1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>
                        <a:ea typeface="楷体_GB2312" pitchFamily="1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>
                        <a:ea typeface="楷体_GB2312" pitchFamily="1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884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>
                        <a:ea typeface="楷体_GB2312" pitchFamily="1" charset="-122"/>
                      </a:endParaRP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>
                        <a:ea typeface="楷体_GB2312" pitchFamily="1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>
                        <a:ea typeface="楷体_GB2312" pitchFamily="1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>
                        <a:ea typeface="楷体_GB2312" pitchFamily="1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14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>
                        <a:ea typeface="楷体_GB2312" pitchFamily="1" charset="-122"/>
                      </a:endParaRP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>
                        <a:ea typeface="楷体_GB2312" pitchFamily="1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>
                        <a:ea typeface="楷体_GB2312" pitchFamily="1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>
                        <a:ea typeface="楷体_GB2312" pitchFamily="1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4542" name="组合 64541"/>
          <p:cNvGrpSpPr/>
          <p:nvPr>
            <p:custDataLst>
              <p:tags r:id="rId7"/>
            </p:custDataLst>
          </p:nvPr>
        </p:nvGrpSpPr>
        <p:grpSpPr>
          <a:xfrm>
            <a:off x="2063750" y="3671888"/>
            <a:ext cx="8104188" cy="584199"/>
            <a:chOff x="340" y="2523"/>
            <a:chExt cx="5105" cy="368"/>
          </a:xfrm>
        </p:grpSpPr>
        <p:sp>
          <p:nvSpPr>
            <p:cNvPr id="64543" name="矩形 64542"/>
            <p:cNvSpPr/>
            <p:nvPr>
              <p:custDataLst>
                <p:tags r:id="rId8"/>
              </p:custDataLst>
            </p:nvPr>
          </p:nvSpPr>
          <p:spPr>
            <a:xfrm>
              <a:off x="340" y="2523"/>
              <a:ext cx="887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</a:pPr>
              <a:r>
                <a:rPr lang="zh-CN" altLang="en-US" sz="3200" b="1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Garamond" panose="02020404030301010803" pitchFamily="18" charset="0"/>
                  <a:ea typeface="楷体_GB2312" pitchFamily="1" charset="-122"/>
                </a:rPr>
                <a:t>温度高</a:t>
              </a:r>
            </a:p>
          </p:txBody>
        </p:sp>
        <p:sp>
          <p:nvSpPr>
            <p:cNvPr id="64544" name="矩形 64543"/>
            <p:cNvSpPr/>
            <p:nvPr>
              <p:custDataLst>
                <p:tags r:id="rId9"/>
              </p:custDataLst>
            </p:nvPr>
          </p:nvSpPr>
          <p:spPr>
            <a:xfrm>
              <a:off x="4558" y="2523"/>
              <a:ext cx="887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buClrTx/>
              </a:pPr>
              <a:r>
                <a:rPr lang="zh-CN" altLang="en-US" sz="3200" b="1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Garamond" panose="02020404030301010803" pitchFamily="18" charset="0"/>
                  <a:ea typeface="楷体_GB2312" pitchFamily="1" charset="-122"/>
                </a:rPr>
                <a:t>蒸发快</a:t>
              </a:r>
            </a:p>
          </p:txBody>
        </p:sp>
      </p:grpSp>
      <p:grpSp>
        <p:nvGrpSpPr>
          <p:cNvPr id="64545" name="组合 64544"/>
          <p:cNvGrpSpPr/>
          <p:nvPr>
            <p:custDataLst>
              <p:tags r:id="rId10"/>
            </p:custDataLst>
          </p:nvPr>
        </p:nvGrpSpPr>
        <p:grpSpPr>
          <a:xfrm>
            <a:off x="4656138" y="3638550"/>
            <a:ext cx="3016250" cy="584201"/>
            <a:chOff x="2109" y="2457"/>
            <a:chExt cx="1900" cy="368"/>
          </a:xfrm>
        </p:grpSpPr>
        <p:sp>
          <p:nvSpPr>
            <p:cNvPr id="64546" name="矩形 64545"/>
            <p:cNvSpPr/>
            <p:nvPr>
              <p:custDataLst>
                <p:tags r:id="rId11"/>
              </p:custDataLst>
            </p:nvPr>
          </p:nvSpPr>
          <p:spPr>
            <a:xfrm>
              <a:off x="2109" y="2457"/>
              <a:ext cx="630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buClrTx/>
              </a:pPr>
              <a:r>
                <a:rPr lang="zh-CN" altLang="en-US" sz="3200" b="1">
                  <a:effectLst>
                    <a:outerShdw blurRad="38100" dist="38100" dir="2700000">
                      <a:srgbClr val="C0C0C0"/>
                    </a:outerShdw>
                  </a:effectLst>
                  <a:latin typeface="Garamond" panose="02020404030301010803" pitchFamily="18" charset="0"/>
                  <a:ea typeface="楷体_GB2312" pitchFamily="1" charset="-122"/>
                </a:rPr>
                <a:t>相同</a:t>
              </a:r>
            </a:p>
          </p:txBody>
        </p:sp>
        <p:sp>
          <p:nvSpPr>
            <p:cNvPr id="64547" name="矩形 64546"/>
            <p:cNvSpPr/>
            <p:nvPr>
              <p:custDataLst>
                <p:tags r:id="rId12"/>
              </p:custDataLst>
            </p:nvPr>
          </p:nvSpPr>
          <p:spPr>
            <a:xfrm>
              <a:off x="3379" y="2457"/>
              <a:ext cx="630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buClrTx/>
              </a:pPr>
              <a:r>
                <a:rPr lang="zh-CN" altLang="en-US" sz="3200" b="1">
                  <a:effectLst>
                    <a:outerShdw blurRad="38100" dist="38100" dir="2700000">
                      <a:srgbClr val="C0C0C0"/>
                    </a:outerShdw>
                  </a:effectLst>
                  <a:latin typeface="Garamond" panose="02020404030301010803" pitchFamily="18" charset="0"/>
                  <a:ea typeface="楷体_GB2312" pitchFamily="1" charset="-122"/>
                </a:rPr>
                <a:t>相同</a:t>
              </a:r>
            </a:p>
          </p:txBody>
        </p:sp>
      </p:grpSp>
      <p:grpSp>
        <p:nvGrpSpPr>
          <p:cNvPr id="64548" name="组合 64547"/>
          <p:cNvGrpSpPr/>
          <p:nvPr>
            <p:custDataLst>
              <p:tags r:id="rId13"/>
            </p:custDataLst>
          </p:nvPr>
        </p:nvGrpSpPr>
        <p:grpSpPr>
          <a:xfrm>
            <a:off x="2424113" y="4478338"/>
            <a:ext cx="5378282" cy="583116"/>
            <a:chOff x="884" y="3056"/>
            <a:chExt cx="3064" cy="317"/>
          </a:xfrm>
        </p:grpSpPr>
        <p:sp>
          <p:nvSpPr>
            <p:cNvPr id="64549" name="矩形 64548"/>
            <p:cNvSpPr/>
            <p:nvPr>
              <p:custDataLst>
                <p:tags r:id="rId14"/>
              </p:custDataLst>
            </p:nvPr>
          </p:nvSpPr>
          <p:spPr>
            <a:xfrm>
              <a:off x="3379" y="3056"/>
              <a:ext cx="569" cy="3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buClrTx/>
              </a:pPr>
              <a:r>
                <a:rPr lang="zh-CN" altLang="en-US" sz="3200" b="1">
                  <a:effectLst>
                    <a:outerShdw blurRad="38100" dist="38100" dir="2700000">
                      <a:srgbClr val="C0C0C0"/>
                    </a:outerShdw>
                  </a:effectLst>
                  <a:latin typeface="Garamond" panose="02020404030301010803" pitchFamily="18" charset="0"/>
                  <a:ea typeface="楷体_GB2312" pitchFamily="1" charset="-122"/>
                </a:rPr>
                <a:t>相同</a:t>
              </a:r>
            </a:p>
          </p:txBody>
        </p:sp>
        <p:sp>
          <p:nvSpPr>
            <p:cNvPr id="64550" name="矩形 64549"/>
            <p:cNvSpPr/>
            <p:nvPr>
              <p:custDataLst>
                <p:tags r:id="rId15"/>
              </p:custDataLst>
            </p:nvPr>
          </p:nvSpPr>
          <p:spPr>
            <a:xfrm>
              <a:off x="884" y="3056"/>
              <a:ext cx="569" cy="3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buClrTx/>
              </a:pPr>
              <a:r>
                <a:rPr lang="zh-CN" altLang="en-US" sz="3200" b="1">
                  <a:effectLst>
                    <a:outerShdw blurRad="38100" dist="38100" dir="2700000">
                      <a:srgbClr val="C0C0C0"/>
                    </a:outerShdw>
                  </a:effectLst>
                  <a:latin typeface="Garamond" panose="02020404030301010803" pitchFamily="18" charset="0"/>
                  <a:ea typeface="楷体_GB2312" pitchFamily="1" charset="-122"/>
                </a:rPr>
                <a:t>相同</a:t>
              </a:r>
            </a:p>
          </p:txBody>
        </p:sp>
      </p:grpSp>
      <p:grpSp>
        <p:nvGrpSpPr>
          <p:cNvPr id="64551" name="组合 64550"/>
          <p:cNvGrpSpPr/>
          <p:nvPr>
            <p:custDataLst>
              <p:tags r:id="rId16"/>
            </p:custDataLst>
          </p:nvPr>
        </p:nvGrpSpPr>
        <p:grpSpPr>
          <a:xfrm>
            <a:off x="2351088" y="5367338"/>
            <a:ext cx="2944812" cy="584199"/>
            <a:chOff x="884" y="3636"/>
            <a:chExt cx="1855" cy="368"/>
          </a:xfrm>
        </p:grpSpPr>
        <p:sp>
          <p:nvSpPr>
            <p:cNvPr id="64552" name="矩形 64551"/>
            <p:cNvSpPr/>
            <p:nvPr>
              <p:custDataLst>
                <p:tags r:id="rId17"/>
              </p:custDataLst>
            </p:nvPr>
          </p:nvSpPr>
          <p:spPr>
            <a:xfrm>
              <a:off x="2109" y="3636"/>
              <a:ext cx="630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buClrTx/>
              </a:pPr>
              <a:r>
                <a:rPr lang="zh-CN" altLang="en-US" sz="3200" b="1">
                  <a:effectLst>
                    <a:outerShdw blurRad="38100" dist="38100" dir="2700000">
                      <a:srgbClr val="C0C0C0"/>
                    </a:outerShdw>
                  </a:effectLst>
                  <a:latin typeface="Garamond" panose="02020404030301010803" pitchFamily="18" charset="0"/>
                  <a:ea typeface="楷体_GB2312" pitchFamily="1" charset="-122"/>
                </a:rPr>
                <a:t>相同</a:t>
              </a:r>
            </a:p>
          </p:txBody>
        </p:sp>
        <p:sp>
          <p:nvSpPr>
            <p:cNvPr id="64553" name="矩形 64552"/>
            <p:cNvSpPr/>
            <p:nvPr>
              <p:custDataLst>
                <p:tags r:id="rId18"/>
              </p:custDataLst>
            </p:nvPr>
          </p:nvSpPr>
          <p:spPr>
            <a:xfrm>
              <a:off x="884" y="3636"/>
              <a:ext cx="630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buClrTx/>
              </a:pPr>
              <a:r>
                <a:rPr lang="zh-CN" altLang="en-US" sz="3200" b="1">
                  <a:effectLst>
                    <a:outerShdw blurRad="38100" dist="38100" dir="2700000">
                      <a:srgbClr val="C0C0C0"/>
                    </a:outerShdw>
                  </a:effectLst>
                  <a:latin typeface="Garamond" panose="02020404030301010803" pitchFamily="18" charset="0"/>
                  <a:ea typeface="楷体_GB2312" pitchFamily="1" charset="-122"/>
                </a:rPr>
                <a:t>相同</a:t>
              </a:r>
            </a:p>
          </p:txBody>
        </p:sp>
      </p:grpSp>
      <p:grpSp>
        <p:nvGrpSpPr>
          <p:cNvPr id="64554" name="组合 64553"/>
          <p:cNvGrpSpPr/>
          <p:nvPr>
            <p:custDataLst>
              <p:tags r:id="rId19"/>
            </p:custDataLst>
          </p:nvPr>
        </p:nvGrpSpPr>
        <p:grpSpPr>
          <a:xfrm>
            <a:off x="4008438" y="4608513"/>
            <a:ext cx="6159500" cy="584199"/>
            <a:chOff x="1565" y="3113"/>
            <a:chExt cx="3880" cy="368"/>
          </a:xfrm>
        </p:grpSpPr>
        <p:sp>
          <p:nvSpPr>
            <p:cNvPr id="64555" name="矩形 64554"/>
            <p:cNvSpPr/>
            <p:nvPr>
              <p:custDataLst>
                <p:tags r:id="rId20"/>
              </p:custDataLst>
            </p:nvPr>
          </p:nvSpPr>
          <p:spPr>
            <a:xfrm>
              <a:off x="1565" y="3113"/>
              <a:ext cx="1144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buClrTx/>
              </a:pPr>
              <a:r>
                <a:rPr lang="zh-CN" altLang="en-US" sz="3200" b="1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Garamond" panose="02020404030301010803" pitchFamily="18" charset="0"/>
                  <a:ea typeface="楷体_GB2312" pitchFamily="1" charset="-122"/>
                </a:rPr>
                <a:t>表面积大</a:t>
              </a:r>
            </a:p>
          </p:txBody>
        </p:sp>
        <p:sp>
          <p:nvSpPr>
            <p:cNvPr id="64556" name="矩形 64555"/>
            <p:cNvSpPr/>
            <p:nvPr>
              <p:custDataLst>
                <p:tags r:id="rId21"/>
              </p:custDataLst>
            </p:nvPr>
          </p:nvSpPr>
          <p:spPr>
            <a:xfrm>
              <a:off x="4558" y="3113"/>
              <a:ext cx="887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buClrTx/>
              </a:pPr>
              <a:r>
                <a:rPr lang="zh-CN" altLang="en-US" sz="3200" b="1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Garamond" panose="02020404030301010803" pitchFamily="18" charset="0"/>
                  <a:ea typeface="楷体_GB2312" pitchFamily="1" charset="-122"/>
                </a:rPr>
                <a:t>蒸发快</a:t>
              </a:r>
            </a:p>
          </p:txBody>
        </p:sp>
      </p:grpSp>
      <p:grpSp>
        <p:nvGrpSpPr>
          <p:cNvPr id="64557" name="组合 64556"/>
          <p:cNvGrpSpPr/>
          <p:nvPr>
            <p:custDataLst>
              <p:tags r:id="rId22"/>
            </p:custDataLst>
          </p:nvPr>
        </p:nvGrpSpPr>
        <p:grpSpPr>
          <a:xfrm>
            <a:off x="6167438" y="5472113"/>
            <a:ext cx="4000500" cy="584199"/>
            <a:chOff x="2925" y="3657"/>
            <a:chExt cx="2520" cy="368"/>
          </a:xfrm>
        </p:grpSpPr>
        <p:sp>
          <p:nvSpPr>
            <p:cNvPr id="64558" name="矩形 64557"/>
            <p:cNvSpPr/>
            <p:nvPr>
              <p:custDataLst>
                <p:tags r:id="rId23"/>
              </p:custDataLst>
            </p:nvPr>
          </p:nvSpPr>
          <p:spPr>
            <a:xfrm>
              <a:off x="2925" y="3657"/>
              <a:ext cx="1401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buClrTx/>
              </a:pPr>
              <a:r>
                <a:rPr lang="zh-CN" altLang="en-US" sz="3200" b="1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Garamond" panose="02020404030301010803" pitchFamily="18" charset="0"/>
                  <a:ea typeface="楷体_GB2312" pitchFamily="1" charset="-122"/>
                </a:rPr>
                <a:t>空气流动快</a:t>
              </a:r>
            </a:p>
          </p:txBody>
        </p:sp>
        <p:sp>
          <p:nvSpPr>
            <p:cNvPr id="64559" name="矩形 64558"/>
            <p:cNvSpPr/>
            <p:nvPr>
              <p:custDataLst>
                <p:tags r:id="rId24"/>
              </p:custDataLst>
            </p:nvPr>
          </p:nvSpPr>
          <p:spPr>
            <a:xfrm>
              <a:off x="4558" y="3657"/>
              <a:ext cx="887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buClrTx/>
              </a:pPr>
              <a:r>
                <a:rPr lang="zh-CN" altLang="en-US" sz="3200" b="1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Garamond" panose="02020404030301010803" pitchFamily="18" charset="0"/>
                  <a:ea typeface="楷体_GB2312" pitchFamily="1" charset="-122"/>
                </a:rPr>
                <a:t>蒸发快</a:t>
              </a:r>
            </a:p>
          </p:txBody>
        </p:sp>
      </p:grpSp>
      <p:sp>
        <p:nvSpPr>
          <p:cNvPr id="64560" name="文本框 64559"/>
          <p:cNvSpPr txBox="1"/>
          <p:nvPr>
            <p:custDataLst>
              <p:tags r:id="rId25"/>
            </p:custDataLst>
          </p:nvPr>
        </p:nvSpPr>
        <p:spPr>
          <a:xfrm>
            <a:off x="1992313" y="1189673"/>
            <a:ext cx="792003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lrTx/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2" charset="-122"/>
                <a:ea typeface="楷体" panose="02010609060101010101" pitchFamily="49" charset="-122"/>
              </a:rPr>
              <a:t>②蒸发快慢与液体的表面积有关 </a:t>
            </a:r>
          </a:p>
        </p:txBody>
      </p:sp>
      <p:sp>
        <p:nvSpPr>
          <p:cNvPr id="64561" name="文本框 64560"/>
          <p:cNvSpPr txBox="1"/>
          <p:nvPr>
            <p:custDataLst>
              <p:tags r:id="rId26"/>
            </p:custDataLst>
          </p:nvPr>
        </p:nvSpPr>
        <p:spPr>
          <a:xfrm>
            <a:off x="1992313" y="1773238"/>
            <a:ext cx="753237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ClrTx/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③蒸发快慢与液体表面空气流动快慢有关</a:t>
            </a:r>
            <a:endParaRPr lang="zh-CN" altLang="en-US" sz="3200" b="1">
              <a:solidFill>
                <a:srgbClr val="FFFF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7" name="JR0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R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R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R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60" grpId="1"/>
      <p:bldP spid="64561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68612" name="矩形 68611"/>
          <p:cNvSpPr/>
          <p:nvPr>
            <p:custDataLst>
              <p:tags r:id="rId4"/>
            </p:custDataLst>
          </p:nvPr>
        </p:nvSpPr>
        <p:spPr>
          <a:xfrm>
            <a:off x="2233930" y="1798955"/>
            <a:ext cx="8223250" cy="3635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要加快液体的蒸发，可以</a:t>
            </a:r>
          </a:p>
          <a:p>
            <a:pPr>
              <a:lnSpc>
                <a:spcPct val="120000"/>
              </a:lnSpc>
            </a:pPr>
            <a:r>
              <a:rPr lang="en-US" altLang="zh-CN" sz="4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1.</a:t>
            </a:r>
            <a:r>
              <a:rPr lang="zh-CN" altLang="en-US" sz="4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提高液体的温度，</a:t>
            </a:r>
          </a:p>
          <a:p>
            <a:pPr>
              <a:lnSpc>
                <a:spcPct val="120000"/>
              </a:lnSpc>
            </a:pPr>
            <a:r>
              <a:rPr lang="en-US" altLang="zh-CN" sz="4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sz="4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增大液体的表面积，</a:t>
            </a:r>
          </a:p>
          <a:p>
            <a:pPr>
              <a:lnSpc>
                <a:spcPct val="120000"/>
              </a:lnSpc>
            </a:pPr>
            <a:r>
              <a:rPr lang="en-US" altLang="zh-CN" sz="4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3.</a:t>
            </a:r>
            <a:r>
              <a:rPr lang="zh-CN" altLang="en-US" sz="4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加快液体表面上的空气流动。</a:t>
            </a:r>
          </a:p>
        </p:txBody>
      </p:sp>
      <p:sp>
        <p:nvSpPr>
          <p:cNvPr id="68615" name="太阳形 68614"/>
          <p:cNvSpPr/>
          <p:nvPr>
            <p:custDataLst>
              <p:tags r:id="rId5"/>
            </p:custDataLst>
          </p:nvPr>
        </p:nvSpPr>
        <p:spPr>
          <a:xfrm>
            <a:off x="2279650" y="5503863"/>
            <a:ext cx="431800" cy="1354137"/>
          </a:xfrm>
          <a:prstGeom prst="sun">
            <a:avLst>
              <a:gd name="adj" fmla="val 46875"/>
            </a:avLst>
          </a:prstGeom>
          <a:solidFill>
            <a:schemeClr val="accent1"/>
          </a:solidFill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hecker dir="vert"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9458" name="标题 1"/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0" y="1821180"/>
            <a:ext cx="3238500" cy="1325245"/>
          </a:xfrm>
        </p:spPr>
        <p:txBody>
          <a:bodyPr vert="horz" wrap="square" anchor="ctr"/>
          <a:lstStyle/>
          <a:p>
            <a:pPr eaLnBrk="1" hangingPunct="1"/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跟踪练习</a:t>
            </a:r>
          </a:p>
        </p:txBody>
      </p:sp>
      <p:sp>
        <p:nvSpPr>
          <p:cNvPr id="19459" name="内容占位符 2"/>
          <p:cNvSpPr>
            <a:spLocks noGrp="1"/>
          </p:cNvSpPr>
          <p:nvPr>
            <p:ph idx="4294967295"/>
            <p:custDataLst>
              <p:tags r:id="rId5"/>
            </p:custDataLst>
          </p:nvPr>
        </p:nvSpPr>
        <p:spPr>
          <a:xfrm>
            <a:off x="0" y="1152525"/>
            <a:ext cx="8642350" cy="5248275"/>
          </a:xfrm>
        </p:spPr>
        <p:txBody>
          <a:bodyPr vert="horz" wrap="square" anchor="t"/>
          <a:lstStyle/>
          <a:p>
            <a:r>
              <a:rPr lang="zh-CN" altLang="en-US" sz="2800">
                <a:latin typeface="Times New Roman" panose="02020603050405020304"/>
                <a:ea typeface="楷体" panose="02010609060101010101" pitchFamily="49" charset="-122"/>
              </a:rPr>
              <a:t>     </a:t>
            </a:r>
            <a:r>
              <a:rPr lang="en-US" altLang="x-none" sz="2800">
                <a:latin typeface="Times New Roman" panose="02020603050405020304"/>
                <a:ea typeface="楷体" panose="02010609060101010101" pitchFamily="49" charset="-122"/>
              </a:rPr>
              <a:t>2010</a:t>
            </a:r>
            <a:r>
              <a:rPr lang="zh-CN" altLang="en-US" sz="2800">
                <a:latin typeface="Times New Roman" panose="02020603050405020304"/>
                <a:ea typeface="楷体" panose="02010609060101010101" pitchFamily="49" charset="-122"/>
              </a:rPr>
              <a:t>年春季，西南地区遭遇罕见的世纪大旱。为了节约用水，果农们利用了滴灌的方法给果树浇水，如图所示。他们把细水管放入果树下的土里，使水分直接渗透到果树根部，减慢了水分的蒸发，原因是（　　）</a:t>
            </a:r>
          </a:p>
          <a:p>
            <a:r>
              <a:rPr lang="zh-CN" altLang="en-US" sz="2800">
                <a:latin typeface="Times New Roman" panose="02020603050405020304"/>
                <a:ea typeface="楷体" panose="02010609060101010101" pitchFamily="49" charset="-122"/>
              </a:rPr>
              <a:t> 	</a:t>
            </a:r>
            <a:r>
              <a:rPr lang="en-US" altLang="x-none" sz="2800">
                <a:latin typeface="Times New Roman" panose="02020603050405020304"/>
                <a:ea typeface="楷体" panose="02010609060101010101" pitchFamily="49" charset="-122"/>
              </a:rPr>
              <a:t>A</a:t>
            </a:r>
            <a:r>
              <a:rPr lang="zh-CN" altLang="en-US" sz="2800">
                <a:latin typeface="Times New Roman" panose="02020603050405020304"/>
                <a:ea typeface="楷体" panose="02010609060101010101" pitchFamily="49" charset="-122"/>
              </a:rPr>
              <a:t>．减少了水在地面的表面积</a:t>
            </a:r>
          </a:p>
          <a:p>
            <a:r>
              <a:rPr lang="zh-CN" altLang="en-US" sz="2800">
                <a:latin typeface="Times New Roman" panose="02020603050405020304"/>
                <a:ea typeface="楷体" panose="02010609060101010101" pitchFamily="49" charset="-122"/>
              </a:rPr>
              <a:t>  	</a:t>
            </a:r>
            <a:r>
              <a:rPr lang="en-US" altLang="x-none" sz="2800">
                <a:latin typeface="Times New Roman" panose="02020603050405020304"/>
                <a:ea typeface="楷体" panose="02010609060101010101" pitchFamily="49" charset="-122"/>
              </a:rPr>
              <a:t>B</a:t>
            </a:r>
            <a:r>
              <a:rPr lang="zh-CN" altLang="en-US" sz="2800">
                <a:latin typeface="Times New Roman" panose="02020603050405020304"/>
                <a:ea typeface="楷体" panose="02010609060101010101" pitchFamily="49" charset="-122"/>
              </a:rPr>
              <a:t>．增大了水在地面的表面积</a:t>
            </a:r>
          </a:p>
          <a:p>
            <a:r>
              <a:rPr lang="zh-CN" altLang="en-US" sz="2800">
                <a:latin typeface="Times New Roman" panose="02020603050405020304"/>
                <a:ea typeface="楷体" panose="02010609060101010101" pitchFamily="49" charset="-122"/>
              </a:rPr>
              <a:t>  	</a:t>
            </a:r>
            <a:r>
              <a:rPr lang="en-US" altLang="x-none" sz="2800">
                <a:latin typeface="Times New Roman" panose="02020603050405020304"/>
                <a:ea typeface="楷体" panose="02010609060101010101" pitchFamily="49" charset="-122"/>
              </a:rPr>
              <a:t>C</a:t>
            </a:r>
            <a:r>
              <a:rPr lang="zh-CN" altLang="en-US" sz="2800">
                <a:latin typeface="Times New Roman" panose="02020603050405020304"/>
                <a:ea typeface="楷体" panose="02010609060101010101" pitchFamily="49" charset="-122"/>
              </a:rPr>
              <a:t>．加快了地面上方空气的流动</a:t>
            </a:r>
          </a:p>
          <a:p>
            <a:r>
              <a:rPr lang="zh-CN" altLang="en-US" sz="2800">
                <a:latin typeface="Times New Roman" panose="02020603050405020304"/>
                <a:ea typeface="楷体" panose="02010609060101010101" pitchFamily="49" charset="-122"/>
              </a:rPr>
              <a:t>　  </a:t>
            </a:r>
            <a:r>
              <a:rPr lang="en-US" altLang="x-none" sz="2800">
                <a:latin typeface="Times New Roman" panose="02020603050405020304"/>
                <a:ea typeface="楷体" panose="02010609060101010101" pitchFamily="49" charset="-122"/>
              </a:rPr>
              <a:t>D</a:t>
            </a:r>
            <a:r>
              <a:rPr lang="zh-CN" altLang="en-US" sz="2800">
                <a:latin typeface="Times New Roman" panose="02020603050405020304"/>
                <a:ea typeface="楷体" panose="02010609060101010101" pitchFamily="49" charset="-122"/>
              </a:rPr>
              <a:t>．提高了地面上水的温度</a:t>
            </a:r>
          </a:p>
        </p:txBody>
      </p:sp>
      <p:sp>
        <p:nvSpPr>
          <p:cNvPr id="19460" name="AutoShape 4">
            <a:hlinkClick r:id="rId7" action="ppaction://hlinksldjump"/>
          </p:cNvPr>
          <p:cNvSpPr/>
          <p:nvPr>
            <p:custDataLst>
              <p:tags r:id="rId6"/>
            </p:custDataLst>
          </p:nvPr>
        </p:nvSpPr>
        <p:spPr>
          <a:xfrm rot="5400000">
            <a:off x="9583738" y="5837238"/>
            <a:ext cx="549275" cy="1403350"/>
          </a:xfrm>
          <a:prstGeom prst="downArrow">
            <a:avLst>
              <a:gd name="adj1" fmla="val 52074"/>
              <a:gd name="adj2" fmla="val 147936"/>
            </a:avLst>
          </a:prstGeom>
          <a:gradFill rotWithShape="1">
            <a:gsLst>
              <a:gs pos="0">
                <a:srgbClr val="A6ADE9">
                  <a:alpha val="100000"/>
                </a:srgbClr>
              </a:gs>
              <a:gs pos="35001">
                <a:srgbClr val="C1C6EE">
                  <a:alpha val="100000"/>
                </a:srgbClr>
              </a:gs>
              <a:gs pos="100000">
                <a:srgbClr val="E7E9F9">
                  <a:alpha val="100000"/>
                </a:srgbClr>
              </a:gs>
            </a:gsLst>
            <a:lin ang="5400000" scaled="1"/>
          </a:gradFill>
          <a:ln w="9525" cap="flat" cmpd="sng">
            <a:solidFill>
              <a:srgbClr val="123494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5999"/>
              </a:srgbClr>
            </a:outerShdw>
          </a:effectLst>
        </p:spPr>
        <p:txBody>
          <a:bodyPr rot="10800000" vert="eaVert" wrap="none" anchor="ctr"/>
          <a:lstStyle/>
          <a:p>
            <a:endParaRPr lang="zh-CN" altLang="en-US">
              <a:solidFill>
                <a:srgbClr val="163794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61" name="图片 1946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896225" y="3357563"/>
            <a:ext cx="2003425" cy="223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91138" name="矩形 91137"/>
          <p:cNvSpPr/>
          <p:nvPr>
            <p:custDataLst>
              <p:tags r:id="rId4"/>
            </p:custDataLst>
          </p:nvPr>
        </p:nvSpPr>
        <p:spPr>
          <a:xfrm>
            <a:off x="1847850" y="620713"/>
            <a:ext cx="476123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ClrTx/>
            </a:pP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2" charset="-122"/>
                <a:ea typeface="楷体" panose="02010609060101010101" pitchFamily="49" charset="-122"/>
              </a:rPr>
              <a:t>蒸发和沸腾的异同比较</a:t>
            </a:r>
          </a:p>
        </p:txBody>
      </p:sp>
      <p:graphicFrame>
        <p:nvGraphicFramePr>
          <p:cNvPr id="91214" name="表格 91213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847850" y="1341438"/>
          <a:ext cx="8351520" cy="4784090"/>
        </p:xfrm>
        <a:graphic>
          <a:graphicData uri="http://schemas.openxmlformats.org/drawingml/2006/table">
            <a:tbl>
              <a:tblPr/>
              <a:tblGrid>
                <a:gridCol w="665480"/>
                <a:gridCol w="2251075"/>
                <a:gridCol w="2539365"/>
                <a:gridCol w="2895600"/>
              </a:tblGrid>
              <a:tr h="579120">
                <a:tc rowSpan="5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3200" b="1">
                          <a:latin typeface="Times New Roman" panose="02020603050405020304"/>
                          <a:ea typeface="楷体" panose="02010609060101010101" pitchFamily="49" charset="-122"/>
                        </a:rPr>
                        <a:t>                                              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 b="1">
                          <a:latin typeface="Times New Roman" panose="02020603050405020304"/>
                          <a:ea typeface="楷体" panose="02010609060101010101" pitchFamily="49" charset="-122"/>
                        </a:rPr>
                        <a:t>不同点</a:t>
                      </a:r>
                    </a:p>
                    <a:p>
                      <a:pPr marL="0" lvl="0" indent="0">
                        <a:buNone/>
                      </a:pPr>
                      <a:endParaRPr lang="zh-CN" altLang="en-US" b="1"/>
                    </a:p>
                  </a:txBody>
                  <a:tcPr>
                    <a:lnL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200" b="1"/>
                    </a:p>
                  </a:txBody>
                  <a:tcPr>
                    <a:lnL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19050" cap="rnd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2" charset="-122"/>
                          <a:ea typeface="楷体" panose="02010609060101010101" pitchFamily="49" charset="-122"/>
                        </a:rPr>
                        <a:t>       蒸    发</a:t>
                      </a:r>
                    </a:p>
                  </a:txBody>
                  <a:tcPr>
                    <a:lnL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2" charset="-122"/>
                          <a:ea typeface="楷体" panose="02010609060101010101" pitchFamily="49" charset="-122"/>
                        </a:rPr>
                        <a:t>    沸   腾</a:t>
                      </a:r>
                      <a:endParaRPr lang="zh-CN" altLang="en-US" sz="2400" b="1">
                        <a:latin typeface="宋体" panose="02010600030101010101" pitchFamily="2" charset="-122"/>
                      </a:endParaRPr>
                    </a:p>
                  </a:txBody>
                  <a:tcPr>
                    <a:lnL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903"/>
                    </a:solidFill>
                  </a:tcPr>
                </a:tc>
              </a:tr>
              <a:tr h="623570">
                <a:tc vMerge="1">
                  <a:txBody>
                    <a:bodyPr/>
                    <a:lstStyle/>
                    <a:p/>
                  </a:txBody>
                  <a:tcPr>
                    <a:lnL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>
                          <a:latin typeface="Times New Roman" panose="02020603050405020304" pitchFamily="2" charset="-122"/>
                          <a:ea typeface="楷体" panose="02010609060101010101" pitchFamily="49" charset="-122"/>
                        </a:rPr>
                        <a:t>   发生温度</a:t>
                      </a:r>
                      <a:endParaRPr lang="zh-CN" altLang="en-US" b="1">
                        <a:latin typeface="宋体" panose="02010600030101010101" pitchFamily="2" charset="-122"/>
                      </a:endParaRPr>
                    </a:p>
                  </a:txBody>
                  <a:tcPr>
                    <a:lnL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903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>
                          <a:latin typeface="Times New Roman" panose="02020603050405020304" pitchFamily="2" charset="-122"/>
                          <a:ea typeface="楷体" panose="02010609060101010101" pitchFamily="49" charset="-122"/>
                        </a:rPr>
                        <a:t>  </a:t>
                      </a:r>
                      <a:endParaRPr lang="zh-CN" altLang="en-US" b="1">
                        <a:latin typeface="宋体" panose="02010600030101010101" pitchFamily="2" charset="-122"/>
                      </a:endParaRPr>
                    </a:p>
                  </a:txBody>
                  <a:tcPr>
                    <a:lnL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2" charset="-122"/>
                          <a:ea typeface="楷体" panose="02010609060101010101" pitchFamily="49" charset="-122"/>
                        </a:rPr>
                        <a:t>   </a:t>
                      </a:r>
                      <a:endParaRPr lang="zh-CN" altLang="en-US" sz="2400" b="1"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903"/>
                    </a:solidFill>
                  </a:tcPr>
                </a:tc>
              </a:tr>
              <a:tr h="715645">
                <a:tc vMerge="1">
                  <a:txBody>
                    <a:bodyPr/>
                    <a:lstStyle/>
                    <a:p/>
                  </a:txBody>
                  <a:tcPr>
                    <a:lnL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latin typeface="Times New Roman" panose="02020603050405020304" pitchFamily="2" charset="-122"/>
                          <a:ea typeface="楷体" panose="02010609060101010101" pitchFamily="49" charset="-122"/>
                        </a:rPr>
                        <a:t>温度变化</a:t>
                      </a:r>
                      <a:endParaRPr lang="zh-CN" altLang="en-US" b="1">
                        <a:latin typeface="宋体" panose="02010600030101010101" pitchFamily="2" charset="-122"/>
                      </a:endParaRPr>
                    </a:p>
                  </a:txBody>
                  <a:tcPr>
                    <a:lnL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903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>
                        <a:latin typeface="宋体" panose="02010600030101010101" pitchFamily="2" charset="-122"/>
                      </a:endParaRPr>
                    </a:p>
                  </a:txBody>
                  <a:tcPr>
                    <a:lnL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宋体" panose="02010600030101010101" pitchFamily="2" charset="-122"/>
                      </a:endParaRPr>
                    </a:p>
                  </a:txBody>
                  <a:tcPr>
                    <a:lnL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903"/>
                    </a:solidFill>
                  </a:tcPr>
                </a:tc>
              </a:tr>
              <a:tr h="944880">
                <a:tc vMerge="1">
                  <a:txBody>
                    <a:bodyPr/>
                    <a:lstStyle/>
                    <a:p/>
                  </a:txBody>
                  <a:tcPr>
                    <a:lnL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>
                          <a:latin typeface="Times New Roman" panose="02020603050405020304" pitchFamily="2" charset="-122"/>
                          <a:ea typeface="楷体" panose="02010609060101010101" pitchFamily="49" charset="-122"/>
                        </a:rPr>
                        <a:t>   发生部位</a:t>
                      </a:r>
                      <a:endParaRPr lang="zh-CN" altLang="en-US" b="1">
                        <a:latin typeface="宋体" panose="02010600030101010101" pitchFamily="2" charset="-122"/>
                      </a:endParaRPr>
                    </a:p>
                  </a:txBody>
                  <a:tcPr>
                    <a:lnL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903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>
                          <a:latin typeface="Times New Roman" panose="02020603050405020304" pitchFamily="2" charset="-122"/>
                          <a:ea typeface="楷体" panose="02010609060101010101" pitchFamily="49" charset="-122"/>
                        </a:rPr>
                        <a:t>    </a:t>
                      </a:r>
                      <a:endParaRPr lang="zh-CN" altLang="en-US" b="1">
                        <a:latin typeface="宋体" panose="02010600030101010101" pitchFamily="2" charset="-122"/>
                      </a:endParaRPr>
                    </a:p>
                  </a:txBody>
                  <a:tcPr>
                    <a:lnL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b="1">
                        <a:latin typeface="宋体" panose="02010600030101010101" pitchFamily="2" charset="-122"/>
                      </a:endParaRPr>
                    </a:p>
                  </a:txBody>
                  <a:tcPr>
                    <a:lnL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903"/>
                    </a:solidFill>
                  </a:tcPr>
                </a:tc>
              </a:tr>
              <a:tr h="549275">
                <a:tc vMerge="1">
                  <a:txBody>
                    <a:bodyPr/>
                    <a:lstStyle/>
                    <a:p/>
                  </a:txBody>
                  <a:tcPr>
                    <a:lnL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>
                          <a:latin typeface="Times New Roman" panose="02020603050405020304" pitchFamily="2" charset="-122"/>
                          <a:ea typeface="楷体" panose="02010609060101010101" pitchFamily="49" charset="-122"/>
                        </a:rPr>
                        <a:t>      程度</a:t>
                      </a:r>
                      <a:endParaRPr lang="zh-CN" altLang="en-US" b="1">
                        <a:latin typeface="宋体" panose="02010600030101010101" pitchFamily="2" charset="-122"/>
                      </a:endParaRPr>
                    </a:p>
                  </a:txBody>
                  <a:tcPr>
                    <a:lnL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903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>
                          <a:latin typeface="Times New Roman" panose="02020603050405020304" pitchFamily="2" charset="-122"/>
                          <a:ea typeface="楷体" panose="02010609060101010101" pitchFamily="49" charset="-122"/>
                        </a:rPr>
                        <a:t>        </a:t>
                      </a:r>
                      <a:endParaRPr lang="zh-CN" altLang="en-US" b="1">
                        <a:latin typeface="宋体" panose="02010600030101010101" pitchFamily="2" charset="-122"/>
                      </a:endParaRPr>
                    </a:p>
                  </a:txBody>
                  <a:tcPr>
                    <a:lnL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2" charset="-122"/>
                          <a:ea typeface="楷体" panose="02010609060101010101" pitchFamily="49" charset="-122"/>
                        </a:rPr>
                        <a:t>    </a:t>
                      </a:r>
                      <a:endParaRPr lang="zh-CN" altLang="en-US" sz="2400" b="1">
                        <a:latin typeface="宋体" panose="02010600030101010101" pitchFamily="2" charset="-122"/>
                      </a:endParaRPr>
                    </a:p>
                  </a:txBody>
                  <a:tcPr>
                    <a:lnL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903"/>
                    </a:solidFill>
                  </a:tcPr>
                </a:tc>
              </a:tr>
              <a:tr h="13716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>
                          <a:latin typeface="Times New Roman" panose="02020603050405020304"/>
                          <a:ea typeface="楷体" panose="02010609060101010101" pitchFamily="49" charset="-122"/>
                        </a:rPr>
                        <a:t>相同点</a:t>
                      </a:r>
                      <a:endParaRPr lang="zh-CN" altLang="en-US" b="1"/>
                    </a:p>
                  </a:txBody>
                  <a:tcPr>
                    <a:lnL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gridSpan="3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2" charset="-122"/>
                          <a:ea typeface="楷体" panose="02010609060101010101" pitchFamily="49" charset="-122"/>
                        </a:rPr>
                        <a:t>                 </a:t>
                      </a:r>
                      <a:endParaRPr lang="zh-CN" altLang="en-US" sz="2400" b="1">
                        <a:latin typeface="宋体" panose="02010600030101010101" pitchFamily="2" charset="-122"/>
                      </a:endParaRPr>
                    </a:p>
                  </a:txBody>
                  <a:tcPr>
                    <a:lnL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/>
                  </a:txBody>
                  <a:tcPr>
                    <a:lnT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/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5429250" y="2004060"/>
            <a:ext cx="201803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任何温度</a:t>
            </a: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5429250" y="2659380"/>
            <a:ext cx="190500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温度降低</a:t>
            </a: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5358765" y="3549650"/>
            <a:ext cx="19761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液体表面</a:t>
            </a: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7970520" y="2004060"/>
            <a:ext cx="198183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达到沸点</a:t>
            </a:r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7970520" y="2659380"/>
            <a:ext cx="208724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温度不变</a:t>
            </a:r>
          </a:p>
        </p:txBody>
      </p:sp>
      <p:sp>
        <p:nvSpPr>
          <p:cNvPr id="7" name="文本框 6"/>
          <p:cNvSpPr txBox="1"/>
          <p:nvPr>
            <p:custDataLst>
              <p:tags r:id="rId11"/>
            </p:custDataLst>
          </p:nvPr>
        </p:nvSpPr>
        <p:spPr>
          <a:xfrm>
            <a:off x="7425690" y="3472815"/>
            <a:ext cx="277368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液体表面和内部</a:t>
            </a:r>
          </a:p>
        </p:txBody>
      </p:sp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5650865" y="4244340"/>
            <a:ext cx="153860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缓慢</a:t>
            </a: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8183880" y="4244340"/>
            <a:ext cx="155448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剧烈</a:t>
            </a:r>
          </a:p>
        </p:txBody>
      </p:sp>
      <p:sp>
        <p:nvSpPr>
          <p:cNvPr id="10" name="文本框 9"/>
          <p:cNvSpPr txBox="1"/>
          <p:nvPr>
            <p:custDataLst>
              <p:tags r:id="rId14"/>
            </p:custDataLst>
          </p:nvPr>
        </p:nvSpPr>
        <p:spPr>
          <a:xfrm>
            <a:off x="4521200" y="5113020"/>
            <a:ext cx="2926080" cy="953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、都是汽化</a:t>
            </a:r>
          </a:p>
          <a:p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2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、都要吸热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4" grpId="2"/>
      <p:bldP spid="5" grpId="3"/>
      <p:bldP spid="6" grpId="4"/>
      <p:bldP spid="7" grpId="5"/>
      <p:bldP spid="8" grpId="6"/>
      <p:bldP spid="9" grpId="7"/>
      <p:bldP spid="10" grpId="8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249680" y="1242060"/>
            <a:ext cx="3002280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/>
                <a:ea typeface="楷体" panose="02010609060101010101" pitchFamily="49" charset="-122"/>
              </a:rPr>
              <a:t>小结：</a:t>
            </a:r>
            <a:endParaRPr lang="zh-CN" altLang="zh-CN" sz="4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813560" y="2598420"/>
            <a:ext cx="9189720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/>
                <a:ea typeface="楷体" panose="02010609060101010101" pitchFamily="49" charset="-122"/>
              </a:rPr>
              <a:t>通过本节课的学习，你有什么收获</a:t>
            </a:r>
            <a:endParaRPr lang="zh-CN" altLang="en-US" sz="4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203960" y="1729740"/>
            <a:ext cx="355092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/>
                <a:ea typeface="楷体" panose="02010609060101010101" pitchFamily="49" charset="-122"/>
              </a:rPr>
              <a:t>课后作业：</a:t>
            </a:r>
            <a:endParaRPr lang="zh-CN" altLang="en-US" sz="4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3306445" y="2948940"/>
            <a:ext cx="2473769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/>
                <a:ea typeface="楷体" panose="02010609060101010101" pitchFamily="49" charset="-122"/>
              </a:rPr>
              <a:t>完成课后相关练习</a:t>
            </a:r>
            <a:endParaRPr lang="zh-CN" altLang="en-US" sz="4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/>
              <a:ea typeface="楷体" panose="02010609060101010101" pitchFamily="49" charset="-122"/>
            </a:endParaRPr>
          </a:p>
        </p:txBody>
      </p:sp>
      <p:pic>
        <p:nvPicPr>
          <p:cNvPr id="4" name="New picture"/>
          <p:cNvPicPr/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798300" y="11709400"/>
            <a:ext cx="330200" cy="241300"/>
          </a:xfrm>
          <a:prstGeom prst="cube">
            <a:avLst/>
          </a:prstGeom>
        </p:spPr>
      </p:pic>
    </p:spTree>
  </p:cSld>
  <p:clrMapOvr>
    <a:masterClrMapping/>
  </p:clrMapOvr>
  <p:transition>
    <p:checker dir="vert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8194" name="标题 8193"/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0" y="954405"/>
            <a:ext cx="10972800" cy="1143000"/>
          </a:xfrm>
        </p:spPr>
        <p:txBody>
          <a:bodyPr anchor="ctr"/>
          <a:lstStyle/>
          <a:p>
            <a:pPr algn="ctr"/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【教学目标】</a:t>
            </a:r>
          </a:p>
        </p:txBody>
      </p:sp>
      <p:sp>
        <p:nvSpPr>
          <p:cNvPr id="8195" name="文本占位符 8194"/>
          <p:cNvSpPr>
            <a:spLocks noGrp="1"/>
          </p:cNvSpPr>
          <p:nvPr>
            <p:ph idx="4294967295"/>
            <p:custDataLst>
              <p:tags r:id="rId5"/>
            </p:custDataLst>
          </p:nvPr>
        </p:nvSpPr>
        <p:spPr>
          <a:xfrm>
            <a:off x="1219200" y="2189480"/>
            <a:ext cx="10972800" cy="4525645"/>
          </a:xfrm>
        </p:spPr>
        <p:txBody>
          <a:bodyPr/>
          <a:lstStyle/>
          <a:p>
            <a:r>
              <a:rPr lang="en-US" altLang="x-none" sz="3600"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zh-CN" altLang="en-US" sz="3600">
                <a:latin typeface="Times New Roman" panose="02020603050405020304"/>
                <a:ea typeface="楷体" panose="02010609060101010101" pitchFamily="49" charset="-122"/>
              </a:rPr>
              <a:t>．了解汽化的概念和方式</a:t>
            </a:r>
          </a:p>
          <a:p>
            <a:r>
              <a:rPr lang="en-US" altLang="x-none" sz="3600">
                <a:latin typeface="Times New Roman" panose="02020603050405020304"/>
                <a:ea typeface="楷体" panose="02010609060101010101" pitchFamily="49" charset="-122"/>
              </a:rPr>
              <a:t>2</a:t>
            </a:r>
            <a:r>
              <a:rPr lang="zh-CN" altLang="en-US" sz="3600">
                <a:latin typeface="Times New Roman" panose="02020603050405020304"/>
                <a:ea typeface="楷体" panose="02010609060101010101" pitchFamily="49" charset="-122"/>
              </a:rPr>
              <a:t>．</a:t>
            </a:r>
            <a:r>
              <a:rPr lang="zh-CN" altLang="en-US" sz="3600">
                <a:latin typeface="Times New Roman" panose="02020603050405020304"/>
                <a:ea typeface="楷体" panose="02010609060101010101" pitchFamily="49" charset="-122"/>
                <a:sym typeface="+mn-ea"/>
              </a:rPr>
              <a:t>了解沸腾的条件和特征</a:t>
            </a:r>
            <a:endParaRPr lang="zh-CN" altLang="en-US" sz="3600">
              <a:ea typeface="宋体" panose="02010600030101010101" pitchFamily="2" charset="-122"/>
            </a:endParaRPr>
          </a:p>
          <a:p>
            <a:r>
              <a:rPr lang="en-US" altLang="x-none" sz="3600">
                <a:latin typeface="Times New Roman" panose="02020603050405020304"/>
                <a:ea typeface="楷体" panose="02010609060101010101" pitchFamily="49" charset="-122"/>
              </a:rPr>
              <a:t>3</a:t>
            </a:r>
            <a:r>
              <a:rPr lang="zh-CN" altLang="en-US" sz="3600">
                <a:latin typeface="Times New Roman" panose="02020603050405020304"/>
                <a:ea typeface="楷体" panose="02010609060101010101" pitchFamily="49" charset="-122"/>
              </a:rPr>
              <a:t>．</a:t>
            </a:r>
            <a:r>
              <a:rPr lang="zh-CN" altLang="en-US" sz="3600">
                <a:latin typeface="Times New Roman" panose="02020603050405020304"/>
                <a:ea typeface="楷体" panose="02010609060101010101" pitchFamily="49" charset="-122"/>
                <a:sym typeface="+mn-ea"/>
              </a:rPr>
              <a:t>了解影响蒸发的快慢因素</a:t>
            </a:r>
            <a:endParaRPr lang="zh-CN" altLang="en-US" sz="360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0" y="459105"/>
            <a:ext cx="10972800" cy="1143000"/>
          </a:xfrm>
        </p:spPr>
        <p:txBody>
          <a:bodyPr vert="horz" wrap="square" anchor="ctr"/>
          <a:lstStyle/>
          <a:p>
            <a:pPr algn="l" eaLnBrk="1" hangingPunct="1"/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【学习指导】</a:t>
            </a:r>
          </a:p>
        </p:txBody>
      </p:sp>
      <p:sp>
        <p:nvSpPr>
          <p:cNvPr id="9219" name="Text Box 3"/>
          <p:cNvSpPr txBox="1"/>
          <p:nvPr>
            <p:custDataLst>
              <p:tags r:id="rId5"/>
            </p:custDataLst>
          </p:nvPr>
        </p:nvSpPr>
        <p:spPr>
          <a:xfrm>
            <a:off x="3184525" y="722313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0" name="AutoShape 46"/>
          <p:cNvSpPr/>
          <p:nvPr>
            <p:custDataLst>
              <p:tags r:id="rId6"/>
            </p:custDataLst>
          </p:nvPr>
        </p:nvSpPr>
        <p:spPr>
          <a:xfrm rot="5400000">
            <a:off x="-895350" y="1476375"/>
            <a:ext cx="4824413" cy="4765675"/>
          </a:xfrm>
          <a:custGeom>
            <a:gdLst>
              <a:gd name="txL" fmla="*/ 401 w 21600"/>
              <a:gd name="txT" fmla="*/ 0 h 21600"/>
              <a:gd name="txR" fmla="*/ 21199 w 21600"/>
              <a:gd name="txB" fmla="*/ 13628 h 21600"/>
            </a:gdLst>
            <a:cxnLst>
              <a:cxn ang="0">
                <a:pos x="2412207" y="0"/>
              </a:cxn>
              <a:cxn ang="0">
                <a:pos x="36183" y="2349441"/>
              </a:cxn>
              <a:cxn ang="0">
                <a:pos x="2412207" y="71115"/>
              </a:cxn>
              <a:cxn ang="0">
                <a:pos x="4788230" y="2349441"/>
              </a:cxn>
            </a:cxnLst>
            <a:rect l="txL" t="txT" r="txR" b="txB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rgbClr val="E2E2E2"/>
              </a:gs>
              <a:gs pos="100000">
                <a:schemeClr val="bg2"/>
              </a:gs>
            </a:gsLst>
            <a:lin ang="0" scaled="1"/>
          </a:gradFill>
          <a:ln w="9525">
            <a:noFill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1" name="AutoShape 47"/>
          <p:cNvSpPr/>
          <p:nvPr>
            <p:custDataLst>
              <p:tags r:id="rId7"/>
            </p:custDataLst>
          </p:nvPr>
        </p:nvSpPr>
        <p:spPr>
          <a:xfrm rot="-16200000" flipH="1">
            <a:off x="-431800" y="1911350"/>
            <a:ext cx="4032250" cy="3925888"/>
          </a:xfrm>
          <a:custGeom>
            <a:gdLst>
              <a:gd name="txL" fmla="*/ 0 w 21600"/>
              <a:gd name="txT" fmla="*/ 0 h 21600"/>
              <a:gd name="txR" fmla="*/ 21600 w 21600"/>
              <a:gd name="txB" fmla="*/ 7713 h 21600"/>
            </a:gdLst>
            <a:cxnLst>
              <a:cxn ang="0">
                <a:pos x="2016125" y="0"/>
              </a:cxn>
              <a:cxn ang="0">
                <a:pos x="1002836" y="1964532"/>
              </a:cxn>
              <a:cxn ang="0">
                <a:pos x="2016125" y="1954345"/>
              </a:cxn>
              <a:cxn ang="0">
                <a:pos x="3029414" y="1964532"/>
              </a:cxn>
            </a:cxnLst>
            <a:rect l="txL" t="txT" r="txR" b="txB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rgbClr val="FFFFFF">
                  <a:alpha val="48000"/>
                </a:srgbClr>
              </a:gs>
            </a:gsLst>
            <a:lin ang="5400000" scaled="1"/>
          </a:gradFill>
          <a:ln w="9525">
            <a:noFill/>
          </a:ln>
        </p:spPr>
        <p:txBody>
          <a:bodyPr rot="10800000" vert="eaVert" wrap="none" anchor="ctr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9222" name="组合 9221"/>
          <p:cNvGrpSpPr/>
          <p:nvPr>
            <p:custDataLst>
              <p:tags r:id="rId8"/>
            </p:custDataLst>
          </p:nvPr>
        </p:nvGrpSpPr>
        <p:grpSpPr>
          <a:xfrm>
            <a:off x="2971800" y="1872489"/>
            <a:ext cx="438563" cy="455785"/>
            <a:chOff x="0" y="-158"/>
            <a:chExt cx="1859" cy="1932"/>
          </a:xfrm>
        </p:grpSpPr>
        <p:sp>
          <p:nvSpPr>
            <p:cNvPr id="9223" name="Oval 54"/>
            <p:cNvSpPr/>
            <p:nvPr>
              <p:custDataLst>
                <p:tags r:id="rId9"/>
              </p:custDataLst>
            </p:nvPr>
          </p:nvSpPr>
          <p:spPr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24" name="Oval 55"/>
            <p:cNvSpPr/>
            <p:nvPr>
              <p:custDataLst>
                <p:tags r:id="rId10"/>
              </p:custDataLst>
            </p:nvPr>
          </p:nvSpPr>
          <p:spPr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A2A2A2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25" name="Oval 56"/>
            <p:cNvSpPr/>
            <p:nvPr>
              <p:custDataLst>
                <p:tags r:id="rId11"/>
              </p:custDataLst>
            </p:nvPr>
          </p:nvSpPr>
          <p:spPr>
            <a:xfrm>
              <a:off x="175" y="-158"/>
              <a:ext cx="1684" cy="193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26" name="Oval 57"/>
            <p:cNvSpPr/>
            <p:nvPr>
              <p:custDataLst>
                <p:tags r:id="rId12"/>
              </p:custDataLst>
            </p:nvPr>
          </p:nvSpPr>
          <p:spPr>
            <a:xfrm>
              <a:off x="176" y="-158"/>
              <a:ext cx="1683" cy="193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18900000" scaled="1"/>
            </a:gradFill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27" name="Oval 58"/>
            <p:cNvSpPr/>
            <p:nvPr>
              <p:custDataLst>
                <p:tags r:id="rId13"/>
              </p:custDataLst>
            </p:nvPr>
          </p:nvSpPr>
          <p:spPr>
            <a:xfrm>
              <a:off x="256" y="-134"/>
              <a:ext cx="1097" cy="1885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37538A"/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</a:ln>
          </p:spPr>
          <p:txBody>
            <a:bodyPr anchor="ctr">
              <a:spAutoFit/>
            </a:bodyPr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28" name="Oval 59"/>
            <p:cNvSpPr/>
            <p:nvPr>
              <p:custDataLst>
                <p:tags r:id="rId14"/>
              </p:custDataLst>
            </p:nvPr>
          </p:nvSpPr>
          <p:spPr>
            <a:xfrm>
              <a:off x="259" y="-133"/>
              <a:ext cx="1096" cy="188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18900000" scaled="1"/>
            </a:gradFill>
            <a:ln w="9525">
              <a:noFill/>
            </a:ln>
          </p:spPr>
          <p:txBody>
            <a:bodyPr anchor="ctr">
              <a:spAutoFit/>
            </a:bodyPr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229" name="组合 9228"/>
          <p:cNvGrpSpPr/>
          <p:nvPr>
            <p:custDataLst>
              <p:tags r:id="rId15"/>
            </p:custDataLst>
          </p:nvPr>
        </p:nvGrpSpPr>
        <p:grpSpPr>
          <a:xfrm>
            <a:off x="3505200" y="2659889"/>
            <a:ext cx="438563" cy="455785"/>
            <a:chOff x="0" y="-158"/>
            <a:chExt cx="1859" cy="1932"/>
          </a:xfrm>
        </p:grpSpPr>
        <p:sp>
          <p:nvSpPr>
            <p:cNvPr id="9230" name="Oval 61"/>
            <p:cNvSpPr/>
            <p:nvPr>
              <p:custDataLst>
                <p:tags r:id="rId16"/>
              </p:custDataLst>
            </p:nvPr>
          </p:nvSpPr>
          <p:spPr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31" name="Oval 62"/>
            <p:cNvSpPr/>
            <p:nvPr>
              <p:custDataLst>
                <p:tags r:id="rId17"/>
              </p:custDataLst>
            </p:nvPr>
          </p:nvSpPr>
          <p:spPr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A2A2A2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32" name="Oval 63"/>
            <p:cNvSpPr/>
            <p:nvPr>
              <p:custDataLst>
                <p:tags r:id="rId18"/>
              </p:custDataLst>
            </p:nvPr>
          </p:nvSpPr>
          <p:spPr>
            <a:xfrm>
              <a:off x="175" y="-158"/>
              <a:ext cx="1684" cy="193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33" name="Oval 64"/>
            <p:cNvSpPr/>
            <p:nvPr>
              <p:custDataLst>
                <p:tags r:id="rId19"/>
              </p:custDataLst>
            </p:nvPr>
          </p:nvSpPr>
          <p:spPr>
            <a:xfrm>
              <a:off x="176" y="-158"/>
              <a:ext cx="1683" cy="193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18900000" scaled="1"/>
            </a:gradFill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34" name="Oval 65"/>
            <p:cNvSpPr/>
            <p:nvPr>
              <p:custDataLst>
                <p:tags r:id="rId20"/>
              </p:custDataLst>
            </p:nvPr>
          </p:nvSpPr>
          <p:spPr>
            <a:xfrm>
              <a:off x="256" y="-134"/>
              <a:ext cx="1097" cy="1885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37538A"/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</a:ln>
          </p:spPr>
          <p:txBody>
            <a:bodyPr anchor="ctr">
              <a:spAutoFit/>
            </a:bodyPr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35" name="Oval 66"/>
            <p:cNvSpPr/>
            <p:nvPr>
              <p:custDataLst>
                <p:tags r:id="rId21"/>
              </p:custDataLst>
            </p:nvPr>
          </p:nvSpPr>
          <p:spPr>
            <a:xfrm>
              <a:off x="259" y="-133"/>
              <a:ext cx="1096" cy="1883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18900000" scaled="1"/>
            </a:gradFill>
            <a:ln w="9525">
              <a:noFill/>
            </a:ln>
          </p:spPr>
          <p:txBody>
            <a:bodyPr anchor="ctr">
              <a:spAutoFit/>
            </a:bodyPr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236" name="组合 9235"/>
          <p:cNvGrpSpPr/>
          <p:nvPr>
            <p:custDataLst>
              <p:tags r:id="rId22"/>
            </p:custDataLst>
          </p:nvPr>
        </p:nvGrpSpPr>
        <p:grpSpPr>
          <a:xfrm>
            <a:off x="3657600" y="3498089"/>
            <a:ext cx="438563" cy="455785"/>
            <a:chOff x="0" y="-158"/>
            <a:chExt cx="1859" cy="1932"/>
          </a:xfrm>
        </p:grpSpPr>
        <p:sp>
          <p:nvSpPr>
            <p:cNvPr id="9237" name="Oval 68"/>
            <p:cNvSpPr/>
            <p:nvPr>
              <p:custDataLst>
                <p:tags r:id="rId23"/>
              </p:custDataLst>
            </p:nvPr>
          </p:nvSpPr>
          <p:spPr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38" name="Oval 69"/>
            <p:cNvSpPr/>
            <p:nvPr>
              <p:custDataLst>
                <p:tags r:id="rId24"/>
              </p:custDataLst>
            </p:nvPr>
          </p:nvSpPr>
          <p:spPr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A2A2A2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39" name="Oval 70"/>
            <p:cNvSpPr/>
            <p:nvPr>
              <p:custDataLst>
                <p:tags r:id="rId25"/>
              </p:custDataLst>
            </p:nvPr>
          </p:nvSpPr>
          <p:spPr>
            <a:xfrm>
              <a:off x="175" y="-158"/>
              <a:ext cx="1684" cy="193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40" name="Oval 71"/>
            <p:cNvSpPr/>
            <p:nvPr>
              <p:custDataLst>
                <p:tags r:id="rId26"/>
              </p:custDataLst>
            </p:nvPr>
          </p:nvSpPr>
          <p:spPr>
            <a:xfrm>
              <a:off x="176" y="-158"/>
              <a:ext cx="1683" cy="193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41" name="Oval 72"/>
            <p:cNvSpPr/>
            <p:nvPr>
              <p:custDataLst>
                <p:tags r:id="rId27"/>
              </p:custDataLst>
            </p:nvPr>
          </p:nvSpPr>
          <p:spPr>
            <a:xfrm>
              <a:off x="256" y="-134"/>
              <a:ext cx="1097" cy="1885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37538A"/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</a:ln>
          </p:spPr>
          <p:txBody>
            <a:bodyPr anchor="ctr">
              <a:spAutoFit/>
            </a:bodyPr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42" name="Oval 73"/>
            <p:cNvSpPr/>
            <p:nvPr>
              <p:custDataLst>
                <p:tags r:id="rId28"/>
              </p:custDataLst>
            </p:nvPr>
          </p:nvSpPr>
          <p:spPr>
            <a:xfrm>
              <a:off x="259" y="-133"/>
              <a:ext cx="1096" cy="1883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18900000" scaled="1"/>
            </a:gradFill>
            <a:ln w="9525">
              <a:noFill/>
            </a:ln>
          </p:spPr>
          <p:txBody>
            <a:bodyPr anchor="ctr">
              <a:spAutoFit/>
            </a:bodyPr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243" name="组合 9242"/>
          <p:cNvGrpSpPr/>
          <p:nvPr>
            <p:custDataLst>
              <p:tags r:id="rId29"/>
            </p:custDataLst>
          </p:nvPr>
        </p:nvGrpSpPr>
        <p:grpSpPr>
          <a:xfrm>
            <a:off x="3505200" y="4336289"/>
            <a:ext cx="438563" cy="455785"/>
            <a:chOff x="0" y="-158"/>
            <a:chExt cx="1859" cy="1932"/>
          </a:xfrm>
        </p:grpSpPr>
        <p:sp>
          <p:nvSpPr>
            <p:cNvPr id="9244" name="Oval 75"/>
            <p:cNvSpPr/>
            <p:nvPr>
              <p:custDataLst>
                <p:tags r:id="rId30"/>
              </p:custDataLst>
            </p:nvPr>
          </p:nvSpPr>
          <p:spPr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45" name="Oval 76"/>
            <p:cNvSpPr/>
            <p:nvPr>
              <p:custDataLst>
                <p:tags r:id="rId31"/>
              </p:custDataLst>
            </p:nvPr>
          </p:nvSpPr>
          <p:spPr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A2A2A2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46" name="Oval 77"/>
            <p:cNvSpPr/>
            <p:nvPr>
              <p:custDataLst>
                <p:tags r:id="rId32"/>
              </p:custDataLst>
            </p:nvPr>
          </p:nvSpPr>
          <p:spPr>
            <a:xfrm>
              <a:off x="175" y="-158"/>
              <a:ext cx="1684" cy="193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47" name="Oval 78"/>
            <p:cNvSpPr/>
            <p:nvPr>
              <p:custDataLst>
                <p:tags r:id="rId33"/>
              </p:custDataLst>
            </p:nvPr>
          </p:nvSpPr>
          <p:spPr>
            <a:xfrm>
              <a:off x="176" y="-158"/>
              <a:ext cx="1683" cy="193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18900000" scaled="1"/>
            </a:gradFill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48" name="Oval 79"/>
            <p:cNvSpPr/>
            <p:nvPr>
              <p:custDataLst>
                <p:tags r:id="rId34"/>
              </p:custDataLst>
            </p:nvPr>
          </p:nvSpPr>
          <p:spPr>
            <a:xfrm>
              <a:off x="256" y="-134"/>
              <a:ext cx="1097" cy="1885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37538A"/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</a:ln>
          </p:spPr>
          <p:txBody>
            <a:bodyPr anchor="ctr">
              <a:spAutoFit/>
            </a:bodyPr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49" name="Oval 80"/>
            <p:cNvSpPr/>
            <p:nvPr>
              <p:custDataLst>
                <p:tags r:id="rId35"/>
              </p:custDataLst>
            </p:nvPr>
          </p:nvSpPr>
          <p:spPr>
            <a:xfrm>
              <a:off x="259" y="-133"/>
              <a:ext cx="1096" cy="1883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18900000" scaled="1"/>
            </a:gradFill>
            <a:ln w="9525">
              <a:noFill/>
            </a:ln>
          </p:spPr>
          <p:txBody>
            <a:bodyPr anchor="ctr">
              <a:spAutoFit/>
            </a:bodyPr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250" name="组合 9249"/>
          <p:cNvGrpSpPr/>
          <p:nvPr>
            <p:custDataLst>
              <p:tags r:id="rId36"/>
            </p:custDataLst>
          </p:nvPr>
        </p:nvGrpSpPr>
        <p:grpSpPr>
          <a:xfrm>
            <a:off x="3048000" y="5110989"/>
            <a:ext cx="430023" cy="455785"/>
            <a:chOff x="0" y="-158"/>
            <a:chExt cx="1953" cy="1932"/>
          </a:xfrm>
        </p:grpSpPr>
        <p:sp>
          <p:nvSpPr>
            <p:cNvPr id="9251" name="Oval 82"/>
            <p:cNvSpPr/>
            <p:nvPr>
              <p:custDataLst>
                <p:tags r:id="rId37"/>
              </p:custDataLst>
            </p:nvPr>
          </p:nvSpPr>
          <p:spPr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52" name="Oval 83"/>
            <p:cNvSpPr/>
            <p:nvPr>
              <p:custDataLst>
                <p:tags r:id="rId38"/>
              </p:custDataLst>
            </p:nvPr>
          </p:nvSpPr>
          <p:spPr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A2A2A2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53" name="Oval 84"/>
            <p:cNvSpPr/>
            <p:nvPr>
              <p:custDataLst>
                <p:tags r:id="rId39"/>
              </p:custDataLst>
            </p:nvPr>
          </p:nvSpPr>
          <p:spPr>
            <a:xfrm>
              <a:off x="173" y="-158"/>
              <a:ext cx="1777" cy="193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54" name="Oval 85"/>
            <p:cNvSpPr/>
            <p:nvPr>
              <p:custDataLst>
                <p:tags r:id="rId40"/>
              </p:custDataLst>
            </p:nvPr>
          </p:nvSpPr>
          <p:spPr>
            <a:xfrm>
              <a:off x="176" y="-158"/>
              <a:ext cx="1777" cy="193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18900000" scaled="1"/>
            </a:gradFill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55" name="Oval 86"/>
            <p:cNvSpPr/>
            <p:nvPr>
              <p:custDataLst>
                <p:tags r:id="rId41"/>
              </p:custDataLst>
            </p:nvPr>
          </p:nvSpPr>
          <p:spPr>
            <a:xfrm>
              <a:off x="260" y="-134"/>
              <a:ext cx="1096" cy="1885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37538A"/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</a:ln>
          </p:spPr>
          <p:txBody>
            <a:bodyPr anchor="ctr">
              <a:spAutoFit/>
            </a:bodyPr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56" name="Oval 87"/>
            <p:cNvSpPr/>
            <p:nvPr>
              <p:custDataLst>
                <p:tags r:id="rId42"/>
              </p:custDataLst>
            </p:nvPr>
          </p:nvSpPr>
          <p:spPr>
            <a:xfrm>
              <a:off x="259" y="-133"/>
              <a:ext cx="1096" cy="1883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18900000" scaled="1"/>
            </a:gradFill>
            <a:ln w="9525">
              <a:noFill/>
            </a:ln>
          </p:spPr>
          <p:txBody>
            <a:bodyPr anchor="ctr">
              <a:spAutoFit/>
            </a:bodyPr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257" name="AutoShape 4">
            <a:hlinkClick action="ppaction://noaction"/>
          </p:cNvPr>
          <p:cNvSpPr/>
          <p:nvPr>
            <p:custDataLst>
              <p:tags r:id="rId43"/>
            </p:custDataLst>
          </p:nvPr>
        </p:nvSpPr>
        <p:spPr>
          <a:xfrm rot="16200000">
            <a:off x="9691688" y="5881688"/>
            <a:ext cx="549275" cy="1403350"/>
          </a:xfrm>
          <a:prstGeom prst="downArrow">
            <a:avLst>
              <a:gd name="adj1" fmla="val 52074"/>
              <a:gd name="adj2" fmla="val 147936"/>
            </a:avLst>
          </a:prstGeom>
          <a:gradFill rotWithShape="1">
            <a:gsLst>
              <a:gs pos="0">
                <a:srgbClr val="A6ADE9">
                  <a:alpha val="100000"/>
                </a:srgbClr>
              </a:gs>
              <a:gs pos="35001">
                <a:srgbClr val="C1C6EE">
                  <a:alpha val="100000"/>
                </a:srgbClr>
              </a:gs>
              <a:gs pos="100000">
                <a:srgbClr val="E7E9F9">
                  <a:alpha val="100000"/>
                </a:srgbClr>
              </a:gs>
            </a:gsLst>
            <a:lin ang="5400000" scaled="1"/>
          </a:gradFill>
          <a:ln w="9525" cap="flat" cmpd="sng">
            <a:solidFill>
              <a:srgbClr val="123494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5999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solidFill>
                <a:srgbClr val="163794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58" name="圆角矩形 9257"/>
          <p:cNvSpPr/>
          <p:nvPr>
            <p:custDataLst>
              <p:tags r:id="rId44"/>
            </p:custDataLst>
          </p:nvPr>
        </p:nvSpPr>
        <p:spPr>
          <a:xfrm>
            <a:off x="3698875" y="1422400"/>
            <a:ext cx="5440680" cy="16332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59" name="圆角矩形 9258"/>
          <p:cNvSpPr/>
          <p:nvPr>
            <p:custDataLst>
              <p:tags r:id="rId45"/>
            </p:custDataLst>
          </p:nvPr>
        </p:nvSpPr>
        <p:spPr>
          <a:xfrm>
            <a:off x="3863975" y="4336415"/>
            <a:ext cx="5295900" cy="176911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61" name="文本框 9260">
            <a:hlinkClick r:id="rId47" action="ppaction://hlinksldjump"/>
          </p:cNvPr>
          <p:cNvSpPr txBox="1"/>
          <p:nvPr>
            <p:custDataLst>
              <p:tags r:id="rId46"/>
            </p:custDataLst>
          </p:nvPr>
        </p:nvSpPr>
        <p:spPr>
          <a:xfrm>
            <a:off x="4654550" y="1684338"/>
            <a:ext cx="4826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800" b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hlinkClick r:id="rId47" action="ppaction://hlinksldjump"/>
              </a:rPr>
              <a:t>  </a:t>
            </a:r>
            <a:r>
              <a:rPr lang="zh-CN" altLang="en-US" sz="4800" b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hlinkClick r:id="rId47" action="ppaction://hlinksldjump"/>
              </a:rPr>
              <a:t>沸  腾</a:t>
            </a:r>
            <a:endParaRPr lang="zh-CN" altLang="en-US" sz="4800" b="1">
              <a:solidFill>
                <a:schemeClr val="bg1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9262" name="文本框 9261">
            <a:hlinkClick action="ppaction://noaction"/>
          </p:cNvPr>
          <p:cNvSpPr txBox="1"/>
          <p:nvPr>
            <p:custDataLst>
              <p:tags r:id="rId48"/>
            </p:custDataLst>
          </p:nvPr>
        </p:nvSpPr>
        <p:spPr>
          <a:xfrm>
            <a:off x="4958715" y="4754563"/>
            <a:ext cx="4826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hlinkClick r:id="rId49" action="ppaction://hlinksldjump"/>
              </a:rPr>
              <a:t>蒸  发</a:t>
            </a:r>
            <a:endParaRPr lang="zh-CN" altLang="en-US" sz="4800" b="1">
              <a:solidFill>
                <a:schemeClr val="bg1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</p:spTree>
  </p:cSld>
  <p:clrMapOvr>
    <a:masterClrMapping/>
  </p:clrMapOvr>
  <p:transition advClick="0"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0" y="1821180"/>
            <a:ext cx="3238500" cy="1325245"/>
          </a:xfrm>
        </p:spPr>
        <p:txBody>
          <a:bodyPr vert="horz" wrap="square" anchor="ctr"/>
          <a:lstStyle/>
          <a:p>
            <a:pPr eaLnBrk="1" hangingPunct="1"/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自主预习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  <p:custDataLst>
              <p:tags r:id="rId5"/>
            </p:custDataLst>
          </p:nvPr>
        </p:nvSpPr>
        <p:spPr>
          <a:xfrm>
            <a:off x="1616075" y="1181100"/>
            <a:ext cx="10575925" cy="4705350"/>
          </a:xfrm>
        </p:spPr>
        <p:txBody>
          <a:bodyPr vert="horz" wrap="square" anchor="t"/>
          <a:lstStyle/>
          <a:p>
            <a:pPr>
              <a:lnSpc>
                <a:spcPct val="80000"/>
              </a:lnSpc>
            </a:pP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阅读教材第</a:t>
            </a:r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16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面～第</a:t>
            </a:r>
            <a:r>
              <a:rPr lang="en-US">
                <a:latin typeface="Times New Roman" panose="02020603050405020304"/>
                <a:ea typeface="楷体" panose="02010609060101010101" pitchFamily="49" charset="-122"/>
              </a:rPr>
              <a:t>17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面，完成下列填空：</a:t>
            </a:r>
          </a:p>
          <a:p>
            <a:pPr>
              <a:lnSpc>
                <a:spcPct val="100000"/>
              </a:lnSpc>
            </a:pP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（</a:t>
            </a:r>
            <a:r>
              <a:rPr lang="en-US" altLang="x-none"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）物质从</a:t>
            </a:r>
            <a:r>
              <a:rPr lang="zh-CN" altLang="en-US" u="sng">
                <a:latin typeface="Times New Roman" panose="02020603050405020304"/>
                <a:ea typeface="楷体" panose="02010609060101010101" pitchFamily="49" charset="-122"/>
              </a:rPr>
              <a:t>　　　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态变为</a:t>
            </a:r>
            <a:r>
              <a:rPr lang="zh-CN" altLang="en-US" u="sng">
                <a:latin typeface="Times New Roman" panose="02020603050405020304"/>
                <a:ea typeface="楷体" panose="02010609060101010101" pitchFamily="49" charset="-122"/>
              </a:rPr>
              <a:t>　　　　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态的过程叫做汽化。汽化有两种方式，分别是</a:t>
            </a:r>
            <a:r>
              <a:rPr lang="zh-CN" altLang="en-US" u="sng">
                <a:sym typeface="+mn-ea"/>
              </a:rPr>
              <a:t>　　　　</a:t>
            </a:r>
            <a:r>
              <a:rPr lang="zh-CN" altLang="en-US">
                <a:sym typeface="+mn-ea"/>
              </a:rPr>
              <a:t>和</a:t>
            </a:r>
            <a:r>
              <a:rPr lang="zh-CN" altLang="en-US" sz="3600" u="sng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　　　　</a:t>
            </a:r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。</a:t>
            </a:r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　　　　</a:t>
            </a:r>
            <a:endParaRPr lang="zh-CN" altLang="en-US" u="sng"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（</a:t>
            </a:r>
            <a:r>
              <a:rPr lang="en-US" altLang="x-none">
                <a:latin typeface="Times New Roman" panose="02020603050405020304"/>
                <a:ea typeface="楷体" panose="02010609060101010101" pitchFamily="49" charset="-122"/>
              </a:rPr>
              <a:t>2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）沸腾是在液体</a:t>
            </a:r>
            <a:r>
              <a:rPr lang="zh-CN" altLang="en-US" u="sng">
                <a:latin typeface="Times New Roman" panose="02020603050405020304"/>
                <a:ea typeface="楷体" panose="02010609060101010101" pitchFamily="49" charset="-122"/>
              </a:rPr>
              <a:t>　        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和</a:t>
            </a:r>
            <a:r>
              <a:rPr lang="zh-CN" altLang="en-US" u="sng">
                <a:latin typeface="Times New Roman" panose="02020603050405020304"/>
                <a:ea typeface="楷体" panose="02010609060101010101" pitchFamily="49" charset="-122"/>
              </a:rPr>
              <a:t>　　　　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同时发生的剧烈汽化现象。</a:t>
            </a:r>
          </a:p>
          <a:p>
            <a:pPr>
              <a:lnSpc>
                <a:spcPct val="100000"/>
              </a:lnSpc>
            </a:pP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（</a:t>
            </a:r>
            <a:r>
              <a:rPr lang="en-US" altLang="x-none">
                <a:latin typeface="Times New Roman" panose="02020603050405020304"/>
                <a:ea typeface="楷体" panose="02010609060101010101" pitchFamily="49" charset="-122"/>
              </a:rPr>
              <a:t>3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）在沸腾的过程中，虽然液体继续吸热，但它的温度却</a:t>
            </a:r>
            <a:r>
              <a:rPr lang="zh-CN" altLang="en-US" u="sng">
                <a:latin typeface="Times New Roman" panose="02020603050405020304"/>
                <a:ea typeface="楷体" panose="02010609060101010101" pitchFamily="49" charset="-122"/>
              </a:rPr>
              <a:t>　　　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（选填“升高”或“不变”）。</a:t>
            </a:r>
          </a:p>
          <a:p>
            <a:pPr>
              <a:lnSpc>
                <a:spcPct val="100000"/>
              </a:lnSpc>
            </a:pP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（</a:t>
            </a:r>
            <a:r>
              <a:rPr lang="en-US" altLang="x-none">
                <a:latin typeface="Times New Roman" panose="02020603050405020304"/>
                <a:ea typeface="楷体" panose="02010609060101010101" pitchFamily="49" charset="-122"/>
              </a:rPr>
              <a:t>4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）各种液体沸腾时都有</a:t>
            </a:r>
            <a:r>
              <a:rPr lang="zh-CN" altLang="en-US" u="sng">
                <a:latin typeface="Times New Roman" panose="02020603050405020304"/>
                <a:ea typeface="楷体" panose="02010609060101010101" pitchFamily="49" charset="-122"/>
              </a:rPr>
              <a:t>　　　　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的温度，这个温度叫做</a:t>
            </a:r>
            <a:r>
              <a:rPr lang="zh-CN" altLang="en-US" u="sng">
                <a:latin typeface="Times New Roman" panose="02020603050405020304"/>
                <a:ea typeface="楷体" panose="02010609060101010101" pitchFamily="49" charset="-122"/>
              </a:rPr>
              <a:t>　　　　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。</a:t>
            </a:r>
            <a:endParaRPr lang="en-US" altLang="x-none"/>
          </a:p>
        </p:txBody>
      </p:sp>
      <p:sp>
        <p:nvSpPr>
          <p:cNvPr id="2" name="左箭头 1"/>
          <p:cNvSpPr/>
          <p:nvPr>
            <p:custDataLst>
              <p:tags r:id="rId6"/>
            </p:custDataLst>
          </p:nvPr>
        </p:nvSpPr>
        <p:spPr>
          <a:xfrm>
            <a:off x="10125710" y="6059805"/>
            <a:ext cx="1315720" cy="6731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3793490" y="1498600"/>
            <a:ext cx="114744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/>
                <a:ea typeface="楷体" panose="02010609060101010101" pitchFamily="49" charset="-122"/>
              </a:rPr>
              <a:t>液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6470015" y="1498600"/>
            <a:ext cx="96329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/>
                <a:ea typeface="楷体" panose="02010609060101010101" pitchFamily="49" charset="-122"/>
              </a:rPr>
              <a:t>气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6179185" y="2064385"/>
            <a:ext cx="125412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/>
                <a:ea typeface="楷体" panose="02010609060101010101" pitchFamily="49" charset="-122"/>
              </a:rPr>
              <a:t>沸腾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8213725" y="2064385"/>
            <a:ext cx="1330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/>
                <a:ea typeface="楷体" panose="02010609060101010101" pitchFamily="49" charset="-122"/>
              </a:rPr>
              <a:t>蒸发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4940935" y="2709545"/>
            <a:ext cx="123825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/>
                <a:ea typeface="楷体" panose="02010609060101010101" pitchFamily="49" charset="-122"/>
              </a:rPr>
              <a:t>表面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6654165" y="2709545"/>
            <a:ext cx="155956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/>
                <a:ea typeface="楷体" panose="02010609060101010101" pitchFamily="49" charset="-122"/>
              </a:rPr>
              <a:t>内部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1965325" y="4191000"/>
            <a:ext cx="149796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/>
                <a:ea typeface="楷体" panose="02010609060101010101" pitchFamily="49" charset="-122"/>
              </a:rPr>
              <a:t>不变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6470015" y="4836160"/>
            <a:ext cx="119316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/>
                <a:ea typeface="楷体" panose="02010609060101010101" pitchFamily="49" charset="-122"/>
              </a:rPr>
              <a:t>确定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1965325" y="5240655"/>
            <a:ext cx="149987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/>
                <a:ea typeface="楷体" panose="02010609060101010101" pitchFamily="49" charset="-122"/>
              </a:rPr>
              <a:t>沸点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6" grpId="2"/>
      <p:bldP spid="7" grpId="3"/>
      <p:bldP spid="8" grpId="4"/>
      <p:bldP spid="9" grpId="5"/>
      <p:bldP spid="10" grpId="6"/>
      <p:bldP spid="11" grpId="7"/>
      <p:bldP spid="12" grpId="8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79879" name="矩形 79878"/>
          <p:cNvSpPr/>
          <p:nvPr>
            <p:custDataLst>
              <p:tags r:id="rId4"/>
            </p:custDataLst>
          </p:nvPr>
        </p:nvSpPr>
        <p:spPr>
          <a:xfrm>
            <a:off x="2778760" y="967740"/>
            <a:ext cx="4535805" cy="7321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1905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dist="35921" dir="2699999" algn="ctr" rotWithShape="0">
                    <a:srgbClr val="C0C0C0"/>
                  </a:outerShdw>
                </a:effectLst>
                <a:latin typeface="Times New Roman" panose="02020603050405020304" pitchFamily="2" charset="-122"/>
                <a:ea typeface="楷体" panose="02010609060101010101" pitchFamily="49" charset="-122"/>
              </a:rPr>
              <a:t>水的沸腾特点</a:t>
            </a:r>
            <a:endParaRPr lang="en-US" altLang="zh-CN" sz="3600">
              <a:ln w="19050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/>
              </a:solidFill>
              <a:effectLst>
                <a:outerShdw dist="35921" dir="2699999" algn="ctr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9882" name="矩形 79881"/>
          <p:cNvSpPr/>
          <p:nvPr>
            <p:custDataLst>
              <p:tags r:id="rId5"/>
            </p:custDataLst>
          </p:nvPr>
        </p:nvSpPr>
        <p:spPr>
          <a:xfrm>
            <a:off x="2895600" y="1524000"/>
            <a:ext cx="2133600" cy="838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9883" name="矩形 79882">
            <a:hlinkClick r:id="rId7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7315200" y="3505200"/>
            <a:ext cx="2209800" cy="11303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9884" name="矩形 79883">
            <a:hlinkClick r:id="rId7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7315200" y="4635500"/>
            <a:ext cx="2209800" cy="914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9889" name="矩形 79888"/>
          <p:cNvSpPr/>
          <p:nvPr>
            <p:custDataLst>
              <p:tags r:id="rId9"/>
            </p:custDataLst>
          </p:nvPr>
        </p:nvSpPr>
        <p:spPr>
          <a:xfrm>
            <a:off x="1945005" y="2362835"/>
            <a:ext cx="768032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b="1">
                <a:latin typeface="Times New Roman" panose="02020603050405020304" pitchFamily="18" charset="0"/>
                <a:ea typeface="楷体" panose="02010609060101010101" pitchFamily="49" charset="-122"/>
              </a:rPr>
              <a:t>我们每天都要喝开水</a:t>
            </a:r>
            <a:r>
              <a:rPr lang="en-US" altLang="zh-CN" sz="3600" b="1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lang="zh-CN" altLang="en-US" sz="3600" b="1">
                <a:latin typeface="Times New Roman" panose="02020603050405020304" pitchFamily="18" charset="0"/>
                <a:ea typeface="楷体" panose="02010609060101010101" pitchFamily="49" charset="-122"/>
              </a:rPr>
              <a:t>水烧开需要哪些条件？水在沸腾时有什么特征？水沸腾后如果继续加热，是不是温度会越来越高？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98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80898" name="文本框 80897"/>
          <p:cNvSpPr txBox="1"/>
          <p:nvPr>
            <p:custDataLst>
              <p:tags r:id="rId4"/>
            </p:custDataLst>
          </p:nvPr>
        </p:nvSpPr>
        <p:spPr>
          <a:xfrm>
            <a:off x="2514600" y="1766888"/>
            <a:ext cx="62484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F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实验目的</a:t>
            </a:r>
            <a:r>
              <a:rPr lang="en-US" altLang="zh-CN" sz="4400" b="1">
                <a:solidFill>
                  <a:srgbClr val="FF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:</a:t>
            </a:r>
            <a:endParaRPr lang="en-US" altLang="zh-CN" sz="36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pitchFamily="18" charset="0"/>
                <a:ea typeface="楷体" panose="02010609060101010101" pitchFamily="49" charset="-122"/>
              </a:rPr>
              <a:t>        </a:t>
            </a:r>
            <a:r>
              <a:rPr lang="zh-CN" altLang="en-US" sz="4000" b="1">
                <a:latin typeface="Times New Roman" panose="02020603050405020304" pitchFamily="18" charset="0"/>
                <a:ea typeface="楷体" panose="02010609060101010101" pitchFamily="49" charset="-122"/>
              </a:rPr>
              <a:t>观察水沸腾时的现象和水沸腾时的温度情况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81922" name="矩形 81921"/>
          <p:cNvSpPr/>
          <p:nvPr>
            <p:custDataLst>
              <p:tags r:id="rId4"/>
            </p:custDataLst>
          </p:nvPr>
        </p:nvSpPr>
        <p:spPr>
          <a:xfrm>
            <a:off x="2362200" y="990600"/>
            <a:ext cx="55340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F33CC"/>
                </a:solidFill>
                <a:latin typeface="Times New Roman" panose="02020603050405020304" pitchFamily="2" charset="-122"/>
                <a:ea typeface="楷体" panose="02010609060101010101" pitchFamily="49" charset="-122"/>
              </a:rPr>
              <a:t>设计实验和进行实验</a:t>
            </a:r>
            <a:r>
              <a:rPr lang="en-US" altLang="zh-CN" sz="4400" b="1">
                <a:solidFill>
                  <a:srgbClr val="FF33CC"/>
                </a:solidFill>
                <a:latin typeface="Times New Roman" panose="02020603050405020304" pitchFamily="2" charset="-122"/>
                <a:ea typeface="楷体" panose="02010609060101010101" pitchFamily="49" charset="-122"/>
              </a:rPr>
              <a:t>:</a:t>
            </a:r>
            <a:endParaRPr lang="en-US" altLang="zh-CN" sz="4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81923" name="图片 81922" descr="未标题-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clrChange>
              <a:clrFrom>
                <a:srgbClr val="F6F7FB"/>
              </a:clrFrom>
              <a:clrTo>
                <a:srgbClr val="F6F7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3350" y="2057400"/>
            <a:ext cx="2609850" cy="3892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24" name="矩形 81923"/>
          <p:cNvSpPr/>
          <p:nvPr>
            <p:custDataLst>
              <p:tags r:id="rId7"/>
            </p:custDataLst>
          </p:nvPr>
        </p:nvSpPr>
        <p:spPr>
          <a:xfrm>
            <a:off x="2362200" y="4719638"/>
            <a:ext cx="52578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        铁架台、酒精灯、火柴、石棉网、烧杯、中心有孔的纸板、温度计、水、秒表 </a:t>
            </a:r>
          </a:p>
        </p:txBody>
      </p:sp>
      <p:sp>
        <p:nvSpPr>
          <p:cNvPr id="81925" name="矩形 81924"/>
          <p:cNvSpPr/>
          <p:nvPr>
            <p:custDataLst>
              <p:tags r:id="rId8"/>
            </p:custDataLst>
          </p:nvPr>
        </p:nvSpPr>
        <p:spPr>
          <a:xfrm>
            <a:off x="2381250" y="2060575"/>
            <a:ext cx="5229225" cy="13220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按实验装置图安装实验仪器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用酒精灯给水加热至沸腾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</a:p>
        </p:txBody>
      </p:sp>
      <p:sp>
        <p:nvSpPr>
          <p:cNvPr id="81926" name="矩形 81925"/>
          <p:cNvSpPr/>
          <p:nvPr>
            <p:custDataLst>
              <p:tags r:id="rId9"/>
            </p:custDataLst>
          </p:nvPr>
        </p:nvSpPr>
        <p:spPr>
          <a:xfrm>
            <a:off x="2424113" y="3746500"/>
            <a:ext cx="33115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rgbClr val="FF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实验器材：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4" grpId="1"/>
      <p:bldP spid="81925" grpId="2"/>
      <p:bldP spid="81926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82946" name="文本框 82945"/>
          <p:cNvSpPr txBox="1"/>
          <p:nvPr>
            <p:custDataLst>
              <p:tags r:id="rId4"/>
            </p:custDataLst>
          </p:nvPr>
        </p:nvSpPr>
        <p:spPr>
          <a:xfrm>
            <a:off x="2286000" y="960120"/>
            <a:ext cx="7391400" cy="42157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latin typeface="Times New Roman" panose="02020603050405020304" pitchFamily="18" charset="0"/>
                <a:ea typeface="楷体" panose="02010609060101010101" pitchFamily="49" charset="-122"/>
              </a:rPr>
              <a:t>实验步骤</a:t>
            </a:r>
            <a:r>
              <a:rPr lang="en-US" altLang="zh-CN" sz="4400" b="1">
                <a:latin typeface="Times New Roman" panose="02020603050405020304" pitchFamily="18" charset="0"/>
                <a:ea typeface="楷体" panose="02010609060101010101" pitchFamily="49" charset="-122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1.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按装置图安装实验仪器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用酒精灯给水加热并观察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3.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当水温接近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90℃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时每隔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1min 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记录一次温度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并观察水的沸腾现象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4.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完成水沸腾时温度和时间关系的曲线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UNIQUEID" val="237"/>
</p:tagLst>
</file>

<file path=ppt/tags/tag10.xml><?xml version="1.0" encoding="utf-8"?>
<p:tagLst xmlns:p="http://schemas.openxmlformats.org/presentationml/2006/main">
  <p:tag name="AS_UNIQUEID" val="246"/>
</p:tagLst>
</file>

<file path=ppt/tags/tag100.xml><?xml version="1.0" encoding="utf-8"?>
<p:tagLst xmlns:p="http://schemas.openxmlformats.org/presentationml/2006/main">
  <p:tag name="AS_UNIQUEID" val="335"/>
</p:tagLst>
</file>

<file path=ppt/tags/tag101.xml><?xml version="1.0" encoding="utf-8"?>
<p:tagLst xmlns:p="http://schemas.openxmlformats.org/presentationml/2006/main">
  <p:tag name="AS_UNIQUEID" val="336"/>
</p:tagLst>
</file>

<file path=ppt/tags/tag102.xml><?xml version="1.0" encoding="utf-8"?>
<p:tagLst xmlns:p="http://schemas.openxmlformats.org/presentationml/2006/main">
  <p:tag name="AS_UNIQUEID" val="337"/>
</p:tagLst>
</file>

<file path=ppt/tags/tag103.xml><?xml version="1.0" encoding="utf-8"?>
<p:tagLst xmlns:p="http://schemas.openxmlformats.org/presentationml/2006/main">
  <p:tag name="AS_UNIQUEID" val="338"/>
</p:tagLst>
</file>

<file path=ppt/tags/tag104.xml><?xml version="1.0" encoding="utf-8"?>
<p:tagLst xmlns:p="http://schemas.openxmlformats.org/presentationml/2006/main">
  <p:tag name="AS_UNIQUEID" val="339"/>
</p:tagLst>
</file>

<file path=ppt/tags/tag105.xml><?xml version="1.0" encoding="utf-8"?>
<p:tagLst xmlns:p="http://schemas.openxmlformats.org/presentationml/2006/main">
  <p:tag name="AS_UNIQUEID" val="340"/>
</p:tagLst>
</file>

<file path=ppt/tags/tag106.xml><?xml version="1.0" encoding="utf-8"?>
<p:tagLst xmlns:p="http://schemas.openxmlformats.org/presentationml/2006/main">
  <p:tag name="AS_UNIQUEID" val="341"/>
</p:tagLst>
</file>

<file path=ppt/tags/tag107.xml><?xml version="1.0" encoding="utf-8"?>
<p:tagLst xmlns:p="http://schemas.openxmlformats.org/presentationml/2006/main">
  <p:tag name="AS_UNIQUEID" val="342"/>
</p:tagLst>
</file>

<file path=ppt/tags/tag108.xml><?xml version="1.0" encoding="utf-8"?>
<p:tagLst xmlns:p="http://schemas.openxmlformats.org/presentationml/2006/main">
  <p:tag name="AS_UNIQUEID" val="343"/>
</p:tagLst>
</file>

<file path=ppt/tags/tag109.xml><?xml version="1.0" encoding="utf-8"?>
<p:tagLst xmlns:p="http://schemas.openxmlformats.org/presentationml/2006/main">
  <p:tag name="AS_UNIQUEID" val="344"/>
</p:tagLst>
</file>

<file path=ppt/tags/tag11.xml><?xml version="1.0" encoding="utf-8"?>
<p:tagLst xmlns:p="http://schemas.openxmlformats.org/presentationml/2006/main">
  <p:tag name="AS_UNIQUEID" val="247"/>
</p:tagLst>
</file>

<file path=ppt/tags/tag110.xml><?xml version="1.0" encoding="utf-8"?>
<p:tagLst xmlns:p="http://schemas.openxmlformats.org/presentationml/2006/main">
  <p:tag name="AS_UNIQUEID" val="345"/>
</p:tagLst>
</file>

<file path=ppt/tags/tag111.xml><?xml version="1.0" encoding="utf-8"?>
<p:tagLst xmlns:p="http://schemas.openxmlformats.org/presentationml/2006/main">
  <p:tag name="AS_UNIQUEID" val="346"/>
</p:tagLst>
</file>

<file path=ppt/tags/tag112.xml><?xml version="1.0" encoding="utf-8"?>
<p:tagLst xmlns:p="http://schemas.openxmlformats.org/presentationml/2006/main">
  <p:tag name="AS_UNIQUEID" val="347"/>
</p:tagLst>
</file>

<file path=ppt/tags/tag113.xml><?xml version="1.0" encoding="utf-8"?>
<p:tagLst xmlns:p="http://schemas.openxmlformats.org/presentationml/2006/main">
  <p:tag name="AS_UNIQUEID" val="348"/>
</p:tagLst>
</file>

<file path=ppt/tags/tag114.xml><?xml version="1.0" encoding="utf-8"?>
<p:tagLst xmlns:p="http://schemas.openxmlformats.org/presentationml/2006/main">
  <p:tag name="AS_UNIQUEID" val="349"/>
</p:tagLst>
</file>

<file path=ppt/tags/tag115.xml><?xml version="1.0" encoding="utf-8"?>
<p:tagLst xmlns:p="http://schemas.openxmlformats.org/presentationml/2006/main">
  <p:tag name="AS_UNIQUEID" val="350"/>
</p:tagLst>
</file>

<file path=ppt/tags/tag116.xml><?xml version="1.0" encoding="utf-8"?>
<p:tagLst xmlns:p="http://schemas.openxmlformats.org/presentationml/2006/main">
  <p:tag name="AS_UNIQUEID" val="351"/>
</p:tagLst>
</file>

<file path=ppt/tags/tag117.xml><?xml version="1.0" encoding="utf-8"?>
<p:tagLst xmlns:p="http://schemas.openxmlformats.org/presentationml/2006/main">
  <p:tag name="AS_UNIQUEID" val="352"/>
</p:tagLst>
</file>

<file path=ppt/tags/tag118.xml><?xml version="1.0" encoding="utf-8"?>
<p:tagLst xmlns:p="http://schemas.openxmlformats.org/presentationml/2006/main">
  <p:tag name="AS_UNIQUEID" val="353"/>
</p:tagLst>
</file>

<file path=ppt/tags/tag119.xml><?xml version="1.0" encoding="utf-8"?>
<p:tagLst xmlns:p="http://schemas.openxmlformats.org/presentationml/2006/main">
  <p:tag name="AS_UNIQUEID" val="354"/>
</p:tagLst>
</file>

<file path=ppt/tags/tag12.xml><?xml version="1.0" encoding="utf-8"?>
<p:tagLst xmlns:p="http://schemas.openxmlformats.org/presentationml/2006/main">
  <p:tag name="AS_UNIQUEID" val="248"/>
</p:tagLst>
</file>

<file path=ppt/tags/tag120.xml><?xml version="1.0" encoding="utf-8"?>
<p:tagLst xmlns:p="http://schemas.openxmlformats.org/presentationml/2006/main">
  <p:tag name="AS_UNIQUEID" val="355"/>
</p:tagLst>
</file>

<file path=ppt/tags/tag121.xml><?xml version="1.0" encoding="utf-8"?>
<p:tagLst xmlns:p="http://schemas.openxmlformats.org/presentationml/2006/main">
  <p:tag name="AS_UNIQUEID" val="356"/>
</p:tagLst>
</file>

<file path=ppt/tags/tag122.xml><?xml version="1.0" encoding="utf-8"?>
<p:tagLst xmlns:p="http://schemas.openxmlformats.org/presentationml/2006/main">
  <p:tag name="AS_UNIQUEID" val="357"/>
</p:tagLst>
</file>

<file path=ppt/tags/tag123.xml><?xml version="1.0" encoding="utf-8"?>
<p:tagLst xmlns:p="http://schemas.openxmlformats.org/presentationml/2006/main">
  <p:tag name="AS_UNIQUEID" val="358"/>
</p:tagLst>
</file>

<file path=ppt/tags/tag124.xml><?xml version="1.0" encoding="utf-8"?>
<p:tagLst xmlns:p="http://schemas.openxmlformats.org/presentationml/2006/main">
  <p:tag name="AS_UNIQUEID" val="359"/>
</p:tagLst>
</file>

<file path=ppt/tags/tag125.xml><?xml version="1.0" encoding="utf-8"?>
<p:tagLst xmlns:p="http://schemas.openxmlformats.org/presentationml/2006/main">
  <p:tag name="AS_UNIQUEID" val="360"/>
</p:tagLst>
</file>

<file path=ppt/tags/tag126.xml><?xml version="1.0" encoding="utf-8"?>
<p:tagLst xmlns:p="http://schemas.openxmlformats.org/presentationml/2006/main">
  <p:tag name="AS_UNIQUEID" val="361"/>
</p:tagLst>
</file>

<file path=ppt/tags/tag127.xml><?xml version="1.0" encoding="utf-8"?>
<p:tagLst xmlns:p="http://schemas.openxmlformats.org/presentationml/2006/main">
  <p:tag name="AS_UNIQUEID" val="362"/>
</p:tagLst>
</file>

<file path=ppt/tags/tag128.xml><?xml version="1.0" encoding="utf-8"?>
<p:tagLst xmlns:p="http://schemas.openxmlformats.org/presentationml/2006/main">
  <p:tag name="AS_UNIQUEID" val="363"/>
</p:tagLst>
</file>

<file path=ppt/tags/tag129.xml><?xml version="1.0" encoding="utf-8"?>
<p:tagLst xmlns:p="http://schemas.openxmlformats.org/presentationml/2006/main">
  <p:tag name="AS_UNIQUEID" val="364"/>
</p:tagLst>
</file>

<file path=ppt/tags/tag13.xml><?xml version="1.0" encoding="utf-8"?>
<p:tagLst xmlns:p="http://schemas.openxmlformats.org/presentationml/2006/main">
  <p:tag name="AS_UNIQUEID" val="249"/>
</p:tagLst>
</file>

<file path=ppt/tags/tag130.xml><?xml version="1.0" encoding="utf-8"?>
<p:tagLst xmlns:p="http://schemas.openxmlformats.org/presentationml/2006/main">
  <p:tag name="AS_UNIQUEID" val="365"/>
</p:tagLst>
</file>

<file path=ppt/tags/tag131.xml><?xml version="1.0" encoding="utf-8"?>
<p:tagLst xmlns:p="http://schemas.openxmlformats.org/presentationml/2006/main">
  <p:tag name="AS_UNIQUEID" val="366"/>
</p:tagLst>
</file>

<file path=ppt/tags/tag132.xml><?xml version="1.0" encoding="utf-8"?>
<p:tagLst xmlns:p="http://schemas.openxmlformats.org/presentationml/2006/main">
  <p:tag name="AS_UNIQUEID" val="367"/>
</p:tagLst>
</file>

<file path=ppt/tags/tag133.xml><?xml version="1.0" encoding="utf-8"?>
<p:tagLst xmlns:p="http://schemas.openxmlformats.org/presentationml/2006/main">
  <p:tag name="AS_UNIQUEID" val="368"/>
</p:tagLst>
</file>

<file path=ppt/tags/tag134.xml><?xml version="1.0" encoding="utf-8"?>
<p:tagLst xmlns:p="http://schemas.openxmlformats.org/presentationml/2006/main">
  <p:tag name="AS_UNIQUEID" val="369"/>
</p:tagLst>
</file>

<file path=ppt/tags/tag135.xml><?xml version="1.0" encoding="utf-8"?>
<p:tagLst xmlns:p="http://schemas.openxmlformats.org/presentationml/2006/main">
  <p:tag name="AS_UNIQUEID" val="370"/>
</p:tagLst>
</file>

<file path=ppt/tags/tag136.xml><?xml version="1.0" encoding="utf-8"?>
<p:tagLst xmlns:p="http://schemas.openxmlformats.org/presentationml/2006/main">
  <p:tag name="AS_UNIQUEID" val="371"/>
</p:tagLst>
</file>

<file path=ppt/tags/tag137.xml><?xml version="1.0" encoding="utf-8"?>
<p:tagLst xmlns:p="http://schemas.openxmlformats.org/presentationml/2006/main">
  <p:tag name="AS_UNIQUEID" val="372"/>
</p:tagLst>
</file>

<file path=ppt/tags/tag138.xml><?xml version="1.0" encoding="utf-8"?>
<p:tagLst xmlns:p="http://schemas.openxmlformats.org/presentationml/2006/main">
  <p:tag name="AS_UNIQUEID" val="373"/>
</p:tagLst>
</file>

<file path=ppt/tags/tag139.xml><?xml version="1.0" encoding="utf-8"?>
<p:tagLst xmlns:p="http://schemas.openxmlformats.org/presentationml/2006/main">
  <p:tag name="AS_UNIQUEID" val="374"/>
</p:tagLst>
</file>

<file path=ppt/tags/tag14.xml><?xml version="1.0" encoding="utf-8"?>
<p:tagLst xmlns:p="http://schemas.openxmlformats.org/presentationml/2006/main">
  <p:tag name="AS_UNIQUEID" val="250"/>
</p:tagLst>
</file>

<file path=ppt/tags/tag140.xml><?xml version="1.0" encoding="utf-8"?>
<p:tagLst xmlns:p="http://schemas.openxmlformats.org/presentationml/2006/main">
  <p:tag name="AS_UNIQUEID" val="375"/>
</p:tagLst>
</file>

<file path=ppt/tags/tag141.xml><?xml version="1.0" encoding="utf-8"?>
<p:tagLst xmlns:p="http://schemas.openxmlformats.org/presentationml/2006/main">
  <p:tag name="AS_UNIQUEID" val="376"/>
</p:tagLst>
</file>

<file path=ppt/tags/tag142.xml><?xml version="1.0" encoding="utf-8"?>
<p:tagLst xmlns:p="http://schemas.openxmlformats.org/presentationml/2006/main">
  <p:tag name="AS_UNIQUEID" val="377"/>
</p:tagLst>
</file>

<file path=ppt/tags/tag143.xml><?xml version="1.0" encoding="utf-8"?>
<p:tagLst xmlns:p="http://schemas.openxmlformats.org/presentationml/2006/main">
  <p:tag name="AS_UNIQUEID" val="378"/>
</p:tagLst>
</file>

<file path=ppt/tags/tag144.xml><?xml version="1.0" encoding="utf-8"?>
<p:tagLst xmlns:p="http://schemas.openxmlformats.org/presentationml/2006/main">
  <p:tag name="AS_UNIQUEID" val="379"/>
</p:tagLst>
</file>

<file path=ppt/tags/tag145.xml><?xml version="1.0" encoding="utf-8"?>
<p:tagLst xmlns:p="http://schemas.openxmlformats.org/presentationml/2006/main">
  <p:tag name="AS_UNIQUEID" val="380"/>
</p:tagLst>
</file>

<file path=ppt/tags/tag146.xml><?xml version="1.0" encoding="utf-8"?>
<p:tagLst xmlns:p="http://schemas.openxmlformats.org/presentationml/2006/main">
  <p:tag name="AS_UNIQUEID" val="381"/>
</p:tagLst>
</file>

<file path=ppt/tags/tag147.xml><?xml version="1.0" encoding="utf-8"?>
<p:tagLst xmlns:p="http://schemas.openxmlformats.org/presentationml/2006/main">
  <p:tag name="AS_UNIQUEID" val="382"/>
</p:tagLst>
</file>

<file path=ppt/tags/tag148.xml><?xml version="1.0" encoding="utf-8"?>
<p:tagLst xmlns:p="http://schemas.openxmlformats.org/presentationml/2006/main">
  <p:tag name="AS_UNIQUEID" val="383"/>
</p:tagLst>
</file>

<file path=ppt/tags/tag149.xml><?xml version="1.0" encoding="utf-8"?>
<p:tagLst xmlns:p="http://schemas.openxmlformats.org/presentationml/2006/main">
  <p:tag name="AS_UNIQUEID" val="384"/>
</p:tagLst>
</file>

<file path=ppt/tags/tag15.xml><?xml version="1.0" encoding="utf-8"?>
<p:tagLst xmlns:p="http://schemas.openxmlformats.org/presentationml/2006/main">
  <p:tag name="AS_UNIQUEID" val="251"/>
</p:tagLst>
</file>

<file path=ppt/tags/tag150.xml><?xml version="1.0" encoding="utf-8"?>
<p:tagLst xmlns:p="http://schemas.openxmlformats.org/presentationml/2006/main">
  <p:tag name="AS_UNIQUEID" val="385"/>
</p:tagLst>
</file>

<file path=ppt/tags/tag151.xml><?xml version="1.0" encoding="utf-8"?>
<p:tagLst xmlns:p="http://schemas.openxmlformats.org/presentationml/2006/main">
  <p:tag name="AS_UNIQUEID" val="386"/>
</p:tagLst>
</file>

<file path=ppt/tags/tag152.xml><?xml version="1.0" encoding="utf-8"?>
<p:tagLst xmlns:p="http://schemas.openxmlformats.org/presentationml/2006/main">
  <p:tag name="AS_UNIQUEID" val="387"/>
</p:tagLst>
</file>

<file path=ppt/tags/tag153.xml><?xml version="1.0" encoding="utf-8"?>
<p:tagLst xmlns:p="http://schemas.openxmlformats.org/presentationml/2006/main">
  <p:tag name="AS_UNIQUEID" val="388"/>
</p:tagLst>
</file>

<file path=ppt/tags/tag154.xml><?xml version="1.0" encoding="utf-8"?>
<p:tagLst xmlns:p="http://schemas.openxmlformats.org/presentationml/2006/main">
  <p:tag name="AS_UNIQUEID" val="389"/>
</p:tagLst>
</file>

<file path=ppt/tags/tag155.xml><?xml version="1.0" encoding="utf-8"?>
<p:tagLst xmlns:p="http://schemas.openxmlformats.org/presentationml/2006/main">
  <p:tag name="AS_UNIQUEID" val="390"/>
</p:tagLst>
</file>

<file path=ppt/tags/tag156.xml><?xml version="1.0" encoding="utf-8"?>
<p:tagLst xmlns:p="http://schemas.openxmlformats.org/presentationml/2006/main">
  <p:tag name="AS_UNIQUEID" val="391"/>
</p:tagLst>
</file>

<file path=ppt/tags/tag157.xml><?xml version="1.0" encoding="utf-8"?>
<p:tagLst xmlns:p="http://schemas.openxmlformats.org/presentationml/2006/main">
  <p:tag name="AS_UNIQUEID" val="392"/>
</p:tagLst>
</file>

<file path=ppt/tags/tag158.xml><?xml version="1.0" encoding="utf-8"?>
<p:tagLst xmlns:p="http://schemas.openxmlformats.org/presentationml/2006/main">
  <p:tag name="AS_UNIQUEID" val="393"/>
</p:tagLst>
</file>

<file path=ppt/tags/tag159.xml><?xml version="1.0" encoding="utf-8"?>
<p:tagLst xmlns:p="http://schemas.openxmlformats.org/presentationml/2006/main">
  <p:tag name="AS_UNIQUEID" val="394"/>
</p:tagLst>
</file>

<file path=ppt/tags/tag16.xml><?xml version="1.0" encoding="utf-8"?>
<p:tagLst xmlns:p="http://schemas.openxmlformats.org/presentationml/2006/main">
  <p:tag name="AS_UNIQUEID" val="2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60.xml><?xml version="1.0" encoding="utf-8"?>
<p:tagLst xmlns:p="http://schemas.openxmlformats.org/presentationml/2006/main">
  <p:tag name="AS_UNIQUEID" val="395"/>
</p:tagLst>
</file>

<file path=ppt/tags/tag161.xml><?xml version="1.0" encoding="utf-8"?>
<p:tagLst xmlns:p="http://schemas.openxmlformats.org/presentationml/2006/main">
  <p:tag name="AS_UNIQUEID" val="396"/>
</p:tagLst>
</file>

<file path=ppt/tags/tag162.xml><?xml version="1.0" encoding="utf-8"?>
<p:tagLst xmlns:p="http://schemas.openxmlformats.org/presentationml/2006/main">
  <p:tag name="AS_UNIQUEID" val="397"/>
</p:tagLst>
</file>

<file path=ppt/tags/tag163.xml><?xml version="1.0" encoding="utf-8"?>
<p:tagLst xmlns:p="http://schemas.openxmlformats.org/presentationml/2006/main">
  <p:tag name="AS_UNIQUEID" val="398"/>
</p:tagLst>
</file>

<file path=ppt/tags/tag164.xml><?xml version="1.0" encoding="utf-8"?>
<p:tagLst xmlns:p="http://schemas.openxmlformats.org/presentationml/2006/main">
  <p:tag name="AS_UNIQUEID" val="399"/>
</p:tagLst>
</file>

<file path=ppt/tags/tag165.xml><?xml version="1.0" encoding="utf-8"?>
<p:tagLst xmlns:p="http://schemas.openxmlformats.org/presentationml/2006/main">
  <p:tag name="AS_UNIQUEID" val="400"/>
</p:tagLst>
</file>

<file path=ppt/tags/tag166.xml><?xml version="1.0" encoding="utf-8"?>
<p:tagLst xmlns:p="http://schemas.openxmlformats.org/presentationml/2006/main">
  <p:tag name="AS_UNIQUEID" val="401"/>
</p:tagLst>
</file>

<file path=ppt/tags/tag167.xml><?xml version="1.0" encoding="utf-8"?>
<p:tagLst xmlns:p="http://schemas.openxmlformats.org/presentationml/2006/main">
  <p:tag name="AS_UNIQUEID" val="402"/>
</p:tagLst>
</file>

<file path=ppt/tags/tag168.xml><?xml version="1.0" encoding="utf-8"?>
<p:tagLst xmlns:p="http://schemas.openxmlformats.org/presentationml/2006/main">
  <p:tag name="AS_UNIQUEID" val="403"/>
</p:tagLst>
</file>

<file path=ppt/tags/tag169.xml><?xml version="1.0" encoding="utf-8"?>
<p:tagLst xmlns:p="http://schemas.openxmlformats.org/presentationml/2006/main">
  <p:tag name="AS_UNIQUEID" val="404"/>
</p:tagLst>
</file>

<file path=ppt/tags/tag17.xml><?xml version="1.0" encoding="utf-8"?>
<p:tagLst xmlns:p="http://schemas.openxmlformats.org/presentationml/2006/main">
  <p:tag name="AS_UNIQUEID" val="2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70.xml><?xml version="1.0" encoding="utf-8"?>
<p:tagLst xmlns:p="http://schemas.openxmlformats.org/presentationml/2006/main">
  <p:tag name="AS_UNIQUEID" val="405"/>
</p:tagLst>
</file>

<file path=ppt/tags/tag171.xml><?xml version="1.0" encoding="utf-8"?>
<p:tagLst xmlns:p="http://schemas.openxmlformats.org/presentationml/2006/main">
  <p:tag name="AS_UNIQUEID" val="406"/>
</p:tagLst>
</file>

<file path=ppt/tags/tag172.xml><?xml version="1.0" encoding="utf-8"?>
<p:tagLst xmlns:p="http://schemas.openxmlformats.org/presentationml/2006/main">
  <p:tag name="AS_UNIQUEID" val="407"/>
</p:tagLst>
</file>

<file path=ppt/tags/tag173.xml><?xml version="1.0" encoding="utf-8"?>
<p:tagLst xmlns:p="http://schemas.openxmlformats.org/presentationml/2006/main">
  <p:tag name="AS_UNIQUEID" val="408"/>
</p:tagLst>
</file>

<file path=ppt/tags/tag174.xml><?xml version="1.0" encoding="utf-8"?>
<p:tagLst xmlns:p="http://schemas.openxmlformats.org/presentationml/2006/main">
  <p:tag name="AS_UNIQUEID" val="409"/>
</p:tagLst>
</file>

<file path=ppt/tags/tag175.xml><?xml version="1.0" encoding="utf-8"?>
<p:tagLst xmlns:p="http://schemas.openxmlformats.org/presentationml/2006/main">
  <p:tag name="AS_UNIQUEID" val="410"/>
</p:tagLst>
</file>

<file path=ppt/tags/tag176.xml><?xml version="1.0" encoding="utf-8"?>
<p:tagLst xmlns:p="http://schemas.openxmlformats.org/presentationml/2006/main">
  <p:tag name="AS_UNIQUEID" val="411"/>
</p:tagLst>
</file>

<file path=ppt/tags/tag177.xml><?xml version="1.0" encoding="utf-8"?>
<p:tagLst xmlns:p="http://schemas.openxmlformats.org/presentationml/2006/main">
  <p:tag name="AS_UNIQUEID" val="412"/>
</p:tagLst>
</file>

<file path=ppt/tags/tag178.xml><?xml version="1.0" encoding="utf-8"?>
<p:tagLst xmlns:p="http://schemas.openxmlformats.org/presentationml/2006/main">
  <p:tag name="AS_UNIQUEID" val="413"/>
</p:tagLst>
</file>

<file path=ppt/tags/tag179.xml><?xml version="1.0" encoding="utf-8"?>
<p:tagLst xmlns:p="http://schemas.openxmlformats.org/presentationml/2006/main">
  <p:tag name="AS_UNIQUEID" val="414"/>
</p:tagLst>
</file>

<file path=ppt/tags/tag18.xml><?xml version="1.0" encoding="utf-8"?>
<p:tagLst xmlns:p="http://schemas.openxmlformats.org/presentationml/2006/main">
  <p:tag name="AS_UNIQUEID" val="2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80.xml><?xml version="1.0" encoding="utf-8"?>
<p:tagLst xmlns:p="http://schemas.openxmlformats.org/presentationml/2006/main">
  <p:tag name="AS_UNIQUEID" val="415"/>
</p:tagLst>
</file>

<file path=ppt/tags/tag181.xml><?xml version="1.0" encoding="utf-8"?>
<p:tagLst xmlns:p="http://schemas.openxmlformats.org/presentationml/2006/main">
  <p:tag name="AS_UNIQUEID" val="416"/>
</p:tagLst>
</file>

<file path=ppt/tags/tag182.xml><?xml version="1.0" encoding="utf-8"?>
<p:tagLst xmlns:p="http://schemas.openxmlformats.org/presentationml/2006/main">
  <p:tag name="AS_UNIQUEID" val="417"/>
</p:tagLst>
</file>

<file path=ppt/tags/tag183.xml><?xml version="1.0" encoding="utf-8"?>
<p:tagLst xmlns:p="http://schemas.openxmlformats.org/presentationml/2006/main">
  <p:tag name="AS_UNIQUEID" val="418"/>
</p:tagLst>
</file>

<file path=ppt/tags/tag184.xml><?xml version="1.0" encoding="utf-8"?>
<p:tagLst xmlns:p="http://schemas.openxmlformats.org/presentationml/2006/main">
  <p:tag name="AS_UNIQUEID" val="419"/>
</p:tagLst>
</file>

<file path=ppt/tags/tag185.xml><?xml version="1.0" encoding="utf-8"?>
<p:tagLst xmlns:p="http://schemas.openxmlformats.org/presentationml/2006/main">
  <p:tag name="AS_UNIQUEID" val="420"/>
</p:tagLst>
</file>

<file path=ppt/tags/tag186.xml><?xml version="1.0" encoding="utf-8"?>
<p:tagLst xmlns:p="http://schemas.openxmlformats.org/presentationml/2006/main">
  <p:tag name="AS_UNIQUEID" val="421"/>
</p:tagLst>
</file>

<file path=ppt/tags/tag187.xml><?xml version="1.0" encoding="utf-8"?>
<p:tagLst xmlns:p="http://schemas.openxmlformats.org/presentationml/2006/main">
  <p:tag name="AS_UNIQUEID" val="422"/>
</p:tagLst>
</file>

<file path=ppt/tags/tag188.xml><?xml version="1.0" encoding="utf-8"?>
<p:tagLst xmlns:p="http://schemas.openxmlformats.org/presentationml/2006/main">
  <p:tag name="AS_UNIQUEID" val="423"/>
</p:tagLst>
</file>

<file path=ppt/tags/tag189.xml><?xml version="1.0" encoding="utf-8"?>
<p:tagLst xmlns:p="http://schemas.openxmlformats.org/presentationml/2006/main">
  <p:tag name="AS_UNIQUEID" val="424"/>
</p:tagLst>
</file>

<file path=ppt/tags/tag19.xml><?xml version="1.0" encoding="utf-8"?>
<p:tagLst xmlns:p="http://schemas.openxmlformats.org/presentationml/2006/main">
  <p:tag name="AS_UNIQUEID" val="2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90.xml><?xml version="1.0" encoding="utf-8"?>
<p:tagLst xmlns:p="http://schemas.openxmlformats.org/presentationml/2006/main">
  <p:tag name="AS_UNIQUEID" val="425"/>
</p:tagLst>
</file>

<file path=ppt/tags/tag191.xml><?xml version="1.0" encoding="utf-8"?>
<p:tagLst xmlns:p="http://schemas.openxmlformats.org/presentationml/2006/main">
  <p:tag name="AS_UNIQUEID" val="426"/>
</p:tagLst>
</file>

<file path=ppt/tags/tag192.xml><?xml version="1.0" encoding="utf-8"?>
<p:tagLst xmlns:p="http://schemas.openxmlformats.org/presentationml/2006/main">
  <p:tag name="AS_UNIQUEID" val="427"/>
</p:tagLst>
</file>

<file path=ppt/tags/tag193.xml><?xml version="1.0" encoding="utf-8"?>
<p:tagLst xmlns:p="http://schemas.openxmlformats.org/presentationml/2006/main">
  <p:tag name="AS_UNIQUEID" val="428"/>
</p:tagLst>
</file>

<file path=ppt/tags/tag194.xml><?xml version="1.0" encoding="utf-8"?>
<p:tagLst xmlns:p="http://schemas.openxmlformats.org/presentationml/2006/main">
  <p:tag name="AS_UNIQUEID" val="429"/>
</p:tagLst>
</file>

<file path=ppt/tags/tag195.xml><?xml version="1.0" encoding="utf-8"?>
<p:tagLst xmlns:p="http://schemas.openxmlformats.org/presentationml/2006/main">
  <p:tag name="AS_UNIQUEID" val="430"/>
</p:tagLst>
</file>

<file path=ppt/tags/tag196.xml><?xml version="1.0" encoding="utf-8"?>
<p:tagLst xmlns:p="http://schemas.openxmlformats.org/presentationml/2006/main">
  <p:tag name="AS_UNIQUEID" val="431"/>
</p:tagLst>
</file>

<file path=ppt/tags/tag197.xml><?xml version="1.0" encoding="utf-8"?>
<p:tagLst xmlns:p="http://schemas.openxmlformats.org/presentationml/2006/main">
  <p:tag name="AS_UNIQUEID" val="432"/>
</p:tagLst>
</file>

<file path=ppt/tags/tag198.xml><?xml version="1.0" encoding="utf-8"?>
<p:tagLst xmlns:p="http://schemas.openxmlformats.org/presentationml/2006/main">
  <p:tag name="AS_UNIQUEID" val="433"/>
</p:tagLst>
</file>

<file path=ppt/tags/tag199.xml><?xml version="1.0" encoding="utf-8"?>
<p:tagLst xmlns:p="http://schemas.openxmlformats.org/presentationml/2006/main">
  <p:tag name="AS_UNIQUEID" val="434"/>
</p:tagLst>
</file>

<file path=ppt/tags/tag2.xml><?xml version="1.0" encoding="utf-8"?>
<p:tagLst xmlns:p="http://schemas.openxmlformats.org/presentationml/2006/main">
  <p:tag name="AS_UNIQUEID" val="238"/>
</p:tagLst>
</file>

<file path=ppt/tags/tag20.xml><?xml version="1.0" encoding="utf-8"?>
<p:tagLst xmlns:p="http://schemas.openxmlformats.org/presentationml/2006/main">
  <p:tag name="AS_UNIQUEID" val="2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0.xml><?xml version="1.0" encoding="utf-8"?>
<p:tagLst xmlns:p="http://schemas.openxmlformats.org/presentationml/2006/main">
  <p:tag name="AS_UNIQUEID" val="435"/>
</p:tagLst>
</file>

<file path=ppt/tags/tag201.xml><?xml version="1.0" encoding="utf-8"?>
<p:tagLst xmlns:p="http://schemas.openxmlformats.org/presentationml/2006/main">
  <p:tag name="AS_UNIQUEID" val="436"/>
</p:tagLst>
</file>

<file path=ppt/tags/tag202.xml><?xml version="1.0" encoding="utf-8"?>
<p:tagLst xmlns:p="http://schemas.openxmlformats.org/presentationml/2006/main">
  <p:tag name="AS_UNIQUEID" val="437"/>
</p:tagLst>
</file>

<file path=ppt/tags/tag203.xml><?xml version="1.0" encoding="utf-8"?>
<p:tagLst xmlns:p="http://schemas.openxmlformats.org/presentationml/2006/main">
  <p:tag name="AS_UNIQUEID" val="438"/>
</p:tagLst>
</file>

<file path=ppt/tags/tag204.xml><?xml version="1.0" encoding="utf-8"?>
<p:tagLst xmlns:p="http://schemas.openxmlformats.org/presentationml/2006/main">
  <p:tag name="AS_UNIQUEID" val="439"/>
</p:tagLst>
</file>

<file path=ppt/tags/tag205.xml><?xml version="1.0" encoding="utf-8"?>
<p:tagLst xmlns:p="http://schemas.openxmlformats.org/presentationml/2006/main">
  <p:tag name="AS_UNIQUEID" val="440"/>
</p:tagLst>
</file>

<file path=ppt/tags/tag206.xml><?xml version="1.0" encoding="utf-8"?>
<p:tagLst xmlns:p="http://schemas.openxmlformats.org/presentationml/2006/main">
  <p:tag name="AS_UNIQUEID" val="441"/>
</p:tagLst>
</file>

<file path=ppt/tags/tag207.xml><?xml version="1.0" encoding="utf-8"?>
<p:tagLst xmlns:p="http://schemas.openxmlformats.org/presentationml/2006/main">
  <p:tag name="AS_UNIQUEID" val="442"/>
</p:tagLst>
</file>

<file path=ppt/tags/tag208.xml><?xml version="1.0" encoding="utf-8"?>
<p:tagLst xmlns:p="http://schemas.openxmlformats.org/presentationml/2006/main">
  <p:tag name="AS_UNIQUEID" val="443"/>
</p:tagLst>
</file>

<file path=ppt/tags/tag209.xml><?xml version="1.0" encoding="utf-8"?>
<p:tagLst xmlns:p="http://schemas.openxmlformats.org/presentationml/2006/main">
  <p:tag name="AS_UNIQUEID" val="444"/>
</p:tagLst>
</file>

<file path=ppt/tags/tag21.xml><?xml version="1.0" encoding="utf-8"?>
<p:tagLst xmlns:p="http://schemas.openxmlformats.org/presentationml/2006/main">
  <p:tag name="AS_UNIQUEID" val="257"/>
</p:tagLst>
</file>

<file path=ppt/tags/tag210.xml><?xml version="1.0" encoding="utf-8"?>
<p:tagLst xmlns:p="http://schemas.openxmlformats.org/presentationml/2006/main">
  <p:tag name="AS_UNIQUEID" val="445"/>
</p:tagLst>
</file>

<file path=ppt/tags/tag211.xml><?xml version="1.0" encoding="utf-8"?>
<p:tagLst xmlns:p="http://schemas.openxmlformats.org/presentationml/2006/main">
  <p:tag name="AS_UNIQUEID" val="446"/>
</p:tagLst>
</file>

<file path=ppt/tags/tag212.xml><?xml version="1.0" encoding="utf-8"?>
<p:tagLst xmlns:p="http://schemas.openxmlformats.org/presentationml/2006/main">
  <p:tag name="AS_UNIQUEID" val="447"/>
</p:tagLst>
</file>

<file path=ppt/tags/tag213.xml><?xml version="1.0" encoding="utf-8"?>
<p:tagLst xmlns:p="http://schemas.openxmlformats.org/presentationml/2006/main">
  <p:tag name="AS_UNIQUEID" val="448"/>
</p:tagLst>
</file>

<file path=ppt/tags/tag214.xml><?xml version="1.0" encoding="utf-8"?>
<p:tagLst xmlns:p="http://schemas.openxmlformats.org/presentationml/2006/main">
  <p:tag name="AS_UNIQUEID" val="449"/>
</p:tagLst>
</file>

<file path=ppt/tags/tag215.xml><?xml version="1.0" encoding="utf-8"?>
<p:tagLst xmlns:p="http://schemas.openxmlformats.org/presentationml/2006/main">
  <p:tag name="AS_UNIQUEID" val="450"/>
</p:tagLst>
</file>

<file path=ppt/tags/tag216.xml><?xml version="1.0" encoding="utf-8"?>
<p:tagLst xmlns:p="http://schemas.openxmlformats.org/presentationml/2006/main">
  <p:tag name="AS_UNIQUEID" val="451"/>
</p:tagLst>
</file>

<file path=ppt/tags/tag217.xml><?xml version="1.0" encoding="utf-8"?>
<p:tagLst xmlns:p="http://schemas.openxmlformats.org/presentationml/2006/main">
  <p:tag name="AS_UNIQUEID" val="452"/>
</p:tagLst>
</file>

<file path=ppt/tags/tag218.xml><?xml version="1.0" encoding="utf-8"?>
<p:tagLst xmlns:p="http://schemas.openxmlformats.org/presentationml/2006/main">
  <p:tag name="AS_UNIQUEID" val="453"/>
</p:tagLst>
</file>

<file path=ppt/tags/tag219.xml><?xml version="1.0" encoding="utf-8"?>
<p:tagLst xmlns:p="http://schemas.openxmlformats.org/presentationml/2006/main">
  <p:tag name="AS_UNIQUEID" val="454"/>
</p:tagLst>
</file>

<file path=ppt/tags/tag22.xml><?xml version="1.0" encoding="utf-8"?>
<p:tagLst xmlns:p="http://schemas.openxmlformats.org/presentationml/2006/main">
  <p:tag name="AS_UNIQUEID" val="2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20.xml><?xml version="1.0" encoding="utf-8"?>
<p:tagLst xmlns:p="http://schemas.openxmlformats.org/presentationml/2006/main">
  <p:tag name="AS_UNIQUEID" val="455"/>
</p:tagLst>
</file>

<file path=ppt/tags/tag221.xml><?xml version="1.0" encoding="utf-8"?>
<p:tagLst xmlns:p="http://schemas.openxmlformats.org/presentationml/2006/main">
  <p:tag name="AS_UNIQUEID" val="456"/>
</p:tagLst>
</file>

<file path=ppt/tags/tag222.xml><?xml version="1.0" encoding="utf-8"?>
<p:tagLst xmlns:p="http://schemas.openxmlformats.org/presentationml/2006/main">
  <p:tag name="AS_UNIQUEID" val="457"/>
</p:tagLst>
</file>

<file path=ppt/tags/tag223.xml><?xml version="1.0" encoding="utf-8"?>
<p:tagLst xmlns:p="http://schemas.openxmlformats.org/presentationml/2006/main">
  <p:tag name="AS_UNIQUEID" val="458"/>
</p:tagLst>
</file>

<file path=ppt/tags/tag224.xml><?xml version="1.0" encoding="utf-8"?>
<p:tagLst xmlns:p="http://schemas.openxmlformats.org/presentationml/2006/main">
  <p:tag name="AS_UNIQUEID" val="459"/>
</p:tagLst>
</file>

<file path=ppt/tags/tag225.xml><?xml version="1.0" encoding="utf-8"?>
<p:tagLst xmlns:p="http://schemas.openxmlformats.org/presentationml/2006/main">
  <p:tag name="AS_UNIQUEID" val="460"/>
</p:tagLst>
</file>

<file path=ppt/tags/tag226.xml><?xml version="1.0" encoding="utf-8"?>
<p:tagLst xmlns:p="http://schemas.openxmlformats.org/presentationml/2006/main">
  <p:tag name="AS_UNIQUEID" val="461"/>
</p:tagLst>
</file>

<file path=ppt/tags/tag227.xml><?xml version="1.0" encoding="utf-8"?>
<p:tagLst xmlns:p="http://schemas.openxmlformats.org/presentationml/2006/main">
  <p:tag name="AS_UNIQUEID" val="462"/>
</p:tagLst>
</file>

<file path=ppt/tags/tag228.xml><?xml version="1.0" encoding="utf-8"?>
<p:tagLst xmlns:p="http://schemas.openxmlformats.org/presentationml/2006/main">
  <p:tag name="AS_UNIQUEID" val="463"/>
</p:tagLst>
</file>

<file path=ppt/tags/tag229.xml><?xml version="1.0" encoding="utf-8"?>
<p:tagLst xmlns:p="http://schemas.openxmlformats.org/presentationml/2006/main">
  <p:tag name="AS_UNIQUEID" val="1"/>
</p:tagLst>
</file>

<file path=ppt/tags/tag23.xml><?xml version="1.0" encoding="utf-8"?>
<p:tagLst xmlns:p="http://schemas.openxmlformats.org/presentationml/2006/main">
  <p:tag name="AS_UNIQUEID" val="2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30.xml><?xml version="1.0" encoding="utf-8"?>
<p:tagLst xmlns:p="http://schemas.openxmlformats.org/presentationml/2006/main">
  <p:tag name="AS_UNIQUEID" val="0"/>
</p:tagLst>
</file>

<file path=ppt/tags/tag231.xml><?xml version="1.0" encoding="utf-8"?>
<p:tagLst xmlns:p="http://schemas.openxmlformats.org/presentationml/2006/main">
  <p:tag name="AS_UNIQUEID" val="2"/>
</p:tagLst>
</file>

<file path=ppt/tags/tag232.xml><?xml version="1.0" encoding="utf-8"?>
<p:tagLst xmlns:p="http://schemas.openxmlformats.org/presentationml/2006/main">
  <p:tag name="AS_UNIQUEID" val="3"/>
</p:tagLst>
</file>

<file path=ppt/tags/tag233.xml><?xml version="1.0" encoding="utf-8"?>
<p:tagLst xmlns:p="http://schemas.openxmlformats.org/presentationml/2006/main">
  <p:tag name="AS_UNIQUEID" val="4"/>
</p:tagLst>
</file>

<file path=ppt/tags/tag234.xml><?xml version="1.0" encoding="utf-8"?>
<p:tagLst xmlns:p="http://schemas.openxmlformats.org/presentationml/2006/main">
  <p:tag name="AS_UNIQUEID" val="5"/>
</p:tagLst>
</file>

<file path=ppt/tags/tag235.xml><?xml version="1.0" encoding="utf-8"?>
<p:tagLst xmlns:p="http://schemas.openxmlformats.org/presentationml/2006/main">
  <p:tag name="AS_UNIQUEID" val="6"/>
</p:tagLst>
</file>

<file path=ppt/tags/tag236.xml><?xml version="1.0" encoding="utf-8"?>
<p:tagLst xmlns:p="http://schemas.openxmlformats.org/presentationml/2006/main">
  <p:tag name="AS_UNIQUEID" val="7"/>
</p:tagLst>
</file>

<file path=ppt/tags/tag237.xml><?xml version="1.0" encoding="utf-8"?>
<p:tagLst xmlns:p="http://schemas.openxmlformats.org/presentationml/2006/main">
  <p:tag name="AS_UNIQUEID" val="8"/>
</p:tagLst>
</file>

<file path=ppt/tags/tag238.xml><?xml version="1.0" encoding="utf-8"?>
<p:tagLst xmlns:p="http://schemas.openxmlformats.org/presentationml/2006/main">
  <p:tag name="AS_UNIQUEID" val="9"/>
</p:tagLst>
</file>

<file path=ppt/tags/tag239.xml><?xml version="1.0" encoding="utf-8"?>
<p:tagLst xmlns:p="http://schemas.openxmlformats.org/presentationml/2006/main">
  <p:tag name="AS_UNIQUEID" val="10"/>
</p:tagLst>
</file>

<file path=ppt/tags/tag24.xml><?xml version="1.0" encoding="utf-8"?>
<p:tagLst xmlns:p="http://schemas.openxmlformats.org/presentationml/2006/main">
  <p:tag name="AS_UNIQUEID" val="2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40.xml><?xml version="1.0" encoding="utf-8"?>
<p:tagLst xmlns:p="http://schemas.openxmlformats.org/presentationml/2006/main">
  <p:tag name="AS_UNIQUEID" val="11"/>
</p:tagLst>
</file>

<file path=ppt/tags/tag241.xml><?xml version="1.0" encoding="utf-8"?>
<p:tagLst xmlns:p="http://schemas.openxmlformats.org/presentationml/2006/main">
  <p:tag name="AS_UNIQUEID" val="12"/>
</p:tagLst>
</file>

<file path=ppt/tags/tag242.xml><?xml version="1.0" encoding="utf-8"?>
<p:tagLst xmlns:p="http://schemas.openxmlformats.org/presentationml/2006/main">
  <p:tag name="AS_UNIQUEID" val="13"/>
</p:tagLst>
</file>

<file path=ppt/tags/tag243.xml><?xml version="1.0" encoding="utf-8"?>
<p:tagLst xmlns:p="http://schemas.openxmlformats.org/presentationml/2006/main">
  <p:tag name="AS_UNIQUEID" val="14"/>
</p:tagLst>
</file>

<file path=ppt/tags/tag244.xml><?xml version="1.0" encoding="utf-8"?>
<p:tagLst xmlns:p="http://schemas.openxmlformats.org/presentationml/2006/main">
  <p:tag name="AS_UNIQUEID" val="15"/>
</p:tagLst>
</file>

<file path=ppt/tags/tag245.xml><?xml version="1.0" encoding="utf-8"?>
<p:tagLst xmlns:p="http://schemas.openxmlformats.org/presentationml/2006/main">
  <p:tag name="AS_UNIQUEID" val="16"/>
</p:tagLst>
</file>

<file path=ppt/tags/tag246.xml><?xml version="1.0" encoding="utf-8"?>
<p:tagLst xmlns:p="http://schemas.openxmlformats.org/presentationml/2006/main">
  <p:tag name="AS_UNIQUEID" val="17"/>
</p:tagLst>
</file>

<file path=ppt/tags/tag247.xml><?xml version="1.0" encoding="utf-8"?>
<p:tagLst xmlns:p="http://schemas.openxmlformats.org/presentationml/2006/main">
  <p:tag name="AS_UNIQUEID" val="18"/>
</p:tagLst>
</file>

<file path=ppt/tags/tag248.xml><?xml version="1.0" encoding="utf-8"?>
<p:tagLst xmlns:p="http://schemas.openxmlformats.org/presentationml/2006/main">
  <p:tag name="AS_UNIQUEID" val="19"/>
</p:tagLst>
</file>

<file path=ppt/tags/tag249.xml><?xml version="1.0" encoding="utf-8"?>
<p:tagLst xmlns:p="http://schemas.openxmlformats.org/presentationml/2006/main">
  <p:tag name="AS_UNIQUEID" val="20"/>
</p:tagLst>
</file>

<file path=ppt/tags/tag25.xml><?xml version="1.0" encoding="utf-8"?>
<p:tagLst xmlns:p="http://schemas.openxmlformats.org/presentationml/2006/main">
  <p:tag name="AS_UNIQUEID" val="2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50.xml><?xml version="1.0" encoding="utf-8"?>
<p:tagLst xmlns:p="http://schemas.openxmlformats.org/presentationml/2006/main">
  <p:tag name="AS_UNIQUEID" val="21"/>
</p:tagLst>
</file>

<file path=ppt/tags/tag251.xml><?xml version="1.0" encoding="utf-8"?>
<p:tagLst xmlns:p="http://schemas.openxmlformats.org/presentationml/2006/main">
  <p:tag name="AS_UNIQUEID" val="22"/>
</p:tagLst>
</file>

<file path=ppt/tags/tag252.xml><?xml version="1.0" encoding="utf-8"?>
<p:tagLst xmlns:p="http://schemas.openxmlformats.org/presentationml/2006/main">
  <p:tag name="AS_UNIQUEID" val="23"/>
</p:tagLst>
</file>

<file path=ppt/tags/tag253.xml><?xml version="1.0" encoding="utf-8"?>
<p:tagLst xmlns:p="http://schemas.openxmlformats.org/presentationml/2006/main">
  <p:tag name="AS_UNIQUEID" val="24"/>
</p:tagLst>
</file>

<file path=ppt/tags/tag254.xml><?xml version="1.0" encoding="utf-8"?>
<p:tagLst xmlns:p="http://schemas.openxmlformats.org/presentationml/2006/main">
  <p:tag name="AS_UNIQUEID" val="25"/>
</p:tagLst>
</file>

<file path=ppt/tags/tag255.xml><?xml version="1.0" encoding="utf-8"?>
<p:tagLst xmlns:p="http://schemas.openxmlformats.org/presentationml/2006/main">
  <p:tag name="AS_UNIQUEID" val="26"/>
</p:tagLst>
</file>

<file path=ppt/tags/tag256.xml><?xml version="1.0" encoding="utf-8"?>
<p:tagLst xmlns:p="http://schemas.openxmlformats.org/presentationml/2006/main">
  <p:tag name="AS_UNIQUEID" val="27"/>
</p:tagLst>
</file>

<file path=ppt/tags/tag257.xml><?xml version="1.0" encoding="utf-8"?>
<p:tagLst xmlns:p="http://schemas.openxmlformats.org/presentationml/2006/main">
  <p:tag name="AS_UNIQUEID" val="28"/>
</p:tagLst>
</file>

<file path=ppt/tags/tag258.xml><?xml version="1.0" encoding="utf-8"?>
<p:tagLst xmlns:p="http://schemas.openxmlformats.org/presentationml/2006/main">
  <p:tag name="AS_UNIQUEID" val="29"/>
</p:tagLst>
</file>

<file path=ppt/tags/tag259.xml><?xml version="1.0" encoding="utf-8"?>
<p:tagLst xmlns:p="http://schemas.openxmlformats.org/presentationml/2006/main">
  <p:tag name="AS_UNIQUEID" val="30"/>
</p:tagLst>
</file>

<file path=ppt/tags/tag26.xml><?xml version="1.0" encoding="utf-8"?>
<p:tagLst xmlns:p="http://schemas.openxmlformats.org/presentationml/2006/main">
  <p:tag name="AS_UNIQUEID" val="2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60.xml><?xml version="1.0" encoding="utf-8"?>
<p:tagLst xmlns:p="http://schemas.openxmlformats.org/presentationml/2006/main">
  <p:tag name="AS_UNIQUEID" val="31"/>
</p:tagLst>
</file>

<file path=ppt/tags/tag261.xml><?xml version="1.0" encoding="utf-8"?>
<p:tagLst xmlns:p="http://schemas.openxmlformats.org/presentationml/2006/main">
  <p:tag name="AS_UNIQUEID" val="32"/>
</p:tagLst>
</file>

<file path=ppt/tags/tag262.xml><?xml version="1.0" encoding="utf-8"?>
<p:tagLst xmlns:p="http://schemas.openxmlformats.org/presentationml/2006/main">
  <p:tag name="AS_UNIQUEID" val="33"/>
</p:tagLst>
</file>

<file path=ppt/tags/tag263.xml><?xml version="1.0" encoding="utf-8"?>
<p:tagLst xmlns:p="http://schemas.openxmlformats.org/presentationml/2006/main">
  <p:tag name="AS_UNIQUEID" val="34"/>
</p:tagLst>
</file>

<file path=ppt/tags/tag264.xml><?xml version="1.0" encoding="utf-8"?>
<p:tagLst xmlns:p="http://schemas.openxmlformats.org/presentationml/2006/main">
  <p:tag name="AS_UNIQUEID" val="35"/>
</p:tagLst>
</file>

<file path=ppt/tags/tag265.xml><?xml version="1.0" encoding="utf-8"?>
<p:tagLst xmlns:p="http://schemas.openxmlformats.org/presentationml/2006/main">
  <p:tag name="AS_UNIQUEID" val="36"/>
</p:tagLst>
</file>

<file path=ppt/tags/tag266.xml><?xml version="1.0" encoding="utf-8"?>
<p:tagLst xmlns:p="http://schemas.openxmlformats.org/presentationml/2006/main">
  <p:tag name="AS_UNIQUEID" val="37"/>
</p:tagLst>
</file>

<file path=ppt/tags/tag267.xml><?xml version="1.0" encoding="utf-8"?>
<p:tagLst xmlns:p="http://schemas.openxmlformats.org/presentationml/2006/main">
  <p:tag name="AS_UNIQUEID" val="38"/>
</p:tagLst>
</file>

<file path=ppt/tags/tag268.xml><?xml version="1.0" encoding="utf-8"?>
<p:tagLst xmlns:p="http://schemas.openxmlformats.org/presentationml/2006/main">
  <p:tag name="AS_UNIQUEID" val="39"/>
</p:tagLst>
</file>

<file path=ppt/tags/tag269.xml><?xml version="1.0" encoding="utf-8"?>
<p:tagLst xmlns:p="http://schemas.openxmlformats.org/presentationml/2006/main">
  <p:tag name="AS_UNIQUEID" val="40"/>
</p:tagLst>
</file>

<file path=ppt/tags/tag27.xml><?xml version="1.0" encoding="utf-8"?>
<p:tagLst xmlns:p="http://schemas.openxmlformats.org/presentationml/2006/main">
  <p:tag name="AS_UNIQUEID" val="263"/>
</p:tagLst>
</file>

<file path=ppt/tags/tag270.xml><?xml version="1.0" encoding="utf-8"?>
<p:tagLst xmlns:p="http://schemas.openxmlformats.org/presentationml/2006/main">
  <p:tag name="AS_UNIQUEID" val="41"/>
</p:tagLst>
</file>

<file path=ppt/tags/tag271.xml><?xml version="1.0" encoding="utf-8"?>
<p:tagLst xmlns:p="http://schemas.openxmlformats.org/presentationml/2006/main">
  <p:tag name="AS_UNIQUEID" val="42"/>
</p:tagLst>
</file>

<file path=ppt/tags/tag272.xml><?xml version="1.0" encoding="utf-8"?>
<p:tagLst xmlns:p="http://schemas.openxmlformats.org/presentationml/2006/main">
  <p:tag name="AS_UNIQUEID" val="43"/>
</p:tagLst>
</file>

<file path=ppt/tags/tag273.xml><?xml version="1.0" encoding="utf-8"?>
<p:tagLst xmlns:p="http://schemas.openxmlformats.org/presentationml/2006/main">
  <p:tag name="AS_UNIQUEID" val="44"/>
</p:tagLst>
</file>

<file path=ppt/tags/tag274.xml><?xml version="1.0" encoding="utf-8"?>
<p:tagLst xmlns:p="http://schemas.openxmlformats.org/presentationml/2006/main">
  <p:tag name="AS_UNIQUEID" val="45"/>
</p:tagLst>
</file>

<file path=ppt/tags/tag275.xml><?xml version="1.0" encoding="utf-8"?>
<p:tagLst xmlns:p="http://schemas.openxmlformats.org/presentationml/2006/main">
  <p:tag name="AS_UNIQUEID" val="46"/>
</p:tagLst>
</file>

<file path=ppt/tags/tag276.xml><?xml version="1.0" encoding="utf-8"?>
<p:tagLst xmlns:p="http://schemas.openxmlformats.org/presentationml/2006/main">
  <p:tag name="AS_UNIQUEID" val="47"/>
</p:tagLst>
</file>

<file path=ppt/tags/tag277.xml><?xml version="1.0" encoding="utf-8"?>
<p:tagLst xmlns:p="http://schemas.openxmlformats.org/presentationml/2006/main">
  <p:tag name="AS_UNIQUEID" val="48"/>
</p:tagLst>
</file>

<file path=ppt/tags/tag278.xml><?xml version="1.0" encoding="utf-8"?>
<p:tagLst xmlns:p="http://schemas.openxmlformats.org/presentationml/2006/main">
  <p:tag name="AS_UNIQUEID" val="49"/>
</p:tagLst>
</file>

<file path=ppt/tags/tag279.xml><?xml version="1.0" encoding="utf-8"?>
<p:tagLst xmlns:p="http://schemas.openxmlformats.org/presentationml/2006/main">
  <p:tag name="AS_UNIQUEID" val="50"/>
</p:tagLst>
</file>

<file path=ppt/tags/tag28.xml><?xml version="1.0" encoding="utf-8"?>
<p:tagLst xmlns:p="http://schemas.openxmlformats.org/presentationml/2006/main">
  <p:tag name="AS_UNIQUEID" val="2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80.xml><?xml version="1.0" encoding="utf-8"?>
<p:tagLst xmlns:p="http://schemas.openxmlformats.org/presentationml/2006/main">
  <p:tag name="AS_UNIQUEID" val="51"/>
</p:tagLst>
</file>

<file path=ppt/tags/tag281.xml><?xml version="1.0" encoding="utf-8"?>
<p:tagLst xmlns:p="http://schemas.openxmlformats.org/presentationml/2006/main">
  <p:tag name="AS_UNIQUEID" val="52"/>
</p:tagLst>
</file>

<file path=ppt/tags/tag282.xml><?xml version="1.0" encoding="utf-8"?>
<p:tagLst xmlns:p="http://schemas.openxmlformats.org/presentationml/2006/main">
  <p:tag name="AS_UNIQUEID" val="53"/>
</p:tagLst>
</file>

<file path=ppt/tags/tag283.xml><?xml version="1.0" encoding="utf-8"?>
<p:tagLst xmlns:p="http://schemas.openxmlformats.org/presentationml/2006/main">
  <p:tag name="AS_UNIQUEID" val="54"/>
</p:tagLst>
</file>

<file path=ppt/tags/tag284.xml><?xml version="1.0" encoding="utf-8"?>
<p:tagLst xmlns:p="http://schemas.openxmlformats.org/presentationml/2006/main">
  <p:tag name="AS_UNIQUEID" val="55"/>
</p:tagLst>
</file>

<file path=ppt/tags/tag285.xml><?xml version="1.0" encoding="utf-8"?>
<p:tagLst xmlns:p="http://schemas.openxmlformats.org/presentationml/2006/main">
  <p:tag name="AS_UNIQUEID" val="56"/>
</p:tagLst>
</file>

<file path=ppt/tags/tag286.xml><?xml version="1.0" encoding="utf-8"?>
<p:tagLst xmlns:p="http://schemas.openxmlformats.org/presentationml/2006/main">
  <p:tag name="AS_UNIQUEID" val="57"/>
</p:tagLst>
</file>

<file path=ppt/tags/tag287.xml><?xml version="1.0" encoding="utf-8"?>
<p:tagLst xmlns:p="http://schemas.openxmlformats.org/presentationml/2006/main">
  <p:tag name="AS_UNIQUEID" val="58"/>
</p:tagLst>
</file>

<file path=ppt/tags/tag288.xml><?xml version="1.0" encoding="utf-8"?>
<p:tagLst xmlns:p="http://schemas.openxmlformats.org/presentationml/2006/main">
  <p:tag name="AS_UNIQUEID" val="59"/>
</p:tagLst>
</file>

<file path=ppt/tags/tag289.xml><?xml version="1.0" encoding="utf-8"?>
<p:tagLst xmlns:p="http://schemas.openxmlformats.org/presentationml/2006/main">
  <p:tag name="AS_UNIQUEID" val="60"/>
</p:tagLst>
</file>

<file path=ppt/tags/tag29.xml><?xml version="1.0" encoding="utf-8"?>
<p:tagLst xmlns:p="http://schemas.openxmlformats.org/presentationml/2006/main">
  <p:tag name="AS_UNIQUEID" val="2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90.xml><?xml version="1.0" encoding="utf-8"?>
<p:tagLst xmlns:p="http://schemas.openxmlformats.org/presentationml/2006/main">
  <p:tag name="AS_UNIQUEID" val="61"/>
</p:tagLst>
</file>

<file path=ppt/tags/tag291.xml><?xml version="1.0" encoding="utf-8"?>
<p:tagLst xmlns:p="http://schemas.openxmlformats.org/presentationml/2006/main">
  <p:tag name="AS_UNIQUEID" val="62"/>
</p:tagLst>
</file>

<file path=ppt/tags/tag292.xml><?xml version="1.0" encoding="utf-8"?>
<p:tagLst xmlns:p="http://schemas.openxmlformats.org/presentationml/2006/main">
  <p:tag name="AS_UNIQUEID" val="63"/>
</p:tagLst>
</file>

<file path=ppt/tags/tag293.xml><?xml version="1.0" encoding="utf-8"?>
<p:tagLst xmlns:p="http://schemas.openxmlformats.org/presentationml/2006/main">
  <p:tag name="AS_UNIQUEID" val="64"/>
</p:tagLst>
</file>

<file path=ppt/tags/tag294.xml><?xml version="1.0" encoding="utf-8"?>
<p:tagLst xmlns:p="http://schemas.openxmlformats.org/presentationml/2006/main">
  <p:tag name="AS_UNIQUEID" val="65"/>
</p:tagLst>
</file>

<file path=ppt/tags/tag295.xml><?xml version="1.0" encoding="utf-8"?>
<p:tagLst xmlns:p="http://schemas.openxmlformats.org/presentationml/2006/main">
  <p:tag name="AS_UNIQUEID" val="66"/>
</p:tagLst>
</file>

<file path=ppt/tags/tag296.xml><?xml version="1.0" encoding="utf-8"?>
<p:tagLst xmlns:p="http://schemas.openxmlformats.org/presentationml/2006/main">
  <p:tag name="AS_UNIQUEID" val="67"/>
</p:tagLst>
</file>

<file path=ppt/tags/tag297.xml><?xml version="1.0" encoding="utf-8"?>
<p:tagLst xmlns:p="http://schemas.openxmlformats.org/presentationml/2006/main">
  <p:tag name="AS_UNIQUEID" val="68"/>
</p:tagLst>
</file>

<file path=ppt/tags/tag298.xml><?xml version="1.0" encoding="utf-8"?>
<p:tagLst xmlns:p="http://schemas.openxmlformats.org/presentationml/2006/main">
  <p:tag name="AS_UNIQUEID" val="69"/>
</p:tagLst>
</file>

<file path=ppt/tags/tag299.xml><?xml version="1.0" encoding="utf-8"?>
<p:tagLst xmlns:p="http://schemas.openxmlformats.org/presentationml/2006/main">
  <p:tag name="AS_UNIQUEID" val="70"/>
</p:tagLst>
</file>

<file path=ppt/tags/tag3.xml><?xml version="1.0" encoding="utf-8"?>
<p:tagLst xmlns:p="http://schemas.openxmlformats.org/presentationml/2006/main">
  <p:tag name="AS_UNIQUEID" val="239"/>
</p:tagLst>
</file>

<file path=ppt/tags/tag30.xml><?xml version="1.0" encoding="utf-8"?>
<p:tagLst xmlns:p="http://schemas.openxmlformats.org/presentationml/2006/main">
  <p:tag name="AS_UNIQUEID" val="2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00.xml><?xml version="1.0" encoding="utf-8"?>
<p:tagLst xmlns:p="http://schemas.openxmlformats.org/presentationml/2006/main">
  <p:tag name="AS_UNIQUEID" val="71"/>
</p:tagLst>
</file>

<file path=ppt/tags/tag301.xml><?xml version="1.0" encoding="utf-8"?>
<p:tagLst xmlns:p="http://schemas.openxmlformats.org/presentationml/2006/main">
  <p:tag name="AS_UNIQUEID" val="72"/>
</p:tagLst>
</file>

<file path=ppt/tags/tag302.xml><?xml version="1.0" encoding="utf-8"?>
<p:tagLst xmlns:p="http://schemas.openxmlformats.org/presentationml/2006/main">
  <p:tag name="AS_UNIQUEID" val="73"/>
</p:tagLst>
</file>

<file path=ppt/tags/tag303.xml><?xml version="1.0" encoding="utf-8"?>
<p:tagLst xmlns:p="http://schemas.openxmlformats.org/presentationml/2006/main">
  <p:tag name="AS_UNIQUEID" val="74"/>
</p:tagLst>
</file>

<file path=ppt/tags/tag304.xml><?xml version="1.0" encoding="utf-8"?>
<p:tagLst xmlns:p="http://schemas.openxmlformats.org/presentationml/2006/main">
  <p:tag name="AS_UNIQUEID" val="75"/>
</p:tagLst>
</file>

<file path=ppt/tags/tag305.xml><?xml version="1.0" encoding="utf-8"?>
<p:tagLst xmlns:p="http://schemas.openxmlformats.org/presentationml/2006/main">
  <p:tag name="AS_UNIQUEID" val="76"/>
</p:tagLst>
</file>

<file path=ppt/tags/tag306.xml><?xml version="1.0" encoding="utf-8"?>
<p:tagLst xmlns:p="http://schemas.openxmlformats.org/presentationml/2006/main">
  <p:tag name="AS_UNIQUEID" val="77"/>
</p:tagLst>
</file>

<file path=ppt/tags/tag307.xml><?xml version="1.0" encoding="utf-8"?>
<p:tagLst xmlns:p="http://schemas.openxmlformats.org/presentationml/2006/main">
  <p:tag name="AS_UNIQUEID" val="78"/>
</p:tagLst>
</file>

<file path=ppt/tags/tag308.xml><?xml version="1.0" encoding="utf-8"?>
<p:tagLst xmlns:p="http://schemas.openxmlformats.org/presentationml/2006/main">
  <p:tag name="AS_UNIQUEID" val="79"/>
</p:tagLst>
</file>

<file path=ppt/tags/tag309.xml><?xml version="1.0" encoding="utf-8"?>
<p:tagLst xmlns:p="http://schemas.openxmlformats.org/presentationml/2006/main">
  <p:tag name="AS_UNIQUEID" val="80"/>
</p:tagLst>
</file>

<file path=ppt/tags/tag31.xml><?xml version="1.0" encoding="utf-8"?>
<p:tagLst xmlns:p="http://schemas.openxmlformats.org/presentationml/2006/main">
  <p:tag name="AS_UNIQUEID" val="2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10.xml><?xml version="1.0" encoding="utf-8"?>
<p:tagLst xmlns:p="http://schemas.openxmlformats.org/presentationml/2006/main">
  <p:tag name="AS_UNIQUEID" val="81"/>
</p:tagLst>
</file>

<file path=ppt/tags/tag311.xml><?xml version="1.0" encoding="utf-8"?>
<p:tagLst xmlns:p="http://schemas.openxmlformats.org/presentationml/2006/main">
  <p:tag name="AS_UNIQUEID" val="82"/>
</p:tagLst>
</file>

<file path=ppt/tags/tag312.xml><?xml version="1.0" encoding="utf-8"?>
<p:tagLst xmlns:p="http://schemas.openxmlformats.org/presentationml/2006/main">
  <p:tag name="AS_UNIQUEID" val="83"/>
</p:tagLst>
</file>

<file path=ppt/tags/tag313.xml><?xml version="1.0" encoding="utf-8"?>
<p:tagLst xmlns:p="http://schemas.openxmlformats.org/presentationml/2006/main">
  <p:tag name="AS_UNIQUEID" val="84"/>
</p:tagLst>
</file>

<file path=ppt/tags/tag314.xml><?xml version="1.0" encoding="utf-8"?>
<p:tagLst xmlns:p="http://schemas.openxmlformats.org/presentationml/2006/main">
  <p:tag name="AS_UNIQUEID" val="85"/>
</p:tagLst>
</file>

<file path=ppt/tags/tag315.xml><?xml version="1.0" encoding="utf-8"?>
<p:tagLst xmlns:p="http://schemas.openxmlformats.org/presentationml/2006/main">
  <p:tag name="AS_UNIQUEID" val="86"/>
</p:tagLst>
</file>

<file path=ppt/tags/tag316.xml><?xml version="1.0" encoding="utf-8"?>
<p:tagLst xmlns:p="http://schemas.openxmlformats.org/presentationml/2006/main">
  <p:tag name="AS_UNIQUEID" val="87"/>
</p:tagLst>
</file>

<file path=ppt/tags/tag317.xml><?xml version="1.0" encoding="utf-8"?>
<p:tagLst xmlns:p="http://schemas.openxmlformats.org/presentationml/2006/main">
  <p:tag name="AS_UNIQUEID" val="88"/>
</p:tagLst>
</file>

<file path=ppt/tags/tag318.xml><?xml version="1.0" encoding="utf-8"?>
<p:tagLst xmlns:p="http://schemas.openxmlformats.org/presentationml/2006/main">
  <p:tag name="AS_UNIQUEID" val="89"/>
</p:tagLst>
</file>

<file path=ppt/tags/tag319.xml><?xml version="1.0" encoding="utf-8"?>
<p:tagLst xmlns:p="http://schemas.openxmlformats.org/presentationml/2006/main">
  <p:tag name="AS_UNIQUEID" val="90"/>
</p:tagLst>
</file>

<file path=ppt/tags/tag32.xml><?xml version="1.0" encoding="utf-8"?>
<p:tagLst xmlns:p="http://schemas.openxmlformats.org/presentationml/2006/main">
  <p:tag name="AS_UNIQUEID" val="2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20.xml><?xml version="1.0" encoding="utf-8"?>
<p:tagLst xmlns:p="http://schemas.openxmlformats.org/presentationml/2006/main">
  <p:tag name="AS_UNIQUEID" val="91"/>
</p:tagLst>
</file>

<file path=ppt/tags/tag321.xml><?xml version="1.0" encoding="utf-8"?>
<p:tagLst xmlns:p="http://schemas.openxmlformats.org/presentationml/2006/main">
  <p:tag name="AS_UNIQUEID" val="92"/>
</p:tagLst>
</file>

<file path=ppt/tags/tag322.xml><?xml version="1.0" encoding="utf-8"?>
<p:tagLst xmlns:p="http://schemas.openxmlformats.org/presentationml/2006/main">
  <p:tag name="AS_UNIQUEID" val="93"/>
</p:tagLst>
</file>

<file path=ppt/tags/tag323.xml><?xml version="1.0" encoding="utf-8"?>
<p:tagLst xmlns:p="http://schemas.openxmlformats.org/presentationml/2006/main">
  <p:tag name="AS_UNIQUEID" val="94"/>
</p:tagLst>
</file>

<file path=ppt/tags/tag324.xml><?xml version="1.0" encoding="utf-8"?>
<p:tagLst xmlns:p="http://schemas.openxmlformats.org/presentationml/2006/main">
  <p:tag name="AS_UNIQUEID" val="95"/>
</p:tagLst>
</file>

<file path=ppt/tags/tag325.xml><?xml version="1.0" encoding="utf-8"?>
<p:tagLst xmlns:p="http://schemas.openxmlformats.org/presentationml/2006/main">
  <p:tag name="AS_UNIQUEID" val="96"/>
</p:tagLst>
</file>

<file path=ppt/tags/tag326.xml><?xml version="1.0" encoding="utf-8"?>
<p:tagLst xmlns:p="http://schemas.openxmlformats.org/presentationml/2006/main">
  <p:tag name="AS_UNIQUEID" val="97"/>
</p:tagLst>
</file>

<file path=ppt/tags/tag327.xml><?xml version="1.0" encoding="utf-8"?>
<p:tagLst xmlns:p="http://schemas.openxmlformats.org/presentationml/2006/main">
  <p:tag name="AS_UNIQUEID" val="98"/>
</p:tagLst>
</file>

<file path=ppt/tags/tag328.xml><?xml version="1.0" encoding="utf-8"?>
<p:tagLst xmlns:p="http://schemas.openxmlformats.org/presentationml/2006/main">
  <p:tag name="AS_UNIQUEID" val="99"/>
</p:tagLst>
</file>

<file path=ppt/tags/tag329.xml><?xml version="1.0" encoding="utf-8"?>
<p:tagLst xmlns:p="http://schemas.openxmlformats.org/presentationml/2006/main">
  <p:tag name="AS_UNIQUEID" val="100"/>
</p:tagLst>
</file>

<file path=ppt/tags/tag33.xml><?xml version="1.0" encoding="utf-8"?>
<p:tagLst xmlns:p="http://schemas.openxmlformats.org/presentationml/2006/main">
  <p:tag name="AS_UNIQUEID" val="269"/>
</p:tagLst>
</file>

<file path=ppt/tags/tag330.xml><?xml version="1.0" encoding="utf-8"?>
<p:tagLst xmlns:p="http://schemas.openxmlformats.org/presentationml/2006/main">
  <p:tag name="AS_UNIQUEID" val="101"/>
</p:tagLst>
</file>

<file path=ppt/tags/tag331.xml><?xml version="1.0" encoding="utf-8"?>
<p:tagLst xmlns:p="http://schemas.openxmlformats.org/presentationml/2006/main">
  <p:tag name="AS_UNIQUEID" val="102"/>
</p:tagLst>
</file>

<file path=ppt/tags/tag332.xml><?xml version="1.0" encoding="utf-8"?>
<p:tagLst xmlns:p="http://schemas.openxmlformats.org/presentationml/2006/main">
  <p:tag name="AS_UNIQUEID" val="103"/>
</p:tagLst>
</file>

<file path=ppt/tags/tag333.xml><?xml version="1.0" encoding="utf-8"?>
<p:tagLst xmlns:p="http://schemas.openxmlformats.org/presentationml/2006/main">
  <p:tag name="AS_UNIQUEID" val="104"/>
</p:tagLst>
</file>

<file path=ppt/tags/tag334.xml><?xml version="1.0" encoding="utf-8"?>
<p:tagLst xmlns:p="http://schemas.openxmlformats.org/presentationml/2006/main">
  <p:tag name="AS_UNIQUEID" val="105"/>
</p:tagLst>
</file>

<file path=ppt/tags/tag335.xml><?xml version="1.0" encoding="utf-8"?>
<p:tagLst xmlns:p="http://schemas.openxmlformats.org/presentationml/2006/main">
  <p:tag name="AS_UNIQUEID" val="106"/>
</p:tagLst>
</file>

<file path=ppt/tags/tag336.xml><?xml version="1.0" encoding="utf-8"?>
<p:tagLst xmlns:p="http://schemas.openxmlformats.org/presentationml/2006/main">
  <p:tag name="AS_UNIQUEID" val="107"/>
</p:tagLst>
</file>

<file path=ppt/tags/tag337.xml><?xml version="1.0" encoding="utf-8"?>
<p:tagLst xmlns:p="http://schemas.openxmlformats.org/presentationml/2006/main">
  <p:tag name="AS_UNIQUEID" val="108"/>
</p:tagLst>
</file>

<file path=ppt/tags/tag338.xml><?xml version="1.0" encoding="utf-8"?>
<p:tagLst xmlns:p="http://schemas.openxmlformats.org/presentationml/2006/main">
  <p:tag name="AS_UNIQUEID" val="109"/>
</p:tagLst>
</file>

<file path=ppt/tags/tag339.xml><?xml version="1.0" encoding="utf-8"?>
<p:tagLst xmlns:p="http://schemas.openxmlformats.org/presentationml/2006/main">
  <p:tag name="AS_UNIQUEID" val="110"/>
</p:tagLst>
</file>

<file path=ppt/tags/tag34.xml><?xml version="1.0" encoding="utf-8"?>
<p:tagLst xmlns:p="http://schemas.openxmlformats.org/presentationml/2006/main">
  <p:tag name="AS_UNIQUEID" val="2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40.xml><?xml version="1.0" encoding="utf-8"?>
<p:tagLst xmlns:p="http://schemas.openxmlformats.org/presentationml/2006/main">
  <p:tag name="AS_UNIQUEID" val="111"/>
</p:tagLst>
</file>

<file path=ppt/tags/tag341.xml><?xml version="1.0" encoding="utf-8"?>
<p:tagLst xmlns:p="http://schemas.openxmlformats.org/presentationml/2006/main">
  <p:tag name="AS_UNIQUEID" val="112"/>
</p:tagLst>
</file>

<file path=ppt/tags/tag342.xml><?xml version="1.0" encoding="utf-8"?>
<p:tagLst xmlns:p="http://schemas.openxmlformats.org/presentationml/2006/main">
  <p:tag name="AS_UNIQUEID" val="113"/>
</p:tagLst>
</file>

<file path=ppt/tags/tag343.xml><?xml version="1.0" encoding="utf-8"?>
<p:tagLst xmlns:p="http://schemas.openxmlformats.org/presentationml/2006/main">
  <p:tag name="AS_UNIQUEID" val="114"/>
</p:tagLst>
</file>

<file path=ppt/tags/tag344.xml><?xml version="1.0" encoding="utf-8"?>
<p:tagLst xmlns:p="http://schemas.openxmlformats.org/presentationml/2006/main">
  <p:tag name="AS_UNIQUEID" val="115"/>
</p:tagLst>
</file>

<file path=ppt/tags/tag345.xml><?xml version="1.0" encoding="utf-8"?>
<p:tagLst xmlns:p="http://schemas.openxmlformats.org/presentationml/2006/main">
  <p:tag name="AS_UNIQUEID" val="116"/>
</p:tagLst>
</file>

<file path=ppt/tags/tag346.xml><?xml version="1.0" encoding="utf-8"?>
<p:tagLst xmlns:p="http://schemas.openxmlformats.org/presentationml/2006/main">
  <p:tag name="AS_UNIQUEID" val="117"/>
</p:tagLst>
</file>

<file path=ppt/tags/tag347.xml><?xml version="1.0" encoding="utf-8"?>
<p:tagLst xmlns:p="http://schemas.openxmlformats.org/presentationml/2006/main">
  <p:tag name="AS_UNIQUEID" val="118"/>
</p:tagLst>
</file>

<file path=ppt/tags/tag348.xml><?xml version="1.0" encoding="utf-8"?>
<p:tagLst xmlns:p="http://schemas.openxmlformats.org/presentationml/2006/main">
  <p:tag name="AS_UNIQUEID" val="119"/>
</p:tagLst>
</file>

<file path=ppt/tags/tag349.xml><?xml version="1.0" encoding="utf-8"?>
<p:tagLst xmlns:p="http://schemas.openxmlformats.org/presentationml/2006/main">
  <p:tag name="AS_UNIQUEID" val="120"/>
</p:tagLst>
</file>

<file path=ppt/tags/tag35.xml><?xml version="1.0" encoding="utf-8"?>
<p:tagLst xmlns:p="http://schemas.openxmlformats.org/presentationml/2006/main">
  <p:tag name="AS_UNIQUEID" val="2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50.xml><?xml version="1.0" encoding="utf-8"?>
<p:tagLst xmlns:p="http://schemas.openxmlformats.org/presentationml/2006/main">
  <p:tag name="AS_UNIQUEID" val="121"/>
</p:tagLst>
</file>

<file path=ppt/tags/tag351.xml><?xml version="1.0" encoding="utf-8"?>
<p:tagLst xmlns:p="http://schemas.openxmlformats.org/presentationml/2006/main">
  <p:tag name="AS_UNIQUEID" val="122"/>
</p:tagLst>
</file>

<file path=ppt/tags/tag352.xml><?xml version="1.0" encoding="utf-8"?>
<p:tagLst xmlns:p="http://schemas.openxmlformats.org/presentationml/2006/main">
  <p:tag name="AS_UNIQUEID" val="123"/>
</p:tagLst>
</file>

<file path=ppt/tags/tag353.xml><?xml version="1.0" encoding="utf-8"?>
<p:tagLst xmlns:p="http://schemas.openxmlformats.org/presentationml/2006/main">
  <p:tag name="AS_UNIQUEID" val="124"/>
</p:tagLst>
</file>

<file path=ppt/tags/tag354.xml><?xml version="1.0" encoding="utf-8"?>
<p:tagLst xmlns:p="http://schemas.openxmlformats.org/presentationml/2006/main">
  <p:tag name="AS_UNIQUEID" val="125"/>
</p:tagLst>
</file>

<file path=ppt/tags/tag355.xml><?xml version="1.0" encoding="utf-8"?>
<p:tagLst xmlns:p="http://schemas.openxmlformats.org/presentationml/2006/main">
  <p:tag name="AS_UNIQUEID" val="126"/>
</p:tagLst>
</file>

<file path=ppt/tags/tag356.xml><?xml version="1.0" encoding="utf-8"?>
<p:tagLst xmlns:p="http://schemas.openxmlformats.org/presentationml/2006/main">
  <p:tag name="AS_UNIQUEID" val="127"/>
</p:tagLst>
</file>

<file path=ppt/tags/tag357.xml><?xml version="1.0" encoding="utf-8"?>
<p:tagLst xmlns:p="http://schemas.openxmlformats.org/presentationml/2006/main">
  <p:tag name="AS_UNIQUEID" val="128"/>
</p:tagLst>
</file>

<file path=ppt/tags/tag358.xml><?xml version="1.0" encoding="utf-8"?>
<p:tagLst xmlns:p="http://schemas.openxmlformats.org/presentationml/2006/main">
  <p:tag name="AS_UNIQUEID" val="129"/>
</p:tagLst>
</file>

<file path=ppt/tags/tag359.xml><?xml version="1.0" encoding="utf-8"?>
<p:tagLst xmlns:p="http://schemas.openxmlformats.org/presentationml/2006/main">
  <p:tag name="AS_UNIQUEID" val="130"/>
</p:tagLst>
</file>

<file path=ppt/tags/tag36.xml><?xml version="1.0" encoding="utf-8"?>
<p:tagLst xmlns:p="http://schemas.openxmlformats.org/presentationml/2006/main">
  <p:tag name="AS_UNIQUEID" val="2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60.xml><?xml version="1.0" encoding="utf-8"?>
<p:tagLst xmlns:p="http://schemas.openxmlformats.org/presentationml/2006/main">
  <p:tag name="AS_UNIQUEID" val="131"/>
</p:tagLst>
</file>

<file path=ppt/tags/tag361.xml><?xml version="1.0" encoding="utf-8"?>
<p:tagLst xmlns:p="http://schemas.openxmlformats.org/presentationml/2006/main">
  <p:tag name="AS_UNIQUEID" val="132"/>
</p:tagLst>
</file>

<file path=ppt/tags/tag362.xml><?xml version="1.0" encoding="utf-8"?>
<p:tagLst xmlns:p="http://schemas.openxmlformats.org/presentationml/2006/main">
  <p:tag name="AS_UNIQUEID" val="133"/>
</p:tagLst>
</file>

<file path=ppt/tags/tag363.xml><?xml version="1.0" encoding="utf-8"?>
<p:tagLst xmlns:p="http://schemas.openxmlformats.org/presentationml/2006/main">
  <p:tag name="AS_UNIQUEID" val="134"/>
</p:tagLst>
</file>

<file path=ppt/tags/tag364.xml><?xml version="1.0" encoding="utf-8"?>
<p:tagLst xmlns:p="http://schemas.openxmlformats.org/presentationml/2006/main">
  <p:tag name="AS_UNIQUEID" val="135"/>
</p:tagLst>
</file>

<file path=ppt/tags/tag365.xml><?xml version="1.0" encoding="utf-8"?>
<p:tagLst xmlns:p="http://schemas.openxmlformats.org/presentationml/2006/main">
  <p:tag name="AS_UNIQUEID" val="136"/>
</p:tagLst>
</file>

<file path=ppt/tags/tag366.xml><?xml version="1.0" encoding="utf-8"?>
<p:tagLst xmlns:p="http://schemas.openxmlformats.org/presentationml/2006/main">
  <p:tag name="AS_UNIQUEID" val="137"/>
</p:tagLst>
</file>

<file path=ppt/tags/tag367.xml><?xml version="1.0" encoding="utf-8"?>
<p:tagLst xmlns:p="http://schemas.openxmlformats.org/presentationml/2006/main">
  <p:tag name="AS_UNIQUEID" val="138"/>
</p:tagLst>
</file>

<file path=ppt/tags/tag368.xml><?xml version="1.0" encoding="utf-8"?>
<p:tagLst xmlns:p="http://schemas.openxmlformats.org/presentationml/2006/main">
  <p:tag name="AS_UNIQUEID" val="139"/>
</p:tagLst>
</file>

<file path=ppt/tags/tag369.xml><?xml version="1.0" encoding="utf-8"?>
<p:tagLst xmlns:p="http://schemas.openxmlformats.org/presentationml/2006/main">
  <p:tag name="AS_UNIQUEID" val="140"/>
</p:tagLst>
</file>

<file path=ppt/tags/tag37.xml><?xml version="1.0" encoding="utf-8"?>
<p:tagLst xmlns:p="http://schemas.openxmlformats.org/presentationml/2006/main">
  <p:tag name="AS_UNIQUEID" val="2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70.xml><?xml version="1.0" encoding="utf-8"?>
<p:tagLst xmlns:p="http://schemas.openxmlformats.org/presentationml/2006/main">
  <p:tag name="AS_UNIQUEID" val="141"/>
</p:tagLst>
</file>

<file path=ppt/tags/tag371.xml><?xml version="1.0" encoding="utf-8"?>
<p:tagLst xmlns:p="http://schemas.openxmlformats.org/presentationml/2006/main">
  <p:tag name="AS_UNIQUEID" val="142"/>
</p:tagLst>
</file>

<file path=ppt/tags/tag372.xml><?xml version="1.0" encoding="utf-8"?>
<p:tagLst xmlns:p="http://schemas.openxmlformats.org/presentationml/2006/main">
  <p:tag name="AS_UNIQUEID" val="143"/>
</p:tagLst>
</file>

<file path=ppt/tags/tag373.xml><?xml version="1.0" encoding="utf-8"?>
<p:tagLst xmlns:p="http://schemas.openxmlformats.org/presentationml/2006/main">
  <p:tag name="AS_UNIQUEID" val="144"/>
</p:tagLst>
</file>

<file path=ppt/tags/tag374.xml><?xml version="1.0" encoding="utf-8"?>
<p:tagLst xmlns:p="http://schemas.openxmlformats.org/presentationml/2006/main">
  <p:tag name="AS_UNIQUEID" val="145"/>
</p:tagLst>
</file>

<file path=ppt/tags/tag375.xml><?xml version="1.0" encoding="utf-8"?>
<p:tagLst xmlns:p="http://schemas.openxmlformats.org/presentationml/2006/main">
  <p:tag name="AS_UNIQUEID" val="146"/>
</p:tagLst>
</file>

<file path=ppt/tags/tag376.xml><?xml version="1.0" encoding="utf-8"?>
<p:tagLst xmlns:p="http://schemas.openxmlformats.org/presentationml/2006/main">
  <p:tag name="AS_UNIQUEID" val="147"/>
</p:tagLst>
</file>

<file path=ppt/tags/tag377.xml><?xml version="1.0" encoding="utf-8"?>
<p:tagLst xmlns:p="http://schemas.openxmlformats.org/presentationml/2006/main">
  <p:tag name="AS_UNIQUEID" val="148"/>
</p:tagLst>
</file>

<file path=ppt/tags/tag378.xml><?xml version="1.0" encoding="utf-8"?>
<p:tagLst xmlns:p="http://schemas.openxmlformats.org/presentationml/2006/main">
  <p:tag name="AS_UNIQUEID" val="149"/>
</p:tagLst>
</file>

<file path=ppt/tags/tag379.xml><?xml version="1.0" encoding="utf-8"?>
<p:tagLst xmlns:p="http://schemas.openxmlformats.org/presentationml/2006/main">
  <p:tag name="AS_UNIQUEID" val="150"/>
</p:tagLst>
</file>

<file path=ppt/tags/tag38.xml><?xml version="1.0" encoding="utf-8"?>
<p:tagLst xmlns:p="http://schemas.openxmlformats.org/presentationml/2006/main">
  <p:tag name="AS_UNIQUEID" val="2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80.xml><?xml version="1.0" encoding="utf-8"?>
<p:tagLst xmlns:p="http://schemas.openxmlformats.org/presentationml/2006/main">
  <p:tag name="AS_UNIQUEID" val="151"/>
</p:tagLst>
</file>

<file path=ppt/tags/tag381.xml><?xml version="1.0" encoding="utf-8"?>
<p:tagLst xmlns:p="http://schemas.openxmlformats.org/presentationml/2006/main">
  <p:tag name="AS_UNIQUEID" val="152"/>
</p:tagLst>
</file>

<file path=ppt/tags/tag382.xml><?xml version="1.0" encoding="utf-8"?>
<p:tagLst xmlns:p="http://schemas.openxmlformats.org/presentationml/2006/main">
  <p:tag name="AS_UNIQUEID" val="153"/>
</p:tagLst>
</file>

<file path=ppt/tags/tag383.xml><?xml version="1.0" encoding="utf-8"?>
<p:tagLst xmlns:p="http://schemas.openxmlformats.org/presentationml/2006/main">
  <p:tag name="AS_UNIQUEID" val="154"/>
</p:tagLst>
</file>

<file path=ppt/tags/tag384.xml><?xml version="1.0" encoding="utf-8"?>
<p:tagLst xmlns:p="http://schemas.openxmlformats.org/presentationml/2006/main">
  <p:tag name="AS_UNIQUEID" val="155"/>
</p:tagLst>
</file>

<file path=ppt/tags/tag385.xml><?xml version="1.0" encoding="utf-8"?>
<p:tagLst xmlns:p="http://schemas.openxmlformats.org/presentationml/2006/main">
  <p:tag name="AS_UNIQUEID" val="156"/>
</p:tagLst>
</file>

<file path=ppt/tags/tag386.xml><?xml version="1.0" encoding="utf-8"?>
<p:tagLst xmlns:p="http://schemas.openxmlformats.org/presentationml/2006/main">
  <p:tag name="AS_UNIQUEID" val="157"/>
</p:tagLst>
</file>

<file path=ppt/tags/tag387.xml><?xml version="1.0" encoding="utf-8"?>
<p:tagLst xmlns:p="http://schemas.openxmlformats.org/presentationml/2006/main">
  <p:tag name="AS_UNIQUEID" val="158"/>
</p:tagLst>
</file>

<file path=ppt/tags/tag388.xml><?xml version="1.0" encoding="utf-8"?>
<p:tagLst xmlns:p="http://schemas.openxmlformats.org/presentationml/2006/main">
  <p:tag name="AS_UNIQUEID" val="159"/>
</p:tagLst>
</file>

<file path=ppt/tags/tag389.xml><?xml version="1.0" encoding="utf-8"?>
<p:tagLst xmlns:p="http://schemas.openxmlformats.org/presentationml/2006/main">
  <p:tag name="AS_UNIQUEID" val="160"/>
</p:tagLst>
</file>

<file path=ppt/tags/tag39.xml><?xml version="1.0" encoding="utf-8"?>
<p:tagLst xmlns:p="http://schemas.openxmlformats.org/presentationml/2006/main">
  <p:tag name="AS_UNIQUEID" val="2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90.xml><?xml version="1.0" encoding="utf-8"?>
<p:tagLst xmlns:p="http://schemas.openxmlformats.org/presentationml/2006/main">
  <p:tag name="AS_UNIQUEID" val="161"/>
</p:tagLst>
</file>

<file path=ppt/tags/tag391.xml><?xml version="1.0" encoding="utf-8"?>
<p:tagLst xmlns:p="http://schemas.openxmlformats.org/presentationml/2006/main">
  <p:tag name="AS_UNIQUEID" val="162"/>
</p:tagLst>
</file>

<file path=ppt/tags/tag392.xml><?xml version="1.0" encoding="utf-8"?>
<p:tagLst xmlns:p="http://schemas.openxmlformats.org/presentationml/2006/main">
  <p:tag name="AS_UNIQUEID" val="163"/>
</p:tagLst>
</file>

<file path=ppt/tags/tag393.xml><?xml version="1.0" encoding="utf-8"?>
<p:tagLst xmlns:p="http://schemas.openxmlformats.org/presentationml/2006/main">
  <p:tag name="AS_UNIQUEID" val="164"/>
</p:tagLst>
</file>

<file path=ppt/tags/tag394.xml><?xml version="1.0" encoding="utf-8"?>
<p:tagLst xmlns:p="http://schemas.openxmlformats.org/presentationml/2006/main">
  <p:tag name="AS_UNIQUEID" val="165"/>
</p:tagLst>
</file>

<file path=ppt/tags/tag395.xml><?xml version="1.0" encoding="utf-8"?>
<p:tagLst xmlns:p="http://schemas.openxmlformats.org/presentationml/2006/main">
  <p:tag name="AS_UNIQUEID" val="166"/>
</p:tagLst>
</file>

<file path=ppt/tags/tag396.xml><?xml version="1.0" encoding="utf-8"?>
<p:tagLst xmlns:p="http://schemas.openxmlformats.org/presentationml/2006/main">
  <p:tag name="AS_UNIQUEID" val="167"/>
</p:tagLst>
</file>

<file path=ppt/tags/tag397.xml><?xml version="1.0" encoding="utf-8"?>
<p:tagLst xmlns:p="http://schemas.openxmlformats.org/presentationml/2006/main">
  <p:tag name="AS_UNIQUEID" val="168"/>
</p:tagLst>
</file>

<file path=ppt/tags/tag398.xml><?xml version="1.0" encoding="utf-8"?>
<p:tagLst xmlns:p="http://schemas.openxmlformats.org/presentationml/2006/main">
  <p:tag name="AS_UNIQUEID" val="169"/>
</p:tagLst>
</file>

<file path=ppt/tags/tag399.xml><?xml version="1.0" encoding="utf-8"?>
<p:tagLst xmlns:p="http://schemas.openxmlformats.org/presentationml/2006/main">
  <p:tag name="AS_UNIQUEID" val="170"/>
</p:tagLst>
</file>

<file path=ppt/tags/tag4.xml><?xml version="1.0" encoding="utf-8"?>
<p:tagLst xmlns:p="http://schemas.openxmlformats.org/presentationml/2006/main">
  <p:tag name="AS_UNIQUEID" val="240"/>
</p:tagLst>
</file>

<file path=ppt/tags/tag40.xml><?xml version="1.0" encoding="utf-8"?>
<p:tagLst xmlns:p="http://schemas.openxmlformats.org/presentationml/2006/main">
  <p:tag name="AS_UNIQUEID" val="276"/>
</p:tagLst>
</file>

<file path=ppt/tags/tag400.xml><?xml version="1.0" encoding="utf-8"?>
<p:tagLst xmlns:p="http://schemas.openxmlformats.org/presentationml/2006/main">
  <p:tag name="AS_UNIQUEID" val="171"/>
</p:tagLst>
</file>

<file path=ppt/tags/tag401.xml><?xml version="1.0" encoding="utf-8"?>
<p:tagLst xmlns:p="http://schemas.openxmlformats.org/presentationml/2006/main">
  <p:tag name="AS_UNIQUEID" val="172"/>
</p:tagLst>
</file>

<file path=ppt/tags/tag402.xml><?xml version="1.0" encoding="utf-8"?>
<p:tagLst xmlns:p="http://schemas.openxmlformats.org/presentationml/2006/main">
  <p:tag name="AS_UNIQUEID" val="173"/>
</p:tagLst>
</file>

<file path=ppt/tags/tag403.xml><?xml version="1.0" encoding="utf-8"?>
<p:tagLst xmlns:p="http://schemas.openxmlformats.org/presentationml/2006/main">
  <p:tag name="AS_UNIQUEID" val="174"/>
</p:tagLst>
</file>

<file path=ppt/tags/tag404.xml><?xml version="1.0" encoding="utf-8"?>
<p:tagLst xmlns:p="http://schemas.openxmlformats.org/presentationml/2006/main">
  <p:tag name="AS_UNIQUEID" val="175"/>
</p:tagLst>
</file>

<file path=ppt/tags/tag405.xml><?xml version="1.0" encoding="utf-8"?>
<p:tagLst xmlns:p="http://schemas.openxmlformats.org/presentationml/2006/main">
  <p:tag name="AS_UNIQUEID" val="176"/>
</p:tagLst>
</file>

<file path=ppt/tags/tag406.xml><?xml version="1.0" encoding="utf-8"?>
<p:tagLst xmlns:p="http://schemas.openxmlformats.org/presentationml/2006/main">
  <p:tag name="AS_UNIQUEID" val="177"/>
</p:tagLst>
</file>

<file path=ppt/tags/tag407.xml><?xml version="1.0" encoding="utf-8"?>
<p:tagLst xmlns:p="http://schemas.openxmlformats.org/presentationml/2006/main">
  <p:tag name="AS_UNIQUEID" val="178"/>
</p:tagLst>
</file>

<file path=ppt/tags/tag408.xml><?xml version="1.0" encoding="utf-8"?>
<p:tagLst xmlns:p="http://schemas.openxmlformats.org/presentationml/2006/main">
  <p:tag name="AS_UNIQUEID" val="179"/>
</p:tagLst>
</file>

<file path=ppt/tags/tag409.xml><?xml version="1.0" encoding="utf-8"?>
<p:tagLst xmlns:p="http://schemas.openxmlformats.org/presentationml/2006/main">
  <p:tag name="AS_UNIQUEID" val="180"/>
</p:tagLst>
</file>

<file path=ppt/tags/tag41.xml><?xml version="1.0" encoding="utf-8"?>
<p:tagLst xmlns:p="http://schemas.openxmlformats.org/presentationml/2006/main">
  <p:tag name="AS_UNIQUEID" val="2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10.xml><?xml version="1.0" encoding="utf-8"?>
<p:tagLst xmlns:p="http://schemas.openxmlformats.org/presentationml/2006/main">
  <p:tag name="AS_UNIQUEID" val="181"/>
</p:tagLst>
</file>

<file path=ppt/tags/tag411.xml><?xml version="1.0" encoding="utf-8"?>
<p:tagLst xmlns:p="http://schemas.openxmlformats.org/presentationml/2006/main">
  <p:tag name="AS_UNIQUEID" val="182"/>
</p:tagLst>
</file>

<file path=ppt/tags/tag412.xml><?xml version="1.0" encoding="utf-8"?>
<p:tagLst xmlns:p="http://schemas.openxmlformats.org/presentationml/2006/main">
  <p:tag name="AS_UNIQUEID" val="183"/>
</p:tagLst>
</file>

<file path=ppt/tags/tag413.xml><?xml version="1.0" encoding="utf-8"?>
<p:tagLst xmlns:p="http://schemas.openxmlformats.org/presentationml/2006/main">
  <p:tag name="AS_UNIQUEID" val="184"/>
</p:tagLst>
</file>

<file path=ppt/tags/tag414.xml><?xml version="1.0" encoding="utf-8"?>
<p:tagLst xmlns:p="http://schemas.openxmlformats.org/presentationml/2006/main">
  <p:tag name="AS_UNIQUEID" val="185"/>
</p:tagLst>
</file>

<file path=ppt/tags/tag415.xml><?xml version="1.0" encoding="utf-8"?>
<p:tagLst xmlns:p="http://schemas.openxmlformats.org/presentationml/2006/main">
  <p:tag name="AS_UNIQUEID" val="186"/>
</p:tagLst>
</file>

<file path=ppt/tags/tag416.xml><?xml version="1.0" encoding="utf-8"?>
<p:tagLst xmlns:p="http://schemas.openxmlformats.org/presentationml/2006/main">
  <p:tag name="AS_UNIQUEID" val="187"/>
</p:tagLst>
</file>

<file path=ppt/tags/tag417.xml><?xml version="1.0" encoding="utf-8"?>
<p:tagLst xmlns:p="http://schemas.openxmlformats.org/presentationml/2006/main">
  <p:tag name="AS_UNIQUEID" val="188"/>
</p:tagLst>
</file>

<file path=ppt/tags/tag418.xml><?xml version="1.0" encoding="utf-8"?>
<p:tagLst xmlns:p="http://schemas.openxmlformats.org/presentationml/2006/main">
  <p:tag name="AS_UNIQUEID" val="189"/>
</p:tagLst>
</file>

<file path=ppt/tags/tag419.xml><?xml version="1.0" encoding="utf-8"?>
<p:tagLst xmlns:p="http://schemas.openxmlformats.org/presentationml/2006/main">
  <p:tag name="AS_UNIQUEID" val="190"/>
</p:tagLst>
</file>

<file path=ppt/tags/tag42.xml><?xml version="1.0" encoding="utf-8"?>
<p:tagLst xmlns:p="http://schemas.openxmlformats.org/presentationml/2006/main">
  <p:tag name="AS_UNIQUEID" val="2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20.xml><?xml version="1.0" encoding="utf-8"?>
<p:tagLst xmlns:p="http://schemas.openxmlformats.org/presentationml/2006/main">
  <p:tag name="AS_UNIQUEID" val="191"/>
</p:tagLst>
</file>

<file path=ppt/tags/tag421.xml><?xml version="1.0" encoding="utf-8"?>
<p:tagLst xmlns:p="http://schemas.openxmlformats.org/presentationml/2006/main">
  <p:tag name="AS_UNIQUEID" val="192"/>
</p:tagLst>
</file>

<file path=ppt/tags/tag422.xml><?xml version="1.0" encoding="utf-8"?>
<p:tagLst xmlns:p="http://schemas.openxmlformats.org/presentationml/2006/main">
  <p:tag name="AS_UNIQUEID" val="193"/>
</p:tagLst>
</file>

<file path=ppt/tags/tag423.xml><?xml version="1.0" encoding="utf-8"?>
<p:tagLst xmlns:p="http://schemas.openxmlformats.org/presentationml/2006/main">
  <p:tag name="AS_UNIQUEID" val="194"/>
</p:tagLst>
</file>

<file path=ppt/tags/tag424.xml><?xml version="1.0" encoding="utf-8"?>
<p:tagLst xmlns:p="http://schemas.openxmlformats.org/presentationml/2006/main">
  <p:tag name="AS_UNIQUEID" val="195"/>
</p:tagLst>
</file>

<file path=ppt/tags/tag425.xml><?xml version="1.0" encoding="utf-8"?>
<p:tagLst xmlns:p="http://schemas.openxmlformats.org/presentationml/2006/main">
  <p:tag name="AS_UNIQUEID" val="196"/>
</p:tagLst>
</file>

<file path=ppt/tags/tag426.xml><?xml version="1.0" encoding="utf-8"?>
<p:tagLst xmlns:p="http://schemas.openxmlformats.org/presentationml/2006/main">
  <p:tag name="AS_UNIQUEID" val="197"/>
</p:tagLst>
</file>

<file path=ppt/tags/tag427.xml><?xml version="1.0" encoding="utf-8"?>
<p:tagLst xmlns:p="http://schemas.openxmlformats.org/presentationml/2006/main">
  <p:tag name="AS_UNIQUEID" val="198"/>
</p:tagLst>
</file>

<file path=ppt/tags/tag428.xml><?xml version="1.0" encoding="utf-8"?>
<p:tagLst xmlns:p="http://schemas.openxmlformats.org/presentationml/2006/main">
  <p:tag name="AS_UNIQUEID" val="199"/>
</p:tagLst>
</file>

<file path=ppt/tags/tag429.xml><?xml version="1.0" encoding="utf-8"?>
<p:tagLst xmlns:p="http://schemas.openxmlformats.org/presentationml/2006/main">
  <p:tag name="AS_UNIQUEID" val="200"/>
</p:tagLst>
</file>

<file path=ppt/tags/tag43.xml><?xml version="1.0" encoding="utf-8"?>
<p:tagLst xmlns:p="http://schemas.openxmlformats.org/presentationml/2006/main">
  <p:tag name="AS_UNIQUEID" val="2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30.xml><?xml version="1.0" encoding="utf-8"?>
<p:tagLst xmlns:p="http://schemas.openxmlformats.org/presentationml/2006/main">
  <p:tag name="AS_UNIQUEID" val="201"/>
</p:tagLst>
</file>

<file path=ppt/tags/tag431.xml><?xml version="1.0" encoding="utf-8"?>
<p:tagLst xmlns:p="http://schemas.openxmlformats.org/presentationml/2006/main">
  <p:tag name="AS_UNIQUEID" val="202"/>
</p:tagLst>
</file>

<file path=ppt/tags/tag432.xml><?xml version="1.0" encoding="utf-8"?>
<p:tagLst xmlns:p="http://schemas.openxmlformats.org/presentationml/2006/main">
  <p:tag name="AS_UNIQUEID" val="203"/>
</p:tagLst>
</file>

<file path=ppt/tags/tag433.xml><?xml version="1.0" encoding="utf-8"?>
<p:tagLst xmlns:p="http://schemas.openxmlformats.org/presentationml/2006/main">
  <p:tag name="AS_UNIQUEID" val="204"/>
</p:tagLst>
</file>

<file path=ppt/tags/tag434.xml><?xml version="1.0" encoding="utf-8"?>
<p:tagLst xmlns:p="http://schemas.openxmlformats.org/presentationml/2006/main">
  <p:tag name="AS_UNIQUEID" val="205"/>
</p:tagLst>
</file>

<file path=ppt/tags/tag435.xml><?xml version="1.0" encoding="utf-8"?>
<p:tagLst xmlns:p="http://schemas.openxmlformats.org/presentationml/2006/main">
  <p:tag name="AS_UNIQUEID" val="206"/>
</p:tagLst>
</file>

<file path=ppt/tags/tag436.xml><?xml version="1.0" encoding="utf-8"?>
<p:tagLst xmlns:p="http://schemas.openxmlformats.org/presentationml/2006/main">
  <p:tag name="AS_UNIQUEID" val="207"/>
</p:tagLst>
</file>

<file path=ppt/tags/tag437.xml><?xml version="1.0" encoding="utf-8"?>
<p:tagLst xmlns:p="http://schemas.openxmlformats.org/presentationml/2006/main">
  <p:tag name="AS_UNIQUEID" val="208"/>
</p:tagLst>
</file>

<file path=ppt/tags/tag438.xml><?xml version="1.0" encoding="utf-8"?>
<p:tagLst xmlns:p="http://schemas.openxmlformats.org/presentationml/2006/main">
  <p:tag name="AS_UNIQUEID" val="209"/>
</p:tagLst>
</file>

<file path=ppt/tags/tag439.xml><?xml version="1.0" encoding="utf-8"?>
<p:tagLst xmlns:p="http://schemas.openxmlformats.org/presentationml/2006/main">
  <p:tag name="AS_UNIQUEID" val="210"/>
</p:tagLst>
</file>

<file path=ppt/tags/tag44.xml><?xml version="1.0" encoding="utf-8"?>
<p:tagLst xmlns:p="http://schemas.openxmlformats.org/presentationml/2006/main">
  <p:tag name="AS_UNIQUEID" val="2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40.xml><?xml version="1.0" encoding="utf-8"?>
<p:tagLst xmlns:p="http://schemas.openxmlformats.org/presentationml/2006/main">
  <p:tag name="AS_UNIQUEID" val="211"/>
</p:tagLst>
</file>

<file path=ppt/tags/tag441.xml><?xml version="1.0" encoding="utf-8"?>
<p:tagLst xmlns:p="http://schemas.openxmlformats.org/presentationml/2006/main">
  <p:tag name="AS_UNIQUEID" val="212"/>
</p:tagLst>
</file>

<file path=ppt/tags/tag442.xml><?xml version="1.0" encoding="utf-8"?>
<p:tagLst xmlns:p="http://schemas.openxmlformats.org/presentationml/2006/main">
  <p:tag name="AS_UNIQUEID" val="213"/>
</p:tagLst>
</file>

<file path=ppt/tags/tag443.xml><?xml version="1.0" encoding="utf-8"?>
<p:tagLst xmlns:p="http://schemas.openxmlformats.org/presentationml/2006/main">
  <p:tag name="AS_UNIQUEID" val="214"/>
</p:tagLst>
</file>

<file path=ppt/tags/tag444.xml><?xml version="1.0" encoding="utf-8"?>
<p:tagLst xmlns:p="http://schemas.openxmlformats.org/presentationml/2006/main">
  <p:tag name="AS_UNIQUEID" val="215"/>
</p:tagLst>
</file>

<file path=ppt/tags/tag445.xml><?xml version="1.0" encoding="utf-8"?>
<p:tagLst xmlns:p="http://schemas.openxmlformats.org/presentationml/2006/main">
  <p:tag name="AS_UNIQUEID" val="216"/>
</p:tagLst>
</file>

<file path=ppt/tags/tag446.xml><?xml version="1.0" encoding="utf-8"?>
<p:tagLst xmlns:p="http://schemas.openxmlformats.org/presentationml/2006/main">
  <p:tag name="AS_UNIQUEID" val="217"/>
</p:tagLst>
</file>

<file path=ppt/tags/tag447.xml><?xml version="1.0" encoding="utf-8"?>
<p:tagLst xmlns:p="http://schemas.openxmlformats.org/presentationml/2006/main">
  <p:tag name="AS_UNIQUEID" val="218"/>
</p:tagLst>
</file>

<file path=ppt/tags/tag448.xml><?xml version="1.0" encoding="utf-8"?>
<p:tagLst xmlns:p="http://schemas.openxmlformats.org/presentationml/2006/main">
  <p:tag name="AS_UNIQUEID" val="219"/>
</p:tagLst>
</file>

<file path=ppt/tags/tag449.xml><?xml version="1.0" encoding="utf-8"?>
<p:tagLst xmlns:p="http://schemas.openxmlformats.org/presentationml/2006/main">
  <p:tag name="AS_UNIQUEID" val="220"/>
</p:tagLst>
</file>

<file path=ppt/tags/tag45.xml><?xml version="1.0" encoding="utf-8"?>
<p:tagLst xmlns:p="http://schemas.openxmlformats.org/presentationml/2006/main">
  <p:tag name="AS_UNIQUEID" val="2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50.xml><?xml version="1.0" encoding="utf-8"?>
<p:tagLst xmlns:p="http://schemas.openxmlformats.org/presentationml/2006/main">
  <p:tag name="AS_UNIQUEID" val="221"/>
</p:tagLst>
</file>

<file path=ppt/tags/tag451.xml><?xml version="1.0" encoding="utf-8"?>
<p:tagLst xmlns:p="http://schemas.openxmlformats.org/presentationml/2006/main">
  <p:tag name="AS_UNIQUEID" val="222"/>
</p:tagLst>
</file>

<file path=ppt/tags/tag452.xml><?xml version="1.0" encoding="utf-8"?>
<p:tagLst xmlns:p="http://schemas.openxmlformats.org/presentationml/2006/main">
  <p:tag name="AS_UNIQUEID" val="223"/>
</p:tagLst>
</file>

<file path=ppt/tags/tag453.xml><?xml version="1.0" encoding="utf-8"?>
<p:tagLst xmlns:p="http://schemas.openxmlformats.org/presentationml/2006/main">
  <p:tag name="AS_UNIQUEID" val="224"/>
</p:tagLst>
</file>

<file path=ppt/tags/tag454.xml><?xml version="1.0" encoding="utf-8"?>
<p:tagLst xmlns:p="http://schemas.openxmlformats.org/presentationml/2006/main">
  <p:tag name="AS_UNIQUEID" val="225"/>
</p:tagLst>
</file>

<file path=ppt/tags/tag455.xml><?xml version="1.0" encoding="utf-8"?>
<p:tagLst xmlns:p="http://schemas.openxmlformats.org/presentationml/2006/main">
  <p:tag name="AS_UNIQUEID" val="226"/>
</p:tagLst>
</file>

<file path=ppt/tags/tag456.xml><?xml version="1.0" encoding="utf-8"?>
<p:tagLst xmlns:p="http://schemas.openxmlformats.org/presentationml/2006/main">
  <p:tag name="AS_UNIQUEID" val="227"/>
</p:tagLst>
</file>

<file path=ppt/tags/tag457.xml><?xml version="1.0" encoding="utf-8"?>
<p:tagLst xmlns:p="http://schemas.openxmlformats.org/presentationml/2006/main">
  <p:tag name="AS_UNIQUEID" val="228"/>
</p:tagLst>
</file>

<file path=ppt/tags/tag458.xml><?xml version="1.0" encoding="utf-8"?>
<p:tagLst xmlns:p="http://schemas.openxmlformats.org/presentationml/2006/main">
  <p:tag name="AS_UNIQUEID" val="229"/>
</p:tagLst>
</file>

<file path=ppt/tags/tag459.xml><?xml version="1.0" encoding="utf-8"?>
<p:tagLst xmlns:p="http://schemas.openxmlformats.org/presentationml/2006/main">
  <p:tag name="AS_UNIQUEID" val="230"/>
</p:tagLst>
</file>

<file path=ppt/tags/tag46.xml><?xml version="1.0" encoding="utf-8"?>
<p:tagLst xmlns:p="http://schemas.openxmlformats.org/presentationml/2006/main">
  <p:tag name="AS_UNIQUEID" val="2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60.xml><?xml version="1.0" encoding="utf-8"?>
<p:tagLst xmlns:p="http://schemas.openxmlformats.org/presentationml/2006/main">
  <p:tag name="AS_UNIQUEID" val="231"/>
</p:tagLst>
</file>

<file path=ppt/tags/tag461.xml><?xml version="1.0" encoding="utf-8"?>
<p:tagLst xmlns:p="http://schemas.openxmlformats.org/presentationml/2006/main">
  <p:tag name="AS_UNIQUEID" val="232"/>
</p:tagLst>
</file>

<file path=ppt/tags/tag462.xml><?xml version="1.0" encoding="utf-8"?>
<p:tagLst xmlns:p="http://schemas.openxmlformats.org/presentationml/2006/main">
  <p:tag name="AS_UNIQUEID" val="233"/>
</p:tagLst>
</file>

<file path=ppt/tags/tag463.xml><?xml version="1.0" encoding="utf-8"?>
<p:tagLst xmlns:p="http://schemas.openxmlformats.org/presentationml/2006/main">
  <p:tag name="AS_UNIQUEID" val="234"/>
</p:tagLst>
</file>

<file path=ppt/tags/tag464.xml><?xml version="1.0" encoding="utf-8"?>
<p:tagLst xmlns:p="http://schemas.openxmlformats.org/presentationml/2006/main">
  <p:tag name="AS_UNIQUEID" val="235"/>
</p:tagLst>
</file>

<file path=ppt/tags/tag465.xml><?xml version="1.0" encoding="utf-8"?>
<p:tagLst xmlns:p="http://schemas.openxmlformats.org/presentationml/2006/main">
  <p:tag name="AS_UNIQUEID" val="236"/>
</p:tagLst>
</file>

<file path=ppt/tags/tag466.xml><?xml version="1.0" encoding="utf-8"?>
<p:tagLst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ags/tag47.xml><?xml version="1.0" encoding="utf-8"?>
<p:tagLst xmlns:p="http://schemas.openxmlformats.org/presentationml/2006/main">
  <p:tag name="AS_UNIQUEID" val="2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8.xml><?xml version="1.0" encoding="utf-8"?>
<p:tagLst xmlns:p="http://schemas.openxmlformats.org/presentationml/2006/main">
  <p:tag name="AS_UNIQUEID" val="2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9.xml><?xml version="1.0" encoding="utf-8"?>
<p:tagLst xmlns:p="http://schemas.openxmlformats.org/presentationml/2006/main">
  <p:tag name="AS_UNIQUEID" val="285"/>
</p:tagLst>
</file>

<file path=ppt/tags/tag5.xml><?xml version="1.0" encoding="utf-8"?>
<p:tagLst xmlns:p="http://schemas.openxmlformats.org/presentationml/2006/main">
  <p:tag name="AS_UNIQUEID" val="241"/>
</p:tagLst>
</file>

<file path=ppt/tags/tag50.xml><?xml version="1.0" encoding="utf-8"?>
<p:tagLst xmlns:p="http://schemas.openxmlformats.org/presentationml/2006/main">
  <p:tag name="AS_UNIQUEID" val="2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1.xml><?xml version="1.0" encoding="utf-8"?>
<p:tagLst xmlns:p="http://schemas.openxmlformats.org/presentationml/2006/main">
  <p:tag name="AS_UNIQUEID" val="2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2.xml><?xml version="1.0" encoding="utf-8"?>
<p:tagLst xmlns:p="http://schemas.openxmlformats.org/presentationml/2006/main">
  <p:tag name="AS_UNIQUEID" val="2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3.xml><?xml version="1.0" encoding="utf-8"?>
<p:tagLst xmlns:p="http://schemas.openxmlformats.org/presentationml/2006/main">
  <p:tag name="AS_UNIQUEID" val="2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4.xml><?xml version="1.0" encoding="utf-8"?>
<p:tagLst xmlns:p="http://schemas.openxmlformats.org/presentationml/2006/main">
  <p:tag name="AS_UNIQUEID" val="290"/>
</p:tagLst>
</file>

<file path=ppt/tags/tag55.xml><?xml version="1.0" encoding="utf-8"?>
<p:tagLst xmlns:p="http://schemas.openxmlformats.org/presentationml/2006/main">
  <p:tag name="AS_UNIQUEID" val="2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6.xml><?xml version="1.0" encoding="utf-8"?>
<p:tagLst xmlns:p="http://schemas.openxmlformats.org/presentationml/2006/main">
  <p:tag name="AS_UNIQUEID" val="2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7.xml><?xml version="1.0" encoding="utf-8"?>
<p:tagLst xmlns:p="http://schemas.openxmlformats.org/presentationml/2006/main">
  <p:tag name="AS_UNIQUEID" val="2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8.xml><?xml version="1.0" encoding="utf-8"?>
<p:tagLst xmlns:p="http://schemas.openxmlformats.org/presentationml/2006/main">
  <p:tag name="AS_UNIQUEID" val="294"/>
</p:tagLst>
</file>

<file path=ppt/tags/tag59.xml><?xml version="1.0" encoding="utf-8"?>
<p:tagLst xmlns:p="http://schemas.openxmlformats.org/presentationml/2006/main">
  <p:tag name="AS_UNIQUEID" val="2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.xml><?xml version="1.0" encoding="utf-8"?>
<p:tagLst xmlns:p="http://schemas.openxmlformats.org/presentationml/2006/main">
  <p:tag name="AS_UNIQUEID" val="242"/>
</p:tagLst>
</file>

<file path=ppt/tags/tag60.xml><?xml version="1.0" encoding="utf-8"?>
<p:tagLst xmlns:p="http://schemas.openxmlformats.org/presentationml/2006/main">
  <p:tag name="AS_UNIQUEID" val="2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1.xml><?xml version="1.0" encoding="utf-8"?>
<p:tagLst xmlns:p="http://schemas.openxmlformats.org/presentationml/2006/main">
  <p:tag name="AS_UNIQUEID" val="2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2.xml><?xml version="1.0" encoding="utf-8"?>
<p:tagLst xmlns:p="http://schemas.openxmlformats.org/presentationml/2006/main">
  <p:tag name="AS_UNIQUEID" val="2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3.xml><?xml version="1.0" encoding="utf-8"?>
<p:tagLst xmlns:p="http://schemas.openxmlformats.org/presentationml/2006/main">
  <p:tag name="AS_UNIQUEID" val="2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4.xml><?xml version="1.0" encoding="utf-8"?>
<p:tagLst xmlns:p="http://schemas.openxmlformats.org/presentationml/2006/main">
  <p:tag name="AS_UNIQUEID" val="3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5.xml><?xml version="1.0" encoding="utf-8"?>
<p:tagLst xmlns:p="http://schemas.openxmlformats.org/presentationml/2006/main">
  <p:tag name="AS_UNIQUEID" val="301"/>
</p:tagLst>
</file>

<file path=ppt/tags/tag66.xml><?xml version="1.0" encoding="utf-8"?>
<p:tagLst xmlns:p="http://schemas.openxmlformats.org/presentationml/2006/main">
  <p:tag name="AS_UNIQUEID" val="3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7.xml><?xml version="1.0" encoding="utf-8"?>
<p:tagLst xmlns:p="http://schemas.openxmlformats.org/presentationml/2006/main">
  <p:tag name="AS_UNIQUEID" val="3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8.xml><?xml version="1.0" encoding="utf-8"?>
<p:tagLst xmlns:p="http://schemas.openxmlformats.org/presentationml/2006/main">
  <p:tag name="AS_UNIQUEID" val="3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9.xml><?xml version="1.0" encoding="utf-8"?>
<p:tagLst xmlns:p="http://schemas.openxmlformats.org/presentationml/2006/main">
  <p:tag name="AS_UNIQUEID" val="3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.xml><?xml version="1.0" encoding="utf-8"?>
<p:tagLst xmlns:p="http://schemas.openxmlformats.org/presentationml/2006/main">
  <p:tag name="AS_UNIQUEID" val="243"/>
</p:tagLst>
</file>

<file path=ppt/tags/tag70.xml><?xml version="1.0" encoding="utf-8"?>
<p:tagLst xmlns:p="http://schemas.openxmlformats.org/presentationml/2006/main">
  <p:tag name="AS_UNIQUEID" val="3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1.xml><?xml version="1.0" encoding="utf-8"?>
<p:tagLst xmlns:p="http://schemas.openxmlformats.org/presentationml/2006/main">
  <p:tag name="AS_UNIQUEID" val="307"/>
</p:tagLst>
</file>

<file path=ppt/tags/tag72.xml><?xml version="1.0" encoding="utf-8"?>
<p:tagLst xmlns:p="http://schemas.openxmlformats.org/presentationml/2006/main">
  <p:tag name="AS_UNIQUEID" val="3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3.xml><?xml version="1.0" encoding="utf-8"?>
<p:tagLst xmlns:p="http://schemas.openxmlformats.org/presentationml/2006/main">
  <p:tag name="AS_UNIQUEID" val="3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4.xml><?xml version="1.0" encoding="utf-8"?>
<p:tagLst xmlns:p="http://schemas.openxmlformats.org/presentationml/2006/main">
  <p:tag name="AS_UNIQUEID" val="3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5.xml><?xml version="1.0" encoding="utf-8"?>
<p:tagLst xmlns:p="http://schemas.openxmlformats.org/presentationml/2006/main">
  <p:tag name="AS_UNIQUEID" val="3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6.xml><?xml version="1.0" encoding="utf-8"?>
<p:tagLst xmlns:p="http://schemas.openxmlformats.org/presentationml/2006/main">
  <p:tag name="AS_UNIQUEID" val="312"/>
</p:tagLst>
</file>

<file path=ppt/tags/tag77.xml><?xml version="1.0" encoding="utf-8"?>
<p:tagLst xmlns:p="http://schemas.openxmlformats.org/presentationml/2006/main">
  <p:tag name="AS_UNIQUEID" val="3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8.xml><?xml version="1.0" encoding="utf-8"?>
<p:tagLst xmlns:p="http://schemas.openxmlformats.org/presentationml/2006/main">
  <p:tag name="AS_UNIQUEID" val="3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9.xml><?xml version="1.0" encoding="utf-8"?>
<p:tagLst xmlns:p="http://schemas.openxmlformats.org/presentationml/2006/main">
  <p:tag name="AS_UNIQUEID" val="3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.xml><?xml version="1.0" encoding="utf-8"?>
<p:tagLst xmlns:p="http://schemas.openxmlformats.org/presentationml/2006/main">
  <p:tag name="AS_UNIQUEID" val="244"/>
</p:tagLst>
</file>

<file path=ppt/tags/tag80.xml><?xml version="1.0" encoding="utf-8"?>
<p:tagLst xmlns:p="http://schemas.openxmlformats.org/presentationml/2006/main">
  <p:tag name="AS_UNIQUEID" val="3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1.xml><?xml version="1.0" encoding="utf-8"?>
<p:tagLst xmlns:p="http://schemas.openxmlformats.org/presentationml/2006/main">
  <p:tag name="AS_UNIQUEID" val="3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2.xml><?xml version="1.0" encoding="utf-8"?>
<p:tagLst xmlns:p="http://schemas.openxmlformats.org/presentationml/2006/main">
  <p:tag name="AS_UNIQUEID" val="318"/>
</p:tagLst>
</file>

<file path=ppt/tags/tag83.xml><?xml version="1.0" encoding="utf-8"?>
<p:tagLst xmlns:p="http://schemas.openxmlformats.org/presentationml/2006/main">
  <p:tag name="AS_UNIQUEID" val="319"/>
</p:tagLst>
</file>

<file path=ppt/tags/tag84.xml><?xml version="1.0" encoding="utf-8"?>
<p:tagLst xmlns:p="http://schemas.openxmlformats.org/presentationml/2006/main">
  <p:tag name="AS_UNIQUEID" val="320"/>
</p:tagLst>
</file>

<file path=ppt/tags/tag85.xml><?xml version="1.0" encoding="utf-8"?>
<p:tagLst xmlns:p="http://schemas.openxmlformats.org/presentationml/2006/main">
  <p:tag name="AS_UNIQUEID" val="321"/>
</p:tagLst>
</file>

<file path=ppt/tags/tag86.xml><?xml version="1.0" encoding="utf-8"?>
<p:tagLst xmlns:p="http://schemas.openxmlformats.org/presentationml/2006/main">
  <p:tag name="AS_UNIQUEID" val="322"/>
</p:tagLst>
</file>

<file path=ppt/tags/tag87.xml><?xml version="1.0" encoding="utf-8"?>
<p:tagLst xmlns:p="http://schemas.openxmlformats.org/presentationml/2006/main">
  <p:tag name="AS_UNIQUEID" val="323"/>
</p:tagLst>
</file>

<file path=ppt/tags/tag88.xml><?xml version="1.0" encoding="utf-8"?>
<p:tagLst xmlns:p="http://schemas.openxmlformats.org/presentationml/2006/main">
  <p:tag name="AS_UNIQUEID" val="324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9.xml><?xml version="1.0" encoding="utf-8"?>
<p:tagLst xmlns:p="http://schemas.openxmlformats.org/presentationml/2006/main">
  <p:tag name="AS_UNIQUEID" val="325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.xml><?xml version="1.0" encoding="utf-8"?>
<p:tagLst xmlns:p="http://schemas.openxmlformats.org/presentationml/2006/main">
  <p:tag name="AS_UNIQUEID" val="245"/>
</p:tagLst>
</file>

<file path=ppt/tags/tag90.xml><?xml version="1.0" encoding="utf-8"?>
<p:tagLst xmlns:p="http://schemas.openxmlformats.org/presentationml/2006/main">
  <p:tag name="AS_UNIQUEID" val="3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1.xml><?xml version="1.0" encoding="utf-8"?>
<p:tagLst xmlns:p="http://schemas.openxmlformats.org/presentationml/2006/main">
  <p:tag name="AS_UNIQUEID" val="3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2.xml><?xml version="1.0" encoding="utf-8"?>
<p:tagLst xmlns:p="http://schemas.openxmlformats.org/presentationml/2006/main">
  <p:tag name="AS_UNIQUEID" val="3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94.xml><?xml version="1.0" encoding="utf-8"?>
<p:tagLst xmlns:p="http://schemas.openxmlformats.org/presentationml/2006/main">
  <p:tag name="AS_UNIQUEID" val="329"/>
</p:tagLst>
</file>

<file path=ppt/tags/tag95.xml><?xml version="1.0" encoding="utf-8"?>
<p:tagLst xmlns:p="http://schemas.openxmlformats.org/presentationml/2006/main">
  <p:tag name="AS_UNIQUEID" val="330"/>
</p:tagLst>
</file>

<file path=ppt/tags/tag96.xml><?xml version="1.0" encoding="utf-8"?>
<p:tagLst xmlns:p="http://schemas.openxmlformats.org/presentationml/2006/main">
  <p:tag name="AS_UNIQUEID" val="331"/>
</p:tagLst>
</file>

<file path=ppt/tags/tag97.xml><?xml version="1.0" encoding="utf-8"?>
<p:tagLst xmlns:p="http://schemas.openxmlformats.org/presentationml/2006/main">
  <p:tag name="AS_UNIQUEID" val="332"/>
</p:tagLst>
</file>

<file path=ppt/tags/tag98.xml><?xml version="1.0" encoding="utf-8"?>
<p:tagLst xmlns:p="http://schemas.openxmlformats.org/presentationml/2006/main">
  <p:tag name="AS_UNIQUEID" val="333"/>
</p:tagLst>
</file>

<file path=ppt/tags/tag99.xml><?xml version="1.0" encoding="utf-8"?>
<p:tagLst xmlns:p="http://schemas.openxmlformats.org/presentationml/2006/main">
  <p:tag name="AS_UNIQUEID" val="334"/>
</p:tagLst>
</file>

<file path=ppt/theme/theme1.xml><?xml version="1.0" encoding="utf-8"?>
<a:theme xmlns:r="http://schemas.openxmlformats.org/officeDocument/2006/relationships" xmlns:a="http://schemas.openxmlformats.org/drawingml/2006/main" name="物理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空白设计模板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166</Paragraphs>
  <Slides>27</Slides>
  <Notes>26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物理</vt:lpstr>
      <vt:lpstr>第三节 汽化和液化</vt:lpstr>
      <vt:lpstr>Slide 2</vt:lpstr>
      <vt:lpstr>【教学目标】</vt:lpstr>
      <vt:lpstr>【学习指导】</vt:lpstr>
      <vt:lpstr>自主预习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跟踪练习</vt:lpstr>
      <vt:lpstr>Slide 17</vt:lpstr>
      <vt:lpstr>Slide 18</vt:lpstr>
      <vt:lpstr>自主预习</vt:lpstr>
      <vt:lpstr>Slide 20</vt:lpstr>
      <vt:lpstr>Slide 21</vt:lpstr>
      <vt:lpstr>Slide 22</vt:lpstr>
      <vt:lpstr>Slide 23</vt:lpstr>
      <vt:lpstr>跟踪练习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17.0600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2020-10-03T22:44:46Z</cp:lastPrinted>
  <dcterms:created xsi:type="dcterms:W3CDTF">2020-10-03T22:44:46Z</dcterms:created>
  <dcterms:modified xsi:type="dcterms:W3CDTF">2020-10-03T14:44:51Z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