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handoutMasterIdLst>
    <p:handoutMasterId r:id="rId18"/>
  </p:handoutMasterIdLst>
  <p:sldIdLst>
    <p:sldId id="317" r:id="rId3"/>
    <p:sldId id="258" r:id="rId4"/>
    <p:sldId id="293" r:id="rId6"/>
    <p:sldId id="323" r:id="rId7"/>
    <p:sldId id="315" r:id="rId8"/>
    <p:sldId id="263" r:id="rId9"/>
    <p:sldId id="295" r:id="rId10"/>
    <p:sldId id="296" r:id="rId11"/>
    <p:sldId id="308" r:id="rId12"/>
    <p:sldId id="337" r:id="rId13"/>
    <p:sldId id="321" r:id="rId14"/>
    <p:sldId id="325" r:id="rId15"/>
    <p:sldId id="310" r:id="rId16"/>
    <p:sldId id="292" r:id="rId17"/>
  </p:sldIdLst>
  <p:sldSz cx="12192000" cy="6858000"/>
  <p:notesSz cx="6858000" cy="9144000"/>
  <p:custDataLst>
    <p:tags r:id="rId2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7117"/>
    <a:srgbClr val="FF9900"/>
    <a:srgbClr val="177743"/>
    <a:srgbClr val="FF9B01"/>
    <a:srgbClr val="DE0023"/>
    <a:srgbClr val="1A804A"/>
    <a:srgbClr val="A7EA65"/>
    <a:srgbClr val="6DC01A"/>
    <a:srgbClr val="529013"/>
    <a:srgbClr val="1470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969" autoAdjust="0"/>
    <p:restoredTop sz="94614" autoAdjust="0"/>
  </p:normalViewPr>
  <p:slideViewPr>
    <p:cSldViewPr snapToGrid="0" showGuides="1">
      <p:cViewPr>
        <p:scale>
          <a:sx n="80" d="100"/>
          <a:sy n="80" d="100"/>
        </p:scale>
        <p:origin x="-408" y="-90"/>
      </p:cViewPr>
      <p:guideLst>
        <p:guide orient="horz" pos="2374"/>
        <p:guide pos="391"/>
        <p:guide pos="1986"/>
        <p:guide orient="horz" pos="1371"/>
        <p:guide orient="horz" pos="2811"/>
        <p:guide pos="7512"/>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 Type="http://schemas.openxmlformats.org/officeDocument/2006/relationships/slide" Target="slides/slide1.xml"/><Relationship Id="rId22" Type="http://schemas.openxmlformats.org/officeDocument/2006/relationships/tags" Target="tags/tag1.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handoutMaster" Target="handoutMasters/handoutMaster1.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4" Type="http://schemas.openxmlformats.org/officeDocument/2006/relationships/image" Target="../media/image9.wmf"/><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charset="-122"/>
                <a:ea typeface="微软雅黑" panose="020B050302020402020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charset="-122"/>
                <a:ea typeface="微软雅黑" panose="020B0503020204020204" charset="-122"/>
              </a:defRPr>
            </a:lvl1pPr>
          </a:lstStyle>
          <a:p>
            <a:fld id="{CC37E846-C89D-4742-8455-2264ABF1651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charset="-122"/>
                <a:ea typeface="微软雅黑" panose="020B050302020402020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charset="-122"/>
                <a:ea typeface="微软雅黑" panose="020B0503020204020204" charset="-122"/>
              </a:defRPr>
            </a:lvl1pPr>
          </a:lstStyle>
          <a:p>
            <a:fld id="{F3B7977C-932D-4410-8CF1-A9FC3AAB8FD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1pPr>
    <a:lvl2pPr marL="4572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2pPr>
    <a:lvl3pPr marL="9144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3pPr>
    <a:lvl4pPr marL="13716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4pPr>
    <a:lvl5pPr marL="18288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3B7977C-932D-4410-8CF1-A9FC3AAB8FDA}"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83C742A-C417-4B3D-8AF9-DC82C9E4C5E1}"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83C742A-C417-4B3D-8AF9-DC82C9E4C5E1}"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83C742A-C417-4B3D-8AF9-DC82C9E4C5E1}"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3B7977C-932D-4410-8CF1-A9FC3AAB8FDA}"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83C742A-C417-4B3D-8AF9-DC82C9E4C5E1}"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83C742A-C417-4B3D-8AF9-DC82C9E4C5E1}"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83C742A-C417-4B3D-8AF9-DC82C9E4C5E1}"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83C742A-C417-4B3D-8AF9-DC82C9E4C5E1}"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83C742A-C417-4B3D-8AF9-DC82C9E4C5E1}"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83C742A-C417-4B3D-8AF9-DC82C9E4C5E1}"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83C742A-C417-4B3D-8AF9-DC82C9E4C5E1}"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83C742A-C417-4B3D-8AF9-DC82C9E4C5E1}"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7A4AF5AE-2E0F-409A-8E23-AB5175A1EB6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BEB4C5C-6577-4D17-874D-74C56C5016A8}"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7A4AF5AE-2E0F-409A-8E23-AB5175A1EB6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BEB4C5C-6577-4D17-874D-74C56C5016A8}"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7A4AF5AE-2E0F-409A-8E23-AB5175A1EB6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BEB4C5C-6577-4D17-874D-74C56C5016A8}"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pic>
        <p:nvPicPr>
          <p:cNvPr id="80" name="图片 79"/>
          <p:cNvPicPr>
            <a:picLocks noChangeAspect="1"/>
          </p:cNvPicPr>
          <p:nvPr userDrawn="1"/>
        </p:nvPicPr>
        <p:blipFill rotWithShape="1">
          <a:blip r:embed="rId2" cstate="screen"/>
          <a:srcRect/>
          <a:stretch>
            <a:fillRect/>
          </a:stretch>
        </p:blipFill>
        <p:spPr>
          <a:xfrm>
            <a:off x="0" y="235642"/>
            <a:ext cx="449943" cy="756005"/>
          </a:xfrm>
          <a:prstGeom prst="rect">
            <a:avLst/>
          </a:prstGeom>
        </p:spPr>
      </p:pic>
      <p:pic>
        <p:nvPicPr>
          <p:cNvPr id="81" name="图片 80"/>
          <p:cNvPicPr>
            <a:picLocks noChangeAspect="1"/>
          </p:cNvPicPr>
          <p:nvPr userDrawn="1"/>
        </p:nvPicPr>
        <p:blipFill rotWithShape="1">
          <a:blip r:embed="rId3" cstate="screen"/>
          <a:srcRect l="-1" r="-801"/>
          <a:stretch>
            <a:fillRect/>
          </a:stretch>
        </p:blipFill>
        <p:spPr>
          <a:xfrm>
            <a:off x="-540774" y="5527839"/>
            <a:ext cx="12965003" cy="133016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wipe(left)">
                                      <p:cBhvr>
                                        <p:cTn id="7"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7A4AF5AE-2E0F-409A-8E23-AB5175A1EB6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BEB4C5C-6577-4D17-874D-74C56C5016A8}"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7A4AF5AE-2E0F-409A-8E23-AB5175A1EB6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BEB4C5C-6577-4D17-874D-74C56C5016A8}"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7A4AF5AE-2E0F-409A-8E23-AB5175A1EB63}"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BEB4C5C-6577-4D17-874D-74C56C5016A8}"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7A4AF5AE-2E0F-409A-8E23-AB5175A1EB63}"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BEB4C5C-6577-4D17-874D-74C56C5016A8}"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7A4AF5AE-2E0F-409A-8E23-AB5175A1EB63}"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BEB4C5C-6577-4D17-874D-74C56C5016A8}"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A4AF5AE-2E0F-409A-8E23-AB5175A1EB63}"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BEB4C5C-6577-4D17-874D-74C56C5016A8}"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7A4AF5AE-2E0F-409A-8E23-AB5175A1EB63}"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BEB4C5C-6577-4D17-874D-74C56C5016A8}"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7A4AF5AE-2E0F-409A-8E23-AB5175A1EB63}"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BEB4C5C-6577-4D17-874D-74C56C5016A8}"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defRPr>
            </a:lvl1pPr>
          </a:lstStyle>
          <a:p>
            <a:fld id="{7A4AF5AE-2E0F-409A-8E23-AB5175A1EB63}"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defRPr>
            </a:lvl1pPr>
          </a:lstStyle>
          <a:p>
            <a:fld id="{6BEB4C5C-6577-4D17-874D-74C56C5016A8}"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9.xml"/><Relationship Id="rId7" Type="http://schemas.openxmlformats.org/officeDocument/2006/relationships/vmlDrawing" Target="../drawings/vmlDrawing3.vml"/><Relationship Id="rId6"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slide" Target="slide6.xml"/><Relationship Id="rId3" Type="http://schemas.openxmlformats.org/officeDocument/2006/relationships/image" Target="../media/image12.wmf"/><Relationship Id="rId2" Type="http://schemas.openxmlformats.org/officeDocument/2006/relationships/oleObject" Target="../embeddings/oleObject6.bin"/><Relationship Id="rId1" Type="http://schemas.openxmlformats.org/officeDocument/2006/relationships/image" Target="../media/image11.png"/></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12.xml"/><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 Target="slide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image" Target="../media/image15.png"/></Relationships>
</file>

<file path=ppt/slides/_rels/slide13.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12.xml"/><Relationship Id="rId4" Type="http://schemas.openxmlformats.org/officeDocument/2006/relationships/image" Target="NULL" TargetMode="External"/><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 Target="slide6.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12.xml"/><Relationship Id="rId4" Type="http://schemas.openxmlformats.org/officeDocument/2006/relationships/slide" Target="slide8.xml"/><Relationship Id="rId3" Type="http://schemas.openxmlformats.org/officeDocument/2006/relationships/slide" Target="slide12.xml"/><Relationship Id="rId2" Type="http://schemas.openxmlformats.org/officeDocument/2006/relationships/slide" Target="slide11.xml"/><Relationship Id="rId1" Type="http://schemas.openxmlformats.org/officeDocument/2006/relationships/slide" Target="slide7.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2.xml"/><Relationship Id="rId3" Type="http://schemas.openxmlformats.org/officeDocument/2006/relationships/image" Target="../media/image5.png"/><Relationship Id="rId2" Type="http://schemas.openxmlformats.org/officeDocument/2006/relationships/slide" Target="slide6.xml"/><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9" Type="http://schemas.openxmlformats.org/officeDocument/2006/relationships/oleObject" Target="../embeddings/oleObject4.bin"/><Relationship Id="rId8" Type="http://schemas.openxmlformats.org/officeDocument/2006/relationships/image" Target="../media/image8.wmf"/><Relationship Id="rId7" Type="http://schemas.openxmlformats.org/officeDocument/2006/relationships/oleObject" Target="../embeddings/oleObject3.bin"/><Relationship Id="rId6" Type="http://schemas.openxmlformats.org/officeDocument/2006/relationships/image" Target="../media/image7.wmf"/><Relationship Id="rId5" Type="http://schemas.openxmlformats.org/officeDocument/2006/relationships/oleObject" Target="../embeddings/oleObject2.bin"/><Relationship Id="rId4" Type="http://schemas.openxmlformats.org/officeDocument/2006/relationships/image" Target="../media/image6.wmf"/><Relationship Id="rId3" Type="http://schemas.openxmlformats.org/officeDocument/2006/relationships/oleObject" Target="../embeddings/oleObject1.bin"/><Relationship Id="rId2" Type="http://schemas.openxmlformats.org/officeDocument/2006/relationships/image" Target="../media/image5.png"/><Relationship Id="rId13" Type="http://schemas.openxmlformats.org/officeDocument/2006/relationships/notesSlide" Target="../notesSlides/notesSlide7.xml"/><Relationship Id="rId12" Type="http://schemas.openxmlformats.org/officeDocument/2006/relationships/vmlDrawing" Target="../drawings/vmlDrawing1.vml"/><Relationship Id="rId11" Type="http://schemas.openxmlformats.org/officeDocument/2006/relationships/slideLayout" Target="../slideLayouts/slideLayout12.xml"/><Relationship Id="rId10" Type="http://schemas.openxmlformats.org/officeDocument/2006/relationships/image" Target="../media/image9.wmf"/><Relationship Id="rId1" Type="http://schemas.openxmlformats.org/officeDocument/2006/relationships/slide" Target="slide6.xml"/></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vmlDrawing" Target="../drawings/vmlDrawing2.vml"/><Relationship Id="rId3" Type="http://schemas.openxmlformats.org/officeDocument/2006/relationships/slideLayout" Target="../slideLayouts/slideLayout12.xml"/><Relationship Id="rId2" Type="http://schemas.openxmlformats.org/officeDocument/2006/relationships/image" Target="../media/image10.wmf"/><Relationship Id="rId1" Type="http://schemas.openxmlformats.org/officeDocument/2006/relationships/oleObject" Target="../embeddings/oleObject5.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66"/>
          <p:cNvGrpSpPr/>
          <p:nvPr/>
        </p:nvGrpSpPr>
        <p:grpSpPr>
          <a:xfrm>
            <a:off x="285710" y="1523987"/>
            <a:ext cx="5524525" cy="5022768"/>
            <a:chOff x="214282" y="1142990"/>
            <a:chExt cx="4143394" cy="3767076"/>
          </a:xfrm>
        </p:grpSpPr>
        <p:sp>
          <p:nvSpPr>
            <p:cNvPr id="6" name="Oval 33"/>
            <p:cNvSpPr/>
            <p:nvPr/>
          </p:nvSpPr>
          <p:spPr>
            <a:xfrm>
              <a:off x="214282" y="1142990"/>
              <a:ext cx="3767076" cy="3767076"/>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微软雅黑" panose="020B0503020204020204" charset="-122"/>
              </a:endParaRPr>
            </a:p>
          </p:txBody>
        </p:sp>
        <p:grpSp>
          <p:nvGrpSpPr>
            <p:cNvPr id="7" name="Group 14"/>
            <p:cNvGrpSpPr/>
            <p:nvPr/>
          </p:nvGrpSpPr>
          <p:grpSpPr>
            <a:xfrm>
              <a:off x="1050011" y="1411003"/>
              <a:ext cx="2015686" cy="1660970"/>
              <a:chOff x="2606675" y="2208213"/>
              <a:chExt cx="1136651" cy="936626"/>
            </a:xfrm>
          </p:grpSpPr>
          <p:sp>
            <p:nvSpPr>
              <p:cNvPr id="22" name="Freeform 138"/>
              <p:cNvSpPr>
                <a:spLocks noEditPoints="1"/>
              </p:cNvSpPr>
              <p:nvPr/>
            </p:nvSpPr>
            <p:spPr bwMode="auto">
              <a:xfrm>
                <a:off x="2606675" y="2895601"/>
                <a:ext cx="561975" cy="249238"/>
              </a:xfrm>
              <a:custGeom>
                <a:avLst/>
                <a:gdLst/>
                <a:ahLst/>
                <a:cxnLst>
                  <a:cxn ang="0">
                    <a:pos x="354" y="97"/>
                  </a:cxn>
                  <a:cxn ang="0">
                    <a:pos x="353" y="97"/>
                  </a:cxn>
                  <a:cxn ang="0">
                    <a:pos x="339" y="97"/>
                  </a:cxn>
                  <a:cxn ang="0">
                    <a:pos x="341" y="53"/>
                  </a:cxn>
                  <a:cxn ang="0">
                    <a:pos x="341" y="53"/>
                  </a:cxn>
                  <a:cxn ang="0">
                    <a:pos x="341" y="52"/>
                  </a:cxn>
                  <a:cxn ang="0">
                    <a:pos x="343" y="48"/>
                  </a:cxn>
                  <a:cxn ang="0">
                    <a:pos x="347" y="45"/>
                  </a:cxn>
                  <a:cxn ang="0">
                    <a:pos x="349" y="45"/>
                  </a:cxn>
                  <a:cxn ang="0">
                    <a:pos x="353" y="44"/>
                  </a:cxn>
                  <a:cxn ang="0">
                    <a:pos x="353" y="44"/>
                  </a:cxn>
                  <a:cxn ang="0">
                    <a:pos x="354" y="44"/>
                  </a:cxn>
                  <a:cxn ang="0">
                    <a:pos x="354" y="44"/>
                  </a:cxn>
                  <a:cxn ang="0">
                    <a:pos x="354" y="44"/>
                  </a:cxn>
                  <a:cxn ang="0">
                    <a:pos x="354" y="3"/>
                  </a:cxn>
                  <a:cxn ang="0">
                    <a:pos x="144" y="1"/>
                  </a:cxn>
                  <a:cxn ang="0">
                    <a:pos x="144" y="1"/>
                  </a:cxn>
                  <a:cxn ang="0">
                    <a:pos x="2" y="0"/>
                  </a:cxn>
                  <a:cxn ang="0">
                    <a:pos x="0" y="157"/>
                  </a:cxn>
                  <a:cxn ang="0">
                    <a:pos x="353" y="157"/>
                  </a:cxn>
                  <a:cxn ang="0">
                    <a:pos x="354" y="97"/>
                  </a:cxn>
                  <a:cxn ang="0">
                    <a:pos x="59" y="117"/>
                  </a:cxn>
                  <a:cxn ang="0">
                    <a:pos x="34" y="116"/>
                  </a:cxn>
                  <a:cxn ang="0">
                    <a:pos x="34" y="82"/>
                  </a:cxn>
                  <a:cxn ang="0">
                    <a:pos x="60" y="82"/>
                  </a:cxn>
                  <a:cxn ang="0">
                    <a:pos x="59" y="117"/>
                  </a:cxn>
                  <a:cxn ang="0">
                    <a:pos x="60" y="62"/>
                  </a:cxn>
                  <a:cxn ang="0">
                    <a:pos x="34" y="62"/>
                  </a:cxn>
                  <a:cxn ang="0">
                    <a:pos x="36" y="28"/>
                  </a:cxn>
                  <a:cxn ang="0">
                    <a:pos x="60" y="28"/>
                  </a:cxn>
                  <a:cxn ang="0">
                    <a:pos x="60" y="62"/>
                  </a:cxn>
                  <a:cxn ang="0">
                    <a:pos x="111" y="117"/>
                  </a:cxn>
                  <a:cxn ang="0">
                    <a:pos x="87" y="117"/>
                  </a:cxn>
                  <a:cxn ang="0">
                    <a:pos x="87" y="82"/>
                  </a:cxn>
                  <a:cxn ang="0">
                    <a:pos x="112" y="82"/>
                  </a:cxn>
                  <a:cxn ang="0">
                    <a:pos x="111" y="117"/>
                  </a:cxn>
                  <a:cxn ang="0">
                    <a:pos x="112" y="63"/>
                  </a:cxn>
                  <a:cxn ang="0">
                    <a:pos x="87" y="63"/>
                  </a:cxn>
                  <a:cxn ang="0">
                    <a:pos x="88" y="28"/>
                  </a:cxn>
                  <a:cxn ang="0">
                    <a:pos x="112" y="28"/>
                  </a:cxn>
                  <a:cxn ang="0">
                    <a:pos x="112" y="63"/>
                  </a:cxn>
                  <a:cxn ang="0">
                    <a:pos x="191" y="96"/>
                  </a:cxn>
                  <a:cxn ang="0">
                    <a:pos x="167" y="94"/>
                  </a:cxn>
                  <a:cxn ang="0">
                    <a:pos x="168" y="11"/>
                  </a:cxn>
                  <a:cxn ang="0">
                    <a:pos x="191" y="11"/>
                  </a:cxn>
                  <a:cxn ang="0">
                    <a:pos x="191" y="96"/>
                  </a:cxn>
                  <a:cxn ang="0">
                    <a:pos x="235" y="96"/>
                  </a:cxn>
                  <a:cxn ang="0">
                    <a:pos x="212" y="96"/>
                  </a:cxn>
                  <a:cxn ang="0">
                    <a:pos x="213" y="12"/>
                  </a:cxn>
                  <a:cxn ang="0">
                    <a:pos x="236" y="12"/>
                  </a:cxn>
                  <a:cxn ang="0">
                    <a:pos x="235" y="96"/>
                  </a:cxn>
                  <a:cxn ang="0">
                    <a:pos x="280" y="97"/>
                  </a:cxn>
                  <a:cxn ang="0">
                    <a:pos x="256" y="96"/>
                  </a:cxn>
                  <a:cxn ang="0">
                    <a:pos x="257" y="12"/>
                  </a:cxn>
                  <a:cxn ang="0">
                    <a:pos x="280" y="12"/>
                  </a:cxn>
                  <a:cxn ang="0">
                    <a:pos x="280" y="97"/>
                  </a:cxn>
                  <a:cxn ang="0">
                    <a:pos x="324" y="97"/>
                  </a:cxn>
                  <a:cxn ang="0">
                    <a:pos x="301" y="97"/>
                  </a:cxn>
                  <a:cxn ang="0">
                    <a:pos x="302" y="13"/>
                  </a:cxn>
                  <a:cxn ang="0">
                    <a:pos x="325" y="13"/>
                  </a:cxn>
                  <a:cxn ang="0">
                    <a:pos x="324" y="97"/>
                  </a:cxn>
                </a:cxnLst>
                <a:rect l="0" t="0" r="r" b="b"/>
                <a:pathLst>
                  <a:path w="354" h="157">
                    <a:moveTo>
                      <a:pt x="354" y="97"/>
                    </a:moveTo>
                    <a:lnTo>
                      <a:pt x="353" y="97"/>
                    </a:lnTo>
                    <a:lnTo>
                      <a:pt x="339" y="97"/>
                    </a:lnTo>
                    <a:lnTo>
                      <a:pt x="341" y="53"/>
                    </a:lnTo>
                    <a:lnTo>
                      <a:pt x="341" y="53"/>
                    </a:lnTo>
                    <a:lnTo>
                      <a:pt x="341" y="52"/>
                    </a:lnTo>
                    <a:lnTo>
                      <a:pt x="343" y="48"/>
                    </a:lnTo>
                    <a:lnTo>
                      <a:pt x="347" y="45"/>
                    </a:lnTo>
                    <a:lnTo>
                      <a:pt x="349" y="45"/>
                    </a:lnTo>
                    <a:lnTo>
                      <a:pt x="353" y="44"/>
                    </a:lnTo>
                    <a:lnTo>
                      <a:pt x="353" y="44"/>
                    </a:lnTo>
                    <a:lnTo>
                      <a:pt x="354" y="44"/>
                    </a:lnTo>
                    <a:lnTo>
                      <a:pt x="354" y="44"/>
                    </a:lnTo>
                    <a:lnTo>
                      <a:pt x="354" y="44"/>
                    </a:lnTo>
                    <a:lnTo>
                      <a:pt x="354" y="3"/>
                    </a:lnTo>
                    <a:lnTo>
                      <a:pt x="144" y="1"/>
                    </a:lnTo>
                    <a:lnTo>
                      <a:pt x="144" y="1"/>
                    </a:lnTo>
                    <a:lnTo>
                      <a:pt x="2" y="0"/>
                    </a:lnTo>
                    <a:lnTo>
                      <a:pt x="0" y="157"/>
                    </a:lnTo>
                    <a:lnTo>
                      <a:pt x="353" y="157"/>
                    </a:lnTo>
                    <a:lnTo>
                      <a:pt x="354" y="97"/>
                    </a:lnTo>
                    <a:close/>
                    <a:moveTo>
                      <a:pt x="59" y="117"/>
                    </a:moveTo>
                    <a:lnTo>
                      <a:pt x="34" y="116"/>
                    </a:lnTo>
                    <a:lnTo>
                      <a:pt x="34" y="82"/>
                    </a:lnTo>
                    <a:lnTo>
                      <a:pt x="60" y="82"/>
                    </a:lnTo>
                    <a:lnTo>
                      <a:pt x="59" y="117"/>
                    </a:lnTo>
                    <a:close/>
                    <a:moveTo>
                      <a:pt x="60" y="62"/>
                    </a:moveTo>
                    <a:lnTo>
                      <a:pt x="34" y="62"/>
                    </a:lnTo>
                    <a:lnTo>
                      <a:pt x="36" y="28"/>
                    </a:lnTo>
                    <a:lnTo>
                      <a:pt x="60" y="28"/>
                    </a:lnTo>
                    <a:lnTo>
                      <a:pt x="60" y="62"/>
                    </a:lnTo>
                    <a:close/>
                    <a:moveTo>
                      <a:pt x="111" y="117"/>
                    </a:moveTo>
                    <a:lnTo>
                      <a:pt x="87" y="117"/>
                    </a:lnTo>
                    <a:lnTo>
                      <a:pt x="87" y="82"/>
                    </a:lnTo>
                    <a:lnTo>
                      <a:pt x="112" y="82"/>
                    </a:lnTo>
                    <a:lnTo>
                      <a:pt x="111" y="117"/>
                    </a:lnTo>
                    <a:close/>
                    <a:moveTo>
                      <a:pt x="112" y="63"/>
                    </a:moveTo>
                    <a:lnTo>
                      <a:pt x="87" y="63"/>
                    </a:lnTo>
                    <a:lnTo>
                      <a:pt x="88" y="28"/>
                    </a:lnTo>
                    <a:lnTo>
                      <a:pt x="112" y="28"/>
                    </a:lnTo>
                    <a:lnTo>
                      <a:pt x="112" y="63"/>
                    </a:lnTo>
                    <a:close/>
                    <a:moveTo>
                      <a:pt x="191" y="96"/>
                    </a:moveTo>
                    <a:lnTo>
                      <a:pt x="167" y="94"/>
                    </a:lnTo>
                    <a:lnTo>
                      <a:pt x="168" y="11"/>
                    </a:lnTo>
                    <a:lnTo>
                      <a:pt x="191" y="11"/>
                    </a:lnTo>
                    <a:lnTo>
                      <a:pt x="191" y="96"/>
                    </a:lnTo>
                    <a:close/>
                    <a:moveTo>
                      <a:pt x="235" y="96"/>
                    </a:moveTo>
                    <a:lnTo>
                      <a:pt x="212" y="96"/>
                    </a:lnTo>
                    <a:lnTo>
                      <a:pt x="213" y="12"/>
                    </a:lnTo>
                    <a:lnTo>
                      <a:pt x="236" y="12"/>
                    </a:lnTo>
                    <a:lnTo>
                      <a:pt x="235" y="96"/>
                    </a:lnTo>
                    <a:close/>
                    <a:moveTo>
                      <a:pt x="280" y="97"/>
                    </a:moveTo>
                    <a:lnTo>
                      <a:pt x="256" y="96"/>
                    </a:lnTo>
                    <a:lnTo>
                      <a:pt x="257" y="12"/>
                    </a:lnTo>
                    <a:lnTo>
                      <a:pt x="280" y="12"/>
                    </a:lnTo>
                    <a:lnTo>
                      <a:pt x="280" y="97"/>
                    </a:lnTo>
                    <a:close/>
                    <a:moveTo>
                      <a:pt x="324" y="97"/>
                    </a:moveTo>
                    <a:lnTo>
                      <a:pt x="301" y="97"/>
                    </a:lnTo>
                    <a:lnTo>
                      <a:pt x="302" y="13"/>
                    </a:lnTo>
                    <a:lnTo>
                      <a:pt x="325" y="13"/>
                    </a:lnTo>
                    <a:lnTo>
                      <a:pt x="324" y="97"/>
                    </a:lnTo>
                    <a:close/>
                  </a:path>
                </a:pathLst>
              </a:custGeom>
              <a:solidFill>
                <a:schemeClr val="accent2">
                  <a:lumMod val="50000"/>
                </a:schemeClr>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23" name="Freeform 139"/>
              <p:cNvSpPr>
                <a:spLocks noEditPoints="1"/>
              </p:cNvSpPr>
              <p:nvPr/>
            </p:nvSpPr>
            <p:spPr bwMode="auto">
              <a:xfrm>
                <a:off x="2976563" y="2711451"/>
                <a:ext cx="193675" cy="112713"/>
              </a:xfrm>
              <a:custGeom>
                <a:avLst/>
                <a:gdLst/>
                <a:ahLst/>
                <a:cxnLst>
                  <a:cxn ang="0">
                    <a:pos x="113" y="70"/>
                  </a:cxn>
                  <a:cxn ang="0">
                    <a:pos x="114" y="11"/>
                  </a:cxn>
                  <a:cxn ang="0">
                    <a:pos x="114" y="8"/>
                  </a:cxn>
                  <a:cxn ang="0">
                    <a:pos x="119" y="3"/>
                  </a:cxn>
                  <a:cxn ang="0">
                    <a:pos x="121" y="3"/>
                  </a:cxn>
                  <a:cxn ang="0">
                    <a:pos x="122" y="3"/>
                  </a:cxn>
                  <a:cxn ang="0">
                    <a:pos x="122" y="1"/>
                  </a:cxn>
                  <a:cxn ang="0">
                    <a:pos x="0" y="69"/>
                  </a:cxn>
                  <a:cxn ang="0">
                    <a:pos x="14" y="11"/>
                  </a:cxn>
                  <a:cxn ang="0">
                    <a:pos x="14" y="9"/>
                  </a:cxn>
                  <a:cxn ang="0">
                    <a:pos x="17" y="3"/>
                  </a:cxn>
                  <a:cxn ang="0">
                    <a:pos x="21" y="2"/>
                  </a:cxn>
                  <a:cxn ang="0">
                    <a:pos x="24" y="2"/>
                  </a:cxn>
                  <a:cxn ang="0">
                    <a:pos x="27" y="6"/>
                  </a:cxn>
                  <a:cxn ang="0">
                    <a:pos x="29" y="11"/>
                  </a:cxn>
                  <a:cxn ang="0">
                    <a:pos x="46" y="70"/>
                  </a:cxn>
                  <a:cxn ang="0">
                    <a:pos x="47" y="11"/>
                  </a:cxn>
                  <a:cxn ang="0">
                    <a:pos x="48" y="6"/>
                  </a:cxn>
                  <a:cxn ang="0">
                    <a:pos x="52" y="3"/>
                  </a:cxn>
                  <a:cxn ang="0">
                    <a:pos x="55" y="2"/>
                  </a:cxn>
                  <a:cxn ang="0">
                    <a:pos x="59" y="4"/>
                  </a:cxn>
                  <a:cxn ang="0">
                    <a:pos x="62" y="10"/>
                  </a:cxn>
                  <a:cxn ang="0">
                    <a:pos x="62" y="70"/>
                  </a:cxn>
                  <a:cxn ang="0">
                    <a:pos x="122" y="71"/>
                  </a:cxn>
                  <a:cxn ang="0">
                    <a:pos x="122" y="71"/>
                  </a:cxn>
                  <a:cxn ang="0">
                    <a:pos x="80" y="11"/>
                  </a:cxn>
                  <a:cxn ang="0">
                    <a:pos x="80" y="10"/>
                  </a:cxn>
                  <a:cxn ang="0">
                    <a:pos x="83" y="4"/>
                  </a:cxn>
                  <a:cxn ang="0">
                    <a:pos x="88" y="3"/>
                  </a:cxn>
                  <a:cxn ang="0">
                    <a:pos x="90" y="3"/>
                  </a:cxn>
                  <a:cxn ang="0">
                    <a:pos x="94" y="8"/>
                  </a:cxn>
                  <a:cxn ang="0">
                    <a:pos x="96" y="11"/>
                  </a:cxn>
                  <a:cxn ang="0">
                    <a:pos x="80" y="70"/>
                  </a:cxn>
                </a:cxnLst>
                <a:rect l="0" t="0" r="r" b="b"/>
                <a:pathLst>
                  <a:path w="122" h="71">
                    <a:moveTo>
                      <a:pt x="122" y="71"/>
                    </a:moveTo>
                    <a:lnTo>
                      <a:pt x="113" y="70"/>
                    </a:lnTo>
                    <a:lnTo>
                      <a:pt x="114" y="11"/>
                    </a:lnTo>
                    <a:lnTo>
                      <a:pt x="114" y="11"/>
                    </a:lnTo>
                    <a:lnTo>
                      <a:pt x="114" y="10"/>
                    </a:lnTo>
                    <a:lnTo>
                      <a:pt x="114" y="8"/>
                    </a:lnTo>
                    <a:lnTo>
                      <a:pt x="116" y="4"/>
                    </a:lnTo>
                    <a:lnTo>
                      <a:pt x="119" y="3"/>
                    </a:lnTo>
                    <a:lnTo>
                      <a:pt x="121" y="3"/>
                    </a:lnTo>
                    <a:lnTo>
                      <a:pt x="121" y="3"/>
                    </a:lnTo>
                    <a:lnTo>
                      <a:pt x="122" y="3"/>
                    </a:lnTo>
                    <a:lnTo>
                      <a:pt x="122" y="3"/>
                    </a:lnTo>
                    <a:lnTo>
                      <a:pt x="122" y="3"/>
                    </a:lnTo>
                    <a:lnTo>
                      <a:pt x="122" y="1"/>
                    </a:lnTo>
                    <a:lnTo>
                      <a:pt x="0" y="0"/>
                    </a:lnTo>
                    <a:lnTo>
                      <a:pt x="0" y="69"/>
                    </a:lnTo>
                    <a:lnTo>
                      <a:pt x="13" y="69"/>
                    </a:lnTo>
                    <a:lnTo>
                      <a:pt x="14" y="11"/>
                    </a:lnTo>
                    <a:lnTo>
                      <a:pt x="14" y="11"/>
                    </a:lnTo>
                    <a:lnTo>
                      <a:pt x="14" y="9"/>
                    </a:lnTo>
                    <a:lnTo>
                      <a:pt x="14" y="6"/>
                    </a:lnTo>
                    <a:lnTo>
                      <a:pt x="17" y="3"/>
                    </a:lnTo>
                    <a:lnTo>
                      <a:pt x="19" y="2"/>
                    </a:lnTo>
                    <a:lnTo>
                      <a:pt x="21" y="2"/>
                    </a:lnTo>
                    <a:lnTo>
                      <a:pt x="21" y="2"/>
                    </a:lnTo>
                    <a:lnTo>
                      <a:pt x="24" y="2"/>
                    </a:lnTo>
                    <a:lnTo>
                      <a:pt x="25" y="3"/>
                    </a:lnTo>
                    <a:lnTo>
                      <a:pt x="27" y="6"/>
                    </a:lnTo>
                    <a:lnTo>
                      <a:pt x="29" y="9"/>
                    </a:lnTo>
                    <a:lnTo>
                      <a:pt x="29" y="11"/>
                    </a:lnTo>
                    <a:lnTo>
                      <a:pt x="29" y="70"/>
                    </a:lnTo>
                    <a:lnTo>
                      <a:pt x="46" y="70"/>
                    </a:lnTo>
                    <a:lnTo>
                      <a:pt x="47" y="11"/>
                    </a:lnTo>
                    <a:lnTo>
                      <a:pt x="47" y="11"/>
                    </a:lnTo>
                    <a:lnTo>
                      <a:pt x="47" y="10"/>
                    </a:lnTo>
                    <a:lnTo>
                      <a:pt x="48" y="6"/>
                    </a:lnTo>
                    <a:lnTo>
                      <a:pt x="51" y="3"/>
                    </a:lnTo>
                    <a:lnTo>
                      <a:pt x="52" y="3"/>
                    </a:lnTo>
                    <a:lnTo>
                      <a:pt x="55" y="2"/>
                    </a:lnTo>
                    <a:lnTo>
                      <a:pt x="55" y="2"/>
                    </a:lnTo>
                    <a:lnTo>
                      <a:pt x="57" y="3"/>
                    </a:lnTo>
                    <a:lnTo>
                      <a:pt x="59" y="4"/>
                    </a:lnTo>
                    <a:lnTo>
                      <a:pt x="62" y="6"/>
                    </a:lnTo>
                    <a:lnTo>
                      <a:pt x="62" y="10"/>
                    </a:lnTo>
                    <a:lnTo>
                      <a:pt x="62" y="11"/>
                    </a:lnTo>
                    <a:lnTo>
                      <a:pt x="62" y="70"/>
                    </a:lnTo>
                    <a:lnTo>
                      <a:pt x="54" y="70"/>
                    </a:lnTo>
                    <a:lnTo>
                      <a:pt x="122" y="71"/>
                    </a:lnTo>
                    <a:lnTo>
                      <a:pt x="122" y="71"/>
                    </a:lnTo>
                    <a:lnTo>
                      <a:pt x="122" y="71"/>
                    </a:lnTo>
                    <a:close/>
                    <a:moveTo>
                      <a:pt x="80" y="70"/>
                    </a:moveTo>
                    <a:lnTo>
                      <a:pt x="80" y="11"/>
                    </a:lnTo>
                    <a:lnTo>
                      <a:pt x="80" y="11"/>
                    </a:lnTo>
                    <a:lnTo>
                      <a:pt x="80" y="10"/>
                    </a:lnTo>
                    <a:lnTo>
                      <a:pt x="81" y="6"/>
                    </a:lnTo>
                    <a:lnTo>
                      <a:pt x="83" y="4"/>
                    </a:lnTo>
                    <a:lnTo>
                      <a:pt x="86" y="3"/>
                    </a:lnTo>
                    <a:lnTo>
                      <a:pt x="88" y="3"/>
                    </a:lnTo>
                    <a:lnTo>
                      <a:pt x="88" y="3"/>
                    </a:lnTo>
                    <a:lnTo>
                      <a:pt x="90" y="3"/>
                    </a:lnTo>
                    <a:lnTo>
                      <a:pt x="92" y="4"/>
                    </a:lnTo>
                    <a:lnTo>
                      <a:pt x="94" y="8"/>
                    </a:lnTo>
                    <a:lnTo>
                      <a:pt x="96" y="10"/>
                    </a:lnTo>
                    <a:lnTo>
                      <a:pt x="96" y="11"/>
                    </a:lnTo>
                    <a:lnTo>
                      <a:pt x="94" y="70"/>
                    </a:lnTo>
                    <a:lnTo>
                      <a:pt x="80" y="70"/>
                    </a:lnTo>
                    <a:close/>
                  </a:path>
                </a:pathLst>
              </a:custGeom>
              <a:solidFill>
                <a:schemeClr val="accent2">
                  <a:lumMod val="50000"/>
                </a:schemeClr>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24" name="Freeform 140"/>
              <p:cNvSpPr/>
              <p:nvPr/>
            </p:nvSpPr>
            <p:spPr bwMode="auto">
              <a:xfrm>
                <a:off x="3141663" y="2224088"/>
                <a:ext cx="33338" cy="180975"/>
              </a:xfrm>
              <a:custGeom>
                <a:avLst/>
                <a:gdLst/>
                <a:ahLst/>
                <a:cxnLst>
                  <a:cxn ang="0">
                    <a:pos x="20" y="114"/>
                  </a:cxn>
                  <a:cxn ang="0">
                    <a:pos x="21" y="0"/>
                  </a:cxn>
                  <a:cxn ang="0">
                    <a:pos x="17" y="0"/>
                  </a:cxn>
                  <a:cxn ang="0">
                    <a:pos x="17" y="60"/>
                  </a:cxn>
                  <a:cxn ang="0">
                    <a:pos x="17" y="60"/>
                  </a:cxn>
                  <a:cxn ang="0">
                    <a:pos x="11" y="62"/>
                  </a:cxn>
                  <a:cxn ang="0">
                    <a:pos x="8" y="66"/>
                  </a:cxn>
                  <a:cxn ang="0">
                    <a:pos x="6" y="66"/>
                  </a:cxn>
                  <a:cxn ang="0">
                    <a:pos x="6" y="66"/>
                  </a:cxn>
                  <a:cxn ang="0">
                    <a:pos x="4" y="67"/>
                  </a:cxn>
                  <a:cxn ang="0">
                    <a:pos x="2" y="68"/>
                  </a:cxn>
                  <a:cxn ang="0">
                    <a:pos x="0" y="70"/>
                  </a:cxn>
                  <a:cxn ang="0">
                    <a:pos x="0" y="72"/>
                  </a:cxn>
                  <a:cxn ang="0">
                    <a:pos x="0" y="72"/>
                  </a:cxn>
                  <a:cxn ang="0">
                    <a:pos x="1" y="74"/>
                  </a:cxn>
                  <a:cxn ang="0">
                    <a:pos x="4" y="76"/>
                  </a:cxn>
                  <a:cxn ang="0">
                    <a:pos x="2" y="114"/>
                  </a:cxn>
                  <a:cxn ang="0">
                    <a:pos x="20" y="114"/>
                  </a:cxn>
                </a:cxnLst>
                <a:rect l="0" t="0" r="r" b="b"/>
                <a:pathLst>
                  <a:path w="21" h="114">
                    <a:moveTo>
                      <a:pt x="20" y="114"/>
                    </a:moveTo>
                    <a:lnTo>
                      <a:pt x="21" y="0"/>
                    </a:lnTo>
                    <a:lnTo>
                      <a:pt x="17" y="0"/>
                    </a:lnTo>
                    <a:lnTo>
                      <a:pt x="17" y="60"/>
                    </a:lnTo>
                    <a:lnTo>
                      <a:pt x="17" y="60"/>
                    </a:lnTo>
                    <a:lnTo>
                      <a:pt x="11" y="62"/>
                    </a:lnTo>
                    <a:lnTo>
                      <a:pt x="8" y="66"/>
                    </a:lnTo>
                    <a:lnTo>
                      <a:pt x="6" y="66"/>
                    </a:lnTo>
                    <a:lnTo>
                      <a:pt x="6" y="66"/>
                    </a:lnTo>
                    <a:lnTo>
                      <a:pt x="4" y="67"/>
                    </a:lnTo>
                    <a:lnTo>
                      <a:pt x="2" y="68"/>
                    </a:lnTo>
                    <a:lnTo>
                      <a:pt x="0" y="70"/>
                    </a:lnTo>
                    <a:lnTo>
                      <a:pt x="0" y="72"/>
                    </a:lnTo>
                    <a:lnTo>
                      <a:pt x="0" y="72"/>
                    </a:lnTo>
                    <a:lnTo>
                      <a:pt x="1" y="74"/>
                    </a:lnTo>
                    <a:lnTo>
                      <a:pt x="4" y="76"/>
                    </a:lnTo>
                    <a:lnTo>
                      <a:pt x="2" y="114"/>
                    </a:lnTo>
                    <a:lnTo>
                      <a:pt x="20" y="114"/>
                    </a:lnTo>
                    <a:close/>
                  </a:path>
                </a:pathLst>
              </a:custGeom>
              <a:solidFill>
                <a:schemeClr val="tx2"/>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25" name="Freeform 141"/>
              <p:cNvSpPr>
                <a:spLocks noEditPoints="1"/>
              </p:cNvSpPr>
              <p:nvPr/>
            </p:nvSpPr>
            <p:spPr bwMode="auto">
              <a:xfrm>
                <a:off x="2978150" y="2438401"/>
                <a:ext cx="195263" cy="241300"/>
              </a:xfrm>
              <a:custGeom>
                <a:avLst/>
                <a:gdLst/>
                <a:ahLst/>
                <a:cxnLst>
                  <a:cxn ang="0">
                    <a:pos x="122" y="152"/>
                  </a:cxn>
                  <a:cxn ang="0">
                    <a:pos x="121" y="152"/>
                  </a:cxn>
                  <a:cxn ang="0">
                    <a:pos x="115" y="109"/>
                  </a:cxn>
                  <a:cxn ang="0">
                    <a:pos x="115" y="106"/>
                  </a:cxn>
                  <a:cxn ang="0">
                    <a:pos x="121" y="103"/>
                  </a:cxn>
                  <a:cxn ang="0">
                    <a:pos x="122" y="103"/>
                  </a:cxn>
                  <a:cxn ang="0">
                    <a:pos x="122" y="103"/>
                  </a:cxn>
                  <a:cxn ang="0">
                    <a:pos x="95" y="0"/>
                  </a:cxn>
                  <a:cxn ang="0">
                    <a:pos x="96" y="0"/>
                  </a:cxn>
                  <a:cxn ang="0">
                    <a:pos x="85" y="5"/>
                  </a:cxn>
                  <a:cxn ang="0">
                    <a:pos x="62" y="23"/>
                  </a:cxn>
                  <a:cxn ang="0">
                    <a:pos x="52" y="35"/>
                  </a:cxn>
                  <a:cxn ang="0">
                    <a:pos x="44" y="49"/>
                  </a:cxn>
                  <a:cxn ang="0">
                    <a:pos x="35" y="79"/>
                  </a:cxn>
                  <a:cxn ang="0">
                    <a:pos x="23" y="90"/>
                  </a:cxn>
                  <a:cxn ang="0">
                    <a:pos x="19" y="91"/>
                  </a:cxn>
                  <a:cxn ang="0">
                    <a:pos x="14" y="95"/>
                  </a:cxn>
                  <a:cxn ang="0">
                    <a:pos x="13" y="98"/>
                  </a:cxn>
                  <a:cxn ang="0">
                    <a:pos x="18" y="106"/>
                  </a:cxn>
                  <a:cxn ang="0">
                    <a:pos x="2" y="151"/>
                  </a:cxn>
                  <a:cxn ang="0">
                    <a:pos x="0" y="151"/>
                  </a:cxn>
                  <a:cxn ang="0">
                    <a:pos x="93" y="103"/>
                  </a:cxn>
                  <a:cxn ang="0">
                    <a:pos x="97" y="104"/>
                  </a:cxn>
                  <a:cxn ang="0">
                    <a:pos x="100" y="108"/>
                  </a:cxn>
                  <a:cxn ang="0">
                    <a:pos x="87" y="151"/>
                  </a:cxn>
                  <a:cxn ang="0">
                    <a:pos x="88" y="108"/>
                  </a:cxn>
                  <a:cxn ang="0">
                    <a:pos x="90" y="104"/>
                  </a:cxn>
                  <a:cxn ang="0">
                    <a:pos x="93" y="103"/>
                  </a:cxn>
                  <a:cxn ang="0">
                    <a:pos x="66" y="103"/>
                  </a:cxn>
                  <a:cxn ang="0">
                    <a:pos x="71" y="105"/>
                  </a:cxn>
                  <a:cxn ang="0">
                    <a:pos x="73" y="151"/>
                  </a:cxn>
                  <a:cxn ang="0">
                    <a:pos x="61" y="108"/>
                  </a:cxn>
                  <a:cxn ang="0">
                    <a:pos x="61" y="105"/>
                  </a:cxn>
                  <a:cxn ang="0">
                    <a:pos x="66" y="103"/>
                  </a:cxn>
                  <a:cxn ang="0">
                    <a:pos x="33" y="108"/>
                  </a:cxn>
                  <a:cxn ang="0">
                    <a:pos x="34" y="105"/>
                  </a:cxn>
                  <a:cxn ang="0">
                    <a:pos x="39" y="102"/>
                  </a:cxn>
                  <a:cxn ang="0">
                    <a:pos x="43" y="103"/>
                  </a:cxn>
                  <a:cxn ang="0">
                    <a:pos x="45" y="108"/>
                  </a:cxn>
                  <a:cxn ang="0">
                    <a:pos x="33" y="151"/>
                  </a:cxn>
                </a:cxnLst>
                <a:rect l="0" t="0" r="r" b="b"/>
                <a:pathLst>
                  <a:path w="123" h="152">
                    <a:moveTo>
                      <a:pt x="0" y="151"/>
                    </a:moveTo>
                    <a:lnTo>
                      <a:pt x="122" y="152"/>
                    </a:lnTo>
                    <a:lnTo>
                      <a:pt x="122" y="152"/>
                    </a:lnTo>
                    <a:lnTo>
                      <a:pt x="121" y="152"/>
                    </a:lnTo>
                    <a:lnTo>
                      <a:pt x="114" y="152"/>
                    </a:lnTo>
                    <a:lnTo>
                      <a:pt x="115" y="109"/>
                    </a:lnTo>
                    <a:lnTo>
                      <a:pt x="115" y="109"/>
                    </a:lnTo>
                    <a:lnTo>
                      <a:pt x="115" y="106"/>
                    </a:lnTo>
                    <a:lnTo>
                      <a:pt x="118" y="104"/>
                    </a:lnTo>
                    <a:lnTo>
                      <a:pt x="121" y="103"/>
                    </a:lnTo>
                    <a:lnTo>
                      <a:pt x="121" y="103"/>
                    </a:lnTo>
                    <a:lnTo>
                      <a:pt x="122" y="103"/>
                    </a:lnTo>
                    <a:lnTo>
                      <a:pt x="122" y="103"/>
                    </a:lnTo>
                    <a:lnTo>
                      <a:pt x="122" y="103"/>
                    </a:lnTo>
                    <a:lnTo>
                      <a:pt x="123" y="0"/>
                    </a:lnTo>
                    <a:lnTo>
                      <a:pt x="95" y="0"/>
                    </a:lnTo>
                    <a:lnTo>
                      <a:pt x="95" y="0"/>
                    </a:lnTo>
                    <a:lnTo>
                      <a:pt x="96" y="0"/>
                    </a:lnTo>
                    <a:lnTo>
                      <a:pt x="96" y="0"/>
                    </a:lnTo>
                    <a:lnTo>
                      <a:pt x="85" y="5"/>
                    </a:lnTo>
                    <a:lnTo>
                      <a:pt x="73" y="13"/>
                    </a:lnTo>
                    <a:lnTo>
                      <a:pt x="62" y="23"/>
                    </a:lnTo>
                    <a:lnTo>
                      <a:pt x="52" y="35"/>
                    </a:lnTo>
                    <a:lnTo>
                      <a:pt x="52" y="35"/>
                    </a:lnTo>
                    <a:lnTo>
                      <a:pt x="47" y="41"/>
                    </a:lnTo>
                    <a:lnTo>
                      <a:pt x="44" y="49"/>
                    </a:lnTo>
                    <a:lnTo>
                      <a:pt x="39" y="64"/>
                    </a:lnTo>
                    <a:lnTo>
                      <a:pt x="35" y="79"/>
                    </a:lnTo>
                    <a:lnTo>
                      <a:pt x="34" y="90"/>
                    </a:lnTo>
                    <a:lnTo>
                      <a:pt x="23" y="90"/>
                    </a:lnTo>
                    <a:lnTo>
                      <a:pt x="23" y="90"/>
                    </a:lnTo>
                    <a:lnTo>
                      <a:pt x="19" y="91"/>
                    </a:lnTo>
                    <a:lnTo>
                      <a:pt x="17" y="92"/>
                    </a:lnTo>
                    <a:lnTo>
                      <a:pt x="14" y="95"/>
                    </a:lnTo>
                    <a:lnTo>
                      <a:pt x="13" y="98"/>
                    </a:lnTo>
                    <a:lnTo>
                      <a:pt x="13" y="98"/>
                    </a:lnTo>
                    <a:lnTo>
                      <a:pt x="14" y="103"/>
                    </a:lnTo>
                    <a:lnTo>
                      <a:pt x="18" y="106"/>
                    </a:lnTo>
                    <a:lnTo>
                      <a:pt x="17" y="151"/>
                    </a:lnTo>
                    <a:lnTo>
                      <a:pt x="2" y="151"/>
                    </a:lnTo>
                    <a:lnTo>
                      <a:pt x="2" y="151"/>
                    </a:lnTo>
                    <a:lnTo>
                      <a:pt x="0" y="151"/>
                    </a:lnTo>
                    <a:lnTo>
                      <a:pt x="0" y="151"/>
                    </a:lnTo>
                    <a:close/>
                    <a:moveTo>
                      <a:pt x="93" y="103"/>
                    </a:moveTo>
                    <a:lnTo>
                      <a:pt x="93" y="103"/>
                    </a:lnTo>
                    <a:lnTo>
                      <a:pt x="97" y="104"/>
                    </a:lnTo>
                    <a:lnTo>
                      <a:pt x="99" y="106"/>
                    </a:lnTo>
                    <a:lnTo>
                      <a:pt x="100" y="108"/>
                    </a:lnTo>
                    <a:lnTo>
                      <a:pt x="99" y="152"/>
                    </a:lnTo>
                    <a:lnTo>
                      <a:pt x="87" y="151"/>
                    </a:lnTo>
                    <a:lnTo>
                      <a:pt x="88" y="108"/>
                    </a:lnTo>
                    <a:lnTo>
                      <a:pt x="88" y="108"/>
                    </a:lnTo>
                    <a:lnTo>
                      <a:pt x="88" y="106"/>
                    </a:lnTo>
                    <a:lnTo>
                      <a:pt x="90" y="104"/>
                    </a:lnTo>
                    <a:lnTo>
                      <a:pt x="93" y="103"/>
                    </a:lnTo>
                    <a:lnTo>
                      <a:pt x="93" y="103"/>
                    </a:lnTo>
                    <a:close/>
                    <a:moveTo>
                      <a:pt x="66" y="103"/>
                    </a:moveTo>
                    <a:lnTo>
                      <a:pt x="66" y="103"/>
                    </a:lnTo>
                    <a:lnTo>
                      <a:pt x="70" y="104"/>
                    </a:lnTo>
                    <a:lnTo>
                      <a:pt x="71" y="105"/>
                    </a:lnTo>
                    <a:lnTo>
                      <a:pt x="73" y="108"/>
                    </a:lnTo>
                    <a:lnTo>
                      <a:pt x="73" y="151"/>
                    </a:lnTo>
                    <a:lnTo>
                      <a:pt x="61" y="151"/>
                    </a:lnTo>
                    <a:lnTo>
                      <a:pt x="61" y="108"/>
                    </a:lnTo>
                    <a:lnTo>
                      <a:pt x="61" y="108"/>
                    </a:lnTo>
                    <a:lnTo>
                      <a:pt x="61" y="105"/>
                    </a:lnTo>
                    <a:lnTo>
                      <a:pt x="63" y="103"/>
                    </a:lnTo>
                    <a:lnTo>
                      <a:pt x="66" y="103"/>
                    </a:lnTo>
                    <a:lnTo>
                      <a:pt x="66" y="103"/>
                    </a:lnTo>
                    <a:close/>
                    <a:moveTo>
                      <a:pt x="33" y="108"/>
                    </a:moveTo>
                    <a:lnTo>
                      <a:pt x="33" y="108"/>
                    </a:lnTo>
                    <a:lnTo>
                      <a:pt x="34" y="105"/>
                    </a:lnTo>
                    <a:lnTo>
                      <a:pt x="35" y="103"/>
                    </a:lnTo>
                    <a:lnTo>
                      <a:pt x="39" y="102"/>
                    </a:lnTo>
                    <a:lnTo>
                      <a:pt x="39" y="102"/>
                    </a:lnTo>
                    <a:lnTo>
                      <a:pt x="43" y="103"/>
                    </a:lnTo>
                    <a:lnTo>
                      <a:pt x="44" y="105"/>
                    </a:lnTo>
                    <a:lnTo>
                      <a:pt x="45" y="108"/>
                    </a:lnTo>
                    <a:lnTo>
                      <a:pt x="45" y="151"/>
                    </a:lnTo>
                    <a:lnTo>
                      <a:pt x="33" y="151"/>
                    </a:lnTo>
                    <a:lnTo>
                      <a:pt x="33" y="108"/>
                    </a:lnTo>
                    <a:close/>
                  </a:path>
                </a:pathLst>
              </a:custGeom>
              <a:solidFill>
                <a:schemeClr val="accent2">
                  <a:lumMod val="50000"/>
                </a:schemeClr>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26" name="Freeform 142"/>
              <p:cNvSpPr/>
              <p:nvPr/>
            </p:nvSpPr>
            <p:spPr bwMode="auto">
              <a:xfrm>
                <a:off x="3125788" y="2405063"/>
                <a:ext cx="47625" cy="33338"/>
              </a:xfrm>
              <a:custGeom>
                <a:avLst/>
                <a:gdLst/>
                <a:ahLst/>
                <a:cxnLst>
                  <a:cxn ang="0">
                    <a:pos x="30" y="0"/>
                  </a:cxn>
                  <a:cxn ang="0">
                    <a:pos x="12" y="0"/>
                  </a:cxn>
                  <a:cxn ang="0">
                    <a:pos x="12" y="0"/>
                  </a:cxn>
                  <a:cxn ang="0">
                    <a:pos x="7" y="0"/>
                  </a:cxn>
                  <a:cxn ang="0">
                    <a:pos x="7" y="7"/>
                  </a:cxn>
                  <a:cxn ang="0">
                    <a:pos x="7" y="7"/>
                  </a:cxn>
                  <a:cxn ang="0">
                    <a:pos x="5" y="9"/>
                  </a:cxn>
                  <a:cxn ang="0">
                    <a:pos x="3" y="11"/>
                  </a:cxn>
                  <a:cxn ang="0">
                    <a:pos x="2" y="13"/>
                  </a:cxn>
                  <a:cxn ang="0">
                    <a:pos x="0" y="16"/>
                  </a:cxn>
                  <a:cxn ang="0">
                    <a:pos x="0" y="16"/>
                  </a:cxn>
                  <a:cxn ang="0">
                    <a:pos x="0" y="18"/>
                  </a:cxn>
                  <a:cxn ang="0">
                    <a:pos x="2" y="21"/>
                  </a:cxn>
                  <a:cxn ang="0">
                    <a:pos x="30" y="21"/>
                  </a:cxn>
                  <a:cxn ang="0">
                    <a:pos x="30" y="0"/>
                  </a:cxn>
                </a:cxnLst>
                <a:rect l="0" t="0" r="r" b="b"/>
                <a:pathLst>
                  <a:path w="30" h="21">
                    <a:moveTo>
                      <a:pt x="30" y="0"/>
                    </a:moveTo>
                    <a:lnTo>
                      <a:pt x="12" y="0"/>
                    </a:lnTo>
                    <a:lnTo>
                      <a:pt x="12" y="0"/>
                    </a:lnTo>
                    <a:lnTo>
                      <a:pt x="7" y="0"/>
                    </a:lnTo>
                    <a:lnTo>
                      <a:pt x="7" y="7"/>
                    </a:lnTo>
                    <a:lnTo>
                      <a:pt x="7" y="7"/>
                    </a:lnTo>
                    <a:lnTo>
                      <a:pt x="5" y="9"/>
                    </a:lnTo>
                    <a:lnTo>
                      <a:pt x="3" y="11"/>
                    </a:lnTo>
                    <a:lnTo>
                      <a:pt x="2" y="13"/>
                    </a:lnTo>
                    <a:lnTo>
                      <a:pt x="0" y="16"/>
                    </a:lnTo>
                    <a:lnTo>
                      <a:pt x="0" y="16"/>
                    </a:lnTo>
                    <a:lnTo>
                      <a:pt x="0" y="18"/>
                    </a:lnTo>
                    <a:lnTo>
                      <a:pt x="2" y="21"/>
                    </a:lnTo>
                    <a:lnTo>
                      <a:pt x="30" y="21"/>
                    </a:lnTo>
                    <a:lnTo>
                      <a:pt x="30" y="0"/>
                    </a:lnTo>
                    <a:close/>
                  </a:path>
                </a:pathLst>
              </a:custGeom>
              <a:solidFill>
                <a:schemeClr val="accent2">
                  <a:lumMod val="60000"/>
                  <a:lumOff val="40000"/>
                </a:schemeClr>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27" name="Freeform 143"/>
              <p:cNvSpPr/>
              <p:nvPr/>
            </p:nvSpPr>
            <p:spPr bwMode="auto">
              <a:xfrm>
                <a:off x="3170238" y="2713038"/>
                <a:ext cx="193675" cy="111125"/>
              </a:xfrm>
              <a:custGeom>
                <a:avLst/>
                <a:gdLst/>
                <a:ahLst/>
                <a:cxnLst>
                  <a:cxn ang="0">
                    <a:pos x="106" y="12"/>
                  </a:cxn>
                  <a:cxn ang="0">
                    <a:pos x="106" y="70"/>
                  </a:cxn>
                  <a:cxn ang="0">
                    <a:pos x="119" y="70"/>
                  </a:cxn>
                  <a:cxn ang="0">
                    <a:pos x="121" y="2"/>
                  </a:cxn>
                  <a:cxn ang="0">
                    <a:pos x="121" y="2"/>
                  </a:cxn>
                  <a:cxn ang="0">
                    <a:pos x="122" y="1"/>
                  </a:cxn>
                  <a:cxn ang="0">
                    <a:pos x="0" y="0"/>
                  </a:cxn>
                  <a:cxn ang="0">
                    <a:pos x="0" y="2"/>
                  </a:cxn>
                  <a:cxn ang="0">
                    <a:pos x="0" y="2"/>
                  </a:cxn>
                  <a:cxn ang="0">
                    <a:pos x="2" y="3"/>
                  </a:cxn>
                  <a:cxn ang="0">
                    <a:pos x="4" y="4"/>
                  </a:cxn>
                  <a:cxn ang="0">
                    <a:pos x="6" y="7"/>
                  </a:cxn>
                  <a:cxn ang="0">
                    <a:pos x="6" y="11"/>
                  </a:cxn>
                  <a:cxn ang="0">
                    <a:pos x="6" y="70"/>
                  </a:cxn>
                  <a:cxn ang="0">
                    <a:pos x="25" y="70"/>
                  </a:cxn>
                  <a:cxn ang="0">
                    <a:pos x="25" y="11"/>
                  </a:cxn>
                  <a:cxn ang="0">
                    <a:pos x="25" y="11"/>
                  </a:cxn>
                  <a:cxn ang="0">
                    <a:pos x="25" y="10"/>
                  </a:cxn>
                  <a:cxn ang="0">
                    <a:pos x="26" y="7"/>
                  </a:cxn>
                  <a:cxn ang="0">
                    <a:pos x="28" y="3"/>
                  </a:cxn>
                  <a:cxn ang="0">
                    <a:pos x="29" y="3"/>
                  </a:cxn>
                  <a:cxn ang="0">
                    <a:pos x="33" y="2"/>
                  </a:cxn>
                  <a:cxn ang="0">
                    <a:pos x="33" y="2"/>
                  </a:cxn>
                  <a:cxn ang="0">
                    <a:pos x="35" y="3"/>
                  </a:cxn>
                  <a:cxn ang="0">
                    <a:pos x="37" y="4"/>
                  </a:cxn>
                  <a:cxn ang="0">
                    <a:pos x="39" y="7"/>
                  </a:cxn>
                  <a:cxn ang="0">
                    <a:pos x="39" y="10"/>
                  </a:cxn>
                  <a:cxn ang="0">
                    <a:pos x="40" y="11"/>
                  </a:cxn>
                  <a:cxn ang="0">
                    <a:pos x="39" y="70"/>
                  </a:cxn>
                  <a:cxn ang="0">
                    <a:pos x="58" y="70"/>
                  </a:cxn>
                  <a:cxn ang="0">
                    <a:pos x="58" y="11"/>
                  </a:cxn>
                  <a:cxn ang="0">
                    <a:pos x="58" y="11"/>
                  </a:cxn>
                  <a:cxn ang="0">
                    <a:pos x="59" y="10"/>
                  </a:cxn>
                  <a:cxn ang="0">
                    <a:pos x="59" y="7"/>
                  </a:cxn>
                  <a:cxn ang="0">
                    <a:pos x="61" y="4"/>
                  </a:cxn>
                  <a:cxn ang="0">
                    <a:pos x="64" y="3"/>
                  </a:cxn>
                  <a:cxn ang="0">
                    <a:pos x="66" y="3"/>
                  </a:cxn>
                  <a:cxn ang="0">
                    <a:pos x="66" y="3"/>
                  </a:cxn>
                  <a:cxn ang="0">
                    <a:pos x="68" y="3"/>
                  </a:cxn>
                  <a:cxn ang="0">
                    <a:pos x="70" y="4"/>
                  </a:cxn>
                  <a:cxn ang="0">
                    <a:pos x="72" y="7"/>
                  </a:cxn>
                  <a:cxn ang="0">
                    <a:pos x="73" y="10"/>
                  </a:cxn>
                  <a:cxn ang="0">
                    <a:pos x="73" y="11"/>
                  </a:cxn>
                  <a:cxn ang="0">
                    <a:pos x="72" y="70"/>
                  </a:cxn>
                  <a:cxn ang="0">
                    <a:pos x="91" y="70"/>
                  </a:cxn>
                  <a:cxn ang="0">
                    <a:pos x="92" y="11"/>
                  </a:cxn>
                  <a:cxn ang="0">
                    <a:pos x="92" y="11"/>
                  </a:cxn>
                  <a:cxn ang="0">
                    <a:pos x="92" y="10"/>
                  </a:cxn>
                  <a:cxn ang="0">
                    <a:pos x="93" y="8"/>
                  </a:cxn>
                  <a:cxn ang="0">
                    <a:pos x="94" y="4"/>
                  </a:cxn>
                  <a:cxn ang="0">
                    <a:pos x="96" y="3"/>
                  </a:cxn>
                  <a:cxn ang="0">
                    <a:pos x="99" y="3"/>
                  </a:cxn>
                  <a:cxn ang="0">
                    <a:pos x="99" y="3"/>
                  </a:cxn>
                  <a:cxn ang="0">
                    <a:pos x="102" y="3"/>
                  </a:cxn>
                  <a:cxn ang="0">
                    <a:pos x="104" y="4"/>
                  </a:cxn>
                  <a:cxn ang="0">
                    <a:pos x="106" y="8"/>
                  </a:cxn>
                  <a:cxn ang="0">
                    <a:pos x="106" y="10"/>
                  </a:cxn>
                  <a:cxn ang="0">
                    <a:pos x="106" y="12"/>
                  </a:cxn>
                  <a:cxn ang="0">
                    <a:pos x="106" y="12"/>
                  </a:cxn>
                </a:cxnLst>
                <a:rect l="0" t="0" r="r" b="b"/>
                <a:pathLst>
                  <a:path w="122" h="70">
                    <a:moveTo>
                      <a:pt x="106" y="12"/>
                    </a:moveTo>
                    <a:lnTo>
                      <a:pt x="106" y="70"/>
                    </a:lnTo>
                    <a:lnTo>
                      <a:pt x="119" y="70"/>
                    </a:lnTo>
                    <a:lnTo>
                      <a:pt x="121" y="2"/>
                    </a:lnTo>
                    <a:lnTo>
                      <a:pt x="121" y="2"/>
                    </a:lnTo>
                    <a:lnTo>
                      <a:pt x="122" y="1"/>
                    </a:lnTo>
                    <a:lnTo>
                      <a:pt x="0" y="0"/>
                    </a:lnTo>
                    <a:lnTo>
                      <a:pt x="0" y="2"/>
                    </a:lnTo>
                    <a:lnTo>
                      <a:pt x="0" y="2"/>
                    </a:lnTo>
                    <a:lnTo>
                      <a:pt x="2" y="3"/>
                    </a:lnTo>
                    <a:lnTo>
                      <a:pt x="4" y="4"/>
                    </a:lnTo>
                    <a:lnTo>
                      <a:pt x="6" y="7"/>
                    </a:lnTo>
                    <a:lnTo>
                      <a:pt x="6" y="11"/>
                    </a:lnTo>
                    <a:lnTo>
                      <a:pt x="6" y="70"/>
                    </a:lnTo>
                    <a:lnTo>
                      <a:pt x="25" y="70"/>
                    </a:lnTo>
                    <a:lnTo>
                      <a:pt x="25" y="11"/>
                    </a:lnTo>
                    <a:lnTo>
                      <a:pt x="25" y="11"/>
                    </a:lnTo>
                    <a:lnTo>
                      <a:pt x="25" y="10"/>
                    </a:lnTo>
                    <a:lnTo>
                      <a:pt x="26" y="7"/>
                    </a:lnTo>
                    <a:lnTo>
                      <a:pt x="28" y="3"/>
                    </a:lnTo>
                    <a:lnTo>
                      <a:pt x="29" y="3"/>
                    </a:lnTo>
                    <a:lnTo>
                      <a:pt x="33" y="2"/>
                    </a:lnTo>
                    <a:lnTo>
                      <a:pt x="33" y="2"/>
                    </a:lnTo>
                    <a:lnTo>
                      <a:pt x="35" y="3"/>
                    </a:lnTo>
                    <a:lnTo>
                      <a:pt x="37" y="4"/>
                    </a:lnTo>
                    <a:lnTo>
                      <a:pt x="39" y="7"/>
                    </a:lnTo>
                    <a:lnTo>
                      <a:pt x="39" y="10"/>
                    </a:lnTo>
                    <a:lnTo>
                      <a:pt x="40" y="11"/>
                    </a:lnTo>
                    <a:lnTo>
                      <a:pt x="39" y="70"/>
                    </a:lnTo>
                    <a:lnTo>
                      <a:pt x="58" y="70"/>
                    </a:lnTo>
                    <a:lnTo>
                      <a:pt x="58" y="11"/>
                    </a:lnTo>
                    <a:lnTo>
                      <a:pt x="58" y="11"/>
                    </a:lnTo>
                    <a:lnTo>
                      <a:pt x="59" y="10"/>
                    </a:lnTo>
                    <a:lnTo>
                      <a:pt x="59" y="7"/>
                    </a:lnTo>
                    <a:lnTo>
                      <a:pt x="61" y="4"/>
                    </a:lnTo>
                    <a:lnTo>
                      <a:pt x="64" y="3"/>
                    </a:lnTo>
                    <a:lnTo>
                      <a:pt x="66" y="3"/>
                    </a:lnTo>
                    <a:lnTo>
                      <a:pt x="66" y="3"/>
                    </a:lnTo>
                    <a:lnTo>
                      <a:pt x="68" y="3"/>
                    </a:lnTo>
                    <a:lnTo>
                      <a:pt x="70" y="4"/>
                    </a:lnTo>
                    <a:lnTo>
                      <a:pt x="72" y="7"/>
                    </a:lnTo>
                    <a:lnTo>
                      <a:pt x="73" y="10"/>
                    </a:lnTo>
                    <a:lnTo>
                      <a:pt x="73" y="11"/>
                    </a:lnTo>
                    <a:lnTo>
                      <a:pt x="72" y="70"/>
                    </a:lnTo>
                    <a:lnTo>
                      <a:pt x="91" y="70"/>
                    </a:lnTo>
                    <a:lnTo>
                      <a:pt x="92" y="11"/>
                    </a:lnTo>
                    <a:lnTo>
                      <a:pt x="92" y="11"/>
                    </a:lnTo>
                    <a:lnTo>
                      <a:pt x="92" y="10"/>
                    </a:lnTo>
                    <a:lnTo>
                      <a:pt x="93" y="8"/>
                    </a:lnTo>
                    <a:lnTo>
                      <a:pt x="94" y="4"/>
                    </a:lnTo>
                    <a:lnTo>
                      <a:pt x="96" y="3"/>
                    </a:lnTo>
                    <a:lnTo>
                      <a:pt x="99" y="3"/>
                    </a:lnTo>
                    <a:lnTo>
                      <a:pt x="99" y="3"/>
                    </a:lnTo>
                    <a:lnTo>
                      <a:pt x="102" y="3"/>
                    </a:lnTo>
                    <a:lnTo>
                      <a:pt x="104" y="4"/>
                    </a:lnTo>
                    <a:lnTo>
                      <a:pt x="106" y="8"/>
                    </a:lnTo>
                    <a:lnTo>
                      <a:pt x="106" y="10"/>
                    </a:lnTo>
                    <a:lnTo>
                      <a:pt x="106" y="12"/>
                    </a:lnTo>
                    <a:lnTo>
                      <a:pt x="106" y="12"/>
                    </a:lnTo>
                    <a:close/>
                  </a:path>
                </a:pathLst>
              </a:custGeom>
              <a:solidFill>
                <a:schemeClr val="accent2">
                  <a:lumMod val="75000"/>
                </a:schemeClr>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28" name="Freeform 144"/>
              <p:cNvSpPr/>
              <p:nvPr/>
            </p:nvSpPr>
            <p:spPr bwMode="auto">
              <a:xfrm>
                <a:off x="3173413" y="2224088"/>
                <a:ext cx="31750" cy="180975"/>
              </a:xfrm>
              <a:custGeom>
                <a:avLst/>
                <a:gdLst/>
                <a:ahLst/>
                <a:cxnLst>
                  <a:cxn ang="0">
                    <a:pos x="15" y="114"/>
                  </a:cxn>
                  <a:cxn ang="0">
                    <a:pos x="17" y="78"/>
                  </a:cxn>
                  <a:cxn ang="0">
                    <a:pos x="17" y="78"/>
                  </a:cxn>
                  <a:cxn ang="0">
                    <a:pos x="19" y="75"/>
                  </a:cxn>
                  <a:cxn ang="0">
                    <a:pos x="20" y="72"/>
                  </a:cxn>
                  <a:cxn ang="0">
                    <a:pos x="20" y="72"/>
                  </a:cxn>
                  <a:cxn ang="0">
                    <a:pos x="19" y="70"/>
                  </a:cxn>
                  <a:cxn ang="0">
                    <a:pos x="18" y="68"/>
                  </a:cxn>
                  <a:cxn ang="0">
                    <a:pos x="15" y="67"/>
                  </a:cxn>
                  <a:cxn ang="0">
                    <a:pos x="13" y="67"/>
                  </a:cxn>
                  <a:cxn ang="0">
                    <a:pos x="12" y="67"/>
                  </a:cxn>
                  <a:cxn ang="0">
                    <a:pos x="12" y="67"/>
                  </a:cxn>
                  <a:cxn ang="0">
                    <a:pos x="9" y="62"/>
                  </a:cxn>
                  <a:cxn ang="0">
                    <a:pos x="3" y="60"/>
                  </a:cxn>
                  <a:cxn ang="0">
                    <a:pos x="4" y="0"/>
                  </a:cxn>
                  <a:cxn ang="0">
                    <a:pos x="1" y="0"/>
                  </a:cxn>
                  <a:cxn ang="0">
                    <a:pos x="0" y="0"/>
                  </a:cxn>
                  <a:cxn ang="0">
                    <a:pos x="0" y="114"/>
                  </a:cxn>
                  <a:cxn ang="0">
                    <a:pos x="15" y="114"/>
                  </a:cxn>
                </a:cxnLst>
                <a:rect l="0" t="0" r="r" b="b"/>
                <a:pathLst>
                  <a:path w="20" h="114">
                    <a:moveTo>
                      <a:pt x="15" y="114"/>
                    </a:moveTo>
                    <a:lnTo>
                      <a:pt x="17" y="78"/>
                    </a:lnTo>
                    <a:lnTo>
                      <a:pt x="17" y="78"/>
                    </a:lnTo>
                    <a:lnTo>
                      <a:pt x="19" y="75"/>
                    </a:lnTo>
                    <a:lnTo>
                      <a:pt x="20" y="72"/>
                    </a:lnTo>
                    <a:lnTo>
                      <a:pt x="20" y="72"/>
                    </a:lnTo>
                    <a:lnTo>
                      <a:pt x="19" y="70"/>
                    </a:lnTo>
                    <a:lnTo>
                      <a:pt x="18" y="68"/>
                    </a:lnTo>
                    <a:lnTo>
                      <a:pt x="15" y="67"/>
                    </a:lnTo>
                    <a:lnTo>
                      <a:pt x="13" y="67"/>
                    </a:lnTo>
                    <a:lnTo>
                      <a:pt x="12" y="67"/>
                    </a:lnTo>
                    <a:lnTo>
                      <a:pt x="12" y="67"/>
                    </a:lnTo>
                    <a:lnTo>
                      <a:pt x="9" y="62"/>
                    </a:lnTo>
                    <a:lnTo>
                      <a:pt x="3" y="60"/>
                    </a:lnTo>
                    <a:lnTo>
                      <a:pt x="4" y="0"/>
                    </a:lnTo>
                    <a:lnTo>
                      <a:pt x="1" y="0"/>
                    </a:lnTo>
                    <a:lnTo>
                      <a:pt x="0" y="0"/>
                    </a:lnTo>
                    <a:lnTo>
                      <a:pt x="0" y="114"/>
                    </a:lnTo>
                    <a:lnTo>
                      <a:pt x="15" y="114"/>
                    </a:lnTo>
                    <a:close/>
                  </a:path>
                </a:pathLst>
              </a:custGeom>
              <a:solidFill>
                <a:schemeClr val="tx2">
                  <a:lumMod val="75000"/>
                </a:schemeClr>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29" name="Freeform 145"/>
              <p:cNvSpPr/>
              <p:nvPr/>
            </p:nvSpPr>
            <p:spPr bwMode="auto">
              <a:xfrm>
                <a:off x="3173413" y="2405063"/>
                <a:ext cx="42863" cy="33338"/>
              </a:xfrm>
              <a:custGeom>
                <a:avLst/>
                <a:gdLst/>
                <a:ahLst/>
                <a:cxnLst>
                  <a:cxn ang="0">
                    <a:pos x="27" y="16"/>
                  </a:cxn>
                  <a:cxn ang="0">
                    <a:pos x="27" y="16"/>
                  </a:cxn>
                  <a:cxn ang="0">
                    <a:pos x="27" y="14"/>
                  </a:cxn>
                  <a:cxn ang="0">
                    <a:pos x="26" y="11"/>
                  </a:cxn>
                  <a:cxn ang="0">
                    <a:pos x="24" y="10"/>
                  </a:cxn>
                  <a:cxn ang="0">
                    <a:pos x="22" y="9"/>
                  </a:cxn>
                  <a:cxn ang="0">
                    <a:pos x="22" y="1"/>
                  </a:cxn>
                  <a:cxn ang="0">
                    <a:pos x="15" y="1"/>
                  </a:cxn>
                  <a:cxn ang="0">
                    <a:pos x="15" y="0"/>
                  </a:cxn>
                  <a:cxn ang="0">
                    <a:pos x="0" y="0"/>
                  </a:cxn>
                  <a:cxn ang="0">
                    <a:pos x="0" y="21"/>
                  </a:cxn>
                  <a:cxn ang="0">
                    <a:pos x="26" y="21"/>
                  </a:cxn>
                  <a:cxn ang="0">
                    <a:pos x="26" y="21"/>
                  </a:cxn>
                  <a:cxn ang="0">
                    <a:pos x="27" y="18"/>
                  </a:cxn>
                  <a:cxn ang="0">
                    <a:pos x="27" y="16"/>
                  </a:cxn>
                  <a:cxn ang="0">
                    <a:pos x="27" y="16"/>
                  </a:cxn>
                </a:cxnLst>
                <a:rect l="0" t="0" r="r" b="b"/>
                <a:pathLst>
                  <a:path w="27" h="21">
                    <a:moveTo>
                      <a:pt x="27" y="16"/>
                    </a:moveTo>
                    <a:lnTo>
                      <a:pt x="27" y="16"/>
                    </a:lnTo>
                    <a:lnTo>
                      <a:pt x="27" y="14"/>
                    </a:lnTo>
                    <a:lnTo>
                      <a:pt x="26" y="11"/>
                    </a:lnTo>
                    <a:lnTo>
                      <a:pt x="24" y="10"/>
                    </a:lnTo>
                    <a:lnTo>
                      <a:pt x="22" y="9"/>
                    </a:lnTo>
                    <a:lnTo>
                      <a:pt x="22" y="1"/>
                    </a:lnTo>
                    <a:lnTo>
                      <a:pt x="15" y="1"/>
                    </a:lnTo>
                    <a:lnTo>
                      <a:pt x="15" y="0"/>
                    </a:lnTo>
                    <a:lnTo>
                      <a:pt x="0" y="0"/>
                    </a:lnTo>
                    <a:lnTo>
                      <a:pt x="0" y="21"/>
                    </a:lnTo>
                    <a:lnTo>
                      <a:pt x="26" y="21"/>
                    </a:lnTo>
                    <a:lnTo>
                      <a:pt x="26" y="21"/>
                    </a:lnTo>
                    <a:lnTo>
                      <a:pt x="27" y="18"/>
                    </a:lnTo>
                    <a:lnTo>
                      <a:pt x="27" y="16"/>
                    </a:lnTo>
                    <a:lnTo>
                      <a:pt x="27" y="16"/>
                    </a:lnTo>
                    <a:close/>
                  </a:path>
                </a:pathLst>
              </a:custGeom>
              <a:solidFill>
                <a:schemeClr val="accent2">
                  <a:lumMod val="40000"/>
                  <a:lumOff val="60000"/>
                </a:schemeClr>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30" name="Freeform 146"/>
              <p:cNvSpPr>
                <a:spLocks noEditPoints="1"/>
              </p:cNvSpPr>
              <p:nvPr/>
            </p:nvSpPr>
            <p:spPr bwMode="auto">
              <a:xfrm>
                <a:off x="3171825" y="2438401"/>
                <a:ext cx="168275" cy="242888"/>
              </a:xfrm>
              <a:custGeom>
                <a:avLst/>
                <a:gdLst/>
                <a:ahLst/>
                <a:cxnLst>
                  <a:cxn ang="0">
                    <a:pos x="87" y="152"/>
                  </a:cxn>
                  <a:cxn ang="0">
                    <a:pos x="103" y="108"/>
                  </a:cxn>
                  <a:cxn ang="0">
                    <a:pos x="105" y="105"/>
                  </a:cxn>
                  <a:cxn ang="0">
                    <a:pos x="106" y="101"/>
                  </a:cxn>
                  <a:cxn ang="0">
                    <a:pos x="104" y="94"/>
                  </a:cxn>
                  <a:cxn ang="0">
                    <a:pos x="98" y="92"/>
                  </a:cxn>
                  <a:cxn ang="0">
                    <a:pos x="87" y="92"/>
                  </a:cxn>
                  <a:cxn ang="0">
                    <a:pos x="82" y="65"/>
                  </a:cxn>
                  <a:cxn ang="0">
                    <a:pos x="73" y="42"/>
                  </a:cxn>
                  <a:cxn ang="0">
                    <a:pos x="70" y="36"/>
                  </a:cxn>
                  <a:cxn ang="0">
                    <a:pos x="49" y="14"/>
                  </a:cxn>
                  <a:cxn ang="0">
                    <a:pos x="27" y="0"/>
                  </a:cxn>
                  <a:cxn ang="0">
                    <a:pos x="27" y="0"/>
                  </a:cxn>
                  <a:cxn ang="0">
                    <a:pos x="0" y="103"/>
                  </a:cxn>
                  <a:cxn ang="0">
                    <a:pos x="3" y="104"/>
                  </a:cxn>
                  <a:cxn ang="0">
                    <a:pos x="5" y="109"/>
                  </a:cxn>
                  <a:cxn ang="0">
                    <a:pos x="0" y="152"/>
                  </a:cxn>
                  <a:cxn ang="0">
                    <a:pos x="47" y="152"/>
                  </a:cxn>
                  <a:cxn ang="0">
                    <a:pos x="47" y="109"/>
                  </a:cxn>
                  <a:cxn ang="0">
                    <a:pos x="50" y="104"/>
                  </a:cxn>
                  <a:cxn ang="0">
                    <a:pos x="54" y="104"/>
                  </a:cxn>
                  <a:cxn ang="0">
                    <a:pos x="59" y="106"/>
                  </a:cxn>
                  <a:cxn ang="0">
                    <a:pos x="59" y="152"/>
                  </a:cxn>
                  <a:cxn ang="0">
                    <a:pos x="75" y="109"/>
                  </a:cxn>
                  <a:cxn ang="0">
                    <a:pos x="76" y="107"/>
                  </a:cxn>
                  <a:cxn ang="0">
                    <a:pos x="81" y="104"/>
                  </a:cxn>
                  <a:cxn ang="0">
                    <a:pos x="84" y="105"/>
                  </a:cxn>
                  <a:cxn ang="0">
                    <a:pos x="87" y="109"/>
                  </a:cxn>
                  <a:cxn ang="0">
                    <a:pos x="32" y="152"/>
                  </a:cxn>
                  <a:cxn ang="0">
                    <a:pos x="21" y="109"/>
                  </a:cxn>
                  <a:cxn ang="0">
                    <a:pos x="21" y="106"/>
                  </a:cxn>
                  <a:cxn ang="0">
                    <a:pos x="26" y="103"/>
                  </a:cxn>
                  <a:cxn ang="0">
                    <a:pos x="30" y="104"/>
                  </a:cxn>
                  <a:cxn ang="0">
                    <a:pos x="33" y="109"/>
                  </a:cxn>
                </a:cxnLst>
                <a:rect l="0" t="0" r="r" b="b"/>
                <a:pathLst>
                  <a:path w="105" h="153">
                    <a:moveTo>
                      <a:pt x="87" y="109"/>
                    </a:moveTo>
                    <a:lnTo>
                      <a:pt x="87" y="152"/>
                    </a:lnTo>
                    <a:lnTo>
                      <a:pt x="102" y="153"/>
                    </a:lnTo>
                    <a:lnTo>
                      <a:pt x="103" y="108"/>
                    </a:lnTo>
                    <a:lnTo>
                      <a:pt x="103" y="108"/>
                    </a:lnTo>
                    <a:lnTo>
                      <a:pt x="105" y="105"/>
                    </a:lnTo>
                    <a:lnTo>
                      <a:pt x="106" y="101"/>
                    </a:lnTo>
                    <a:lnTo>
                      <a:pt x="106" y="101"/>
                    </a:lnTo>
                    <a:lnTo>
                      <a:pt x="106" y="97"/>
                    </a:lnTo>
                    <a:lnTo>
                      <a:pt x="104" y="94"/>
                    </a:lnTo>
                    <a:lnTo>
                      <a:pt x="101" y="93"/>
                    </a:lnTo>
                    <a:lnTo>
                      <a:pt x="98" y="92"/>
                    </a:lnTo>
                    <a:lnTo>
                      <a:pt x="87" y="92"/>
                    </a:lnTo>
                    <a:lnTo>
                      <a:pt x="87" y="92"/>
                    </a:lnTo>
                    <a:lnTo>
                      <a:pt x="84" y="80"/>
                    </a:lnTo>
                    <a:lnTo>
                      <a:pt x="82" y="65"/>
                    </a:lnTo>
                    <a:lnTo>
                      <a:pt x="77" y="50"/>
                    </a:lnTo>
                    <a:lnTo>
                      <a:pt x="73" y="42"/>
                    </a:lnTo>
                    <a:lnTo>
                      <a:pt x="70" y="36"/>
                    </a:lnTo>
                    <a:lnTo>
                      <a:pt x="70" y="36"/>
                    </a:lnTo>
                    <a:lnTo>
                      <a:pt x="60" y="24"/>
                    </a:lnTo>
                    <a:lnTo>
                      <a:pt x="49" y="14"/>
                    </a:lnTo>
                    <a:lnTo>
                      <a:pt x="38" y="6"/>
                    </a:lnTo>
                    <a:lnTo>
                      <a:pt x="27" y="0"/>
                    </a:lnTo>
                    <a:lnTo>
                      <a:pt x="27" y="0"/>
                    </a:lnTo>
                    <a:lnTo>
                      <a:pt x="27" y="0"/>
                    </a:lnTo>
                    <a:lnTo>
                      <a:pt x="1" y="0"/>
                    </a:lnTo>
                    <a:lnTo>
                      <a:pt x="0" y="103"/>
                    </a:lnTo>
                    <a:lnTo>
                      <a:pt x="0" y="103"/>
                    </a:lnTo>
                    <a:lnTo>
                      <a:pt x="3" y="104"/>
                    </a:lnTo>
                    <a:lnTo>
                      <a:pt x="4" y="106"/>
                    </a:lnTo>
                    <a:lnTo>
                      <a:pt x="5" y="109"/>
                    </a:lnTo>
                    <a:lnTo>
                      <a:pt x="4" y="152"/>
                    </a:lnTo>
                    <a:lnTo>
                      <a:pt x="0" y="152"/>
                    </a:lnTo>
                    <a:lnTo>
                      <a:pt x="0" y="152"/>
                    </a:lnTo>
                    <a:lnTo>
                      <a:pt x="47" y="152"/>
                    </a:lnTo>
                    <a:lnTo>
                      <a:pt x="47" y="109"/>
                    </a:lnTo>
                    <a:lnTo>
                      <a:pt x="47" y="109"/>
                    </a:lnTo>
                    <a:lnTo>
                      <a:pt x="48" y="106"/>
                    </a:lnTo>
                    <a:lnTo>
                      <a:pt x="50" y="104"/>
                    </a:lnTo>
                    <a:lnTo>
                      <a:pt x="54" y="104"/>
                    </a:lnTo>
                    <a:lnTo>
                      <a:pt x="54" y="104"/>
                    </a:lnTo>
                    <a:lnTo>
                      <a:pt x="57" y="105"/>
                    </a:lnTo>
                    <a:lnTo>
                      <a:pt x="59" y="106"/>
                    </a:lnTo>
                    <a:lnTo>
                      <a:pt x="59" y="109"/>
                    </a:lnTo>
                    <a:lnTo>
                      <a:pt x="59" y="152"/>
                    </a:lnTo>
                    <a:lnTo>
                      <a:pt x="75" y="152"/>
                    </a:lnTo>
                    <a:lnTo>
                      <a:pt x="75" y="109"/>
                    </a:lnTo>
                    <a:lnTo>
                      <a:pt x="75" y="109"/>
                    </a:lnTo>
                    <a:lnTo>
                      <a:pt x="76" y="107"/>
                    </a:lnTo>
                    <a:lnTo>
                      <a:pt x="77" y="105"/>
                    </a:lnTo>
                    <a:lnTo>
                      <a:pt x="81" y="104"/>
                    </a:lnTo>
                    <a:lnTo>
                      <a:pt x="81" y="104"/>
                    </a:lnTo>
                    <a:lnTo>
                      <a:pt x="84" y="105"/>
                    </a:lnTo>
                    <a:lnTo>
                      <a:pt x="87" y="107"/>
                    </a:lnTo>
                    <a:lnTo>
                      <a:pt x="87" y="109"/>
                    </a:lnTo>
                    <a:lnTo>
                      <a:pt x="87" y="109"/>
                    </a:lnTo>
                    <a:close/>
                    <a:moveTo>
                      <a:pt x="32" y="152"/>
                    </a:moveTo>
                    <a:lnTo>
                      <a:pt x="20" y="152"/>
                    </a:lnTo>
                    <a:lnTo>
                      <a:pt x="21" y="109"/>
                    </a:lnTo>
                    <a:lnTo>
                      <a:pt x="21" y="109"/>
                    </a:lnTo>
                    <a:lnTo>
                      <a:pt x="21" y="106"/>
                    </a:lnTo>
                    <a:lnTo>
                      <a:pt x="23" y="104"/>
                    </a:lnTo>
                    <a:lnTo>
                      <a:pt x="26" y="103"/>
                    </a:lnTo>
                    <a:lnTo>
                      <a:pt x="26" y="103"/>
                    </a:lnTo>
                    <a:lnTo>
                      <a:pt x="30" y="104"/>
                    </a:lnTo>
                    <a:lnTo>
                      <a:pt x="32" y="106"/>
                    </a:lnTo>
                    <a:lnTo>
                      <a:pt x="33" y="109"/>
                    </a:lnTo>
                    <a:lnTo>
                      <a:pt x="32" y="152"/>
                    </a:lnTo>
                    <a:close/>
                  </a:path>
                </a:pathLst>
              </a:custGeom>
              <a:solidFill>
                <a:schemeClr val="accent2">
                  <a:lumMod val="75000"/>
                </a:schemeClr>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31" name="Freeform 147"/>
              <p:cNvSpPr>
                <a:spLocks noEditPoints="1"/>
              </p:cNvSpPr>
              <p:nvPr/>
            </p:nvSpPr>
            <p:spPr bwMode="auto">
              <a:xfrm>
                <a:off x="3167063" y="2900363"/>
                <a:ext cx="558800" cy="244475"/>
              </a:xfrm>
              <a:custGeom>
                <a:avLst/>
                <a:gdLst/>
                <a:ahLst/>
                <a:cxnLst>
                  <a:cxn ang="0">
                    <a:pos x="352" y="5"/>
                  </a:cxn>
                  <a:cxn ang="0">
                    <a:pos x="1" y="0"/>
                  </a:cxn>
                  <a:cxn ang="0">
                    <a:pos x="1" y="41"/>
                  </a:cxn>
                  <a:cxn ang="0">
                    <a:pos x="1" y="41"/>
                  </a:cxn>
                  <a:cxn ang="0">
                    <a:pos x="4" y="42"/>
                  </a:cxn>
                  <a:cxn ang="0">
                    <a:pos x="6" y="43"/>
                  </a:cxn>
                  <a:cxn ang="0">
                    <a:pos x="10" y="45"/>
                  </a:cxn>
                  <a:cxn ang="0">
                    <a:pos x="12" y="49"/>
                  </a:cxn>
                  <a:cxn ang="0">
                    <a:pos x="12" y="50"/>
                  </a:cxn>
                  <a:cxn ang="0">
                    <a:pos x="12" y="94"/>
                  </a:cxn>
                  <a:cxn ang="0">
                    <a:pos x="1" y="94"/>
                  </a:cxn>
                  <a:cxn ang="0">
                    <a:pos x="0" y="154"/>
                  </a:cxn>
                  <a:cxn ang="0">
                    <a:pos x="350" y="154"/>
                  </a:cxn>
                  <a:cxn ang="0">
                    <a:pos x="352" y="5"/>
                  </a:cxn>
                  <a:cxn ang="0">
                    <a:pos x="50" y="95"/>
                  </a:cxn>
                  <a:cxn ang="0">
                    <a:pos x="27" y="94"/>
                  </a:cxn>
                  <a:cxn ang="0">
                    <a:pos x="28" y="10"/>
                  </a:cxn>
                  <a:cxn ang="0">
                    <a:pos x="51" y="10"/>
                  </a:cxn>
                  <a:cxn ang="0">
                    <a:pos x="50" y="95"/>
                  </a:cxn>
                  <a:cxn ang="0">
                    <a:pos x="95" y="95"/>
                  </a:cxn>
                  <a:cxn ang="0">
                    <a:pos x="72" y="95"/>
                  </a:cxn>
                  <a:cxn ang="0">
                    <a:pos x="72" y="11"/>
                  </a:cxn>
                  <a:cxn ang="0">
                    <a:pos x="96" y="11"/>
                  </a:cxn>
                  <a:cxn ang="0">
                    <a:pos x="95" y="95"/>
                  </a:cxn>
                  <a:cxn ang="0">
                    <a:pos x="139" y="96"/>
                  </a:cxn>
                  <a:cxn ang="0">
                    <a:pos x="116" y="95"/>
                  </a:cxn>
                  <a:cxn ang="0">
                    <a:pos x="117" y="11"/>
                  </a:cxn>
                  <a:cxn ang="0">
                    <a:pos x="140" y="11"/>
                  </a:cxn>
                  <a:cxn ang="0">
                    <a:pos x="139" y="96"/>
                  </a:cxn>
                  <a:cxn ang="0">
                    <a:pos x="184" y="96"/>
                  </a:cxn>
                  <a:cxn ang="0">
                    <a:pos x="161" y="96"/>
                  </a:cxn>
                  <a:cxn ang="0">
                    <a:pos x="161" y="12"/>
                  </a:cxn>
                  <a:cxn ang="0">
                    <a:pos x="185" y="12"/>
                  </a:cxn>
                  <a:cxn ang="0">
                    <a:pos x="184" y="96"/>
                  </a:cxn>
                  <a:cxn ang="0">
                    <a:pos x="260" y="120"/>
                  </a:cxn>
                  <a:cxn ang="0">
                    <a:pos x="236" y="120"/>
                  </a:cxn>
                  <a:cxn ang="0">
                    <a:pos x="236" y="85"/>
                  </a:cxn>
                  <a:cxn ang="0">
                    <a:pos x="261" y="85"/>
                  </a:cxn>
                  <a:cxn ang="0">
                    <a:pos x="260" y="120"/>
                  </a:cxn>
                  <a:cxn ang="0">
                    <a:pos x="261" y="65"/>
                  </a:cxn>
                  <a:cxn ang="0">
                    <a:pos x="237" y="64"/>
                  </a:cxn>
                  <a:cxn ang="0">
                    <a:pos x="237" y="30"/>
                  </a:cxn>
                  <a:cxn ang="0">
                    <a:pos x="261" y="30"/>
                  </a:cxn>
                  <a:cxn ang="0">
                    <a:pos x="261" y="65"/>
                  </a:cxn>
                  <a:cxn ang="0">
                    <a:pos x="314" y="120"/>
                  </a:cxn>
                  <a:cxn ang="0">
                    <a:pos x="288" y="120"/>
                  </a:cxn>
                  <a:cxn ang="0">
                    <a:pos x="289" y="85"/>
                  </a:cxn>
                  <a:cxn ang="0">
                    <a:pos x="314" y="86"/>
                  </a:cxn>
                  <a:cxn ang="0">
                    <a:pos x="314" y="120"/>
                  </a:cxn>
                  <a:cxn ang="0">
                    <a:pos x="289" y="65"/>
                  </a:cxn>
                  <a:cxn ang="0">
                    <a:pos x="289" y="30"/>
                  </a:cxn>
                  <a:cxn ang="0">
                    <a:pos x="314" y="30"/>
                  </a:cxn>
                  <a:cxn ang="0">
                    <a:pos x="314" y="65"/>
                  </a:cxn>
                  <a:cxn ang="0">
                    <a:pos x="289" y="65"/>
                  </a:cxn>
                </a:cxnLst>
                <a:rect l="0" t="0" r="r" b="b"/>
                <a:pathLst>
                  <a:path w="352" h="154">
                    <a:moveTo>
                      <a:pt x="352" y="5"/>
                    </a:moveTo>
                    <a:lnTo>
                      <a:pt x="1" y="0"/>
                    </a:lnTo>
                    <a:lnTo>
                      <a:pt x="1" y="41"/>
                    </a:lnTo>
                    <a:lnTo>
                      <a:pt x="1" y="41"/>
                    </a:lnTo>
                    <a:lnTo>
                      <a:pt x="4" y="42"/>
                    </a:lnTo>
                    <a:lnTo>
                      <a:pt x="6" y="43"/>
                    </a:lnTo>
                    <a:lnTo>
                      <a:pt x="10" y="45"/>
                    </a:lnTo>
                    <a:lnTo>
                      <a:pt x="12" y="49"/>
                    </a:lnTo>
                    <a:lnTo>
                      <a:pt x="12" y="50"/>
                    </a:lnTo>
                    <a:lnTo>
                      <a:pt x="12" y="94"/>
                    </a:lnTo>
                    <a:lnTo>
                      <a:pt x="1" y="94"/>
                    </a:lnTo>
                    <a:lnTo>
                      <a:pt x="0" y="154"/>
                    </a:lnTo>
                    <a:lnTo>
                      <a:pt x="350" y="154"/>
                    </a:lnTo>
                    <a:lnTo>
                      <a:pt x="352" y="5"/>
                    </a:lnTo>
                    <a:close/>
                    <a:moveTo>
                      <a:pt x="50" y="95"/>
                    </a:moveTo>
                    <a:lnTo>
                      <a:pt x="27" y="94"/>
                    </a:lnTo>
                    <a:lnTo>
                      <a:pt x="28" y="10"/>
                    </a:lnTo>
                    <a:lnTo>
                      <a:pt x="51" y="10"/>
                    </a:lnTo>
                    <a:lnTo>
                      <a:pt x="50" y="95"/>
                    </a:lnTo>
                    <a:close/>
                    <a:moveTo>
                      <a:pt x="95" y="95"/>
                    </a:moveTo>
                    <a:lnTo>
                      <a:pt x="72" y="95"/>
                    </a:lnTo>
                    <a:lnTo>
                      <a:pt x="72" y="11"/>
                    </a:lnTo>
                    <a:lnTo>
                      <a:pt x="96" y="11"/>
                    </a:lnTo>
                    <a:lnTo>
                      <a:pt x="95" y="95"/>
                    </a:lnTo>
                    <a:close/>
                    <a:moveTo>
                      <a:pt x="139" y="96"/>
                    </a:moveTo>
                    <a:lnTo>
                      <a:pt x="116" y="95"/>
                    </a:lnTo>
                    <a:lnTo>
                      <a:pt x="117" y="11"/>
                    </a:lnTo>
                    <a:lnTo>
                      <a:pt x="140" y="11"/>
                    </a:lnTo>
                    <a:lnTo>
                      <a:pt x="139" y="96"/>
                    </a:lnTo>
                    <a:close/>
                    <a:moveTo>
                      <a:pt x="184" y="96"/>
                    </a:moveTo>
                    <a:lnTo>
                      <a:pt x="161" y="96"/>
                    </a:lnTo>
                    <a:lnTo>
                      <a:pt x="161" y="12"/>
                    </a:lnTo>
                    <a:lnTo>
                      <a:pt x="185" y="12"/>
                    </a:lnTo>
                    <a:lnTo>
                      <a:pt x="184" y="96"/>
                    </a:lnTo>
                    <a:close/>
                    <a:moveTo>
                      <a:pt x="260" y="120"/>
                    </a:moveTo>
                    <a:lnTo>
                      <a:pt x="236" y="120"/>
                    </a:lnTo>
                    <a:lnTo>
                      <a:pt x="236" y="85"/>
                    </a:lnTo>
                    <a:lnTo>
                      <a:pt x="261" y="85"/>
                    </a:lnTo>
                    <a:lnTo>
                      <a:pt x="260" y="120"/>
                    </a:lnTo>
                    <a:close/>
                    <a:moveTo>
                      <a:pt x="261" y="65"/>
                    </a:moveTo>
                    <a:lnTo>
                      <a:pt x="237" y="64"/>
                    </a:lnTo>
                    <a:lnTo>
                      <a:pt x="237" y="30"/>
                    </a:lnTo>
                    <a:lnTo>
                      <a:pt x="261" y="30"/>
                    </a:lnTo>
                    <a:lnTo>
                      <a:pt x="261" y="65"/>
                    </a:lnTo>
                    <a:close/>
                    <a:moveTo>
                      <a:pt x="314" y="120"/>
                    </a:moveTo>
                    <a:lnTo>
                      <a:pt x="288" y="120"/>
                    </a:lnTo>
                    <a:lnTo>
                      <a:pt x="289" y="85"/>
                    </a:lnTo>
                    <a:lnTo>
                      <a:pt x="314" y="86"/>
                    </a:lnTo>
                    <a:lnTo>
                      <a:pt x="314" y="120"/>
                    </a:lnTo>
                    <a:close/>
                    <a:moveTo>
                      <a:pt x="289" y="65"/>
                    </a:moveTo>
                    <a:lnTo>
                      <a:pt x="289" y="30"/>
                    </a:lnTo>
                    <a:lnTo>
                      <a:pt x="314" y="30"/>
                    </a:lnTo>
                    <a:lnTo>
                      <a:pt x="314" y="65"/>
                    </a:lnTo>
                    <a:lnTo>
                      <a:pt x="289" y="65"/>
                    </a:lnTo>
                    <a:close/>
                  </a:path>
                </a:pathLst>
              </a:custGeom>
              <a:solidFill>
                <a:schemeClr val="accent2">
                  <a:lumMod val="75000"/>
                </a:schemeClr>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32" name="Freeform 148"/>
              <p:cNvSpPr/>
              <p:nvPr/>
            </p:nvSpPr>
            <p:spPr bwMode="auto">
              <a:xfrm>
                <a:off x="3168650" y="2824163"/>
                <a:ext cx="557213" cy="84138"/>
              </a:xfrm>
              <a:custGeom>
                <a:avLst/>
                <a:gdLst/>
                <a:ahLst/>
                <a:cxnLst>
                  <a:cxn ang="0">
                    <a:pos x="351" y="52"/>
                  </a:cxn>
                  <a:cxn ang="0">
                    <a:pos x="208" y="51"/>
                  </a:cxn>
                  <a:cxn ang="0">
                    <a:pos x="209" y="21"/>
                  </a:cxn>
                  <a:cxn ang="0">
                    <a:pos x="142" y="20"/>
                  </a:cxn>
                  <a:cxn ang="0">
                    <a:pos x="144" y="1"/>
                  </a:cxn>
                  <a:cxn ang="0">
                    <a:pos x="120" y="1"/>
                  </a:cxn>
                  <a:cxn ang="0">
                    <a:pos x="120" y="0"/>
                  </a:cxn>
                  <a:cxn ang="0">
                    <a:pos x="107" y="0"/>
                  </a:cxn>
                  <a:cxn ang="0">
                    <a:pos x="107" y="1"/>
                  </a:cxn>
                  <a:cxn ang="0">
                    <a:pos x="92" y="0"/>
                  </a:cxn>
                  <a:cxn ang="0">
                    <a:pos x="92" y="0"/>
                  </a:cxn>
                  <a:cxn ang="0">
                    <a:pos x="73" y="0"/>
                  </a:cxn>
                  <a:cxn ang="0">
                    <a:pos x="73" y="0"/>
                  </a:cxn>
                  <a:cxn ang="0">
                    <a:pos x="59" y="0"/>
                  </a:cxn>
                  <a:cxn ang="0">
                    <a:pos x="59" y="0"/>
                  </a:cxn>
                  <a:cxn ang="0">
                    <a:pos x="40" y="0"/>
                  </a:cxn>
                  <a:cxn ang="0">
                    <a:pos x="40" y="0"/>
                  </a:cxn>
                  <a:cxn ang="0">
                    <a:pos x="26" y="0"/>
                  </a:cxn>
                  <a:cxn ang="0">
                    <a:pos x="26" y="0"/>
                  </a:cxn>
                  <a:cxn ang="0">
                    <a:pos x="7" y="0"/>
                  </a:cxn>
                  <a:cxn ang="0">
                    <a:pos x="7" y="0"/>
                  </a:cxn>
                  <a:cxn ang="0">
                    <a:pos x="1" y="0"/>
                  </a:cxn>
                  <a:cxn ang="0">
                    <a:pos x="0" y="48"/>
                  </a:cxn>
                  <a:cxn ang="0">
                    <a:pos x="351" y="53"/>
                  </a:cxn>
                  <a:cxn ang="0">
                    <a:pos x="351" y="52"/>
                  </a:cxn>
                </a:cxnLst>
                <a:rect l="0" t="0" r="r" b="b"/>
                <a:pathLst>
                  <a:path w="351" h="52">
                    <a:moveTo>
                      <a:pt x="351" y="52"/>
                    </a:moveTo>
                    <a:lnTo>
                      <a:pt x="208" y="51"/>
                    </a:lnTo>
                    <a:lnTo>
                      <a:pt x="209" y="21"/>
                    </a:lnTo>
                    <a:lnTo>
                      <a:pt x="142" y="20"/>
                    </a:lnTo>
                    <a:lnTo>
                      <a:pt x="144" y="1"/>
                    </a:lnTo>
                    <a:lnTo>
                      <a:pt x="120" y="1"/>
                    </a:lnTo>
                    <a:lnTo>
                      <a:pt x="120" y="0"/>
                    </a:lnTo>
                    <a:lnTo>
                      <a:pt x="107" y="0"/>
                    </a:lnTo>
                    <a:lnTo>
                      <a:pt x="107" y="1"/>
                    </a:lnTo>
                    <a:lnTo>
                      <a:pt x="92" y="0"/>
                    </a:lnTo>
                    <a:lnTo>
                      <a:pt x="92" y="0"/>
                    </a:lnTo>
                    <a:lnTo>
                      <a:pt x="73" y="0"/>
                    </a:lnTo>
                    <a:lnTo>
                      <a:pt x="73" y="0"/>
                    </a:lnTo>
                    <a:lnTo>
                      <a:pt x="59" y="0"/>
                    </a:lnTo>
                    <a:lnTo>
                      <a:pt x="59" y="0"/>
                    </a:lnTo>
                    <a:lnTo>
                      <a:pt x="40" y="0"/>
                    </a:lnTo>
                    <a:lnTo>
                      <a:pt x="40" y="0"/>
                    </a:lnTo>
                    <a:lnTo>
                      <a:pt x="26" y="0"/>
                    </a:lnTo>
                    <a:lnTo>
                      <a:pt x="26" y="0"/>
                    </a:lnTo>
                    <a:lnTo>
                      <a:pt x="7" y="0"/>
                    </a:lnTo>
                    <a:lnTo>
                      <a:pt x="7" y="0"/>
                    </a:lnTo>
                    <a:lnTo>
                      <a:pt x="1" y="0"/>
                    </a:lnTo>
                    <a:lnTo>
                      <a:pt x="0" y="48"/>
                    </a:lnTo>
                    <a:lnTo>
                      <a:pt x="351" y="53"/>
                    </a:lnTo>
                    <a:lnTo>
                      <a:pt x="351" y="52"/>
                    </a:lnTo>
                    <a:close/>
                  </a:path>
                </a:pathLst>
              </a:custGeom>
              <a:solidFill>
                <a:schemeClr val="accent2">
                  <a:lumMod val="40000"/>
                  <a:lumOff val="60000"/>
                </a:schemeClr>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33" name="Freeform 149"/>
              <p:cNvSpPr/>
              <p:nvPr/>
            </p:nvSpPr>
            <p:spPr bwMode="auto">
              <a:xfrm>
                <a:off x="2835275" y="2820988"/>
                <a:ext cx="334963" cy="79375"/>
              </a:xfrm>
              <a:custGeom>
                <a:avLst/>
                <a:gdLst/>
                <a:ahLst/>
                <a:cxnLst>
                  <a:cxn ang="0">
                    <a:pos x="211" y="1"/>
                  </a:cxn>
                  <a:cxn ang="0">
                    <a:pos x="143" y="1"/>
                  </a:cxn>
                  <a:cxn ang="0">
                    <a:pos x="136" y="1"/>
                  </a:cxn>
                  <a:cxn ang="0">
                    <a:pos x="136" y="1"/>
                  </a:cxn>
                  <a:cxn ang="0">
                    <a:pos x="118" y="0"/>
                  </a:cxn>
                  <a:cxn ang="0">
                    <a:pos x="118" y="0"/>
                  </a:cxn>
                  <a:cxn ang="0">
                    <a:pos x="102" y="0"/>
                  </a:cxn>
                  <a:cxn ang="0">
                    <a:pos x="102" y="0"/>
                  </a:cxn>
                  <a:cxn ang="0">
                    <a:pos x="89" y="0"/>
                  </a:cxn>
                  <a:cxn ang="0">
                    <a:pos x="89" y="1"/>
                  </a:cxn>
                  <a:cxn ang="0">
                    <a:pos x="66" y="0"/>
                  </a:cxn>
                  <a:cxn ang="0">
                    <a:pos x="66" y="19"/>
                  </a:cxn>
                  <a:cxn ang="0">
                    <a:pos x="0" y="19"/>
                  </a:cxn>
                  <a:cxn ang="0">
                    <a:pos x="0" y="47"/>
                  </a:cxn>
                  <a:cxn ang="0">
                    <a:pos x="211" y="50"/>
                  </a:cxn>
                  <a:cxn ang="0">
                    <a:pos x="211" y="1"/>
                  </a:cxn>
                </a:cxnLst>
                <a:rect l="0" t="0" r="r" b="b"/>
                <a:pathLst>
                  <a:path w="211" h="50">
                    <a:moveTo>
                      <a:pt x="211" y="1"/>
                    </a:moveTo>
                    <a:lnTo>
                      <a:pt x="143" y="1"/>
                    </a:lnTo>
                    <a:lnTo>
                      <a:pt x="136" y="1"/>
                    </a:lnTo>
                    <a:lnTo>
                      <a:pt x="136" y="1"/>
                    </a:lnTo>
                    <a:lnTo>
                      <a:pt x="118" y="0"/>
                    </a:lnTo>
                    <a:lnTo>
                      <a:pt x="118" y="0"/>
                    </a:lnTo>
                    <a:lnTo>
                      <a:pt x="102" y="0"/>
                    </a:lnTo>
                    <a:lnTo>
                      <a:pt x="102" y="0"/>
                    </a:lnTo>
                    <a:lnTo>
                      <a:pt x="89" y="0"/>
                    </a:lnTo>
                    <a:lnTo>
                      <a:pt x="89" y="1"/>
                    </a:lnTo>
                    <a:lnTo>
                      <a:pt x="66" y="0"/>
                    </a:lnTo>
                    <a:lnTo>
                      <a:pt x="66" y="19"/>
                    </a:lnTo>
                    <a:lnTo>
                      <a:pt x="0" y="19"/>
                    </a:lnTo>
                    <a:lnTo>
                      <a:pt x="0" y="47"/>
                    </a:lnTo>
                    <a:lnTo>
                      <a:pt x="211" y="50"/>
                    </a:lnTo>
                    <a:lnTo>
                      <a:pt x="211" y="1"/>
                    </a:lnTo>
                    <a:close/>
                  </a:path>
                </a:pathLst>
              </a:custGeom>
              <a:solidFill>
                <a:schemeClr val="accent2">
                  <a:lumMod val="60000"/>
                  <a:lumOff val="40000"/>
                </a:schemeClr>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34" name="Freeform 150"/>
              <p:cNvSpPr/>
              <p:nvPr/>
            </p:nvSpPr>
            <p:spPr bwMode="auto">
              <a:xfrm>
                <a:off x="2963863" y="2676526"/>
                <a:ext cx="207963" cy="36513"/>
              </a:xfrm>
              <a:custGeom>
                <a:avLst/>
                <a:gdLst/>
                <a:ahLst/>
                <a:cxnLst>
                  <a:cxn ang="0">
                    <a:pos x="131" y="1"/>
                  </a:cxn>
                  <a:cxn ang="0">
                    <a:pos x="9" y="0"/>
                  </a:cxn>
                  <a:cxn ang="0">
                    <a:pos x="9" y="0"/>
                  </a:cxn>
                  <a:cxn ang="0">
                    <a:pos x="6" y="1"/>
                  </a:cxn>
                  <a:cxn ang="0">
                    <a:pos x="3" y="4"/>
                  </a:cxn>
                  <a:cxn ang="0">
                    <a:pos x="1" y="8"/>
                  </a:cxn>
                  <a:cxn ang="0">
                    <a:pos x="0" y="11"/>
                  </a:cxn>
                  <a:cxn ang="0">
                    <a:pos x="0" y="11"/>
                  </a:cxn>
                  <a:cxn ang="0">
                    <a:pos x="0" y="15"/>
                  </a:cxn>
                  <a:cxn ang="0">
                    <a:pos x="3" y="17"/>
                  </a:cxn>
                  <a:cxn ang="0">
                    <a:pos x="5" y="21"/>
                  </a:cxn>
                  <a:cxn ang="0">
                    <a:pos x="8" y="22"/>
                  </a:cxn>
                  <a:cxn ang="0">
                    <a:pos x="8" y="22"/>
                  </a:cxn>
                  <a:cxn ang="0">
                    <a:pos x="130" y="23"/>
                  </a:cxn>
                  <a:cxn ang="0">
                    <a:pos x="131" y="1"/>
                  </a:cxn>
                </a:cxnLst>
                <a:rect l="0" t="0" r="r" b="b"/>
                <a:pathLst>
                  <a:path w="131" h="23">
                    <a:moveTo>
                      <a:pt x="131" y="1"/>
                    </a:moveTo>
                    <a:lnTo>
                      <a:pt x="9" y="0"/>
                    </a:lnTo>
                    <a:lnTo>
                      <a:pt x="9" y="0"/>
                    </a:lnTo>
                    <a:lnTo>
                      <a:pt x="6" y="1"/>
                    </a:lnTo>
                    <a:lnTo>
                      <a:pt x="3" y="4"/>
                    </a:lnTo>
                    <a:lnTo>
                      <a:pt x="1" y="8"/>
                    </a:lnTo>
                    <a:lnTo>
                      <a:pt x="0" y="11"/>
                    </a:lnTo>
                    <a:lnTo>
                      <a:pt x="0" y="11"/>
                    </a:lnTo>
                    <a:lnTo>
                      <a:pt x="0" y="15"/>
                    </a:lnTo>
                    <a:lnTo>
                      <a:pt x="3" y="17"/>
                    </a:lnTo>
                    <a:lnTo>
                      <a:pt x="5" y="21"/>
                    </a:lnTo>
                    <a:lnTo>
                      <a:pt x="8" y="22"/>
                    </a:lnTo>
                    <a:lnTo>
                      <a:pt x="8" y="22"/>
                    </a:lnTo>
                    <a:lnTo>
                      <a:pt x="130" y="23"/>
                    </a:lnTo>
                    <a:lnTo>
                      <a:pt x="131" y="1"/>
                    </a:lnTo>
                    <a:close/>
                  </a:path>
                </a:pathLst>
              </a:custGeom>
              <a:solidFill>
                <a:schemeClr val="accent2">
                  <a:lumMod val="60000"/>
                  <a:lumOff val="40000"/>
                </a:schemeClr>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35" name="Freeform 151"/>
              <p:cNvSpPr/>
              <p:nvPr/>
            </p:nvSpPr>
            <p:spPr bwMode="auto">
              <a:xfrm>
                <a:off x="3170238" y="2678113"/>
                <a:ext cx="203200" cy="36513"/>
              </a:xfrm>
              <a:custGeom>
                <a:avLst/>
                <a:gdLst/>
                <a:ahLst/>
                <a:cxnLst>
                  <a:cxn ang="0">
                    <a:pos x="128" y="13"/>
                  </a:cxn>
                  <a:cxn ang="0">
                    <a:pos x="128" y="13"/>
                  </a:cxn>
                  <a:cxn ang="0">
                    <a:pos x="128" y="9"/>
                  </a:cxn>
                  <a:cxn ang="0">
                    <a:pos x="126" y="5"/>
                  </a:cxn>
                  <a:cxn ang="0">
                    <a:pos x="122" y="3"/>
                  </a:cxn>
                  <a:cxn ang="0">
                    <a:pos x="118" y="2"/>
                  </a:cxn>
                  <a:cxn ang="0">
                    <a:pos x="103" y="2"/>
                  </a:cxn>
                  <a:cxn ang="0">
                    <a:pos x="103" y="2"/>
                  </a:cxn>
                  <a:cxn ang="0">
                    <a:pos x="88" y="1"/>
                  </a:cxn>
                  <a:cxn ang="0">
                    <a:pos x="88" y="2"/>
                  </a:cxn>
                  <a:cxn ang="0">
                    <a:pos x="76" y="1"/>
                  </a:cxn>
                  <a:cxn ang="0">
                    <a:pos x="76" y="1"/>
                  </a:cxn>
                  <a:cxn ang="0">
                    <a:pos x="60" y="1"/>
                  </a:cxn>
                  <a:cxn ang="0">
                    <a:pos x="60" y="1"/>
                  </a:cxn>
                  <a:cxn ang="0">
                    <a:pos x="48" y="1"/>
                  </a:cxn>
                  <a:cxn ang="0">
                    <a:pos x="48" y="1"/>
                  </a:cxn>
                  <a:cxn ang="0">
                    <a:pos x="0" y="0"/>
                  </a:cxn>
                  <a:cxn ang="0">
                    <a:pos x="0" y="22"/>
                  </a:cxn>
                  <a:cxn ang="0">
                    <a:pos x="122" y="23"/>
                  </a:cxn>
                  <a:cxn ang="0">
                    <a:pos x="122" y="23"/>
                  </a:cxn>
                  <a:cxn ang="0">
                    <a:pos x="124" y="22"/>
                  </a:cxn>
                  <a:cxn ang="0">
                    <a:pos x="127" y="20"/>
                  </a:cxn>
                  <a:cxn ang="0">
                    <a:pos x="128" y="16"/>
                  </a:cxn>
                  <a:cxn ang="0">
                    <a:pos x="128" y="13"/>
                  </a:cxn>
                  <a:cxn ang="0">
                    <a:pos x="128" y="13"/>
                  </a:cxn>
                </a:cxnLst>
                <a:rect l="0" t="0" r="r" b="b"/>
                <a:pathLst>
                  <a:path w="128" h="23">
                    <a:moveTo>
                      <a:pt x="128" y="13"/>
                    </a:moveTo>
                    <a:lnTo>
                      <a:pt x="128" y="13"/>
                    </a:lnTo>
                    <a:lnTo>
                      <a:pt x="128" y="9"/>
                    </a:lnTo>
                    <a:lnTo>
                      <a:pt x="126" y="5"/>
                    </a:lnTo>
                    <a:lnTo>
                      <a:pt x="122" y="3"/>
                    </a:lnTo>
                    <a:lnTo>
                      <a:pt x="118" y="2"/>
                    </a:lnTo>
                    <a:lnTo>
                      <a:pt x="103" y="2"/>
                    </a:lnTo>
                    <a:lnTo>
                      <a:pt x="103" y="2"/>
                    </a:lnTo>
                    <a:lnTo>
                      <a:pt x="88" y="1"/>
                    </a:lnTo>
                    <a:lnTo>
                      <a:pt x="88" y="2"/>
                    </a:lnTo>
                    <a:lnTo>
                      <a:pt x="76" y="1"/>
                    </a:lnTo>
                    <a:lnTo>
                      <a:pt x="76" y="1"/>
                    </a:lnTo>
                    <a:lnTo>
                      <a:pt x="60" y="1"/>
                    </a:lnTo>
                    <a:lnTo>
                      <a:pt x="60" y="1"/>
                    </a:lnTo>
                    <a:lnTo>
                      <a:pt x="48" y="1"/>
                    </a:lnTo>
                    <a:lnTo>
                      <a:pt x="48" y="1"/>
                    </a:lnTo>
                    <a:lnTo>
                      <a:pt x="0" y="0"/>
                    </a:lnTo>
                    <a:lnTo>
                      <a:pt x="0" y="22"/>
                    </a:lnTo>
                    <a:lnTo>
                      <a:pt x="122" y="23"/>
                    </a:lnTo>
                    <a:lnTo>
                      <a:pt x="122" y="23"/>
                    </a:lnTo>
                    <a:lnTo>
                      <a:pt x="124" y="22"/>
                    </a:lnTo>
                    <a:lnTo>
                      <a:pt x="127" y="20"/>
                    </a:lnTo>
                    <a:lnTo>
                      <a:pt x="128" y="16"/>
                    </a:lnTo>
                    <a:lnTo>
                      <a:pt x="128" y="13"/>
                    </a:lnTo>
                    <a:lnTo>
                      <a:pt x="128" y="13"/>
                    </a:lnTo>
                    <a:close/>
                  </a:path>
                </a:pathLst>
              </a:custGeom>
              <a:solidFill>
                <a:schemeClr val="accent2">
                  <a:lumMod val="40000"/>
                  <a:lumOff val="60000"/>
                </a:schemeClr>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36" name="Freeform 316"/>
              <p:cNvSpPr/>
              <p:nvPr/>
            </p:nvSpPr>
            <p:spPr bwMode="auto">
              <a:xfrm>
                <a:off x="2654300" y="2501901"/>
                <a:ext cx="141288" cy="68263"/>
              </a:xfrm>
              <a:custGeom>
                <a:avLst/>
                <a:gdLst/>
                <a:ahLst/>
                <a:cxnLst>
                  <a:cxn ang="0">
                    <a:pos x="89" y="30"/>
                  </a:cxn>
                  <a:cxn ang="0">
                    <a:pos x="89" y="30"/>
                  </a:cxn>
                  <a:cxn ang="0">
                    <a:pos x="88" y="25"/>
                  </a:cxn>
                  <a:cxn ang="0">
                    <a:pos x="85" y="21"/>
                  </a:cxn>
                  <a:cxn ang="0">
                    <a:pos x="80" y="18"/>
                  </a:cxn>
                  <a:cxn ang="0">
                    <a:pos x="75" y="17"/>
                  </a:cxn>
                  <a:cxn ang="0">
                    <a:pos x="75" y="17"/>
                  </a:cxn>
                  <a:cxn ang="0">
                    <a:pos x="72" y="12"/>
                  </a:cxn>
                  <a:cxn ang="0">
                    <a:pos x="69" y="8"/>
                  </a:cxn>
                  <a:cxn ang="0">
                    <a:pos x="64" y="6"/>
                  </a:cxn>
                  <a:cxn ang="0">
                    <a:pos x="57" y="5"/>
                  </a:cxn>
                  <a:cxn ang="0">
                    <a:pos x="57" y="5"/>
                  </a:cxn>
                  <a:cxn ang="0">
                    <a:pos x="52" y="6"/>
                  </a:cxn>
                  <a:cxn ang="0">
                    <a:pos x="46" y="8"/>
                  </a:cxn>
                  <a:cxn ang="0">
                    <a:pos x="46" y="8"/>
                  </a:cxn>
                  <a:cxn ang="0">
                    <a:pos x="44" y="5"/>
                  </a:cxn>
                  <a:cxn ang="0">
                    <a:pos x="41" y="2"/>
                  </a:cxn>
                  <a:cxn ang="0">
                    <a:pos x="36" y="1"/>
                  </a:cxn>
                  <a:cxn ang="0">
                    <a:pos x="32" y="0"/>
                  </a:cxn>
                  <a:cxn ang="0">
                    <a:pos x="32" y="0"/>
                  </a:cxn>
                  <a:cxn ang="0">
                    <a:pos x="25" y="1"/>
                  </a:cxn>
                  <a:cxn ang="0">
                    <a:pos x="20" y="5"/>
                  </a:cxn>
                  <a:cxn ang="0">
                    <a:pos x="15" y="8"/>
                  </a:cxn>
                  <a:cxn ang="0">
                    <a:pos x="14" y="11"/>
                  </a:cxn>
                  <a:cxn ang="0">
                    <a:pos x="14" y="13"/>
                  </a:cxn>
                  <a:cxn ang="0">
                    <a:pos x="14" y="13"/>
                  </a:cxn>
                  <a:cxn ang="0">
                    <a:pos x="15" y="17"/>
                  </a:cxn>
                  <a:cxn ang="0">
                    <a:pos x="15" y="17"/>
                  </a:cxn>
                  <a:cxn ang="0">
                    <a:pos x="9" y="18"/>
                  </a:cxn>
                  <a:cxn ang="0">
                    <a:pos x="4" y="21"/>
                  </a:cxn>
                  <a:cxn ang="0">
                    <a:pos x="1" y="25"/>
                  </a:cxn>
                  <a:cxn ang="0">
                    <a:pos x="0" y="30"/>
                  </a:cxn>
                  <a:cxn ang="0">
                    <a:pos x="0" y="30"/>
                  </a:cxn>
                  <a:cxn ang="0">
                    <a:pos x="1" y="35"/>
                  </a:cxn>
                  <a:cxn ang="0">
                    <a:pos x="3" y="39"/>
                  </a:cxn>
                  <a:cxn ang="0">
                    <a:pos x="9" y="42"/>
                  </a:cxn>
                  <a:cxn ang="0">
                    <a:pos x="14" y="43"/>
                  </a:cxn>
                  <a:cxn ang="0">
                    <a:pos x="14" y="43"/>
                  </a:cxn>
                  <a:cxn ang="0">
                    <a:pos x="15" y="43"/>
                  </a:cxn>
                  <a:cxn ang="0">
                    <a:pos x="15" y="43"/>
                  </a:cxn>
                  <a:cxn ang="0">
                    <a:pos x="17" y="43"/>
                  </a:cxn>
                  <a:cxn ang="0">
                    <a:pos x="17" y="43"/>
                  </a:cxn>
                  <a:cxn ang="0">
                    <a:pos x="18" y="43"/>
                  </a:cxn>
                  <a:cxn ang="0">
                    <a:pos x="74" y="43"/>
                  </a:cxn>
                  <a:cxn ang="0">
                    <a:pos x="74" y="43"/>
                  </a:cxn>
                  <a:cxn ang="0">
                    <a:pos x="74" y="43"/>
                  </a:cxn>
                  <a:cxn ang="0">
                    <a:pos x="80" y="42"/>
                  </a:cxn>
                  <a:cxn ang="0">
                    <a:pos x="85" y="39"/>
                  </a:cxn>
                  <a:cxn ang="0">
                    <a:pos x="88" y="35"/>
                  </a:cxn>
                  <a:cxn ang="0">
                    <a:pos x="89" y="30"/>
                  </a:cxn>
                  <a:cxn ang="0">
                    <a:pos x="89" y="30"/>
                  </a:cxn>
                </a:cxnLst>
                <a:rect l="0" t="0" r="r" b="b"/>
                <a:pathLst>
                  <a:path w="89" h="43">
                    <a:moveTo>
                      <a:pt x="89" y="30"/>
                    </a:moveTo>
                    <a:lnTo>
                      <a:pt x="89" y="30"/>
                    </a:lnTo>
                    <a:lnTo>
                      <a:pt x="88" y="25"/>
                    </a:lnTo>
                    <a:lnTo>
                      <a:pt x="85" y="21"/>
                    </a:lnTo>
                    <a:lnTo>
                      <a:pt x="80" y="18"/>
                    </a:lnTo>
                    <a:lnTo>
                      <a:pt x="75" y="17"/>
                    </a:lnTo>
                    <a:lnTo>
                      <a:pt x="75" y="17"/>
                    </a:lnTo>
                    <a:lnTo>
                      <a:pt x="72" y="12"/>
                    </a:lnTo>
                    <a:lnTo>
                      <a:pt x="69" y="8"/>
                    </a:lnTo>
                    <a:lnTo>
                      <a:pt x="64" y="6"/>
                    </a:lnTo>
                    <a:lnTo>
                      <a:pt x="57" y="5"/>
                    </a:lnTo>
                    <a:lnTo>
                      <a:pt x="57" y="5"/>
                    </a:lnTo>
                    <a:lnTo>
                      <a:pt x="52" y="6"/>
                    </a:lnTo>
                    <a:lnTo>
                      <a:pt x="46" y="8"/>
                    </a:lnTo>
                    <a:lnTo>
                      <a:pt x="46" y="8"/>
                    </a:lnTo>
                    <a:lnTo>
                      <a:pt x="44" y="5"/>
                    </a:lnTo>
                    <a:lnTo>
                      <a:pt x="41" y="2"/>
                    </a:lnTo>
                    <a:lnTo>
                      <a:pt x="36" y="1"/>
                    </a:lnTo>
                    <a:lnTo>
                      <a:pt x="32" y="0"/>
                    </a:lnTo>
                    <a:lnTo>
                      <a:pt x="32" y="0"/>
                    </a:lnTo>
                    <a:lnTo>
                      <a:pt x="25" y="1"/>
                    </a:lnTo>
                    <a:lnTo>
                      <a:pt x="20" y="5"/>
                    </a:lnTo>
                    <a:lnTo>
                      <a:pt x="15" y="8"/>
                    </a:lnTo>
                    <a:lnTo>
                      <a:pt x="14" y="11"/>
                    </a:lnTo>
                    <a:lnTo>
                      <a:pt x="14" y="13"/>
                    </a:lnTo>
                    <a:lnTo>
                      <a:pt x="14" y="13"/>
                    </a:lnTo>
                    <a:lnTo>
                      <a:pt x="15" y="17"/>
                    </a:lnTo>
                    <a:lnTo>
                      <a:pt x="15" y="17"/>
                    </a:lnTo>
                    <a:lnTo>
                      <a:pt x="9" y="18"/>
                    </a:lnTo>
                    <a:lnTo>
                      <a:pt x="4" y="21"/>
                    </a:lnTo>
                    <a:lnTo>
                      <a:pt x="1" y="25"/>
                    </a:lnTo>
                    <a:lnTo>
                      <a:pt x="0" y="30"/>
                    </a:lnTo>
                    <a:lnTo>
                      <a:pt x="0" y="30"/>
                    </a:lnTo>
                    <a:lnTo>
                      <a:pt x="1" y="35"/>
                    </a:lnTo>
                    <a:lnTo>
                      <a:pt x="3" y="39"/>
                    </a:lnTo>
                    <a:lnTo>
                      <a:pt x="9" y="42"/>
                    </a:lnTo>
                    <a:lnTo>
                      <a:pt x="14" y="43"/>
                    </a:lnTo>
                    <a:lnTo>
                      <a:pt x="14" y="43"/>
                    </a:lnTo>
                    <a:lnTo>
                      <a:pt x="15" y="43"/>
                    </a:lnTo>
                    <a:lnTo>
                      <a:pt x="15" y="43"/>
                    </a:lnTo>
                    <a:lnTo>
                      <a:pt x="17" y="43"/>
                    </a:lnTo>
                    <a:lnTo>
                      <a:pt x="17" y="43"/>
                    </a:lnTo>
                    <a:lnTo>
                      <a:pt x="18" y="43"/>
                    </a:lnTo>
                    <a:lnTo>
                      <a:pt x="74" y="43"/>
                    </a:lnTo>
                    <a:lnTo>
                      <a:pt x="74" y="43"/>
                    </a:lnTo>
                    <a:lnTo>
                      <a:pt x="74" y="43"/>
                    </a:lnTo>
                    <a:lnTo>
                      <a:pt x="80" y="42"/>
                    </a:lnTo>
                    <a:lnTo>
                      <a:pt x="85" y="39"/>
                    </a:lnTo>
                    <a:lnTo>
                      <a:pt x="88" y="35"/>
                    </a:lnTo>
                    <a:lnTo>
                      <a:pt x="89" y="30"/>
                    </a:lnTo>
                    <a:lnTo>
                      <a:pt x="89" y="30"/>
                    </a:lnTo>
                    <a:close/>
                  </a:path>
                </a:pathLst>
              </a:custGeom>
              <a:solidFill>
                <a:schemeClr val="accent2">
                  <a:lumMod val="40000"/>
                  <a:lumOff val="60000"/>
                </a:schemeClr>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37" name="Freeform 317"/>
              <p:cNvSpPr/>
              <p:nvPr/>
            </p:nvSpPr>
            <p:spPr bwMode="auto">
              <a:xfrm>
                <a:off x="3459163" y="2374901"/>
                <a:ext cx="284163" cy="136525"/>
              </a:xfrm>
              <a:custGeom>
                <a:avLst/>
                <a:gdLst/>
                <a:ahLst/>
                <a:cxnLst>
                  <a:cxn ang="0">
                    <a:pos x="179" y="59"/>
                  </a:cxn>
                  <a:cxn ang="0">
                    <a:pos x="177" y="49"/>
                  </a:cxn>
                  <a:cxn ang="0">
                    <a:pos x="170" y="42"/>
                  </a:cxn>
                  <a:cxn ang="0">
                    <a:pos x="160" y="36"/>
                  </a:cxn>
                  <a:cxn ang="0">
                    <a:pos x="148" y="33"/>
                  </a:cxn>
                  <a:cxn ang="0">
                    <a:pos x="147" y="29"/>
                  </a:cxn>
                  <a:cxn ang="0">
                    <a:pos x="143" y="20"/>
                  </a:cxn>
                  <a:cxn ang="0">
                    <a:pos x="133" y="13"/>
                  </a:cxn>
                  <a:cxn ang="0">
                    <a:pos x="122" y="9"/>
                  </a:cxn>
                  <a:cxn ang="0">
                    <a:pos x="115" y="9"/>
                  </a:cxn>
                  <a:cxn ang="0">
                    <a:pos x="103" y="10"/>
                  </a:cxn>
                  <a:cxn ang="0">
                    <a:pos x="93" y="14"/>
                  </a:cxn>
                  <a:cxn ang="0">
                    <a:pos x="88" y="9"/>
                  </a:cxn>
                  <a:cxn ang="0">
                    <a:pos x="72" y="1"/>
                  </a:cxn>
                  <a:cxn ang="0">
                    <a:pos x="64" y="0"/>
                  </a:cxn>
                  <a:cxn ang="0">
                    <a:pos x="51" y="2"/>
                  </a:cxn>
                  <a:cxn ang="0">
                    <a:pos x="40" y="8"/>
                  </a:cxn>
                  <a:cxn ang="0">
                    <a:pos x="33" y="17"/>
                  </a:cxn>
                  <a:cxn ang="0">
                    <a:pos x="30" y="26"/>
                  </a:cxn>
                  <a:cxn ang="0">
                    <a:pos x="31" y="33"/>
                  </a:cxn>
                  <a:cxn ang="0">
                    <a:pos x="24" y="34"/>
                  </a:cxn>
                  <a:cxn ang="0">
                    <a:pos x="13" y="39"/>
                  </a:cxn>
                  <a:cxn ang="0">
                    <a:pos x="6" y="45"/>
                  </a:cxn>
                  <a:cxn ang="0">
                    <a:pos x="1" y="54"/>
                  </a:cxn>
                  <a:cxn ang="0">
                    <a:pos x="0" y="59"/>
                  </a:cxn>
                  <a:cxn ang="0">
                    <a:pos x="2" y="69"/>
                  </a:cxn>
                  <a:cxn ang="0">
                    <a:pos x="9" y="77"/>
                  </a:cxn>
                  <a:cxn ang="0">
                    <a:pos x="19" y="82"/>
                  </a:cxn>
                  <a:cxn ang="0">
                    <a:pos x="30" y="86"/>
                  </a:cxn>
                  <a:cxn ang="0">
                    <a:pos x="32" y="86"/>
                  </a:cxn>
                  <a:cxn ang="0">
                    <a:pos x="34" y="86"/>
                  </a:cxn>
                  <a:cxn ang="0">
                    <a:pos x="35" y="86"/>
                  </a:cxn>
                  <a:cxn ang="0">
                    <a:pos x="147" y="86"/>
                  </a:cxn>
                  <a:cxn ang="0">
                    <a:pos x="154" y="85"/>
                  </a:cxn>
                  <a:cxn ang="0">
                    <a:pos x="165" y="80"/>
                  </a:cxn>
                  <a:cxn ang="0">
                    <a:pos x="173" y="74"/>
                  </a:cxn>
                  <a:cxn ang="0">
                    <a:pos x="178" y="65"/>
                  </a:cxn>
                  <a:cxn ang="0">
                    <a:pos x="179" y="59"/>
                  </a:cxn>
                </a:cxnLst>
                <a:rect l="0" t="0" r="r" b="b"/>
                <a:pathLst>
                  <a:path w="179" h="86">
                    <a:moveTo>
                      <a:pt x="179" y="59"/>
                    </a:moveTo>
                    <a:lnTo>
                      <a:pt x="179" y="59"/>
                    </a:lnTo>
                    <a:lnTo>
                      <a:pt x="178" y="54"/>
                    </a:lnTo>
                    <a:lnTo>
                      <a:pt x="177" y="49"/>
                    </a:lnTo>
                    <a:lnTo>
                      <a:pt x="173" y="45"/>
                    </a:lnTo>
                    <a:lnTo>
                      <a:pt x="170" y="42"/>
                    </a:lnTo>
                    <a:lnTo>
                      <a:pt x="166" y="39"/>
                    </a:lnTo>
                    <a:lnTo>
                      <a:pt x="160" y="36"/>
                    </a:lnTo>
                    <a:lnTo>
                      <a:pt x="155" y="34"/>
                    </a:lnTo>
                    <a:lnTo>
                      <a:pt x="148" y="33"/>
                    </a:lnTo>
                    <a:lnTo>
                      <a:pt x="148" y="33"/>
                    </a:lnTo>
                    <a:lnTo>
                      <a:pt x="147" y="29"/>
                    </a:lnTo>
                    <a:lnTo>
                      <a:pt x="145" y="23"/>
                    </a:lnTo>
                    <a:lnTo>
                      <a:pt x="143" y="20"/>
                    </a:lnTo>
                    <a:lnTo>
                      <a:pt x="138" y="15"/>
                    </a:lnTo>
                    <a:lnTo>
                      <a:pt x="133" y="13"/>
                    </a:lnTo>
                    <a:lnTo>
                      <a:pt x="127" y="10"/>
                    </a:lnTo>
                    <a:lnTo>
                      <a:pt x="122" y="9"/>
                    </a:lnTo>
                    <a:lnTo>
                      <a:pt x="115" y="9"/>
                    </a:lnTo>
                    <a:lnTo>
                      <a:pt x="115" y="9"/>
                    </a:lnTo>
                    <a:lnTo>
                      <a:pt x="109" y="9"/>
                    </a:lnTo>
                    <a:lnTo>
                      <a:pt x="103" y="10"/>
                    </a:lnTo>
                    <a:lnTo>
                      <a:pt x="98" y="12"/>
                    </a:lnTo>
                    <a:lnTo>
                      <a:pt x="93" y="14"/>
                    </a:lnTo>
                    <a:lnTo>
                      <a:pt x="93" y="14"/>
                    </a:lnTo>
                    <a:lnTo>
                      <a:pt x="88" y="9"/>
                    </a:lnTo>
                    <a:lnTo>
                      <a:pt x="81" y="5"/>
                    </a:lnTo>
                    <a:lnTo>
                      <a:pt x="72" y="1"/>
                    </a:lnTo>
                    <a:lnTo>
                      <a:pt x="64" y="0"/>
                    </a:lnTo>
                    <a:lnTo>
                      <a:pt x="64" y="0"/>
                    </a:lnTo>
                    <a:lnTo>
                      <a:pt x="57" y="1"/>
                    </a:lnTo>
                    <a:lnTo>
                      <a:pt x="51" y="2"/>
                    </a:lnTo>
                    <a:lnTo>
                      <a:pt x="45" y="5"/>
                    </a:lnTo>
                    <a:lnTo>
                      <a:pt x="40" y="8"/>
                    </a:lnTo>
                    <a:lnTo>
                      <a:pt x="35" y="12"/>
                    </a:lnTo>
                    <a:lnTo>
                      <a:pt x="33" y="17"/>
                    </a:lnTo>
                    <a:lnTo>
                      <a:pt x="31" y="21"/>
                    </a:lnTo>
                    <a:lnTo>
                      <a:pt x="30" y="26"/>
                    </a:lnTo>
                    <a:lnTo>
                      <a:pt x="30" y="26"/>
                    </a:lnTo>
                    <a:lnTo>
                      <a:pt x="31" y="33"/>
                    </a:lnTo>
                    <a:lnTo>
                      <a:pt x="31" y="33"/>
                    </a:lnTo>
                    <a:lnTo>
                      <a:pt x="24" y="34"/>
                    </a:lnTo>
                    <a:lnTo>
                      <a:pt x="19" y="36"/>
                    </a:lnTo>
                    <a:lnTo>
                      <a:pt x="13" y="39"/>
                    </a:lnTo>
                    <a:lnTo>
                      <a:pt x="9" y="42"/>
                    </a:lnTo>
                    <a:lnTo>
                      <a:pt x="6" y="45"/>
                    </a:lnTo>
                    <a:lnTo>
                      <a:pt x="2" y="49"/>
                    </a:lnTo>
                    <a:lnTo>
                      <a:pt x="1" y="54"/>
                    </a:lnTo>
                    <a:lnTo>
                      <a:pt x="0" y="59"/>
                    </a:lnTo>
                    <a:lnTo>
                      <a:pt x="0" y="59"/>
                    </a:lnTo>
                    <a:lnTo>
                      <a:pt x="1" y="65"/>
                    </a:lnTo>
                    <a:lnTo>
                      <a:pt x="2" y="69"/>
                    </a:lnTo>
                    <a:lnTo>
                      <a:pt x="6" y="74"/>
                    </a:lnTo>
                    <a:lnTo>
                      <a:pt x="9" y="77"/>
                    </a:lnTo>
                    <a:lnTo>
                      <a:pt x="13" y="80"/>
                    </a:lnTo>
                    <a:lnTo>
                      <a:pt x="19" y="82"/>
                    </a:lnTo>
                    <a:lnTo>
                      <a:pt x="24" y="85"/>
                    </a:lnTo>
                    <a:lnTo>
                      <a:pt x="30" y="86"/>
                    </a:lnTo>
                    <a:lnTo>
                      <a:pt x="30" y="86"/>
                    </a:lnTo>
                    <a:lnTo>
                      <a:pt x="32" y="86"/>
                    </a:lnTo>
                    <a:lnTo>
                      <a:pt x="32" y="86"/>
                    </a:lnTo>
                    <a:lnTo>
                      <a:pt x="34" y="86"/>
                    </a:lnTo>
                    <a:lnTo>
                      <a:pt x="34" y="86"/>
                    </a:lnTo>
                    <a:lnTo>
                      <a:pt x="35" y="86"/>
                    </a:lnTo>
                    <a:lnTo>
                      <a:pt x="147" y="86"/>
                    </a:lnTo>
                    <a:lnTo>
                      <a:pt x="147" y="86"/>
                    </a:lnTo>
                    <a:lnTo>
                      <a:pt x="147" y="86"/>
                    </a:lnTo>
                    <a:lnTo>
                      <a:pt x="154" y="85"/>
                    </a:lnTo>
                    <a:lnTo>
                      <a:pt x="160" y="82"/>
                    </a:lnTo>
                    <a:lnTo>
                      <a:pt x="165" y="80"/>
                    </a:lnTo>
                    <a:lnTo>
                      <a:pt x="170" y="77"/>
                    </a:lnTo>
                    <a:lnTo>
                      <a:pt x="173" y="74"/>
                    </a:lnTo>
                    <a:lnTo>
                      <a:pt x="177" y="69"/>
                    </a:lnTo>
                    <a:lnTo>
                      <a:pt x="178" y="65"/>
                    </a:lnTo>
                    <a:lnTo>
                      <a:pt x="179" y="59"/>
                    </a:lnTo>
                    <a:lnTo>
                      <a:pt x="179" y="59"/>
                    </a:lnTo>
                    <a:close/>
                  </a:path>
                </a:pathLst>
              </a:custGeom>
              <a:solidFill>
                <a:schemeClr val="accent2"/>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38" name="Freeform 318"/>
              <p:cNvSpPr/>
              <p:nvPr/>
            </p:nvSpPr>
            <p:spPr bwMode="auto">
              <a:xfrm>
                <a:off x="3227388" y="2208213"/>
                <a:ext cx="157163" cy="74613"/>
              </a:xfrm>
              <a:custGeom>
                <a:avLst/>
                <a:gdLst/>
                <a:ahLst/>
                <a:cxnLst>
                  <a:cxn ang="0">
                    <a:pos x="99" y="33"/>
                  </a:cxn>
                  <a:cxn ang="0">
                    <a:pos x="99" y="33"/>
                  </a:cxn>
                  <a:cxn ang="0">
                    <a:pos x="99" y="29"/>
                  </a:cxn>
                  <a:cxn ang="0">
                    <a:pos x="98" y="27"/>
                  </a:cxn>
                  <a:cxn ang="0">
                    <a:pos x="93" y="23"/>
                  </a:cxn>
                  <a:cxn ang="0">
                    <a:pos x="89" y="20"/>
                  </a:cxn>
                  <a:cxn ang="0">
                    <a:pos x="82" y="18"/>
                  </a:cxn>
                  <a:cxn ang="0">
                    <a:pos x="82" y="18"/>
                  </a:cxn>
                  <a:cxn ang="0">
                    <a:pos x="81" y="15"/>
                  </a:cxn>
                  <a:cxn ang="0">
                    <a:pos x="80" y="13"/>
                  </a:cxn>
                  <a:cxn ang="0">
                    <a:pos x="76" y="9"/>
                  </a:cxn>
                  <a:cxn ang="0">
                    <a:pos x="70" y="5"/>
                  </a:cxn>
                  <a:cxn ang="0">
                    <a:pos x="64" y="4"/>
                  </a:cxn>
                  <a:cxn ang="0">
                    <a:pos x="64" y="4"/>
                  </a:cxn>
                  <a:cxn ang="0">
                    <a:pos x="57" y="5"/>
                  </a:cxn>
                  <a:cxn ang="0">
                    <a:pos x="52" y="7"/>
                  </a:cxn>
                  <a:cxn ang="0">
                    <a:pos x="52" y="7"/>
                  </a:cxn>
                  <a:cxn ang="0">
                    <a:pos x="48" y="4"/>
                  </a:cxn>
                  <a:cxn ang="0">
                    <a:pos x="45" y="2"/>
                  </a:cxn>
                  <a:cxn ang="0">
                    <a:pos x="40" y="1"/>
                  </a:cxn>
                  <a:cxn ang="0">
                    <a:pos x="35" y="0"/>
                  </a:cxn>
                  <a:cxn ang="0">
                    <a:pos x="35" y="0"/>
                  </a:cxn>
                  <a:cxn ang="0">
                    <a:pos x="28" y="1"/>
                  </a:cxn>
                  <a:cxn ang="0">
                    <a:pos x="22" y="4"/>
                  </a:cxn>
                  <a:cxn ang="0">
                    <a:pos x="18" y="9"/>
                  </a:cxn>
                  <a:cxn ang="0">
                    <a:pos x="17" y="12"/>
                  </a:cxn>
                  <a:cxn ang="0">
                    <a:pos x="17" y="14"/>
                  </a:cxn>
                  <a:cxn ang="0">
                    <a:pos x="17" y="14"/>
                  </a:cxn>
                  <a:cxn ang="0">
                    <a:pos x="17" y="18"/>
                  </a:cxn>
                  <a:cxn ang="0">
                    <a:pos x="17" y="18"/>
                  </a:cxn>
                  <a:cxn ang="0">
                    <a:pos x="10" y="20"/>
                  </a:cxn>
                  <a:cxn ang="0">
                    <a:pos x="4" y="23"/>
                  </a:cxn>
                  <a:cxn ang="0">
                    <a:pos x="1" y="27"/>
                  </a:cxn>
                  <a:cxn ang="0">
                    <a:pos x="0" y="29"/>
                  </a:cxn>
                  <a:cxn ang="0">
                    <a:pos x="0" y="33"/>
                  </a:cxn>
                  <a:cxn ang="0">
                    <a:pos x="0" y="33"/>
                  </a:cxn>
                  <a:cxn ang="0">
                    <a:pos x="1" y="38"/>
                  </a:cxn>
                  <a:cxn ang="0">
                    <a:pos x="4" y="43"/>
                  </a:cxn>
                  <a:cxn ang="0">
                    <a:pos x="10" y="46"/>
                  </a:cxn>
                  <a:cxn ang="0">
                    <a:pos x="17" y="47"/>
                  </a:cxn>
                  <a:cxn ang="0">
                    <a:pos x="17" y="47"/>
                  </a:cxn>
                  <a:cxn ang="0">
                    <a:pos x="18" y="47"/>
                  </a:cxn>
                  <a:cxn ang="0">
                    <a:pos x="18" y="47"/>
                  </a:cxn>
                  <a:cxn ang="0">
                    <a:pos x="19" y="47"/>
                  </a:cxn>
                  <a:cxn ang="0">
                    <a:pos x="19" y="47"/>
                  </a:cxn>
                  <a:cxn ang="0">
                    <a:pos x="20" y="47"/>
                  </a:cxn>
                  <a:cxn ang="0">
                    <a:pos x="81" y="47"/>
                  </a:cxn>
                  <a:cxn ang="0">
                    <a:pos x="81" y="47"/>
                  </a:cxn>
                  <a:cxn ang="0">
                    <a:pos x="81" y="47"/>
                  </a:cxn>
                  <a:cxn ang="0">
                    <a:pos x="88" y="46"/>
                  </a:cxn>
                  <a:cxn ang="0">
                    <a:pos x="93" y="43"/>
                  </a:cxn>
                  <a:cxn ang="0">
                    <a:pos x="98" y="38"/>
                  </a:cxn>
                  <a:cxn ang="0">
                    <a:pos x="98" y="35"/>
                  </a:cxn>
                  <a:cxn ang="0">
                    <a:pos x="99" y="33"/>
                  </a:cxn>
                  <a:cxn ang="0">
                    <a:pos x="99" y="33"/>
                  </a:cxn>
                </a:cxnLst>
                <a:rect l="0" t="0" r="r" b="b"/>
                <a:pathLst>
                  <a:path w="99" h="47">
                    <a:moveTo>
                      <a:pt x="99" y="33"/>
                    </a:moveTo>
                    <a:lnTo>
                      <a:pt x="99" y="33"/>
                    </a:lnTo>
                    <a:lnTo>
                      <a:pt x="99" y="29"/>
                    </a:lnTo>
                    <a:lnTo>
                      <a:pt x="98" y="27"/>
                    </a:lnTo>
                    <a:lnTo>
                      <a:pt x="93" y="23"/>
                    </a:lnTo>
                    <a:lnTo>
                      <a:pt x="89" y="20"/>
                    </a:lnTo>
                    <a:lnTo>
                      <a:pt x="82" y="18"/>
                    </a:lnTo>
                    <a:lnTo>
                      <a:pt x="82" y="18"/>
                    </a:lnTo>
                    <a:lnTo>
                      <a:pt x="81" y="15"/>
                    </a:lnTo>
                    <a:lnTo>
                      <a:pt x="80" y="13"/>
                    </a:lnTo>
                    <a:lnTo>
                      <a:pt x="76" y="9"/>
                    </a:lnTo>
                    <a:lnTo>
                      <a:pt x="70" y="5"/>
                    </a:lnTo>
                    <a:lnTo>
                      <a:pt x="64" y="4"/>
                    </a:lnTo>
                    <a:lnTo>
                      <a:pt x="64" y="4"/>
                    </a:lnTo>
                    <a:lnTo>
                      <a:pt x="57" y="5"/>
                    </a:lnTo>
                    <a:lnTo>
                      <a:pt x="52" y="7"/>
                    </a:lnTo>
                    <a:lnTo>
                      <a:pt x="52" y="7"/>
                    </a:lnTo>
                    <a:lnTo>
                      <a:pt x="48" y="4"/>
                    </a:lnTo>
                    <a:lnTo>
                      <a:pt x="45" y="2"/>
                    </a:lnTo>
                    <a:lnTo>
                      <a:pt x="40" y="1"/>
                    </a:lnTo>
                    <a:lnTo>
                      <a:pt x="35" y="0"/>
                    </a:lnTo>
                    <a:lnTo>
                      <a:pt x="35" y="0"/>
                    </a:lnTo>
                    <a:lnTo>
                      <a:pt x="28" y="1"/>
                    </a:lnTo>
                    <a:lnTo>
                      <a:pt x="22" y="4"/>
                    </a:lnTo>
                    <a:lnTo>
                      <a:pt x="18" y="9"/>
                    </a:lnTo>
                    <a:lnTo>
                      <a:pt x="17" y="12"/>
                    </a:lnTo>
                    <a:lnTo>
                      <a:pt x="17" y="14"/>
                    </a:lnTo>
                    <a:lnTo>
                      <a:pt x="17" y="14"/>
                    </a:lnTo>
                    <a:lnTo>
                      <a:pt x="17" y="18"/>
                    </a:lnTo>
                    <a:lnTo>
                      <a:pt x="17" y="18"/>
                    </a:lnTo>
                    <a:lnTo>
                      <a:pt x="10" y="20"/>
                    </a:lnTo>
                    <a:lnTo>
                      <a:pt x="4" y="23"/>
                    </a:lnTo>
                    <a:lnTo>
                      <a:pt x="1" y="27"/>
                    </a:lnTo>
                    <a:lnTo>
                      <a:pt x="0" y="29"/>
                    </a:lnTo>
                    <a:lnTo>
                      <a:pt x="0" y="33"/>
                    </a:lnTo>
                    <a:lnTo>
                      <a:pt x="0" y="33"/>
                    </a:lnTo>
                    <a:lnTo>
                      <a:pt x="1" y="38"/>
                    </a:lnTo>
                    <a:lnTo>
                      <a:pt x="4" y="43"/>
                    </a:lnTo>
                    <a:lnTo>
                      <a:pt x="10" y="46"/>
                    </a:lnTo>
                    <a:lnTo>
                      <a:pt x="17" y="47"/>
                    </a:lnTo>
                    <a:lnTo>
                      <a:pt x="17" y="47"/>
                    </a:lnTo>
                    <a:lnTo>
                      <a:pt x="18" y="47"/>
                    </a:lnTo>
                    <a:lnTo>
                      <a:pt x="18" y="47"/>
                    </a:lnTo>
                    <a:lnTo>
                      <a:pt x="19" y="47"/>
                    </a:lnTo>
                    <a:lnTo>
                      <a:pt x="19" y="47"/>
                    </a:lnTo>
                    <a:lnTo>
                      <a:pt x="20" y="47"/>
                    </a:lnTo>
                    <a:lnTo>
                      <a:pt x="81" y="47"/>
                    </a:lnTo>
                    <a:lnTo>
                      <a:pt x="81" y="47"/>
                    </a:lnTo>
                    <a:lnTo>
                      <a:pt x="81" y="47"/>
                    </a:lnTo>
                    <a:lnTo>
                      <a:pt x="88" y="46"/>
                    </a:lnTo>
                    <a:lnTo>
                      <a:pt x="93" y="43"/>
                    </a:lnTo>
                    <a:lnTo>
                      <a:pt x="98" y="38"/>
                    </a:lnTo>
                    <a:lnTo>
                      <a:pt x="98" y="35"/>
                    </a:lnTo>
                    <a:lnTo>
                      <a:pt x="99" y="33"/>
                    </a:lnTo>
                    <a:lnTo>
                      <a:pt x="99" y="33"/>
                    </a:lnTo>
                    <a:close/>
                  </a:path>
                </a:pathLst>
              </a:custGeom>
              <a:solidFill>
                <a:schemeClr val="accent2">
                  <a:lumMod val="60000"/>
                  <a:lumOff val="40000"/>
                </a:schemeClr>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grpSp>
        <p:grpSp>
          <p:nvGrpSpPr>
            <p:cNvPr id="8" name="Group 97"/>
            <p:cNvGrpSpPr/>
            <p:nvPr/>
          </p:nvGrpSpPr>
          <p:grpSpPr>
            <a:xfrm>
              <a:off x="2857488" y="1285866"/>
              <a:ext cx="1500188" cy="439738"/>
              <a:chOff x="3000364" y="1000114"/>
              <a:chExt cx="1500188" cy="439738"/>
            </a:xfrm>
            <a:solidFill>
              <a:schemeClr val="accent4"/>
            </a:solidFill>
          </p:grpSpPr>
          <p:sp>
            <p:nvSpPr>
              <p:cNvPr id="9" name="Freeform 298"/>
              <p:cNvSpPr/>
              <p:nvPr/>
            </p:nvSpPr>
            <p:spPr bwMode="auto">
              <a:xfrm>
                <a:off x="4200514" y="1000114"/>
                <a:ext cx="300038" cy="266700"/>
              </a:xfrm>
              <a:custGeom>
                <a:avLst/>
                <a:gdLst/>
                <a:ahLst/>
                <a:cxnLst>
                  <a:cxn ang="0">
                    <a:pos x="186" y="97"/>
                  </a:cxn>
                  <a:cxn ang="0">
                    <a:pos x="186" y="97"/>
                  </a:cxn>
                  <a:cxn ang="0">
                    <a:pos x="183" y="94"/>
                  </a:cxn>
                  <a:cxn ang="0">
                    <a:pos x="178" y="92"/>
                  </a:cxn>
                  <a:cxn ang="0">
                    <a:pos x="161" y="88"/>
                  </a:cxn>
                  <a:cxn ang="0">
                    <a:pos x="130" y="81"/>
                  </a:cxn>
                  <a:cxn ang="0">
                    <a:pos x="90" y="4"/>
                  </a:cxn>
                  <a:cxn ang="0">
                    <a:pos x="75" y="0"/>
                  </a:cxn>
                  <a:cxn ang="0">
                    <a:pos x="83" y="72"/>
                  </a:cxn>
                  <a:cxn ang="0">
                    <a:pos x="43" y="64"/>
                  </a:cxn>
                  <a:cxn ang="0">
                    <a:pos x="26" y="32"/>
                  </a:cxn>
                  <a:cxn ang="0">
                    <a:pos x="18" y="31"/>
                  </a:cxn>
                  <a:cxn ang="0">
                    <a:pos x="18" y="34"/>
                  </a:cxn>
                  <a:cxn ang="0">
                    <a:pos x="16" y="33"/>
                  </a:cxn>
                  <a:cxn ang="0">
                    <a:pos x="19" y="69"/>
                  </a:cxn>
                  <a:cxn ang="0">
                    <a:pos x="19" y="75"/>
                  </a:cxn>
                  <a:cxn ang="0">
                    <a:pos x="17" y="80"/>
                  </a:cxn>
                  <a:cxn ang="0">
                    <a:pos x="0" y="111"/>
                  </a:cxn>
                  <a:cxn ang="0">
                    <a:pos x="2" y="112"/>
                  </a:cxn>
                  <a:cxn ang="0">
                    <a:pos x="0" y="114"/>
                  </a:cxn>
                  <a:cxn ang="0">
                    <a:pos x="9" y="117"/>
                  </a:cxn>
                  <a:cxn ang="0">
                    <a:pos x="38" y="95"/>
                  </a:cxn>
                  <a:cxn ang="0">
                    <a:pos x="77" y="102"/>
                  </a:cxn>
                  <a:cxn ang="0">
                    <a:pos x="41" y="165"/>
                  </a:cxn>
                  <a:cxn ang="0">
                    <a:pos x="57" y="168"/>
                  </a:cxn>
                  <a:cxn ang="0">
                    <a:pos x="124" y="111"/>
                  </a:cxn>
                  <a:cxn ang="0">
                    <a:pos x="155" y="118"/>
                  </a:cxn>
                  <a:cxn ang="0">
                    <a:pos x="173" y="121"/>
                  </a:cxn>
                  <a:cxn ang="0">
                    <a:pos x="173" y="121"/>
                  </a:cxn>
                  <a:cxn ang="0">
                    <a:pos x="177" y="121"/>
                  </a:cxn>
                  <a:cxn ang="0">
                    <a:pos x="181" y="119"/>
                  </a:cxn>
                  <a:cxn ang="0">
                    <a:pos x="181" y="119"/>
                  </a:cxn>
                  <a:cxn ang="0">
                    <a:pos x="186" y="115"/>
                  </a:cxn>
                  <a:cxn ang="0">
                    <a:pos x="188" y="112"/>
                  </a:cxn>
                  <a:cxn ang="0">
                    <a:pos x="189" y="109"/>
                  </a:cxn>
                  <a:cxn ang="0">
                    <a:pos x="189" y="109"/>
                  </a:cxn>
                  <a:cxn ang="0">
                    <a:pos x="189" y="109"/>
                  </a:cxn>
                  <a:cxn ang="0">
                    <a:pos x="189" y="109"/>
                  </a:cxn>
                  <a:cxn ang="0">
                    <a:pos x="189" y="109"/>
                  </a:cxn>
                  <a:cxn ang="0">
                    <a:pos x="189" y="109"/>
                  </a:cxn>
                  <a:cxn ang="0">
                    <a:pos x="189" y="106"/>
                  </a:cxn>
                  <a:cxn ang="0">
                    <a:pos x="189" y="102"/>
                  </a:cxn>
                  <a:cxn ang="0">
                    <a:pos x="186" y="97"/>
                  </a:cxn>
                  <a:cxn ang="0">
                    <a:pos x="186" y="97"/>
                  </a:cxn>
                </a:cxnLst>
                <a:rect l="0" t="0" r="r" b="b"/>
                <a:pathLst>
                  <a:path w="189" h="168">
                    <a:moveTo>
                      <a:pt x="186" y="97"/>
                    </a:moveTo>
                    <a:lnTo>
                      <a:pt x="186" y="97"/>
                    </a:lnTo>
                    <a:lnTo>
                      <a:pt x="183" y="94"/>
                    </a:lnTo>
                    <a:lnTo>
                      <a:pt x="178" y="92"/>
                    </a:lnTo>
                    <a:lnTo>
                      <a:pt x="161" y="88"/>
                    </a:lnTo>
                    <a:lnTo>
                      <a:pt x="130" y="81"/>
                    </a:lnTo>
                    <a:lnTo>
                      <a:pt x="90" y="4"/>
                    </a:lnTo>
                    <a:lnTo>
                      <a:pt x="75" y="0"/>
                    </a:lnTo>
                    <a:lnTo>
                      <a:pt x="83" y="72"/>
                    </a:lnTo>
                    <a:lnTo>
                      <a:pt x="43" y="64"/>
                    </a:lnTo>
                    <a:lnTo>
                      <a:pt x="26" y="32"/>
                    </a:lnTo>
                    <a:lnTo>
                      <a:pt x="18" y="31"/>
                    </a:lnTo>
                    <a:lnTo>
                      <a:pt x="18" y="34"/>
                    </a:lnTo>
                    <a:lnTo>
                      <a:pt x="16" y="33"/>
                    </a:lnTo>
                    <a:lnTo>
                      <a:pt x="19" y="69"/>
                    </a:lnTo>
                    <a:lnTo>
                      <a:pt x="19" y="75"/>
                    </a:lnTo>
                    <a:lnTo>
                      <a:pt x="17" y="80"/>
                    </a:lnTo>
                    <a:lnTo>
                      <a:pt x="0" y="111"/>
                    </a:lnTo>
                    <a:lnTo>
                      <a:pt x="2" y="112"/>
                    </a:lnTo>
                    <a:lnTo>
                      <a:pt x="0" y="114"/>
                    </a:lnTo>
                    <a:lnTo>
                      <a:pt x="9" y="117"/>
                    </a:lnTo>
                    <a:lnTo>
                      <a:pt x="38" y="95"/>
                    </a:lnTo>
                    <a:lnTo>
                      <a:pt x="77" y="102"/>
                    </a:lnTo>
                    <a:lnTo>
                      <a:pt x="41" y="165"/>
                    </a:lnTo>
                    <a:lnTo>
                      <a:pt x="57" y="168"/>
                    </a:lnTo>
                    <a:lnTo>
                      <a:pt x="124" y="111"/>
                    </a:lnTo>
                    <a:lnTo>
                      <a:pt x="155" y="118"/>
                    </a:lnTo>
                    <a:lnTo>
                      <a:pt x="173" y="121"/>
                    </a:lnTo>
                    <a:lnTo>
                      <a:pt x="173" y="121"/>
                    </a:lnTo>
                    <a:lnTo>
                      <a:pt x="177" y="121"/>
                    </a:lnTo>
                    <a:lnTo>
                      <a:pt x="181" y="119"/>
                    </a:lnTo>
                    <a:lnTo>
                      <a:pt x="181" y="119"/>
                    </a:lnTo>
                    <a:lnTo>
                      <a:pt x="186" y="115"/>
                    </a:lnTo>
                    <a:lnTo>
                      <a:pt x="188" y="112"/>
                    </a:lnTo>
                    <a:lnTo>
                      <a:pt x="189" y="109"/>
                    </a:lnTo>
                    <a:lnTo>
                      <a:pt x="189" y="109"/>
                    </a:lnTo>
                    <a:lnTo>
                      <a:pt x="189" y="109"/>
                    </a:lnTo>
                    <a:lnTo>
                      <a:pt x="189" y="109"/>
                    </a:lnTo>
                    <a:lnTo>
                      <a:pt x="189" y="109"/>
                    </a:lnTo>
                    <a:lnTo>
                      <a:pt x="189" y="109"/>
                    </a:lnTo>
                    <a:lnTo>
                      <a:pt x="189" y="106"/>
                    </a:lnTo>
                    <a:lnTo>
                      <a:pt x="189" y="102"/>
                    </a:lnTo>
                    <a:lnTo>
                      <a:pt x="186" y="97"/>
                    </a:lnTo>
                    <a:lnTo>
                      <a:pt x="186" y="97"/>
                    </a:lnTo>
                    <a:close/>
                  </a:path>
                </a:pathLst>
              </a:custGeom>
              <a:solidFill>
                <a:schemeClr val="accent2"/>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10" name="Freeform 299"/>
              <p:cNvSpPr/>
              <p:nvPr/>
            </p:nvSpPr>
            <p:spPr bwMode="auto">
              <a:xfrm>
                <a:off x="3376602" y="1177914"/>
                <a:ext cx="53975" cy="30163"/>
              </a:xfrm>
              <a:custGeom>
                <a:avLst/>
                <a:gdLst/>
                <a:ahLst/>
                <a:cxnLst>
                  <a:cxn ang="0">
                    <a:pos x="0" y="12"/>
                  </a:cxn>
                  <a:cxn ang="0">
                    <a:pos x="3" y="19"/>
                  </a:cxn>
                  <a:cxn ang="0">
                    <a:pos x="3" y="19"/>
                  </a:cxn>
                  <a:cxn ang="0">
                    <a:pos x="34" y="7"/>
                  </a:cxn>
                  <a:cxn ang="0">
                    <a:pos x="32" y="0"/>
                  </a:cxn>
                  <a:cxn ang="0">
                    <a:pos x="32" y="0"/>
                  </a:cxn>
                  <a:cxn ang="0">
                    <a:pos x="0" y="12"/>
                  </a:cxn>
                  <a:cxn ang="0">
                    <a:pos x="0" y="12"/>
                  </a:cxn>
                </a:cxnLst>
                <a:rect l="0" t="0" r="r" b="b"/>
                <a:pathLst>
                  <a:path w="34" h="19">
                    <a:moveTo>
                      <a:pt x="0" y="12"/>
                    </a:moveTo>
                    <a:lnTo>
                      <a:pt x="3" y="19"/>
                    </a:lnTo>
                    <a:lnTo>
                      <a:pt x="3" y="19"/>
                    </a:lnTo>
                    <a:lnTo>
                      <a:pt x="34" y="7"/>
                    </a:lnTo>
                    <a:lnTo>
                      <a:pt x="32" y="0"/>
                    </a:lnTo>
                    <a:lnTo>
                      <a:pt x="32" y="0"/>
                    </a:lnTo>
                    <a:lnTo>
                      <a:pt x="0" y="12"/>
                    </a:lnTo>
                    <a:lnTo>
                      <a:pt x="0" y="12"/>
                    </a:lnTo>
                    <a:close/>
                  </a:path>
                </a:pathLst>
              </a:custGeom>
              <a:solidFill>
                <a:schemeClr val="accent2"/>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11" name="Freeform 300"/>
              <p:cNvSpPr/>
              <p:nvPr/>
            </p:nvSpPr>
            <p:spPr bwMode="auto">
              <a:xfrm>
                <a:off x="3276589" y="1220776"/>
                <a:ext cx="53975" cy="31750"/>
              </a:xfrm>
              <a:custGeom>
                <a:avLst/>
                <a:gdLst/>
                <a:ahLst/>
                <a:cxnLst>
                  <a:cxn ang="0">
                    <a:pos x="0" y="15"/>
                  </a:cxn>
                  <a:cxn ang="0">
                    <a:pos x="3" y="20"/>
                  </a:cxn>
                  <a:cxn ang="0">
                    <a:pos x="3" y="20"/>
                  </a:cxn>
                  <a:cxn ang="0">
                    <a:pos x="34" y="6"/>
                  </a:cxn>
                  <a:cxn ang="0">
                    <a:pos x="30" y="0"/>
                  </a:cxn>
                  <a:cxn ang="0">
                    <a:pos x="30" y="0"/>
                  </a:cxn>
                  <a:cxn ang="0">
                    <a:pos x="0" y="15"/>
                  </a:cxn>
                  <a:cxn ang="0">
                    <a:pos x="0" y="15"/>
                  </a:cxn>
                </a:cxnLst>
                <a:rect l="0" t="0" r="r" b="b"/>
                <a:pathLst>
                  <a:path w="34" h="20">
                    <a:moveTo>
                      <a:pt x="0" y="15"/>
                    </a:moveTo>
                    <a:lnTo>
                      <a:pt x="3" y="20"/>
                    </a:lnTo>
                    <a:lnTo>
                      <a:pt x="3" y="20"/>
                    </a:lnTo>
                    <a:lnTo>
                      <a:pt x="34" y="6"/>
                    </a:lnTo>
                    <a:lnTo>
                      <a:pt x="30" y="0"/>
                    </a:lnTo>
                    <a:lnTo>
                      <a:pt x="30" y="0"/>
                    </a:lnTo>
                    <a:lnTo>
                      <a:pt x="0" y="15"/>
                    </a:lnTo>
                    <a:lnTo>
                      <a:pt x="0" y="15"/>
                    </a:lnTo>
                    <a:close/>
                  </a:path>
                </a:pathLst>
              </a:custGeom>
              <a:solidFill>
                <a:schemeClr val="accent2"/>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12" name="Freeform 301"/>
              <p:cNvSpPr/>
              <p:nvPr/>
            </p:nvSpPr>
            <p:spPr bwMode="auto">
              <a:xfrm>
                <a:off x="3178164" y="1269989"/>
                <a:ext cx="53975" cy="38100"/>
              </a:xfrm>
              <a:custGeom>
                <a:avLst/>
                <a:gdLst/>
                <a:ahLst/>
                <a:cxnLst>
                  <a:cxn ang="0">
                    <a:pos x="0" y="18"/>
                  </a:cxn>
                  <a:cxn ang="0">
                    <a:pos x="5" y="24"/>
                  </a:cxn>
                  <a:cxn ang="0">
                    <a:pos x="5" y="24"/>
                  </a:cxn>
                  <a:cxn ang="0">
                    <a:pos x="34" y="6"/>
                  </a:cxn>
                  <a:cxn ang="0">
                    <a:pos x="31" y="0"/>
                  </a:cxn>
                  <a:cxn ang="0">
                    <a:pos x="31" y="0"/>
                  </a:cxn>
                  <a:cxn ang="0">
                    <a:pos x="0" y="18"/>
                  </a:cxn>
                  <a:cxn ang="0">
                    <a:pos x="0" y="18"/>
                  </a:cxn>
                </a:cxnLst>
                <a:rect l="0" t="0" r="r" b="b"/>
                <a:pathLst>
                  <a:path w="34" h="24">
                    <a:moveTo>
                      <a:pt x="0" y="18"/>
                    </a:moveTo>
                    <a:lnTo>
                      <a:pt x="5" y="24"/>
                    </a:lnTo>
                    <a:lnTo>
                      <a:pt x="5" y="24"/>
                    </a:lnTo>
                    <a:lnTo>
                      <a:pt x="34" y="6"/>
                    </a:lnTo>
                    <a:lnTo>
                      <a:pt x="31" y="0"/>
                    </a:lnTo>
                    <a:lnTo>
                      <a:pt x="31" y="0"/>
                    </a:lnTo>
                    <a:lnTo>
                      <a:pt x="0" y="18"/>
                    </a:lnTo>
                    <a:lnTo>
                      <a:pt x="0" y="18"/>
                    </a:lnTo>
                    <a:close/>
                  </a:path>
                </a:pathLst>
              </a:custGeom>
              <a:solidFill>
                <a:schemeClr val="accent2"/>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13" name="Freeform 302"/>
              <p:cNvSpPr/>
              <p:nvPr/>
            </p:nvSpPr>
            <p:spPr bwMode="auto">
              <a:xfrm>
                <a:off x="3000364" y="1393814"/>
                <a:ext cx="49213" cy="46038"/>
              </a:xfrm>
              <a:custGeom>
                <a:avLst/>
                <a:gdLst/>
                <a:ahLst/>
                <a:cxnLst>
                  <a:cxn ang="0">
                    <a:pos x="0" y="23"/>
                  </a:cxn>
                  <a:cxn ang="0">
                    <a:pos x="5" y="29"/>
                  </a:cxn>
                  <a:cxn ang="0">
                    <a:pos x="5" y="29"/>
                  </a:cxn>
                  <a:cxn ang="0">
                    <a:pos x="31" y="6"/>
                  </a:cxn>
                  <a:cxn ang="0">
                    <a:pos x="27" y="0"/>
                  </a:cxn>
                  <a:cxn ang="0">
                    <a:pos x="27" y="0"/>
                  </a:cxn>
                  <a:cxn ang="0">
                    <a:pos x="0" y="23"/>
                  </a:cxn>
                  <a:cxn ang="0">
                    <a:pos x="0" y="23"/>
                  </a:cxn>
                </a:cxnLst>
                <a:rect l="0" t="0" r="r" b="b"/>
                <a:pathLst>
                  <a:path w="31" h="28">
                    <a:moveTo>
                      <a:pt x="0" y="23"/>
                    </a:moveTo>
                    <a:lnTo>
                      <a:pt x="5" y="29"/>
                    </a:lnTo>
                    <a:lnTo>
                      <a:pt x="5" y="29"/>
                    </a:lnTo>
                    <a:lnTo>
                      <a:pt x="31" y="6"/>
                    </a:lnTo>
                    <a:lnTo>
                      <a:pt x="27" y="0"/>
                    </a:lnTo>
                    <a:lnTo>
                      <a:pt x="27" y="0"/>
                    </a:lnTo>
                    <a:lnTo>
                      <a:pt x="0" y="23"/>
                    </a:lnTo>
                    <a:lnTo>
                      <a:pt x="0" y="23"/>
                    </a:lnTo>
                    <a:close/>
                  </a:path>
                </a:pathLst>
              </a:custGeom>
              <a:solidFill>
                <a:schemeClr val="accent2"/>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14" name="Freeform 303"/>
              <p:cNvSpPr/>
              <p:nvPr/>
            </p:nvSpPr>
            <p:spPr bwMode="auto">
              <a:xfrm>
                <a:off x="3086089" y="1328726"/>
                <a:ext cx="50800" cy="39688"/>
              </a:xfrm>
              <a:custGeom>
                <a:avLst/>
                <a:gdLst/>
                <a:ahLst/>
                <a:cxnLst>
                  <a:cxn ang="0">
                    <a:pos x="0" y="19"/>
                  </a:cxn>
                  <a:cxn ang="0">
                    <a:pos x="4" y="25"/>
                  </a:cxn>
                  <a:cxn ang="0">
                    <a:pos x="4" y="25"/>
                  </a:cxn>
                  <a:cxn ang="0">
                    <a:pos x="32" y="5"/>
                  </a:cxn>
                  <a:cxn ang="0">
                    <a:pos x="29" y="0"/>
                  </a:cxn>
                  <a:cxn ang="0">
                    <a:pos x="29" y="0"/>
                  </a:cxn>
                  <a:cxn ang="0">
                    <a:pos x="0" y="19"/>
                  </a:cxn>
                  <a:cxn ang="0">
                    <a:pos x="0" y="19"/>
                  </a:cxn>
                </a:cxnLst>
                <a:rect l="0" t="0" r="r" b="b"/>
                <a:pathLst>
                  <a:path w="32" h="25">
                    <a:moveTo>
                      <a:pt x="0" y="19"/>
                    </a:moveTo>
                    <a:lnTo>
                      <a:pt x="4" y="25"/>
                    </a:lnTo>
                    <a:lnTo>
                      <a:pt x="4" y="25"/>
                    </a:lnTo>
                    <a:lnTo>
                      <a:pt x="32" y="5"/>
                    </a:lnTo>
                    <a:lnTo>
                      <a:pt x="29" y="0"/>
                    </a:lnTo>
                    <a:lnTo>
                      <a:pt x="29" y="0"/>
                    </a:lnTo>
                    <a:lnTo>
                      <a:pt x="0" y="19"/>
                    </a:lnTo>
                    <a:lnTo>
                      <a:pt x="0" y="19"/>
                    </a:lnTo>
                    <a:close/>
                  </a:path>
                </a:pathLst>
              </a:custGeom>
              <a:solidFill>
                <a:schemeClr val="accent2"/>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15" name="Freeform 304"/>
              <p:cNvSpPr/>
              <p:nvPr/>
            </p:nvSpPr>
            <p:spPr bwMode="auto">
              <a:xfrm>
                <a:off x="3805227" y="1087426"/>
                <a:ext cx="55563" cy="15875"/>
              </a:xfrm>
              <a:custGeom>
                <a:avLst/>
                <a:gdLst/>
                <a:ahLst/>
                <a:cxnLst>
                  <a:cxn ang="0">
                    <a:pos x="1" y="10"/>
                  </a:cxn>
                  <a:cxn ang="0">
                    <a:pos x="1" y="10"/>
                  </a:cxn>
                  <a:cxn ang="0">
                    <a:pos x="35" y="7"/>
                  </a:cxn>
                  <a:cxn ang="0">
                    <a:pos x="35" y="0"/>
                  </a:cxn>
                  <a:cxn ang="0">
                    <a:pos x="35" y="0"/>
                  </a:cxn>
                  <a:cxn ang="0">
                    <a:pos x="0" y="3"/>
                  </a:cxn>
                  <a:cxn ang="0">
                    <a:pos x="1" y="10"/>
                  </a:cxn>
                </a:cxnLst>
                <a:rect l="0" t="0" r="r" b="b"/>
                <a:pathLst>
                  <a:path w="35" h="10">
                    <a:moveTo>
                      <a:pt x="1" y="10"/>
                    </a:moveTo>
                    <a:lnTo>
                      <a:pt x="1" y="10"/>
                    </a:lnTo>
                    <a:lnTo>
                      <a:pt x="35" y="7"/>
                    </a:lnTo>
                    <a:lnTo>
                      <a:pt x="35" y="0"/>
                    </a:lnTo>
                    <a:lnTo>
                      <a:pt x="35" y="0"/>
                    </a:lnTo>
                    <a:lnTo>
                      <a:pt x="0" y="3"/>
                    </a:lnTo>
                    <a:lnTo>
                      <a:pt x="1" y="10"/>
                    </a:lnTo>
                    <a:close/>
                  </a:path>
                </a:pathLst>
              </a:custGeom>
              <a:solidFill>
                <a:schemeClr val="accent2"/>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16" name="Freeform 305"/>
              <p:cNvSpPr/>
              <p:nvPr/>
            </p:nvSpPr>
            <p:spPr bwMode="auto">
              <a:xfrm>
                <a:off x="4027477" y="1084251"/>
                <a:ext cx="55563" cy="14288"/>
              </a:xfrm>
              <a:custGeom>
                <a:avLst/>
                <a:gdLst/>
                <a:ahLst/>
                <a:cxnLst>
                  <a:cxn ang="0">
                    <a:pos x="0" y="8"/>
                  </a:cxn>
                  <a:cxn ang="0">
                    <a:pos x="0" y="8"/>
                  </a:cxn>
                  <a:cxn ang="0">
                    <a:pos x="35" y="9"/>
                  </a:cxn>
                  <a:cxn ang="0">
                    <a:pos x="35" y="2"/>
                  </a:cxn>
                  <a:cxn ang="0">
                    <a:pos x="35" y="2"/>
                  </a:cxn>
                  <a:cxn ang="0">
                    <a:pos x="0" y="0"/>
                  </a:cxn>
                  <a:cxn ang="0">
                    <a:pos x="0" y="8"/>
                  </a:cxn>
                </a:cxnLst>
                <a:rect l="0" t="0" r="r" b="b"/>
                <a:pathLst>
                  <a:path w="35" h="9">
                    <a:moveTo>
                      <a:pt x="0" y="8"/>
                    </a:moveTo>
                    <a:lnTo>
                      <a:pt x="0" y="8"/>
                    </a:lnTo>
                    <a:lnTo>
                      <a:pt x="35" y="9"/>
                    </a:lnTo>
                    <a:lnTo>
                      <a:pt x="35" y="2"/>
                    </a:lnTo>
                    <a:lnTo>
                      <a:pt x="35" y="2"/>
                    </a:lnTo>
                    <a:lnTo>
                      <a:pt x="0" y="0"/>
                    </a:lnTo>
                    <a:lnTo>
                      <a:pt x="0" y="8"/>
                    </a:lnTo>
                    <a:close/>
                  </a:path>
                </a:pathLst>
              </a:custGeom>
              <a:solidFill>
                <a:schemeClr val="accent2"/>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17" name="Freeform 306"/>
              <p:cNvSpPr/>
              <p:nvPr/>
            </p:nvSpPr>
            <p:spPr bwMode="auto">
              <a:xfrm>
                <a:off x="3914764" y="1084251"/>
                <a:ext cx="57150" cy="12700"/>
              </a:xfrm>
              <a:custGeom>
                <a:avLst/>
                <a:gdLst/>
                <a:ahLst/>
                <a:cxnLst>
                  <a:cxn ang="0">
                    <a:pos x="2" y="8"/>
                  </a:cxn>
                  <a:cxn ang="0">
                    <a:pos x="2" y="8"/>
                  </a:cxn>
                  <a:cxn ang="0">
                    <a:pos x="36" y="7"/>
                  </a:cxn>
                  <a:cxn ang="0">
                    <a:pos x="36" y="0"/>
                  </a:cxn>
                  <a:cxn ang="0">
                    <a:pos x="36" y="0"/>
                  </a:cxn>
                  <a:cxn ang="0">
                    <a:pos x="0" y="0"/>
                  </a:cxn>
                  <a:cxn ang="0">
                    <a:pos x="2" y="8"/>
                  </a:cxn>
                </a:cxnLst>
                <a:rect l="0" t="0" r="r" b="b"/>
                <a:pathLst>
                  <a:path w="36" h="8">
                    <a:moveTo>
                      <a:pt x="2" y="8"/>
                    </a:moveTo>
                    <a:lnTo>
                      <a:pt x="2" y="8"/>
                    </a:lnTo>
                    <a:lnTo>
                      <a:pt x="36" y="7"/>
                    </a:lnTo>
                    <a:lnTo>
                      <a:pt x="36" y="0"/>
                    </a:lnTo>
                    <a:lnTo>
                      <a:pt x="36" y="0"/>
                    </a:lnTo>
                    <a:lnTo>
                      <a:pt x="0" y="0"/>
                    </a:lnTo>
                    <a:lnTo>
                      <a:pt x="2" y="8"/>
                    </a:lnTo>
                    <a:close/>
                  </a:path>
                </a:pathLst>
              </a:custGeom>
              <a:solidFill>
                <a:schemeClr val="accent2"/>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18" name="Freeform 307"/>
              <p:cNvSpPr/>
              <p:nvPr/>
            </p:nvSpPr>
            <p:spPr bwMode="auto">
              <a:xfrm>
                <a:off x="4137014" y="1092189"/>
                <a:ext cx="55563" cy="20638"/>
              </a:xfrm>
              <a:custGeom>
                <a:avLst/>
                <a:gdLst/>
                <a:ahLst/>
                <a:cxnLst>
                  <a:cxn ang="0">
                    <a:pos x="35" y="5"/>
                  </a:cxn>
                  <a:cxn ang="0">
                    <a:pos x="35" y="5"/>
                  </a:cxn>
                  <a:cxn ang="0">
                    <a:pos x="26" y="4"/>
                  </a:cxn>
                  <a:cxn ang="0">
                    <a:pos x="1" y="0"/>
                  </a:cxn>
                  <a:cxn ang="0">
                    <a:pos x="0" y="7"/>
                  </a:cxn>
                  <a:cxn ang="0">
                    <a:pos x="0" y="7"/>
                  </a:cxn>
                  <a:cxn ang="0">
                    <a:pos x="25" y="10"/>
                  </a:cxn>
                  <a:cxn ang="0">
                    <a:pos x="34" y="13"/>
                  </a:cxn>
                  <a:cxn ang="0">
                    <a:pos x="35" y="5"/>
                  </a:cxn>
                </a:cxnLst>
                <a:rect l="0" t="0" r="r" b="b"/>
                <a:pathLst>
                  <a:path w="35" h="13">
                    <a:moveTo>
                      <a:pt x="35" y="5"/>
                    </a:moveTo>
                    <a:lnTo>
                      <a:pt x="35" y="5"/>
                    </a:lnTo>
                    <a:lnTo>
                      <a:pt x="26" y="4"/>
                    </a:lnTo>
                    <a:lnTo>
                      <a:pt x="1" y="0"/>
                    </a:lnTo>
                    <a:lnTo>
                      <a:pt x="0" y="7"/>
                    </a:lnTo>
                    <a:lnTo>
                      <a:pt x="0" y="7"/>
                    </a:lnTo>
                    <a:lnTo>
                      <a:pt x="25" y="10"/>
                    </a:lnTo>
                    <a:lnTo>
                      <a:pt x="34" y="13"/>
                    </a:lnTo>
                    <a:lnTo>
                      <a:pt x="35" y="5"/>
                    </a:lnTo>
                    <a:close/>
                  </a:path>
                </a:pathLst>
              </a:custGeom>
              <a:solidFill>
                <a:schemeClr val="accent2"/>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19" name="Freeform 308"/>
              <p:cNvSpPr/>
              <p:nvPr/>
            </p:nvSpPr>
            <p:spPr bwMode="auto">
              <a:xfrm>
                <a:off x="3695689" y="1098539"/>
                <a:ext cx="55563" cy="19050"/>
              </a:xfrm>
              <a:custGeom>
                <a:avLst/>
                <a:gdLst/>
                <a:ahLst/>
                <a:cxnLst>
                  <a:cxn ang="0">
                    <a:pos x="1" y="12"/>
                  </a:cxn>
                  <a:cxn ang="0">
                    <a:pos x="1" y="12"/>
                  </a:cxn>
                  <a:cxn ang="0">
                    <a:pos x="35" y="7"/>
                  </a:cxn>
                  <a:cxn ang="0">
                    <a:pos x="34" y="0"/>
                  </a:cxn>
                  <a:cxn ang="0">
                    <a:pos x="34" y="0"/>
                  </a:cxn>
                  <a:cxn ang="0">
                    <a:pos x="0" y="5"/>
                  </a:cxn>
                  <a:cxn ang="0">
                    <a:pos x="1" y="12"/>
                  </a:cxn>
                </a:cxnLst>
                <a:rect l="0" t="0" r="r" b="b"/>
                <a:pathLst>
                  <a:path w="35" h="12">
                    <a:moveTo>
                      <a:pt x="1" y="12"/>
                    </a:moveTo>
                    <a:lnTo>
                      <a:pt x="1" y="12"/>
                    </a:lnTo>
                    <a:lnTo>
                      <a:pt x="35" y="7"/>
                    </a:lnTo>
                    <a:lnTo>
                      <a:pt x="34" y="0"/>
                    </a:lnTo>
                    <a:lnTo>
                      <a:pt x="34" y="0"/>
                    </a:lnTo>
                    <a:lnTo>
                      <a:pt x="0" y="5"/>
                    </a:lnTo>
                    <a:lnTo>
                      <a:pt x="1" y="12"/>
                    </a:lnTo>
                    <a:close/>
                  </a:path>
                </a:pathLst>
              </a:custGeom>
              <a:solidFill>
                <a:schemeClr val="accent2"/>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20" name="Freeform 309"/>
              <p:cNvSpPr/>
              <p:nvPr/>
            </p:nvSpPr>
            <p:spPr bwMode="auto">
              <a:xfrm>
                <a:off x="3587739" y="1117589"/>
                <a:ext cx="55563" cy="22225"/>
              </a:xfrm>
              <a:custGeom>
                <a:avLst/>
                <a:gdLst/>
                <a:ahLst/>
                <a:cxnLst>
                  <a:cxn ang="0">
                    <a:pos x="0" y="7"/>
                  </a:cxn>
                  <a:cxn ang="0">
                    <a:pos x="1" y="14"/>
                  </a:cxn>
                  <a:cxn ang="0">
                    <a:pos x="1" y="14"/>
                  </a:cxn>
                  <a:cxn ang="0">
                    <a:pos x="35" y="6"/>
                  </a:cxn>
                  <a:cxn ang="0">
                    <a:pos x="34" y="0"/>
                  </a:cxn>
                  <a:cxn ang="0">
                    <a:pos x="34" y="0"/>
                  </a:cxn>
                  <a:cxn ang="0">
                    <a:pos x="0" y="7"/>
                  </a:cxn>
                  <a:cxn ang="0">
                    <a:pos x="0" y="7"/>
                  </a:cxn>
                </a:cxnLst>
                <a:rect l="0" t="0" r="r" b="b"/>
                <a:pathLst>
                  <a:path w="35" h="14">
                    <a:moveTo>
                      <a:pt x="0" y="7"/>
                    </a:moveTo>
                    <a:lnTo>
                      <a:pt x="1" y="14"/>
                    </a:lnTo>
                    <a:lnTo>
                      <a:pt x="1" y="14"/>
                    </a:lnTo>
                    <a:lnTo>
                      <a:pt x="35" y="6"/>
                    </a:lnTo>
                    <a:lnTo>
                      <a:pt x="34" y="0"/>
                    </a:lnTo>
                    <a:lnTo>
                      <a:pt x="34" y="0"/>
                    </a:lnTo>
                    <a:lnTo>
                      <a:pt x="0" y="7"/>
                    </a:lnTo>
                    <a:lnTo>
                      <a:pt x="0" y="7"/>
                    </a:lnTo>
                    <a:close/>
                  </a:path>
                </a:pathLst>
              </a:custGeom>
              <a:solidFill>
                <a:schemeClr val="accent2"/>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sp>
            <p:nvSpPr>
              <p:cNvPr id="21" name="Freeform 310"/>
              <p:cNvSpPr/>
              <p:nvPr/>
            </p:nvSpPr>
            <p:spPr bwMode="auto">
              <a:xfrm>
                <a:off x="3479789" y="1142989"/>
                <a:ext cx="57150" cy="26988"/>
              </a:xfrm>
              <a:custGeom>
                <a:avLst/>
                <a:gdLst/>
                <a:ahLst/>
                <a:cxnLst>
                  <a:cxn ang="0">
                    <a:pos x="0" y="10"/>
                  </a:cxn>
                  <a:cxn ang="0">
                    <a:pos x="2" y="17"/>
                  </a:cxn>
                  <a:cxn ang="0">
                    <a:pos x="2" y="17"/>
                  </a:cxn>
                  <a:cxn ang="0">
                    <a:pos x="36" y="7"/>
                  </a:cxn>
                  <a:cxn ang="0">
                    <a:pos x="34" y="0"/>
                  </a:cxn>
                  <a:cxn ang="0">
                    <a:pos x="34" y="0"/>
                  </a:cxn>
                  <a:cxn ang="0">
                    <a:pos x="0" y="10"/>
                  </a:cxn>
                  <a:cxn ang="0">
                    <a:pos x="0" y="10"/>
                  </a:cxn>
                </a:cxnLst>
                <a:rect l="0" t="0" r="r" b="b"/>
                <a:pathLst>
                  <a:path w="36" h="17">
                    <a:moveTo>
                      <a:pt x="0" y="10"/>
                    </a:moveTo>
                    <a:lnTo>
                      <a:pt x="2" y="17"/>
                    </a:lnTo>
                    <a:lnTo>
                      <a:pt x="2" y="17"/>
                    </a:lnTo>
                    <a:lnTo>
                      <a:pt x="36" y="7"/>
                    </a:lnTo>
                    <a:lnTo>
                      <a:pt x="34" y="0"/>
                    </a:lnTo>
                    <a:lnTo>
                      <a:pt x="34" y="0"/>
                    </a:lnTo>
                    <a:lnTo>
                      <a:pt x="0" y="10"/>
                    </a:lnTo>
                    <a:lnTo>
                      <a:pt x="0" y="10"/>
                    </a:lnTo>
                    <a:close/>
                  </a:path>
                </a:pathLst>
              </a:custGeom>
              <a:solidFill>
                <a:schemeClr val="accent2"/>
              </a:solidFill>
              <a:ln w="9525">
                <a:noFill/>
                <a:round/>
              </a:ln>
            </p:spPr>
            <p:txBody>
              <a:bodyPr vert="horz" wrap="square" lIns="121920" tIns="60960" rIns="121920" bIns="60960" numCol="1" anchor="t" anchorCtr="0" compatLnSpc="1"/>
              <a:lstStyle/>
              <a:p>
                <a:endParaRPr lang="en-US" sz="2400">
                  <a:latin typeface="微软雅黑" panose="020B0503020204020204" charset="-122"/>
                </a:endParaRPr>
              </a:p>
            </p:txBody>
          </p:sp>
        </p:grpSp>
      </p:grpSp>
      <p:sp>
        <p:nvSpPr>
          <p:cNvPr id="39" name="Rectangle 32"/>
          <p:cNvSpPr/>
          <p:nvPr/>
        </p:nvSpPr>
        <p:spPr>
          <a:xfrm>
            <a:off x="0" y="4095755"/>
            <a:ext cx="12192000" cy="276224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微软雅黑" panose="020B0503020204020204" charset="-122"/>
            </a:endParaRPr>
          </a:p>
        </p:txBody>
      </p:sp>
      <p:sp>
        <p:nvSpPr>
          <p:cNvPr id="51" name="文本框 50"/>
          <p:cNvSpPr txBox="1"/>
          <p:nvPr/>
        </p:nvSpPr>
        <p:spPr>
          <a:xfrm>
            <a:off x="4911916" y="1642230"/>
            <a:ext cx="7098046" cy="1862048"/>
          </a:xfrm>
          <a:prstGeom prst="rect">
            <a:avLst/>
          </a:prstGeom>
          <a:noFill/>
        </p:spPr>
        <p:txBody>
          <a:bodyPr wrap="square" rtlCol="0">
            <a:spAutoFit/>
          </a:bodyPr>
          <a:lstStyle/>
          <a:p>
            <a:pPr algn="ctr"/>
            <a:r>
              <a:rPr lang="zh-CN" altLang="en-US" sz="11500" b="1" kern="8000" spc="100" dirty="0" smtClean="0">
                <a:solidFill>
                  <a:srgbClr val="C00000"/>
                </a:solidFill>
                <a:latin typeface="微软雅黑" panose="020B0503020204020204" charset="-122"/>
                <a:ea typeface="微软雅黑" panose="020B0503020204020204" charset="-122"/>
              </a:rPr>
              <a:t>物 理</a:t>
            </a:r>
            <a:endParaRPr lang="zh-CN" altLang="en-US" sz="11500" b="1" kern="8000" spc="100" dirty="0">
              <a:solidFill>
                <a:srgbClr val="C00000"/>
              </a:solidFill>
              <a:latin typeface="微软雅黑" panose="020B0503020204020204" charset="-122"/>
              <a:ea typeface="微软雅黑" panose="020B0503020204020204" charset="-122"/>
            </a:endParaRPr>
          </a:p>
        </p:txBody>
      </p:sp>
      <p:sp>
        <p:nvSpPr>
          <p:cNvPr id="52" name="文本框 51"/>
          <p:cNvSpPr txBox="1"/>
          <p:nvPr/>
        </p:nvSpPr>
        <p:spPr>
          <a:xfrm>
            <a:off x="5922423" y="5311888"/>
            <a:ext cx="5050138" cy="646331"/>
          </a:xfrm>
          <a:prstGeom prst="rect">
            <a:avLst/>
          </a:prstGeom>
          <a:noFill/>
        </p:spPr>
        <p:txBody>
          <a:bodyPr wrap="square" rtlCol="0">
            <a:spAutoFit/>
          </a:bodyPr>
          <a:lstStyle/>
          <a:p>
            <a:r>
              <a:rPr lang="zh-CN" altLang="en-US" sz="3600" dirty="0" smtClean="0">
                <a:solidFill>
                  <a:schemeClr val="bg1"/>
                </a:solidFill>
                <a:latin typeface="黑体" panose="02010609060101010101" pitchFamily="49" charset="-122"/>
                <a:ea typeface="黑体" panose="02010609060101010101" pitchFamily="49" charset="-122"/>
              </a:rPr>
              <a:t>人教</a:t>
            </a:r>
            <a:r>
              <a:rPr lang="en-US" altLang="zh-CN" sz="3600" dirty="0" smtClean="0">
                <a:solidFill>
                  <a:schemeClr val="bg1"/>
                </a:solidFill>
                <a:latin typeface="黑体" panose="02010609060101010101" pitchFamily="49" charset="-122"/>
                <a:ea typeface="黑体" panose="02010609060101010101" pitchFamily="49" charset="-122"/>
              </a:rPr>
              <a:t>˙</a:t>
            </a:r>
            <a:r>
              <a:rPr lang="zh-CN" altLang="en-US" sz="3600" dirty="0" smtClean="0">
                <a:solidFill>
                  <a:schemeClr val="bg1"/>
                </a:solidFill>
                <a:latin typeface="黑体" panose="02010609060101010101" pitchFamily="49" charset="-122"/>
                <a:ea typeface="黑体" panose="02010609060101010101" pitchFamily="49" charset="-122"/>
              </a:rPr>
              <a:t>九年级（全一册）</a:t>
            </a:r>
            <a:endParaRPr lang="zh-CN" altLang="en-US" sz="3600" dirty="0">
              <a:solidFill>
                <a:schemeClr val="bg1"/>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71103" y="388997"/>
            <a:ext cx="2113079" cy="523220"/>
          </a:xfrm>
          <a:prstGeom prst="rect">
            <a:avLst/>
          </a:prstGeom>
        </p:spPr>
        <p:txBody>
          <a:bodyPr wrap="square">
            <a:spAutoFit/>
          </a:bodyPr>
          <a:lstStyle/>
          <a:p>
            <a:r>
              <a:rPr lang="zh-CN" altLang="en-US" sz="2800" b="1" dirty="0" smtClean="0">
                <a:solidFill>
                  <a:schemeClr val="bg2">
                    <a:lumMod val="10000"/>
                  </a:schemeClr>
                </a:solidFill>
                <a:latin typeface="微软雅黑" panose="020B0503020204020204" charset="-122"/>
                <a:ea typeface="微软雅黑" panose="020B0503020204020204" charset="-122"/>
              </a:rPr>
              <a:t>讲授新课</a:t>
            </a:r>
            <a:endParaRPr lang="zh-CN" altLang="en-US" sz="2800" b="1" dirty="0">
              <a:solidFill>
                <a:schemeClr val="bg2">
                  <a:lumMod val="10000"/>
                </a:schemeClr>
              </a:solidFill>
              <a:latin typeface="微软雅黑" panose="020B0503020204020204" charset="-122"/>
              <a:ea typeface="微软雅黑" panose="020B0503020204020204" charset="-122"/>
            </a:endParaRPr>
          </a:p>
        </p:txBody>
      </p:sp>
      <p:sp>
        <p:nvSpPr>
          <p:cNvPr id="7" name="文本框 6"/>
          <p:cNvSpPr txBox="1"/>
          <p:nvPr/>
        </p:nvSpPr>
        <p:spPr>
          <a:xfrm>
            <a:off x="2068830" y="514727"/>
            <a:ext cx="4240530" cy="645160"/>
          </a:xfrm>
          <a:prstGeom prst="rect">
            <a:avLst/>
          </a:prstGeom>
          <a:noFill/>
        </p:spPr>
        <p:txBody>
          <a:bodyPr wrap="square" rtlCol="0">
            <a:spAutoFit/>
          </a:bodyPr>
          <a:lstStyle/>
          <a:p>
            <a:r>
              <a:rPr lang="zh-CN" altLang="en-US" b="1" dirty="0" smtClean="0">
                <a:latin typeface="微软雅黑 Light" panose="020B0502040204020203" pitchFamily="34" charset="-122"/>
                <a:ea typeface="微软雅黑 Light" panose="020B0502040204020203" pitchFamily="34" charset="-122"/>
              </a:rPr>
              <a:t>（</a:t>
            </a:r>
            <a:r>
              <a:rPr lang="zh-CN" altLang="en-US" b="1" dirty="0" smtClean="0">
                <a:latin typeface="微软雅黑 Light" panose="020B0502040204020203" pitchFamily="34" charset="-122"/>
                <a:ea typeface="微软雅黑 Light" panose="020B0502040204020203" pitchFamily="34" charset="-122"/>
                <a:sym typeface="+mn-ea"/>
              </a:rPr>
              <a:t>欧姆定律的应用</a:t>
            </a:r>
            <a:r>
              <a:rPr lang="zh-CN" altLang="en-US" b="1" dirty="0" smtClean="0">
                <a:latin typeface="微软雅黑 Light" panose="020B0502040204020203" pitchFamily="34" charset="-122"/>
                <a:ea typeface="微软雅黑 Light" panose="020B0502040204020203" pitchFamily="34" charset="-122"/>
              </a:rPr>
              <a:t>）</a:t>
            </a:r>
            <a:endParaRPr lang="zh-CN" altLang="en-US" b="1" dirty="0">
              <a:latin typeface="微软雅黑 Light" panose="020B0502040204020203" pitchFamily="34" charset="-122"/>
              <a:ea typeface="微软雅黑 Light" panose="020B0502040204020203" pitchFamily="34" charset="-122"/>
            </a:endParaRPr>
          </a:p>
          <a:p>
            <a:endParaRPr lang="zh-CN" altLang="en-US" b="1" dirty="0">
              <a:latin typeface="黑体" panose="02010609060101010101" pitchFamily="49" charset="-122"/>
              <a:ea typeface="黑体" panose="02010609060101010101" pitchFamily="49" charset="-122"/>
            </a:endParaRPr>
          </a:p>
        </p:txBody>
      </p:sp>
      <p:grpSp>
        <p:nvGrpSpPr>
          <p:cNvPr id="20" name="组合 19"/>
          <p:cNvGrpSpPr/>
          <p:nvPr/>
        </p:nvGrpSpPr>
        <p:grpSpPr>
          <a:xfrm>
            <a:off x="621665" y="1055370"/>
            <a:ext cx="856471" cy="482770"/>
            <a:chOff x="1108" y="1827"/>
            <a:chExt cx="1871" cy="794"/>
          </a:xfrm>
        </p:grpSpPr>
        <p:sp>
          <p:nvSpPr>
            <p:cNvPr id="21" name="圆角矩形 20"/>
            <p:cNvSpPr/>
            <p:nvPr/>
          </p:nvSpPr>
          <p:spPr>
            <a:xfrm>
              <a:off x="1108" y="1827"/>
              <a:ext cx="1685" cy="794"/>
            </a:xfrm>
            <a:prstGeom prst="roundRect">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22" name="文本框 21"/>
            <p:cNvSpPr txBox="1"/>
            <p:nvPr/>
          </p:nvSpPr>
          <p:spPr>
            <a:xfrm>
              <a:off x="1157" y="1846"/>
              <a:ext cx="1822" cy="757"/>
            </a:xfrm>
            <a:prstGeom prst="rect">
              <a:avLst/>
            </a:prstGeom>
            <a:noFill/>
          </p:spPr>
          <p:txBody>
            <a:bodyPr wrap="square" rtlCol="0">
              <a:spAutoFit/>
            </a:bodyPr>
            <a:p>
              <a:r>
                <a:rPr lang="zh-CN" altLang="en-US" sz="2400" b="1"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mn-ea"/>
                </a:rPr>
                <a:t>例</a:t>
              </a:r>
              <a:r>
                <a:rPr lang="en-US" altLang="zh-CN" sz="2400" b="1"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mn-ea"/>
                </a:rPr>
                <a:t>2</a:t>
              </a:r>
              <a:endParaRPr lang="en-US" altLang="zh-CN" sz="2400" b="1"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mn-ea"/>
              </a:endParaRPr>
            </a:p>
          </p:txBody>
        </p:sp>
      </p:grpSp>
      <p:sp>
        <p:nvSpPr>
          <p:cNvPr id="4" name="文本框 3"/>
          <p:cNvSpPr txBox="1"/>
          <p:nvPr/>
        </p:nvSpPr>
        <p:spPr>
          <a:xfrm>
            <a:off x="1557655" y="1002030"/>
            <a:ext cx="10643235" cy="953135"/>
          </a:xfrm>
          <a:prstGeom prst="rect">
            <a:avLst/>
          </a:prstGeom>
          <a:noFill/>
        </p:spPr>
        <p:txBody>
          <a:bodyPr wrap="square" rtlCol="0" anchor="t">
            <a:spAutoFit/>
          </a:bodyPr>
          <a:p>
            <a:pPr marR="0" indent="0" defTabSz="914400" fontAlgn="base">
              <a:lnSpc>
                <a:spcPct val="100000"/>
              </a:lnSpc>
              <a:spcBef>
                <a:spcPct val="0"/>
              </a:spcBef>
              <a:spcAft>
                <a:spcPct val="0"/>
              </a:spcAft>
              <a:buClrTx/>
              <a:buSzTx/>
              <a:buFontTx/>
              <a:buNone/>
              <a:defRPr/>
            </a:pPr>
            <a:r>
              <a:rPr sz="2800" b="1" noProof="0" dirty="0">
                <a:latin typeface="微软雅黑" panose="020B0503020204020204" charset="-122"/>
                <a:ea typeface="微软雅黑" panose="020B0503020204020204" charset="-122"/>
                <a:cs typeface="微软雅黑" panose="020B0503020204020204" charset="-122"/>
                <a:sym typeface="+mn-ea"/>
              </a:rPr>
              <a:t>如图所示，闭合开关，电压表的示数为6V，电流表的示数为0.3A，求电阻R的阻值</a:t>
            </a:r>
            <a:r>
              <a:rPr lang="zh-CN" sz="2800" b="1" noProof="0" dirty="0">
                <a:latin typeface="微软雅黑" panose="020B0503020204020204" charset="-122"/>
                <a:ea typeface="微软雅黑" panose="020B0503020204020204" charset="-122"/>
                <a:cs typeface="微软雅黑" panose="020B0503020204020204" charset="-122"/>
                <a:sym typeface="+mn-ea"/>
              </a:rPr>
              <a:t>。</a:t>
            </a:r>
            <a:endParaRPr lang="zh-CN" sz="2800" b="1" noProof="0" dirty="0">
              <a:latin typeface="微软雅黑" panose="020B0503020204020204" charset="-122"/>
              <a:ea typeface="微软雅黑" panose="020B0503020204020204" charset="-122"/>
              <a:cs typeface="微软雅黑" panose="020B0503020204020204" charset="-122"/>
              <a:sym typeface="+mn-ea"/>
            </a:endParaRPr>
          </a:p>
        </p:txBody>
      </p:sp>
      <p:pic>
        <p:nvPicPr>
          <p:cNvPr id="2" name="图片 -2147481353"/>
          <p:cNvPicPr>
            <a:picLocks noChangeAspect="1"/>
          </p:cNvPicPr>
          <p:nvPr/>
        </p:nvPicPr>
        <p:blipFill>
          <a:blip r:embed="rId1"/>
          <a:stretch>
            <a:fillRect/>
          </a:stretch>
        </p:blipFill>
        <p:spPr>
          <a:xfrm>
            <a:off x="7569200" y="1899920"/>
            <a:ext cx="2990215" cy="2331720"/>
          </a:xfrm>
          <a:prstGeom prst="rect">
            <a:avLst/>
          </a:prstGeom>
          <a:noFill/>
          <a:ln w="9525">
            <a:noFill/>
          </a:ln>
        </p:spPr>
      </p:pic>
      <p:sp>
        <p:nvSpPr>
          <p:cNvPr id="3" name="文本框 2"/>
          <p:cNvSpPr txBox="1"/>
          <p:nvPr/>
        </p:nvSpPr>
        <p:spPr>
          <a:xfrm>
            <a:off x="1516380" y="2070100"/>
            <a:ext cx="5983605" cy="953135"/>
          </a:xfrm>
          <a:prstGeom prst="rect">
            <a:avLst/>
          </a:prstGeom>
          <a:noFill/>
        </p:spPr>
        <p:txBody>
          <a:bodyPr wrap="square" rtlCol="0">
            <a:spAutoFit/>
          </a:bodyPr>
          <a:p>
            <a:r>
              <a:rPr lang="zh-CN" altLang="en-US" sz="2800">
                <a:latin typeface="微软雅黑" panose="020B0503020204020204" charset="-122"/>
                <a:ea typeface="微软雅黑" panose="020B0503020204020204" charset="-122"/>
                <a:cs typeface="微软雅黑" panose="020B0503020204020204" charset="-122"/>
              </a:rPr>
              <a:t>电阻R两端的电压U＝6V，</a:t>
            </a:r>
            <a:endParaRPr lang="zh-CN" altLang="en-US" sz="2800">
              <a:latin typeface="微软雅黑" panose="020B0503020204020204" charset="-122"/>
              <a:ea typeface="微软雅黑" panose="020B0503020204020204" charset="-122"/>
              <a:cs typeface="微软雅黑" panose="020B0503020204020204" charset="-122"/>
            </a:endParaRPr>
          </a:p>
          <a:p>
            <a:r>
              <a:rPr lang="zh-CN" altLang="en-US" sz="2800">
                <a:latin typeface="微软雅黑" panose="020B0503020204020204" charset="-122"/>
                <a:ea typeface="微软雅黑" panose="020B0503020204020204" charset="-122"/>
                <a:cs typeface="微软雅黑" panose="020B0503020204020204" charset="-122"/>
              </a:rPr>
              <a:t>通过电阻R的电流</a:t>
            </a:r>
            <a:r>
              <a:rPr lang="zh-CN" altLang="en-US" sz="2800" b="1">
                <a:latin typeface="宋体" panose="02010600030101010101" pitchFamily="2" charset="-122"/>
                <a:ea typeface="宋体" panose="02010600030101010101" pitchFamily="2" charset="-122"/>
                <a:cs typeface="微软雅黑" panose="020B0503020204020204" charset="-122"/>
              </a:rPr>
              <a:t>I</a:t>
            </a:r>
            <a:r>
              <a:rPr lang="zh-CN" altLang="en-US" sz="2800">
                <a:latin typeface="微软雅黑" panose="020B0503020204020204" charset="-122"/>
                <a:ea typeface="微软雅黑" panose="020B0503020204020204" charset="-122"/>
                <a:cs typeface="微软雅黑" panose="020B0503020204020204" charset="-122"/>
              </a:rPr>
              <a:t>＝0.3A。</a:t>
            </a:r>
            <a:endParaRPr lang="zh-CN" altLang="en-US" sz="2800">
              <a:latin typeface="微软雅黑" panose="020B0503020204020204" charset="-122"/>
              <a:ea typeface="微软雅黑" panose="020B0503020204020204" charset="-122"/>
              <a:cs typeface="微软雅黑" panose="020B0503020204020204" charset="-122"/>
            </a:endParaRPr>
          </a:p>
        </p:txBody>
      </p:sp>
      <p:grpSp>
        <p:nvGrpSpPr>
          <p:cNvPr id="9" name="组合 8"/>
          <p:cNvGrpSpPr/>
          <p:nvPr/>
        </p:nvGrpSpPr>
        <p:grpSpPr>
          <a:xfrm>
            <a:off x="629285" y="2070100"/>
            <a:ext cx="548005" cy="482600"/>
            <a:chOff x="1108" y="1827"/>
            <a:chExt cx="1871" cy="794"/>
          </a:xfrm>
        </p:grpSpPr>
        <p:sp>
          <p:nvSpPr>
            <p:cNvPr id="10" name="圆角矩形 9"/>
            <p:cNvSpPr/>
            <p:nvPr/>
          </p:nvSpPr>
          <p:spPr>
            <a:xfrm>
              <a:off x="1108" y="1827"/>
              <a:ext cx="1685" cy="794"/>
            </a:xfrm>
            <a:prstGeom prst="roundRect">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11" name="文本框 10"/>
            <p:cNvSpPr txBox="1"/>
            <p:nvPr/>
          </p:nvSpPr>
          <p:spPr>
            <a:xfrm>
              <a:off x="1157" y="1846"/>
              <a:ext cx="1822" cy="757"/>
            </a:xfrm>
            <a:prstGeom prst="rect">
              <a:avLst/>
            </a:prstGeom>
            <a:noFill/>
          </p:spPr>
          <p:txBody>
            <a:bodyPr wrap="square" rtlCol="0">
              <a:spAutoFit/>
            </a:bodyPr>
            <a:p>
              <a:r>
                <a:rPr lang="zh-CN" altLang="en-US" sz="2400" b="1"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mn-ea"/>
                </a:rPr>
                <a:t>解</a:t>
              </a:r>
              <a:endParaRPr lang="zh-CN" altLang="en-US" sz="2400" b="1"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mn-ea"/>
              </a:endParaRPr>
            </a:p>
          </p:txBody>
        </p:sp>
      </p:grpSp>
      <p:graphicFrame>
        <p:nvGraphicFramePr>
          <p:cNvPr id="6" name="对象 5">
            <a:hlinkClick r:id="" action="ppaction://ole?verb="/>
          </p:cNvPr>
          <p:cNvGraphicFramePr>
            <a:graphicFrameLocks noChangeAspect="1"/>
          </p:cNvGraphicFramePr>
          <p:nvPr/>
        </p:nvGraphicFramePr>
        <p:xfrm>
          <a:off x="2456180" y="3035935"/>
          <a:ext cx="2696210" cy="787400"/>
        </p:xfrm>
        <a:graphic>
          <a:graphicData uri="http://schemas.openxmlformats.org/presentationml/2006/ole">
            <mc:AlternateContent xmlns:mc="http://schemas.openxmlformats.org/markup-compatibility/2006">
              <mc:Choice xmlns:v="urn:schemas-microsoft-com:vml" Requires="v">
                <p:oleObj spid="_x0000_s3073" name="" r:id="rId2" imgW="1371600" imgH="393700" progId="Equation.KSEE3">
                  <p:embed/>
                </p:oleObj>
              </mc:Choice>
              <mc:Fallback>
                <p:oleObj name="" r:id="rId2" imgW="1371600" imgH="393700" progId="Equation.KSEE3">
                  <p:embed/>
                  <p:pic>
                    <p:nvPicPr>
                      <p:cNvPr id="0" name="图片 3072"/>
                      <p:cNvPicPr/>
                      <p:nvPr/>
                    </p:nvPicPr>
                    <p:blipFill>
                      <a:blip r:embed="rId3"/>
                      <a:stretch>
                        <a:fillRect/>
                      </a:stretch>
                    </p:blipFill>
                    <p:spPr>
                      <a:xfrm>
                        <a:off x="2456180" y="3035935"/>
                        <a:ext cx="2696210" cy="787400"/>
                      </a:xfrm>
                      <a:prstGeom prst="rect">
                        <a:avLst/>
                      </a:prstGeom>
                    </p:spPr>
                  </p:pic>
                </p:oleObj>
              </mc:Fallback>
            </mc:AlternateContent>
          </a:graphicData>
        </a:graphic>
      </p:graphicFrame>
      <p:sp>
        <p:nvSpPr>
          <p:cNvPr id="8" name="文本框 7"/>
          <p:cNvSpPr txBox="1"/>
          <p:nvPr/>
        </p:nvSpPr>
        <p:spPr>
          <a:xfrm>
            <a:off x="1518285" y="3168015"/>
            <a:ext cx="1075690" cy="521970"/>
          </a:xfrm>
          <a:prstGeom prst="rect">
            <a:avLst/>
          </a:prstGeom>
          <a:noFill/>
        </p:spPr>
        <p:txBody>
          <a:bodyPr wrap="square" rtlCol="0">
            <a:spAutoFit/>
          </a:bodyPr>
          <a:p>
            <a:r>
              <a:rPr lang="zh-CN" altLang="en-US" sz="2800">
                <a:latin typeface="微软雅黑" panose="020B0503020204020204" charset="-122"/>
                <a:ea typeface="微软雅黑" panose="020B0503020204020204" charset="-122"/>
                <a:cs typeface="微软雅黑" panose="020B0503020204020204" charset="-122"/>
              </a:rPr>
              <a:t>所以</a:t>
            </a:r>
            <a:endParaRPr lang="zh-CN" altLang="en-US" sz="2800">
              <a:latin typeface="微软雅黑" panose="020B0503020204020204" charset="-122"/>
              <a:ea typeface="微软雅黑" panose="020B0503020204020204" charset="-122"/>
              <a:cs typeface="微软雅黑" panose="020B0503020204020204" charset="-122"/>
            </a:endParaRPr>
          </a:p>
        </p:txBody>
      </p:sp>
      <p:grpSp>
        <p:nvGrpSpPr>
          <p:cNvPr id="14" name="组合 13"/>
          <p:cNvGrpSpPr/>
          <p:nvPr/>
        </p:nvGrpSpPr>
        <p:grpSpPr>
          <a:xfrm>
            <a:off x="601980" y="3842385"/>
            <a:ext cx="548005" cy="482600"/>
            <a:chOff x="1108" y="1827"/>
            <a:chExt cx="1871" cy="794"/>
          </a:xfrm>
        </p:grpSpPr>
        <p:sp>
          <p:nvSpPr>
            <p:cNvPr id="15" name="圆角矩形 14"/>
            <p:cNvSpPr/>
            <p:nvPr/>
          </p:nvSpPr>
          <p:spPr>
            <a:xfrm>
              <a:off x="1108" y="1827"/>
              <a:ext cx="1685" cy="794"/>
            </a:xfrm>
            <a:prstGeom prst="roundRect">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16" name="文本框 15"/>
            <p:cNvSpPr txBox="1"/>
            <p:nvPr/>
          </p:nvSpPr>
          <p:spPr>
            <a:xfrm>
              <a:off x="1157" y="1846"/>
              <a:ext cx="1822" cy="757"/>
            </a:xfrm>
            <a:prstGeom prst="rect">
              <a:avLst/>
            </a:prstGeom>
            <a:noFill/>
          </p:spPr>
          <p:txBody>
            <a:bodyPr wrap="square" rtlCol="0">
              <a:spAutoFit/>
            </a:bodyPr>
            <a:p>
              <a:r>
                <a:rPr lang="zh-CN" altLang="en-US" sz="2400" b="1"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mn-ea"/>
                </a:rPr>
                <a:t>答</a:t>
              </a:r>
              <a:endParaRPr lang="zh-CN" altLang="en-US" sz="2400" b="1"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mn-ea"/>
              </a:endParaRPr>
            </a:p>
          </p:txBody>
        </p:sp>
      </p:grpSp>
      <p:sp>
        <p:nvSpPr>
          <p:cNvPr id="12" name="文本框 11"/>
          <p:cNvSpPr txBox="1"/>
          <p:nvPr/>
        </p:nvSpPr>
        <p:spPr>
          <a:xfrm>
            <a:off x="1221105" y="3867150"/>
            <a:ext cx="5080000" cy="521970"/>
          </a:xfrm>
          <a:prstGeom prst="rect">
            <a:avLst/>
          </a:prstGeom>
          <a:noFill/>
          <a:ln w="9525">
            <a:noFill/>
          </a:ln>
        </p:spPr>
        <p:txBody>
          <a:bodyPr>
            <a:spAutoFit/>
          </a:bodyPr>
          <a:p>
            <a:pPr indent="266700"/>
            <a:r>
              <a:rPr lang="zh-CN" sz="2800" b="0">
                <a:latin typeface="微软雅黑" panose="020B0503020204020204" charset="-122"/>
                <a:ea typeface="微软雅黑" panose="020B0503020204020204" charset="-122"/>
                <a:cs typeface="微软雅黑" panose="020B0503020204020204" charset="-122"/>
              </a:rPr>
              <a:t>电阻</a:t>
            </a:r>
            <a:r>
              <a:rPr lang="en-US" sz="2800" b="0" i="1">
                <a:latin typeface="微软雅黑" panose="020B0503020204020204" charset="-122"/>
                <a:ea typeface="微软雅黑" panose="020B0503020204020204" charset="-122"/>
                <a:cs typeface="微软雅黑" panose="020B0503020204020204" charset="-122"/>
              </a:rPr>
              <a:t>R </a:t>
            </a:r>
            <a:r>
              <a:rPr lang="zh-CN" sz="2800" b="0">
                <a:latin typeface="微软雅黑" panose="020B0503020204020204" charset="-122"/>
                <a:ea typeface="微软雅黑" panose="020B0503020204020204" charset="-122"/>
                <a:cs typeface="微软雅黑" panose="020B0503020204020204" charset="-122"/>
              </a:rPr>
              <a:t>的阻值为</a:t>
            </a:r>
            <a:r>
              <a:rPr lang="en-US" sz="2800" b="0">
                <a:latin typeface="微软雅黑" panose="020B0503020204020204" charset="-122"/>
                <a:ea typeface="微软雅黑" panose="020B0503020204020204" charset="-122"/>
                <a:cs typeface="微软雅黑" panose="020B0503020204020204" charset="-122"/>
              </a:rPr>
              <a:t>20Ω</a:t>
            </a:r>
            <a:r>
              <a:rPr lang="zh-CN" altLang="en-US" sz="2800" b="0">
                <a:latin typeface="微软雅黑" panose="020B0503020204020204" charset="-122"/>
                <a:ea typeface="微软雅黑" panose="020B0503020204020204" charset="-122"/>
                <a:cs typeface="微软雅黑" panose="020B0503020204020204" charset="-122"/>
              </a:rPr>
              <a:t>。</a:t>
            </a:r>
            <a:endParaRPr lang="zh-CN" altLang="en-US" sz="2800" b="0">
              <a:latin typeface="微软雅黑" panose="020B0503020204020204" charset="-122"/>
              <a:ea typeface="微软雅黑" panose="020B0503020204020204" charset="-122"/>
              <a:cs typeface="微软雅黑" panose="020B0503020204020204" charset="-122"/>
            </a:endParaRPr>
          </a:p>
        </p:txBody>
      </p:sp>
      <p:grpSp>
        <p:nvGrpSpPr>
          <p:cNvPr id="19" name="组合 18"/>
          <p:cNvGrpSpPr/>
          <p:nvPr/>
        </p:nvGrpSpPr>
        <p:grpSpPr>
          <a:xfrm>
            <a:off x="643890" y="4742815"/>
            <a:ext cx="11276330" cy="1047750"/>
            <a:chOff x="1014" y="7704"/>
            <a:chExt cx="17758" cy="1650"/>
          </a:xfrm>
        </p:grpSpPr>
        <p:sp>
          <p:nvSpPr>
            <p:cNvPr id="18" name="圆角矩形 17"/>
            <p:cNvSpPr/>
            <p:nvPr/>
          </p:nvSpPr>
          <p:spPr>
            <a:xfrm>
              <a:off x="1014" y="7704"/>
              <a:ext cx="17758" cy="1637"/>
            </a:xfrm>
            <a:prstGeom prst="roundRect">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13" name="文本框 12"/>
            <p:cNvSpPr txBox="1"/>
            <p:nvPr/>
          </p:nvSpPr>
          <p:spPr>
            <a:xfrm>
              <a:off x="1014" y="7718"/>
              <a:ext cx="17757" cy="1636"/>
            </a:xfrm>
            <a:prstGeom prst="rect">
              <a:avLst/>
            </a:prstGeom>
            <a:noFill/>
          </p:spPr>
          <p:txBody>
            <a:bodyPr wrap="square" rtlCol="0">
              <a:spAutoFit/>
            </a:bodyPr>
            <a:p>
              <a:pPr>
                <a:lnSpc>
                  <a:spcPct val="110000"/>
                </a:lnSpc>
              </a:pPr>
              <a:r>
                <a:rPr lang="zh-CN" altLang="en-US" sz="2800">
                  <a:solidFill>
                    <a:schemeClr val="bg1"/>
                  </a:solidFill>
                  <a:latin typeface="微软雅黑" panose="020B0503020204020204" charset="-122"/>
                  <a:ea typeface="微软雅黑" panose="020B0503020204020204" charset="-122"/>
                  <a:cs typeface="微软雅黑" panose="020B0503020204020204" charset="-122"/>
                </a:rPr>
                <a:t>测量电阻的方法</a:t>
              </a:r>
              <a:r>
                <a:rPr lang="en-US" altLang="zh-CN" sz="2800">
                  <a:solidFill>
                    <a:schemeClr val="bg1"/>
                  </a:solidFill>
                  <a:latin typeface="微软雅黑" panose="020B0503020204020204" charset="-122"/>
                  <a:ea typeface="微软雅黑" panose="020B0503020204020204" charset="-122"/>
                  <a:cs typeface="微软雅黑" panose="020B0503020204020204" charset="-122"/>
                </a:rPr>
                <a:t>:1.</a:t>
              </a:r>
              <a:r>
                <a:rPr lang="zh-CN" altLang="en-US" sz="2800">
                  <a:solidFill>
                    <a:schemeClr val="bg1"/>
                  </a:solidFill>
                  <a:latin typeface="微软雅黑" panose="020B0503020204020204" charset="-122"/>
                  <a:ea typeface="微软雅黑" panose="020B0503020204020204" charset="-122"/>
                  <a:cs typeface="微软雅黑" panose="020B0503020204020204" charset="-122"/>
                </a:rPr>
                <a:t>通过测量未知电阻两端的电压和通过该电阻的电流。</a:t>
              </a:r>
              <a:endParaRPr lang="zh-CN" altLang="en-US" sz="2800">
                <a:solidFill>
                  <a:schemeClr val="bg1"/>
                </a:solidFill>
                <a:latin typeface="微软雅黑" panose="020B0503020204020204" charset="-122"/>
                <a:ea typeface="微软雅黑" panose="020B0503020204020204" charset="-122"/>
                <a:cs typeface="微软雅黑" panose="020B0503020204020204" charset="-122"/>
              </a:endParaRPr>
            </a:p>
            <a:p>
              <a:pPr>
                <a:lnSpc>
                  <a:spcPct val="110000"/>
                </a:lnSpc>
              </a:pPr>
              <a:r>
                <a:rPr lang="en-US" altLang="zh-CN" sz="2800">
                  <a:solidFill>
                    <a:schemeClr val="bg1"/>
                  </a:solidFill>
                  <a:latin typeface="微软雅黑" panose="020B0503020204020204" charset="-122"/>
                  <a:ea typeface="微软雅黑" panose="020B0503020204020204" charset="-122"/>
                  <a:cs typeface="微软雅黑" panose="020B0503020204020204" charset="-122"/>
                </a:rPr>
                <a:t>                         2.</a:t>
              </a:r>
              <a:r>
                <a:rPr lang="zh-CN" altLang="en-US" sz="2800">
                  <a:solidFill>
                    <a:schemeClr val="bg1"/>
                  </a:solidFill>
                  <a:latin typeface="微软雅黑" panose="020B0503020204020204" charset="-122"/>
                  <a:ea typeface="微软雅黑" panose="020B0503020204020204" charset="-122"/>
                  <a:cs typeface="微软雅黑" panose="020B0503020204020204" charset="-122"/>
                </a:rPr>
                <a:t>应用欧姆定律算出电阻的大小。</a:t>
              </a:r>
              <a:endParaRPr lang="zh-CN" altLang="en-US" sz="2800">
                <a:solidFill>
                  <a:schemeClr val="bg1"/>
                </a:solidFill>
                <a:latin typeface="微软雅黑" panose="020B0503020204020204" charset="-122"/>
                <a:ea typeface="微软雅黑" panose="020B0503020204020204" charset="-122"/>
                <a:cs typeface="微软雅黑" panose="020B0503020204020204" charset="-122"/>
              </a:endParaRPr>
            </a:p>
          </p:txBody>
        </p:sp>
      </p:grpSp>
      <p:pic>
        <p:nvPicPr>
          <p:cNvPr id="23" name="图片 22">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40095" y="5479376"/>
            <a:ext cx="1269841" cy="38095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linds(horizont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linds(horizontal)">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52350" y="388997"/>
            <a:ext cx="2113079" cy="523220"/>
          </a:xfrm>
          <a:prstGeom prst="rect">
            <a:avLst/>
          </a:prstGeom>
        </p:spPr>
        <p:txBody>
          <a:bodyPr wrap="square">
            <a:spAutoFit/>
          </a:bodyPr>
          <a:lstStyle/>
          <a:p>
            <a:pPr algn="ctr"/>
            <a:r>
              <a:rPr lang="zh-CN" altLang="en-US" sz="2800" b="1" spc="600" dirty="0" smtClean="0">
                <a:solidFill>
                  <a:schemeClr val="tx1">
                    <a:lumMod val="85000"/>
                    <a:lumOff val="15000"/>
                  </a:schemeClr>
                </a:solidFill>
                <a:latin typeface="微软雅黑" panose="020B0503020204020204" charset="-122"/>
                <a:ea typeface="微软雅黑" panose="020B0503020204020204" charset="-122"/>
              </a:rPr>
              <a:t>课堂小结</a:t>
            </a:r>
            <a:endParaRPr lang="zh-CN" altLang="en-US" sz="2800" b="1" spc="600" dirty="0">
              <a:solidFill>
                <a:schemeClr val="tx1">
                  <a:lumMod val="85000"/>
                  <a:lumOff val="15000"/>
                </a:schemeClr>
              </a:solidFill>
              <a:latin typeface="微软雅黑" panose="020B0503020204020204" charset="-122"/>
              <a:ea typeface="微软雅黑" panose="020B0503020204020204" charset="-122"/>
            </a:endParaRPr>
          </a:p>
        </p:txBody>
      </p:sp>
      <p:pic>
        <p:nvPicPr>
          <p:cNvPr id="10" name="图片 9">
            <a:hlinkClick r:id="rId1" action="ppaction://hlinksldjump"/>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40095" y="5226011"/>
            <a:ext cx="1269841" cy="380952"/>
          </a:xfrm>
          <a:prstGeom prst="rect">
            <a:avLst/>
          </a:prstGeom>
        </p:spPr>
      </p:pic>
      <p:sp>
        <p:nvSpPr>
          <p:cNvPr id="3" name="文本框 2"/>
          <p:cNvSpPr txBox="1"/>
          <p:nvPr/>
        </p:nvSpPr>
        <p:spPr>
          <a:xfrm>
            <a:off x="621665" y="1034415"/>
            <a:ext cx="1918970" cy="583565"/>
          </a:xfrm>
          <a:prstGeom prst="rect">
            <a:avLst/>
          </a:prstGeom>
          <a:noFill/>
        </p:spPr>
        <p:txBody>
          <a:bodyPr wrap="square" rtlCol="0">
            <a:spAutoFit/>
          </a:bodyPr>
          <a:p>
            <a:r>
              <a:rPr lang="zh-CN" altLang="en-US" sz="3200" b="1">
                <a:latin typeface="微软雅黑" panose="020B0503020204020204" charset="-122"/>
                <a:ea typeface="微软雅黑" panose="020B0503020204020204" charset="-122"/>
                <a:cs typeface="微软雅黑" panose="020B0503020204020204" charset="-122"/>
                <a:sym typeface="+mn-ea"/>
              </a:rPr>
              <a:t>欧姆定律</a:t>
            </a:r>
            <a:endParaRPr lang="zh-CN" altLang="en-US" sz="3200" b="1">
              <a:latin typeface="微软雅黑" panose="020B0503020204020204" charset="-122"/>
              <a:ea typeface="微软雅黑" panose="020B0503020204020204" charset="-122"/>
              <a:cs typeface="微软雅黑" panose="020B0503020204020204" charset="-122"/>
              <a:sym typeface="+mn-ea"/>
            </a:endParaRPr>
          </a:p>
        </p:txBody>
      </p:sp>
      <p:sp>
        <p:nvSpPr>
          <p:cNvPr id="6" name="文本框 5"/>
          <p:cNvSpPr txBox="1"/>
          <p:nvPr/>
        </p:nvSpPr>
        <p:spPr>
          <a:xfrm>
            <a:off x="600710" y="1684655"/>
            <a:ext cx="11537950" cy="521970"/>
          </a:xfrm>
          <a:prstGeom prst="rect">
            <a:avLst/>
          </a:prstGeom>
          <a:noFill/>
        </p:spPr>
        <p:txBody>
          <a:bodyPr wrap="square" rtlCol="0">
            <a:spAutoFit/>
          </a:bodyPr>
          <a:p>
            <a:r>
              <a:rPr lang="zh-CN" altLang="en-US" sz="2800" b="1">
                <a:latin typeface="微软雅黑" panose="020B0503020204020204" charset="-122"/>
                <a:ea typeface="微软雅黑" panose="020B0503020204020204" charset="-122"/>
                <a:cs typeface="微软雅黑" panose="020B0503020204020204" charset="-122"/>
                <a:sym typeface="+mn-ea"/>
              </a:rPr>
              <a:t>内容：</a:t>
            </a:r>
            <a:r>
              <a:rPr lang="zh-CN" altLang="en-US" sz="2800">
                <a:latin typeface="微软雅黑" panose="020B0503020204020204" charset="-122"/>
                <a:ea typeface="微软雅黑" panose="020B0503020204020204" charset="-122"/>
                <a:cs typeface="微软雅黑" panose="020B0503020204020204" charset="-122"/>
                <a:sym typeface="+mn-ea"/>
              </a:rPr>
              <a:t>导体中的电流，跟导体两端电压成正比，跟导体的电阻成反比。</a:t>
            </a:r>
            <a:endParaRPr lang="zh-CN" altLang="en-US" sz="2800">
              <a:latin typeface="微软雅黑" panose="020B0503020204020204" charset="-122"/>
              <a:ea typeface="微软雅黑" panose="020B0503020204020204" charset="-122"/>
              <a:cs typeface="微软雅黑" panose="020B0503020204020204" charset="-122"/>
              <a:sym typeface="+mn-ea"/>
            </a:endParaRPr>
          </a:p>
        </p:txBody>
      </p:sp>
      <p:sp>
        <p:nvSpPr>
          <p:cNvPr id="8" name="文本框 7"/>
          <p:cNvSpPr txBox="1"/>
          <p:nvPr/>
        </p:nvSpPr>
        <p:spPr>
          <a:xfrm>
            <a:off x="621665" y="2425700"/>
            <a:ext cx="1198245" cy="521970"/>
          </a:xfrm>
          <a:prstGeom prst="rect">
            <a:avLst/>
          </a:prstGeom>
          <a:noFill/>
        </p:spPr>
        <p:txBody>
          <a:bodyPr wrap="square" rtlCol="0">
            <a:spAutoFit/>
          </a:bodyPr>
          <a:p>
            <a:r>
              <a:rPr lang="zh-CN" altLang="en-US" sz="2800" b="1">
                <a:latin typeface="微软雅黑" panose="020B0503020204020204" charset="-122"/>
                <a:ea typeface="微软雅黑" panose="020B0503020204020204" charset="-122"/>
                <a:cs typeface="微软雅黑" panose="020B0503020204020204" charset="-122"/>
                <a:sym typeface="+mn-ea"/>
              </a:rPr>
              <a:t>公式：</a:t>
            </a:r>
            <a:endParaRPr lang="zh-CN" altLang="en-US" sz="2800" b="1">
              <a:latin typeface="微软雅黑" panose="020B0503020204020204" charset="-122"/>
              <a:ea typeface="微软雅黑" panose="020B0503020204020204" charset="-122"/>
              <a:cs typeface="微软雅黑" panose="020B0503020204020204" charset="-122"/>
              <a:sym typeface="+mn-ea"/>
            </a:endParaRPr>
          </a:p>
        </p:txBody>
      </p:sp>
      <p:sp>
        <p:nvSpPr>
          <p:cNvPr id="9" name="文本框 8"/>
          <p:cNvSpPr txBox="1"/>
          <p:nvPr/>
        </p:nvSpPr>
        <p:spPr>
          <a:xfrm>
            <a:off x="621665" y="3541395"/>
            <a:ext cx="3348355" cy="521970"/>
          </a:xfrm>
          <a:prstGeom prst="rect">
            <a:avLst/>
          </a:prstGeom>
          <a:noFill/>
        </p:spPr>
        <p:txBody>
          <a:bodyPr wrap="square" rtlCol="0">
            <a:spAutoFit/>
          </a:bodyPr>
          <a:p>
            <a:r>
              <a:rPr lang="zh-CN" altLang="en-US" sz="2800" b="1">
                <a:latin typeface="微软雅黑" panose="020B0503020204020204" charset="-122"/>
                <a:ea typeface="微软雅黑" panose="020B0503020204020204" charset="-122"/>
                <a:cs typeface="微软雅黑" panose="020B0503020204020204" charset="-122"/>
                <a:sym typeface="+mn-ea"/>
              </a:rPr>
              <a:t>欧姆定律的应用</a:t>
            </a:r>
            <a:endParaRPr lang="zh-CN" altLang="en-US" sz="2800" b="1">
              <a:latin typeface="微软雅黑" panose="020B0503020204020204" charset="-122"/>
              <a:ea typeface="微软雅黑" panose="020B0503020204020204" charset="-122"/>
              <a:cs typeface="微软雅黑" panose="020B0503020204020204" charset="-122"/>
              <a:sym typeface="+mn-ea"/>
            </a:endParaRPr>
          </a:p>
        </p:txBody>
      </p:sp>
      <p:sp>
        <p:nvSpPr>
          <p:cNvPr id="12" name="文本框 11"/>
          <p:cNvSpPr txBox="1"/>
          <p:nvPr/>
        </p:nvSpPr>
        <p:spPr>
          <a:xfrm>
            <a:off x="640715" y="4241165"/>
            <a:ext cx="7429500" cy="521970"/>
          </a:xfrm>
          <a:prstGeom prst="rect">
            <a:avLst/>
          </a:prstGeom>
          <a:noFill/>
        </p:spPr>
        <p:txBody>
          <a:bodyPr wrap="square" rtlCol="0">
            <a:spAutoFit/>
          </a:bodyPr>
          <a:p>
            <a:r>
              <a:rPr lang="zh-CN" altLang="en-US" sz="2800" b="1">
                <a:latin typeface="微软雅黑" panose="020B0503020204020204" charset="-122"/>
                <a:ea typeface="微软雅黑" panose="020B0503020204020204" charset="-122"/>
                <a:cs typeface="微软雅黑" panose="020B0503020204020204" charset="-122"/>
                <a:sym typeface="+mn-ea"/>
              </a:rPr>
              <a:t>欧姆定律的变形公式：            </a:t>
            </a:r>
            <a:endParaRPr lang="en-US" altLang="zh-CN" sz="2800" b="1">
              <a:latin typeface="微软雅黑" panose="020B0503020204020204" charset="-122"/>
              <a:ea typeface="微软雅黑" panose="020B0503020204020204" charset="-122"/>
              <a:cs typeface="微软雅黑" panose="020B0503020204020204" charset="-122"/>
              <a:sym typeface="+mn-ea"/>
            </a:endParaRPr>
          </a:p>
        </p:txBody>
      </p:sp>
      <p:sp>
        <p:nvSpPr>
          <p:cNvPr id="13" name="文本框 12"/>
          <p:cNvSpPr txBox="1"/>
          <p:nvPr/>
        </p:nvSpPr>
        <p:spPr>
          <a:xfrm>
            <a:off x="621665" y="4939665"/>
            <a:ext cx="9716135" cy="460375"/>
          </a:xfrm>
          <a:prstGeom prst="rect">
            <a:avLst/>
          </a:prstGeom>
          <a:noFill/>
        </p:spPr>
        <p:txBody>
          <a:bodyPr wrap="square" rtlCol="0">
            <a:spAutoFit/>
          </a:bodyPr>
          <a:p>
            <a:r>
              <a:rPr lang="zh-CN" altLang="en-US" sz="2400">
                <a:latin typeface="微软雅黑" panose="020B0503020204020204" charset="-122"/>
                <a:ea typeface="微软雅黑" panose="020B0503020204020204" charset="-122"/>
                <a:cs typeface="微软雅黑" panose="020B0503020204020204" charset="-122"/>
                <a:sym typeface="+mn-ea"/>
              </a:rPr>
              <a:t>公式中的各个物理量是同一导体或同一段电路上的同一时刻的对应值。</a:t>
            </a:r>
            <a:endParaRPr lang="zh-CN" altLang="en-US">
              <a:latin typeface="微软雅黑" panose="020B0503020204020204" charset="-122"/>
              <a:ea typeface="微软雅黑" panose="020B0503020204020204" charset="-122"/>
            </a:endParaRPr>
          </a:p>
        </p:txBody>
      </p:sp>
      <p:pic>
        <p:nvPicPr>
          <p:cNvPr id="16" name="图片 15" descr="图片3"/>
          <p:cNvPicPr>
            <a:picLocks noChangeAspect="1"/>
          </p:cNvPicPr>
          <p:nvPr/>
        </p:nvPicPr>
        <p:blipFill>
          <a:blip r:embed="rId3"/>
          <a:stretch>
            <a:fillRect/>
          </a:stretch>
        </p:blipFill>
        <p:spPr>
          <a:xfrm>
            <a:off x="1718310" y="2176780"/>
            <a:ext cx="1428750" cy="1228090"/>
          </a:xfrm>
          <a:prstGeom prst="rect">
            <a:avLst/>
          </a:prstGeom>
        </p:spPr>
      </p:pic>
      <p:pic>
        <p:nvPicPr>
          <p:cNvPr id="17" name="图片 17" descr="图片3"/>
          <p:cNvPicPr>
            <a:picLocks noChangeAspect="1"/>
          </p:cNvPicPr>
          <p:nvPr/>
        </p:nvPicPr>
        <p:blipFill>
          <a:blip r:embed="rId4"/>
          <a:stretch>
            <a:fillRect/>
          </a:stretch>
        </p:blipFill>
        <p:spPr>
          <a:xfrm>
            <a:off x="4166870" y="3902710"/>
            <a:ext cx="1394460" cy="1198880"/>
          </a:xfrm>
          <a:prstGeom prst="rect">
            <a:avLst/>
          </a:prstGeom>
        </p:spPr>
      </p:pic>
      <p:sp>
        <p:nvSpPr>
          <p:cNvPr id="18" name="文本框 17"/>
          <p:cNvSpPr txBox="1"/>
          <p:nvPr/>
        </p:nvSpPr>
        <p:spPr>
          <a:xfrm>
            <a:off x="5878830" y="4124960"/>
            <a:ext cx="2265680" cy="768350"/>
          </a:xfrm>
          <a:prstGeom prst="rect">
            <a:avLst/>
          </a:prstGeom>
          <a:noFill/>
        </p:spPr>
        <p:txBody>
          <a:bodyPr wrap="square" rtlCol="0">
            <a:spAutoFit/>
          </a:bodyPr>
          <a:p>
            <a:r>
              <a:rPr lang="zh-CN" altLang="en-US" sz="4000">
                <a:solidFill>
                  <a:srgbClr val="FF0000"/>
                </a:solidFill>
                <a:latin typeface="微软雅黑" panose="020B0503020204020204" charset="-122"/>
                <a:ea typeface="微软雅黑" panose="020B0503020204020204" charset="-122"/>
                <a:cs typeface="微软雅黑" panose="020B0503020204020204" charset="-122"/>
                <a:sym typeface="+mn-ea"/>
              </a:rPr>
              <a:t>U＝</a:t>
            </a:r>
            <a:r>
              <a:rPr lang="en-US" altLang="zh-CN" sz="4400" b="1">
                <a:solidFill>
                  <a:srgbClr val="FF0000"/>
                </a:solidFill>
                <a:latin typeface="宋体" panose="02010600030101010101" pitchFamily="2" charset="-122"/>
                <a:ea typeface="宋体" panose="02010600030101010101" pitchFamily="2" charset="-122"/>
                <a:cs typeface="微软雅黑" panose="020B0503020204020204" charset="-122"/>
                <a:sym typeface="+mn-ea"/>
              </a:rPr>
              <a:t>I</a:t>
            </a:r>
            <a:r>
              <a:rPr lang="zh-CN" altLang="en-US" sz="4000">
                <a:solidFill>
                  <a:srgbClr val="FF0000"/>
                </a:solidFill>
                <a:latin typeface="微软雅黑" panose="020B0503020204020204" charset="-122"/>
                <a:ea typeface="微软雅黑" panose="020B0503020204020204" charset="-122"/>
                <a:cs typeface="微软雅黑" panose="020B0503020204020204" charset="-122"/>
                <a:sym typeface="+mn-ea"/>
              </a:rPr>
              <a:t>R</a:t>
            </a:r>
            <a:endParaRPr lang="zh-CN" altLang="en-US" sz="400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linds(horizont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linds(horizont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linds(horizontal)">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blinds(horizontal)">
                                      <p:cBhvr>
                                        <p:cTn id="2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18605" y="388997"/>
            <a:ext cx="2113079" cy="523220"/>
          </a:xfrm>
          <a:prstGeom prst="rect">
            <a:avLst/>
          </a:prstGeom>
        </p:spPr>
        <p:txBody>
          <a:bodyPr wrap="square">
            <a:spAutoFit/>
          </a:bodyPr>
          <a:lstStyle/>
          <a:p>
            <a:r>
              <a:rPr lang="zh-CN" altLang="en-US" sz="2800" b="1" dirty="0" smtClean="0">
                <a:solidFill>
                  <a:schemeClr val="bg2">
                    <a:lumMod val="10000"/>
                  </a:schemeClr>
                </a:solidFill>
                <a:latin typeface="微软雅黑" panose="020B0503020204020204" charset="-122"/>
                <a:ea typeface="微软雅黑" panose="020B0503020204020204" charset="-122"/>
              </a:rPr>
              <a:t>课题练习</a:t>
            </a:r>
            <a:endParaRPr lang="zh-CN" altLang="en-US" sz="2800" b="1" dirty="0">
              <a:solidFill>
                <a:schemeClr val="bg2">
                  <a:lumMod val="10000"/>
                </a:schemeClr>
              </a:solidFill>
              <a:latin typeface="微软雅黑" panose="020B0503020204020204" charset="-122"/>
              <a:ea typeface="微软雅黑" panose="020B0503020204020204" charset="-122"/>
            </a:endParaRPr>
          </a:p>
        </p:txBody>
      </p:sp>
      <p:sp>
        <p:nvSpPr>
          <p:cNvPr id="2" name="文本框 1"/>
          <p:cNvSpPr txBox="1"/>
          <p:nvPr/>
        </p:nvSpPr>
        <p:spPr>
          <a:xfrm>
            <a:off x="462280" y="912495"/>
            <a:ext cx="8504555" cy="4632960"/>
          </a:xfrm>
          <a:prstGeom prst="rect">
            <a:avLst/>
          </a:prstGeom>
          <a:noFill/>
        </p:spPr>
        <p:txBody>
          <a:bodyPr wrap="square" rtlCol="0">
            <a:spAutoFit/>
          </a:bodyPr>
          <a:p>
            <a:endParaRPr lang="zh-CN" altLang="en-US">
              <a:latin typeface="微软雅黑" panose="020B0503020204020204" charset="-122"/>
              <a:ea typeface="微软雅黑" panose="020B0503020204020204" charset="-122"/>
            </a:endParaRPr>
          </a:p>
          <a:p>
            <a:pPr>
              <a:lnSpc>
                <a:spcPct val="110000"/>
              </a:lnSpc>
            </a:pPr>
            <a:r>
              <a:rPr lang="zh-CN" altLang="en-US" sz="2800">
                <a:latin typeface="微软雅黑" panose="020B0503020204020204" charset="-122"/>
                <a:ea typeface="微软雅黑" panose="020B0503020204020204" charset="-122"/>
                <a:cs typeface="微软雅黑" panose="020B0503020204020204" charset="-122"/>
              </a:rPr>
              <a:t>1</a:t>
            </a:r>
            <a:r>
              <a:rPr lang="en-US" altLang="zh-CN" sz="2800">
                <a:latin typeface="微软雅黑" panose="020B0503020204020204" charset="-122"/>
                <a:ea typeface="微软雅黑" panose="020B0503020204020204" charset="-122"/>
                <a:cs typeface="微软雅黑" panose="020B0503020204020204" charset="-122"/>
              </a:rPr>
              <a:t>.</a:t>
            </a:r>
            <a:r>
              <a:rPr lang="zh-CN" altLang="en-US" sz="2800">
                <a:latin typeface="微软雅黑" panose="020B0503020204020204" charset="-122"/>
                <a:ea typeface="微软雅黑" panose="020B0503020204020204" charset="-122"/>
                <a:cs typeface="微软雅黑" panose="020B0503020204020204" charset="-122"/>
              </a:rPr>
              <a:t>如图所示电路，电源电压保持不变，闭合开关S，</a:t>
            </a:r>
            <a:endParaRPr lang="zh-CN" altLang="en-US" sz="2800">
              <a:latin typeface="微软雅黑" panose="020B0503020204020204" charset="-122"/>
              <a:ea typeface="微软雅黑" panose="020B0503020204020204" charset="-122"/>
              <a:cs typeface="微软雅黑" panose="020B0503020204020204" charset="-122"/>
            </a:endParaRPr>
          </a:p>
          <a:p>
            <a:pPr>
              <a:lnSpc>
                <a:spcPct val="110000"/>
              </a:lnSpc>
            </a:pPr>
            <a:r>
              <a:rPr lang="zh-CN" altLang="en-US" sz="2800">
                <a:latin typeface="微软雅黑" panose="020B0503020204020204" charset="-122"/>
                <a:ea typeface="微软雅黑" panose="020B0503020204020204" charset="-122"/>
                <a:cs typeface="微软雅黑" panose="020B0503020204020204" charset="-122"/>
              </a:rPr>
              <a:t>   将滑动变阻器的滑片P向右移动过程中</a:t>
            </a:r>
            <a:endParaRPr lang="zh-CN" altLang="en-US" sz="2800">
              <a:latin typeface="微软雅黑" panose="020B0503020204020204" charset="-122"/>
              <a:ea typeface="微软雅黑" panose="020B0503020204020204" charset="-122"/>
              <a:cs typeface="微软雅黑" panose="020B0503020204020204" charset="-122"/>
            </a:endParaRPr>
          </a:p>
          <a:p>
            <a:pPr>
              <a:lnSpc>
                <a:spcPct val="110000"/>
              </a:lnSpc>
            </a:pPr>
            <a:r>
              <a:rPr lang="zh-CN" altLang="en-US" sz="2800">
                <a:latin typeface="微软雅黑" panose="020B0503020204020204" charset="-122"/>
                <a:ea typeface="微软雅黑" panose="020B0503020204020204" charset="-122"/>
                <a:cs typeface="微软雅黑" panose="020B0503020204020204" charset="-122"/>
              </a:rPr>
              <a:t>   (假设灯丝电阻不变)，</a:t>
            </a:r>
            <a:endParaRPr lang="zh-CN" altLang="en-US" sz="2800">
              <a:latin typeface="微软雅黑" panose="020B0503020204020204" charset="-122"/>
              <a:ea typeface="微软雅黑" panose="020B0503020204020204" charset="-122"/>
              <a:cs typeface="微软雅黑" panose="020B0503020204020204" charset="-122"/>
            </a:endParaRPr>
          </a:p>
          <a:p>
            <a:pPr>
              <a:lnSpc>
                <a:spcPct val="110000"/>
              </a:lnSpc>
            </a:pPr>
            <a:r>
              <a:rPr lang="zh-CN" altLang="en-US" sz="2800">
                <a:latin typeface="微软雅黑" panose="020B0503020204020204" charset="-122"/>
                <a:ea typeface="微软雅黑" panose="020B0503020204020204" charset="-122"/>
                <a:cs typeface="微软雅黑" panose="020B0503020204020204" charset="-122"/>
              </a:rPr>
              <a:t>   下列说法正确的是(　)。</a:t>
            </a:r>
            <a:endParaRPr lang="zh-CN" altLang="en-US" sz="2800">
              <a:latin typeface="微软雅黑" panose="020B0503020204020204" charset="-122"/>
              <a:ea typeface="微软雅黑" panose="020B0503020204020204" charset="-122"/>
              <a:cs typeface="微软雅黑" panose="020B0503020204020204" charset="-122"/>
            </a:endParaRPr>
          </a:p>
          <a:p>
            <a:pPr>
              <a:lnSpc>
                <a:spcPct val="110000"/>
              </a:lnSpc>
            </a:pPr>
            <a:endParaRPr lang="zh-CN" altLang="en-US" sz="2800">
              <a:latin typeface="微软雅黑" panose="020B0503020204020204" charset="-122"/>
              <a:ea typeface="微软雅黑" panose="020B0503020204020204" charset="-122"/>
              <a:cs typeface="微软雅黑" panose="020B0503020204020204" charset="-122"/>
            </a:endParaRPr>
          </a:p>
          <a:p>
            <a:pPr>
              <a:lnSpc>
                <a:spcPct val="110000"/>
              </a:lnSpc>
            </a:pPr>
            <a:r>
              <a:rPr lang="zh-CN" altLang="en-US" sz="2800">
                <a:latin typeface="微软雅黑" panose="020B0503020204020204" charset="-122"/>
                <a:ea typeface="微软雅黑" panose="020B0503020204020204" charset="-122"/>
                <a:cs typeface="微软雅黑" panose="020B0503020204020204" charset="-122"/>
              </a:rPr>
              <a:t>　A．电压表和电流表示数都变小</a:t>
            </a:r>
            <a:endParaRPr lang="zh-CN" altLang="en-US" sz="2800">
              <a:latin typeface="微软雅黑" panose="020B0503020204020204" charset="-122"/>
              <a:ea typeface="微软雅黑" panose="020B0503020204020204" charset="-122"/>
              <a:cs typeface="微软雅黑" panose="020B0503020204020204" charset="-122"/>
            </a:endParaRPr>
          </a:p>
          <a:p>
            <a:pPr>
              <a:lnSpc>
                <a:spcPct val="110000"/>
              </a:lnSpc>
            </a:pPr>
            <a:r>
              <a:rPr lang="zh-CN" altLang="en-US" sz="2800">
                <a:latin typeface="微软雅黑" panose="020B0503020204020204" charset="-122"/>
                <a:ea typeface="微软雅黑" panose="020B0503020204020204" charset="-122"/>
                <a:cs typeface="微软雅黑" panose="020B0503020204020204" charset="-122"/>
              </a:rPr>
              <a:t>　B．电压表和电流表示数的比值变大</a:t>
            </a:r>
            <a:endParaRPr lang="zh-CN" altLang="en-US" sz="2800">
              <a:latin typeface="微软雅黑" panose="020B0503020204020204" charset="-122"/>
              <a:ea typeface="微软雅黑" panose="020B0503020204020204" charset="-122"/>
              <a:cs typeface="微软雅黑" panose="020B0503020204020204" charset="-122"/>
            </a:endParaRPr>
          </a:p>
          <a:p>
            <a:pPr>
              <a:lnSpc>
                <a:spcPct val="110000"/>
              </a:lnSpc>
            </a:pPr>
            <a:r>
              <a:rPr lang="zh-CN" altLang="en-US" sz="2800">
                <a:latin typeface="微软雅黑" panose="020B0503020204020204" charset="-122"/>
                <a:ea typeface="微软雅黑" panose="020B0503020204020204" charset="-122"/>
                <a:cs typeface="微软雅黑" panose="020B0503020204020204" charset="-122"/>
              </a:rPr>
              <a:t>　C．电压表示数变大，灯变暗</a:t>
            </a:r>
            <a:endParaRPr lang="zh-CN" altLang="en-US" sz="2800">
              <a:latin typeface="微软雅黑" panose="020B0503020204020204" charset="-122"/>
              <a:ea typeface="微软雅黑" panose="020B0503020204020204" charset="-122"/>
              <a:cs typeface="微软雅黑" panose="020B0503020204020204" charset="-122"/>
            </a:endParaRPr>
          </a:p>
          <a:p>
            <a:pPr>
              <a:lnSpc>
                <a:spcPct val="110000"/>
              </a:lnSpc>
            </a:pPr>
            <a:r>
              <a:rPr lang="zh-CN" altLang="en-US" sz="2800">
                <a:latin typeface="微软雅黑" panose="020B0503020204020204" charset="-122"/>
                <a:ea typeface="微软雅黑" panose="020B0503020204020204" charset="-122"/>
                <a:cs typeface="微软雅黑" panose="020B0503020204020204" charset="-122"/>
              </a:rPr>
              <a:t>　D．电流表示数变大，灯变亮</a:t>
            </a:r>
            <a:endParaRPr lang="zh-CN" altLang="en-US" sz="2800">
              <a:latin typeface="微软雅黑" panose="020B0503020204020204" charset="-122"/>
              <a:ea typeface="微软雅黑" panose="020B0503020204020204" charset="-122"/>
              <a:cs typeface="微软雅黑" panose="020B0503020204020204" charset="-122"/>
            </a:endParaRPr>
          </a:p>
        </p:txBody>
      </p:sp>
      <p:pic>
        <p:nvPicPr>
          <p:cNvPr id="3" name="图片 -2147481327"/>
          <p:cNvPicPr>
            <a:picLocks noChangeAspect="1"/>
          </p:cNvPicPr>
          <p:nvPr/>
        </p:nvPicPr>
        <p:blipFill>
          <a:blip r:embed="rId1"/>
          <a:stretch>
            <a:fillRect/>
          </a:stretch>
        </p:blipFill>
        <p:spPr>
          <a:xfrm>
            <a:off x="7531100" y="2176780"/>
            <a:ext cx="3859530" cy="2633345"/>
          </a:xfrm>
          <a:prstGeom prst="rect">
            <a:avLst/>
          </a:prstGeom>
          <a:noFill/>
          <a:ln w="9525">
            <a:noFill/>
          </a:ln>
        </p:spPr>
      </p:pic>
      <p:sp>
        <p:nvSpPr>
          <p:cNvPr id="4" name="文本框 3"/>
          <p:cNvSpPr txBox="1"/>
          <p:nvPr/>
        </p:nvSpPr>
        <p:spPr>
          <a:xfrm>
            <a:off x="3773170" y="2607945"/>
            <a:ext cx="560070" cy="583565"/>
          </a:xfrm>
          <a:prstGeom prst="rect">
            <a:avLst/>
          </a:prstGeom>
          <a:noFill/>
        </p:spPr>
        <p:txBody>
          <a:bodyPr wrap="square" rtlCol="0">
            <a:spAutoFit/>
          </a:bodyPr>
          <a:p>
            <a:r>
              <a:rPr lang="en-US" altLang="zh-CN" sz="3200" b="1">
                <a:solidFill>
                  <a:srgbClr val="FF0000"/>
                </a:solidFill>
                <a:latin typeface="微软雅黑" panose="020B0503020204020204" charset="-122"/>
                <a:ea typeface="微软雅黑" panose="020B0503020204020204" charset="-122"/>
              </a:rPr>
              <a:t>A</a:t>
            </a:r>
            <a:endParaRPr lang="en-US" altLang="zh-CN" sz="3200" b="1">
              <a:solidFill>
                <a:srgbClr val="FF0000"/>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82979" y="388997"/>
            <a:ext cx="2113079" cy="523220"/>
          </a:xfrm>
          <a:prstGeom prst="rect">
            <a:avLst/>
          </a:prstGeom>
        </p:spPr>
        <p:txBody>
          <a:bodyPr wrap="square">
            <a:spAutoFit/>
          </a:bodyPr>
          <a:lstStyle/>
          <a:p>
            <a:r>
              <a:rPr lang="zh-CN" altLang="en-US" sz="2800" b="1" dirty="0" smtClean="0">
                <a:solidFill>
                  <a:schemeClr val="bg2">
                    <a:lumMod val="10000"/>
                  </a:schemeClr>
                </a:solidFill>
                <a:latin typeface="微软雅黑" panose="020B0503020204020204" charset="-122"/>
                <a:ea typeface="微软雅黑" panose="020B0503020204020204" charset="-122"/>
              </a:rPr>
              <a:t>课题练习</a:t>
            </a:r>
            <a:endParaRPr lang="zh-CN" altLang="en-US" sz="2800" b="1" dirty="0">
              <a:solidFill>
                <a:schemeClr val="bg2">
                  <a:lumMod val="10000"/>
                </a:schemeClr>
              </a:solidFill>
              <a:latin typeface="微软雅黑" panose="020B0503020204020204" charset="-122"/>
              <a:ea typeface="微软雅黑" panose="020B0503020204020204" charset="-122"/>
            </a:endParaRPr>
          </a:p>
        </p:txBody>
      </p:sp>
      <p:pic>
        <p:nvPicPr>
          <p:cNvPr id="14" name="图片 13">
            <a:hlinkClick r:id="rId1" action="ppaction://hlinksldjump"/>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40095" y="5226011"/>
            <a:ext cx="1269841" cy="380952"/>
          </a:xfrm>
          <a:prstGeom prst="rect">
            <a:avLst/>
          </a:prstGeom>
        </p:spPr>
      </p:pic>
      <p:sp>
        <p:nvSpPr>
          <p:cNvPr id="2" name="文本框 1"/>
          <p:cNvSpPr txBox="1"/>
          <p:nvPr/>
        </p:nvSpPr>
        <p:spPr>
          <a:xfrm>
            <a:off x="870585" y="912495"/>
            <a:ext cx="10450830" cy="1641475"/>
          </a:xfrm>
          <a:prstGeom prst="rect">
            <a:avLst/>
          </a:prstGeom>
          <a:noFill/>
        </p:spPr>
        <p:txBody>
          <a:bodyPr wrap="square" rtlCol="0">
            <a:spAutoFit/>
          </a:bodyPr>
          <a:p>
            <a:pPr>
              <a:lnSpc>
                <a:spcPct val="120000"/>
              </a:lnSpc>
            </a:pPr>
            <a:r>
              <a:rPr lang="zh-CN" altLang="en-US" sz="2800">
                <a:latin typeface="微软雅黑" panose="020B0503020204020204" charset="-122"/>
                <a:ea typeface="微软雅黑" panose="020B0503020204020204" charset="-122"/>
                <a:cs typeface="微软雅黑" panose="020B0503020204020204" charset="-122"/>
              </a:rPr>
              <a:t>如图所示，电源电压为12V，闭合开关S，电压表的读数为3V，</a:t>
            </a:r>
            <a:endParaRPr lang="zh-CN" altLang="en-US" sz="2800">
              <a:latin typeface="微软雅黑" panose="020B0503020204020204" charset="-122"/>
              <a:ea typeface="微软雅黑" panose="020B0503020204020204" charset="-122"/>
              <a:cs typeface="微软雅黑" panose="020B0503020204020204" charset="-122"/>
            </a:endParaRPr>
          </a:p>
          <a:p>
            <a:pPr>
              <a:lnSpc>
                <a:spcPct val="120000"/>
              </a:lnSpc>
            </a:pPr>
            <a:r>
              <a:rPr lang="zh-CN" altLang="en-US" sz="2800">
                <a:latin typeface="微软雅黑" panose="020B0503020204020204" charset="-122"/>
                <a:ea typeface="微软雅黑" panose="020B0503020204020204" charset="-122"/>
                <a:cs typeface="微软雅黑" panose="020B0503020204020204" charset="-122"/>
              </a:rPr>
              <a:t>它测量的是灯______的电压。</a:t>
            </a:r>
            <a:endParaRPr lang="zh-CN" altLang="en-US" sz="2800">
              <a:latin typeface="微软雅黑" panose="020B0503020204020204" charset="-122"/>
              <a:ea typeface="微软雅黑" panose="020B0503020204020204" charset="-122"/>
              <a:cs typeface="微软雅黑" panose="020B0503020204020204" charset="-122"/>
            </a:endParaRPr>
          </a:p>
          <a:p>
            <a:pPr>
              <a:lnSpc>
                <a:spcPct val="120000"/>
              </a:lnSpc>
            </a:pPr>
            <a:r>
              <a:rPr lang="zh-CN" altLang="en-US" sz="2800">
                <a:latin typeface="微软雅黑" panose="020B0503020204020204" charset="-122"/>
                <a:ea typeface="微软雅黑" panose="020B0503020204020204" charset="-122"/>
                <a:cs typeface="微软雅黑" panose="020B0503020204020204" charset="-122"/>
              </a:rPr>
              <a:t>如果L</a:t>
            </a:r>
            <a:r>
              <a:rPr lang="zh-CN" altLang="en-US" sz="2800" baseline="-25000">
                <a:latin typeface="微软雅黑" panose="020B0503020204020204" charset="-122"/>
                <a:ea typeface="微软雅黑" panose="020B0503020204020204" charset="-122"/>
                <a:cs typeface="微软雅黑" panose="020B0503020204020204" charset="-122"/>
              </a:rPr>
              <a:t>1</a:t>
            </a:r>
            <a:r>
              <a:rPr lang="zh-CN" altLang="en-US" sz="2800">
                <a:latin typeface="微软雅黑" panose="020B0503020204020204" charset="-122"/>
                <a:ea typeface="微软雅黑" panose="020B0503020204020204" charset="-122"/>
                <a:cs typeface="微软雅黑" panose="020B0503020204020204" charset="-122"/>
              </a:rPr>
              <a:t>的电阻为60Ω，则电流表的读数为________A。</a:t>
            </a:r>
            <a:endParaRPr lang="zh-CN" altLang="en-US" sz="2800">
              <a:latin typeface="微软雅黑" panose="020B0503020204020204" charset="-122"/>
              <a:ea typeface="微软雅黑" panose="020B0503020204020204" charset="-122"/>
              <a:cs typeface="微软雅黑" panose="020B0503020204020204" charset="-122"/>
            </a:endParaRPr>
          </a:p>
        </p:txBody>
      </p:sp>
      <p:pic>
        <p:nvPicPr>
          <p:cNvPr id="18" name="图片 1538"/>
          <p:cNvPicPr>
            <a:picLocks noChangeAspect="1"/>
          </p:cNvPicPr>
          <p:nvPr/>
        </p:nvPicPr>
        <p:blipFill>
          <a:blip r:embed="rId3" r:link="rId4"/>
          <a:stretch>
            <a:fillRect/>
          </a:stretch>
        </p:blipFill>
        <p:spPr>
          <a:xfrm>
            <a:off x="4732655" y="2788285"/>
            <a:ext cx="3837305" cy="2587625"/>
          </a:xfrm>
          <a:prstGeom prst="rect">
            <a:avLst/>
          </a:prstGeom>
          <a:noFill/>
          <a:ln>
            <a:noFill/>
          </a:ln>
        </p:spPr>
      </p:pic>
      <p:sp>
        <p:nvSpPr>
          <p:cNvPr id="3" name="文本框 2"/>
          <p:cNvSpPr txBox="1"/>
          <p:nvPr/>
        </p:nvSpPr>
        <p:spPr>
          <a:xfrm>
            <a:off x="3294380" y="1388110"/>
            <a:ext cx="906780" cy="583565"/>
          </a:xfrm>
          <a:prstGeom prst="rect">
            <a:avLst/>
          </a:prstGeom>
          <a:noFill/>
        </p:spPr>
        <p:txBody>
          <a:bodyPr wrap="square" rtlCol="0">
            <a:spAutoFit/>
          </a:bodyPr>
          <a:p>
            <a:r>
              <a:rPr lang="en-US" altLang="zh-CN" sz="3200" b="1">
                <a:solidFill>
                  <a:srgbClr val="FF0000"/>
                </a:solidFill>
                <a:latin typeface="微软雅黑" panose="020B0503020204020204" charset="-122"/>
                <a:ea typeface="微软雅黑" panose="020B0503020204020204" charset="-122"/>
              </a:rPr>
              <a:t>L</a:t>
            </a:r>
            <a:r>
              <a:rPr lang="en-US" altLang="zh-CN" sz="3200" b="1" baseline="-25000">
                <a:solidFill>
                  <a:srgbClr val="FF0000"/>
                </a:solidFill>
                <a:latin typeface="微软雅黑" panose="020B0503020204020204" charset="-122"/>
                <a:ea typeface="微软雅黑" panose="020B0503020204020204" charset="-122"/>
              </a:rPr>
              <a:t>2</a:t>
            </a:r>
            <a:endParaRPr lang="en-US" altLang="zh-CN" sz="3200" b="1" baseline="-25000">
              <a:solidFill>
                <a:srgbClr val="FF0000"/>
              </a:solidFill>
              <a:latin typeface="微软雅黑" panose="020B0503020204020204" charset="-122"/>
              <a:ea typeface="微软雅黑" panose="020B0503020204020204" charset="-122"/>
            </a:endParaRPr>
          </a:p>
        </p:txBody>
      </p:sp>
      <p:sp>
        <p:nvSpPr>
          <p:cNvPr id="4" name="文本框 3"/>
          <p:cNvSpPr txBox="1"/>
          <p:nvPr/>
        </p:nvSpPr>
        <p:spPr>
          <a:xfrm>
            <a:off x="7392035" y="1971675"/>
            <a:ext cx="1396365" cy="583565"/>
          </a:xfrm>
          <a:prstGeom prst="rect">
            <a:avLst/>
          </a:prstGeom>
          <a:noFill/>
        </p:spPr>
        <p:txBody>
          <a:bodyPr wrap="square" rtlCol="0">
            <a:spAutoFit/>
          </a:bodyPr>
          <a:p>
            <a:r>
              <a:rPr lang="en-US" altLang="zh-CN" sz="3200" b="1">
                <a:solidFill>
                  <a:srgbClr val="FF0000"/>
                </a:solidFill>
                <a:latin typeface="微软雅黑" panose="020B0503020204020204" charset="-122"/>
                <a:ea typeface="微软雅黑" panose="020B0503020204020204" charset="-122"/>
              </a:rPr>
              <a:t>0.15</a:t>
            </a:r>
            <a:endParaRPr lang="en-US" altLang="zh-CN" sz="3200" b="1" baseline="-25000">
              <a:solidFill>
                <a:srgbClr val="FF0000"/>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989337" y="45308"/>
            <a:ext cx="10213326" cy="6825439"/>
            <a:chOff x="989337" y="45308"/>
            <a:chExt cx="10213326" cy="6825439"/>
          </a:xfrm>
        </p:grpSpPr>
        <p:pic>
          <p:nvPicPr>
            <p:cNvPr id="30" name="图片 29"/>
            <p:cNvPicPr>
              <a:picLocks noChangeAspect="1"/>
            </p:cNvPicPr>
            <p:nvPr/>
          </p:nvPicPr>
          <p:blipFill rotWithShape="1">
            <a:blip r:embed="rId1" cstate="screen"/>
            <a:srcRect/>
            <a:stretch>
              <a:fillRect/>
            </a:stretch>
          </p:blipFill>
          <p:spPr>
            <a:xfrm>
              <a:off x="989337" y="45308"/>
              <a:ext cx="10213326" cy="6825439"/>
            </a:xfrm>
            <a:prstGeom prst="rect">
              <a:avLst/>
            </a:prstGeom>
          </p:spPr>
        </p:pic>
        <p:sp>
          <p:nvSpPr>
            <p:cNvPr id="6" name="矩形 5"/>
            <p:cNvSpPr/>
            <p:nvPr/>
          </p:nvSpPr>
          <p:spPr>
            <a:xfrm>
              <a:off x="2461729" y="2785626"/>
              <a:ext cx="7771460" cy="1200329"/>
            </a:xfrm>
            <a:prstGeom prst="rect">
              <a:avLst/>
            </a:prstGeom>
          </p:spPr>
          <p:txBody>
            <a:bodyPr wrap="square">
              <a:spAutoFit/>
            </a:bodyPr>
            <a:lstStyle/>
            <a:p>
              <a:pPr algn="ctr"/>
              <a:r>
                <a:rPr lang="zh-CN" altLang="en-US" sz="7200" b="1" spc="-150" dirty="0" smtClean="0">
                  <a:solidFill>
                    <a:schemeClr val="bg1"/>
                  </a:solidFill>
                  <a:latin typeface="微软雅黑" panose="020B0503020204020204" charset="-122"/>
                  <a:ea typeface="微软雅黑" panose="020B0503020204020204" charset="-122"/>
                </a:rPr>
                <a:t>谢谢</a:t>
              </a:r>
              <a:r>
                <a:rPr lang="zh-CN" altLang="en-US" sz="7200" b="1" spc="-150" dirty="0">
                  <a:solidFill>
                    <a:schemeClr val="bg1"/>
                  </a:solidFill>
                  <a:latin typeface="微软雅黑" panose="020B0503020204020204" charset="-122"/>
                  <a:ea typeface="微软雅黑" panose="020B0503020204020204" charset="-122"/>
                </a:rPr>
                <a:t>观看</a:t>
              </a:r>
              <a:endParaRPr lang="zh-CN" altLang="en-US" sz="7200" b="1" spc="-150" dirty="0">
                <a:solidFill>
                  <a:schemeClr val="bg1"/>
                </a:solidFill>
                <a:latin typeface="微软雅黑" panose="020B0503020204020204" charset="-122"/>
                <a:ea typeface="微软雅黑" panose="020B050302020402020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989337" y="30794"/>
            <a:ext cx="10213326" cy="6825439"/>
            <a:chOff x="989337" y="30794"/>
            <a:chExt cx="10213326" cy="6825439"/>
          </a:xfrm>
        </p:grpSpPr>
        <p:pic>
          <p:nvPicPr>
            <p:cNvPr id="30" name="图片 29"/>
            <p:cNvPicPr>
              <a:picLocks noChangeAspect="1"/>
            </p:cNvPicPr>
            <p:nvPr/>
          </p:nvPicPr>
          <p:blipFill rotWithShape="1">
            <a:blip r:embed="rId1" cstate="screen"/>
            <a:srcRect/>
            <a:stretch>
              <a:fillRect/>
            </a:stretch>
          </p:blipFill>
          <p:spPr>
            <a:xfrm>
              <a:off x="989337" y="30794"/>
              <a:ext cx="10213326" cy="6825439"/>
            </a:xfrm>
            <a:prstGeom prst="rect">
              <a:avLst/>
            </a:prstGeom>
          </p:spPr>
        </p:pic>
        <p:sp>
          <p:nvSpPr>
            <p:cNvPr id="2" name="文本框 1"/>
            <p:cNvSpPr txBox="1"/>
            <p:nvPr/>
          </p:nvSpPr>
          <p:spPr>
            <a:xfrm>
              <a:off x="2832107" y="2421569"/>
              <a:ext cx="6939915" cy="1753235"/>
            </a:xfrm>
            <a:prstGeom prst="rect">
              <a:avLst/>
            </a:prstGeom>
            <a:noFill/>
          </p:spPr>
          <p:txBody>
            <a:bodyPr wrap="square" rtlCol="0">
              <a:spAutoFit/>
            </a:bodyPr>
            <a:lstStyle/>
            <a:p>
              <a:pPr algn="ctr">
                <a:lnSpc>
                  <a:spcPct val="150000"/>
                </a:lnSpc>
              </a:pPr>
              <a:r>
                <a:rPr lang="zh-CN" altLang="en-US" sz="3600" dirty="0" smtClean="0">
                  <a:solidFill>
                    <a:schemeClr val="bg1"/>
                  </a:solidFill>
                  <a:latin typeface="黑体" panose="02010609060101010101" pitchFamily="49" charset="-122"/>
                  <a:ea typeface="黑体" panose="02010609060101010101" pitchFamily="49" charset="-122"/>
                </a:rPr>
                <a:t>第十七章 欧姆定律</a:t>
              </a:r>
              <a:endParaRPr lang="zh-CN" altLang="en-US" sz="3600" dirty="0" smtClean="0">
                <a:solidFill>
                  <a:schemeClr val="bg1"/>
                </a:solidFill>
                <a:latin typeface="黑体" panose="02010609060101010101" pitchFamily="49" charset="-122"/>
                <a:ea typeface="黑体" panose="02010609060101010101" pitchFamily="49" charset="-122"/>
              </a:endParaRPr>
            </a:p>
            <a:p>
              <a:pPr algn="ctr">
                <a:lnSpc>
                  <a:spcPct val="150000"/>
                </a:lnSpc>
              </a:pPr>
              <a:r>
                <a:rPr lang="zh-CN" altLang="en-US" sz="3600" dirty="0" smtClean="0">
                  <a:solidFill>
                    <a:schemeClr val="bg1"/>
                  </a:solidFill>
                  <a:latin typeface="黑体" panose="02010609060101010101" pitchFamily="49" charset="-122"/>
                  <a:ea typeface="黑体" panose="02010609060101010101" pitchFamily="49" charset="-122"/>
                </a:rPr>
                <a:t>第</a:t>
              </a:r>
              <a:r>
                <a:rPr lang="en-US" altLang="zh-CN" sz="3600" dirty="0" smtClean="0">
                  <a:solidFill>
                    <a:schemeClr val="bg1"/>
                  </a:solidFill>
                  <a:latin typeface="黑体" panose="02010609060101010101" pitchFamily="49" charset="-122"/>
                  <a:ea typeface="黑体" panose="02010609060101010101" pitchFamily="49" charset="-122"/>
                </a:rPr>
                <a:t>2</a:t>
              </a:r>
              <a:r>
                <a:rPr lang="zh-CN" altLang="en-US" sz="3600" dirty="0" smtClean="0">
                  <a:solidFill>
                    <a:schemeClr val="bg1"/>
                  </a:solidFill>
                  <a:latin typeface="黑体" panose="02010609060101010101" pitchFamily="49" charset="-122"/>
                  <a:ea typeface="黑体" panose="02010609060101010101" pitchFamily="49" charset="-122"/>
                </a:rPr>
                <a:t>节 欧姆定律</a:t>
              </a:r>
              <a:endParaRPr lang="zh-CN" altLang="en-US" sz="3600" dirty="0" smtClean="0">
                <a:solidFill>
                  <a:schemeClr val="bg1"/>
                </a:solidFill>
                <a:latin typeface="黑体" panose="02010609060101010101" pitchFamily="49" charset="-122"/>
                <a:ea typeface="黑体" panose="02010609060101010101" pitchFamily="49"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52350" y="388997"/>
            <a:ext cx="2113079" cy="523220"/>
          </a:xfrm>
          <a:prstGeom prst="rect">
            <a:avLst/>
          </a:prstGeom>
        </p:spPr>
        <p:txBody>
          <a:bodyPr wrap="square">
            <a:spAutoFit/>
          </a:bodyPr>
          <a:lstStyle/>
          <a:p>
            <a:pPr algn="ctr"/>
            <a:r>
              <a:rPr lang="zh-CN" altLang="en-US" sz="2800" b="1" spc="600" dirty="0" smtClean="0">
                <a:solidFill>
                  <a:schemeClr val="tx1">
                    <a:lumMod val="85000"/>
                    <a:lumOff val="15000"/>
                  </a:schemeClr>
                </a:solidFill>
                <a:latin typeface="微软雅黑" panose="020B0503020204020204" charset="-122"/>
                <a:ea typeface="微软雅黑" panose="020B0503020204020204" charset="-122"/>
              </a:rPr>
              <a:t>课前准备</a:t>
            </a:r>
            <a:endParaRPr lang="zh-CN" altLang="en-US" sz="2800" b="1" spc="600" dirty="0">
              <a:solidFill>
                <a:schemeClr val="tx1">
                  <a:lumMod val="85000"/>
                  <a:lumOff val="15000"/>
                </a:schemeClr>
              </a:solidFill>
              <a:latin typeface="微软雅黑" panose="020B0503020204020204" charset="-122"/>
              <a:ea typeface="微软雅黑" panose="020B0503020204020204" charset="-122"/>
            </a:endParaRPr>
          </a:p>
        </p:txBody>
      </p:sp>
      <p:sp>
        <p:nvSpPr>
          <p:cNvPr id="151" name="TextBox 17"/>
          <p:cNvSpPr txBox="1"/>
          <p:nvPr/>
        </p:nvSpPr>
        <p:spPr>
          <a:xfrm>
            <a:off x="2944506" y="2071797"/>
            <a:ext cx="6523324" cy="1200329"/>
          </a:xfrm>
          <a:prstGeom prst="rect">
            <a:avLst/>
          </a:prstGeom>
          <a:noFill/>
        </p:spPr>
        <p:txBody>
          <a:bodyPr wrap="square" rtlCol="0">
            <a:spAutoFit/>
          </a:bodyPr>
          <a:lstStyle/>
          <a:p>
            <a:pPr algn="ctr"/>
            <a:r>
              <a:rPr lang="zh-CN" altLang="en-US" sz="7200" b="1" spc="1000" dirty="0">
                <a:solidFill>
                  <a:schemeClr val="bg1"/>
                </a:solidFill>
                <a:latin typeface="微软雅黑" panose="020B0503020204020204" charset="-122"/>
                <a:ea typeface="微软雅黑" panose="020B0503020204020204" charset="-122"/>
              </a:rPr>
              <a:t>教学分析</a:t>
            </a:r>
            <a:endParaRPr lang="id-ID" sz="7200" b="1" spc="1000" dirty="0">
              <a:solidFill>
                <a:schemeClr val="bg1"/>
              </a:solidFill>
              <a:latin typeface="微软雅黑" panose="020B0503020204020204" charset="-122"/>
              <a:ea typeface="微软雅黑" panose="020B0503020204020204" charset="-122"/>
            </a:endParaRPr>
          </a:p>
        </p:txBody>
      </p:sp>
      <p:sp>
        <p:nvSpPr>
          <p:cNvPr id="154" name="文本框 153"/>
          <p:cNvSpPr txBox="1"/>
          <p:nvPr/>
        </p:nvSpPr>
        <p:spPr>
          <a:xfrm>
            <a:off x="1631334" y="2324980"/>
            <a:ext cx="9938760" cy="2676525"/>
          </a:xfrm>
          <a:prstGeom prst="rect">
            <a:avLst/>
          </a:prstGeom>
          <a:noFill/>
        </p:spPr>
        <p:txBody>
          <a:bodyPr wrap="square" rtlCol="0">
            <a:spAutoFit/>
          </a:bodyPr>
          <a:lstStyle/>
          <a:p>
            <a:pPr>
              <a:lnSpc>
                <a:spcPct val="200000"/>
              </a:lnSpc>
            </a:pPr>
            <a:r>
              <a:rPr lang="en-US" altLang="zh-CN" sz="2800" dirty="0" smtClean="0">
                <a:latin typeface="微软雅黑" panose="020B0503020204020204" charset="-122"/>
                <a:ea typeface="微软雅黑" panose="020B0503020204020204" charset="-122"/>
              </a:rPr>
              <a:t>1．理解欧姆定律的内容及其表达式的物理意义，</a:t>
            </a:r>
            <a:endParaRPr lang="en-US" altLang="zh-CN" sz="2800" dirty="0" smtClean="0">
              <a:latin typeface="微软雅黑" panose="020B0503020204020204" charset="-122"/>
              <a:ea typeface="微软雅黑" panose="020B0503020204020204" charset="-122"/>
            </a:endParaRPr>
          </a:p>
          <a:p>
            <a:pPr>
              <a:lnSpc>
                <a:spcPct val="200000"/>
              </a:lnSpc>
            </a:pPr>
            <a:r>
              <a:rPr lang="en-US" altLang="zh-CN" sz="2800" dirty="0" smtClean="0">
                <a:latin typeface="微软雅黑" panose="020B0503020204020204" charset="-122"/>
                <a:ea typeface="微软雅黑" panose="020B0503020204020204" charset="-122"/>
              </a:rPr>
              <a:t>     了解定律中各量的单位</a:t>
            </a:r>
            <a:r>
              <a:rPr lang="zh-CN" altLang="en-US" sz="2800" dirty="0" smtClean="0">
                <a:latin typeface="微软雅黑" panose="020B0503020204020204" charset="-122"/>
                <a:ea typeface="微软雅黑" panose="020B0503020204020204" charset="-122"/>
              </a:rPr>
              <a:t>。</a:t>
            </a:r>
            <a:endParaRPr lang="en-US" altLang="zh-CN" sz="2800" dirty="0" smtClean="0">
              <a:latin typeface="微软雅黑" panose="020B0503020204020204" charset="-122"/>
              <a:ea typeface="微软雅黑" panose="020B0503020204020204" charset="-122"/>
            </a:endParaRPr>
          </a:p>
          <a:p>
            <a:pPr>
              <a:lnSpc>
                <a:spcPct val="200000"/>
              </a:lnSpc>
            </a:pPr>
            <a:r>
              <a:rPr lang="en-US" altLang="zh-CN" sz="2800" dirty="0" smtClean="0">
                <a:latin typeface="微软雅黑" panose="020B0503020204020204" charset="-122"/>
                <a:ea typeface="微软雅黑" panose="020B0503020204020204" charset="-122"/>
              </a:rPr>
              <a:t>2．能较熟练地运用欧姆定律分析解决有关的简单问题</a:t>
            </a:r>
            <a:r>
              <a:rPr lang="zh-CN" altLang="en-US" sz="2800" dirty="0" smtClean="0">
                <a:latin typeface="微软雅黑" panose="020B0503020204020204" charset="-122"/>
                <a:ea typeface="微软雅黑" panose="020B0503020204020204" charset="-122"/>
              </a:rPr>
              <a:t>。</a:t>
            </a:r>
            <a:endParaRPr lang="zh-CN" altLang="en-US" sz="2800" dirty="0" smtClean="0">
              <a:latin typeface="微软雅黑" panose="020B0503020204020204" charset="-122"/>
              <a:ea typeface="微软雅黑" panose="020B0503020204020204" charset="-122"/>
            </a:endParaRPr>
          </a:p>
        </p:txBody>
      </p:sp>
      <p:sp>
        <p:nvSpPr>
          <p:cNvPr id="2" name="文本框 1"/>
          <p:cNvSpPr txBox="1"/>
          <p:nvPr/>
        </p:nvSpPr>
        <p:spPr>
          <a:xfrm>
            <a:off x="1631064" y="1189850"/>
            <a:ext cx="2430152" cy="707886"/>
          </a:xfrm>
          <a:prstGeom prst="rect">
            <a:avLst/>
          </a:prstGeom>
          <a:noFill/>
        </p:spPr>
        <p:txBody>
          <a:bodyPr wrap="square" rtlCol="0">
            <a:spAutoFit/>
          </a:bodyPr>
          <a:lstStyle/>
          <a:p>
            <a:r>
              <a:rPr lang="zh-CN" altLang="en-US" sz="4000" b="1" dirty="0" smtClean="0">
                <a:solidFill>
                  <a:schemeClr val="tx1">
                    <a:lumMod val="95000"/>
                    <a:lumOff val="5000"/>
                  </a:schemeClr>
                </a:solidFill>
                <a:latin typeface="微软雅黑" panose="020B0503020204020204" charset="-122"/>
                <a:ea typeface="微软雅黑" panose="020B0503020204020204" charset="-122"/>
              </a:rPr>
              <a:t>学习目标</a:t>
            </a:r>
            <a:endParaRPr lang="zh-CN" altLang="en-US" sz="4000" b="1" dirty="0">
              <a:solidFill>
                <a:schemeClr val="tx1">
                  <a:lumMod val="95000"/>
                  <a:lumOff val="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4"/>
                                        </p:tgtEl>
                                        <p:attrNameLst>
                                          <p:attrName>style.visibility</p:attrName>
                                        </p:attrNameLst>
                                      </p:cBhvr>
                                      <p:to>
                                        <p:strVal val="visible"/>
                                      </p:to>
                                    </p:set>
                                    <p:anim calcmode="lin" valueType="num">
                                      <p:cBhvr additive="base">
                                        <p:cTn id="7" dur="500" fill="hold"/>
                                        <p:tgtEl>
                                          <p:spTgt spid="154"/>
                                        </p:tgtEl>
                                        <p:attrNameLst>
                                          <p:attrName>ppt_x</p:attrName>
                                        </p:attrNameLst>
                                      </p:cBhvr>
                                      <p:tavLst>
                                        <p:tav tm="0">
                                          <p:val>
                                            <p:strVal val="0-#ppt_w/2"/>
                                          </p:val>
                                        </p:tav>
                                        <p:tav tm="100000">
                                          <p:val>
                                            <p:strVal val="#ppt_x"/>
                                          </p:val>
                                        </p:tav>
                                      </p:tavLst>
                                    </p:anim>
                                    <p:anim calcmode="lin" valueType="num">
                                      <p:cBhvr additive="base">
                                        <p:cTn id="8" dur="500" fill="hold"/>
                                        <p:tgtEl>
                                          <p:spTgt spid="15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52350" y="388997"/>
            <a:ext cx="2113079" cy="523220"/>
          </a:xfrm>
          <a:prstGeom prst="rect">
            <a:avLst/>
          </a:prstGeom>
        </p:spPr>
        <p:txBody>
          <a:bodyPr wrap="square">
            <a:spAutoFit/>
          </a:bodyPr>
          <a:lstStyle/>
          <a:p>
            <a:pPr algn="ctr"/>
            <a:r>
              <a:rPr lang="zh-CN" altLang="en-US" sz="2800" b="1" spc="600" dirty="0" smtClean="0">
                <a:solidFill>
                  <a:schemeClr val="tx1">
                    <a:lumMod val="85000"/>
                    <a:lumOff val="15000"/>
                  </a:schemeClr>
                </a:solidFill>
                <a:latin typeface="微软雅黑" panose="020B0503020204020204" charset="-122"/>
                <a:ea typeface="微软雅黑" panose="020B0503020204020204" charset="-122"/>
              </a:rPr>
              <a:t>课前准备</a:t>
            </a:r>
            <a:endParaRPr lang="zh-CN" altLang="en-US" sz="2800" b="1" spc="600" dirty="0">
              <a:solidFill>
                <a:schemeClr val="tx1">
                  <a:lumMod val="85000"/>
                  <a:lumOff val="15000"/>
                </a:schemeClr>
              </a:solidFill>
              <a:latin typeface="微软雅黑" panose="020B0503020204020204" charset="-122"/>
              <a:ea typeface="微软雅黑" panose="020B0503020204020204" charset="-122"/>
            </a:endParaRPr>
          </a:p>
        </p:txBody>
      </p:sp>
      <p:sp>
        <p:nvSpPr>
          <p:cNvPr id="151" name="TextBox 17"/>
          <p:cNvSpPr txBox="1"/>
          <p:nvPr/>
        </p:nvSpPr>
        <p:spPr>
          <a:xfrm>
            <a:off x="2581925" y="2071797"/>
            <a:ext cx="7022877" cy="646331"/>
          </a:xfrm>
          <a:prstGeom prst="rect">
            <a:avLst/>
          </a:prstGeom>
          <a:noFill/>
        </p:spPr>
        <p:txBody>
          <a:bodyPr wrap="square" rtlCol="0">
            <a:spAutoFit/>
          </a:bodyPr>
          <a:lstStyle/>
          <a:p>
            <a:pPr algn="ctr">
              <a:lnSpc>
                <a:spcPct val="150000"/>
              </a:lnSpc>
            </a:pPr>
            <a:r>
              <a:rPr lang="zh-CN" altLang="en-US" sz="2400" b="1" spc="1000" dirty="0">
                <a:solidFill>
                  <a:schemeClr val="bg1"/>
                </a:solidFill>
                <a:latin typeface="微软雅黑" panose="020B0503020204020204" charset="-122"/>
                <a:ea typeface="微软雅黑" panose="020B0503020204020204" charset="-122"/>
              </a:rPr>
              <a:t>教学分析</a:t>
            </a:r>
            <a:endParaRPr lang="id-ID" sz="2400" b="1" spc="1000" dirty="0">
              <a:solidFill>
                <a:schemeClr val="bg1"/>
              </a:solidFill>
              <a:latin typeface="微软雅黑" panose="020B0503020204020204" charset="-122"/>
              <a:ea typeface="微软雅黑" panose="020B0503020204020204" charset="-122"/>
            </a:endParaRPr>
          </a:p>
        </p:txBody>
      </p:sp>
      <p:sp>
        <p:nvSpPr>
          <p:cNvPr id="155" name="文本框 154"/>
          <p:cNvSpPr txBox="1"/>
          <p:nvPr/>
        </p:nvSpPr>
        <p:spPr>
          <a:xfrm>
            <a:off x="1207886" y="1573622"/>
            <a:ext cx="11249330" cy="1660525"/>
          </a:xfrm>
          <a:prstGeom prst="rect">
            <a:avLst/>
          </a:prstGeom>
          <a:noFill/>
        </p:spPr>
        <p:txBody>
          <a:bodyPr wrap="square" rtlCol="0">
            <a:spAutoFit/>
          </a:bodyPr>
          <a:lstStyle/>
          <a:p>
            <a:pPr>
              <a:lnSpc>
                <a:spcPct val="150000"/>
              </a:lnSpc>
            </a:pPr>
            <a:r>
              <a:rPr lang="zh-CN" altLang="zh-CN" sz="4000" b="1" dirty="0">
                <a:latin typeface="微软雅黑" panose="020B0503020204020204" charset="-122"/>
                <a:ea typeface="微软雅黑" panose="020B0503020204020204" charset="-122"/>
              </a:rPr>
              <a:t>学习重点  </a:t>
            </a:r>
            <a:r>
              <a:rPr lang="en-US" altLang="zh-CN" sz="2800" dirty="0" smtClean="0">
                <a:latin typeface="微软雅黑" panose="020B0503020204020204" charset="-122"/>
                <a:ea typeface="微软雅黑" panose="020B0503020204020204" charset="-122"/>
              </a:rPr>
              <a:t>正确理解欧姆定律的物理意义，</a:t>
            </a:r>
            <a:endParaRPr lang="en-US" altLang="zh-CN" sz="2800" dirty="0" smtClean="0">
              <a:latin typeface="微软雅黑" panose="020B0503020204020204" charset="-122"/>
              <a:ea typeface="微软雅黑" panose="020B0503020204020204" charset="-122"/>
            </a:endParaRPr>
          </a:p>
          <a:p>
            <a:pPr>
              <a:lnSpc>
                <a:spcPct val="150000"/>
              </a:lnSpc>
            </a:pPr>
            <a:r>
              <a:rPr lang="en-US" altLang="zh-CN" sz="2800" dirty="0" smtClean="0">
                <a:latin typeface="微软雅黑" panose="020B0503020204020204" charset="-122"/>
                <a:ea typeface="微软雅黑" panose="020B0503020204020204" charset="-122"/>
              </a:rPr>
              <a:t>                      熟练地运用欧姆定律进行简单计算</a:t>
            </a:r>
            <a:r>
              <a:rPr lang="zh-CN" altLang="en-US" sz="2800" dirty="0" smtClean="0">
                <a:latin typeface="微软雅黑" panose="020B0503020204020204" charset="-122"/>
                <a:ea typeface="微软雅黑" panose="020B0503020204020204" charset="-122"/>
              </a:rPr>
              <a:t>。</a:t>
            </a:r>
            <a:endParaRPr lang="zh-CN" altLang="en-US" sz="2800" dirty="0" smtClean="0">
              <a:latin typeface="微软雅黑" panose="020B0503020204020204" charset="-122"/>
              <a:ea typeface="微软雅黑" panose="020B0503020204020204" charset="-122"/>
            </a:endParaRPr>
          </a:p>
        </p:txBody>
      </p:sp>
      <p:sp>
        <p:nvSpPr>
          <p:cNvPr id="6" name="文本框 5"/>
          <p:cNvSpPr txBox="1"/>
          <p:nvPr/>
        </p:nvSpPr>
        <p:spPr>
          <a:xfrm>
            <a:off x="1161588" y="3473790"/>
            <a:ext cx="10132067" cy="1014730"/>
          </a:xfrm>
          <a:prstGeom prst="rect">
            <a:avLst/>
          </a:prstGeom>
          <a:noFill/>
        </p:spPr>
        <p:txBody>
          <a:bodyPr wrap="square" rtlCol="0">
            <a:spAutoFit/>
          </a:bodyPr>
          <a:lstStyle/>
          <a:p>
            <a:pPr>
              <a:lnSpc>
                <a:spcPct val="150000"/>
              </a:lnSpc>
            </a:pPr>
            <a:r>
              <a:rPr lang="zh-CN" altLang="zh-CN" sz="4000" b="1" dirty="0" smtClean="0">
                <a:latin typeface="微软雅黑" panose="020B0503020204020204" charset="-122"/>
                <a:ea typeface="微软雅黑" panose="020B0503020204020204" charset="-122"/>
              </a:rPr>
              <a:t>学习</a:t>
            </a:r>
            <a:r>
              <a:rPr lang="zh-CN" altLang="zh-CN" sz="4000" b="1" dirty="0">
                <a:latin typeface="微软雅黑" panose="020B0503020204020204" charset="-122"/>
                <a:ea typeface="微软雅黑" panose="020B0503020204020204" charset="-122"/>
              </a:rPr>
              <a:t>难点  </a:t>
            </a:r>
            <a:r>
              <a:rPr altLang="zh-CN" sz="2800" dirty="0">
                <a:latin typeface="微软雅黑" panose="020B0503020204020204" charset="-122"/>
                <a:ea typeface="微软雅黑" panose="020B0503020204020204" charset="-122"/>
              </a:rPr>
              <a:t>学习运用欧姆定律进行简单计算</a:t>
            </a:r>
            <a:r>
              <a:rPr lang="zh-CN" sz="2800" dirty="0">
                <a:latin typeface="微软雅黑" panose="020B0503020204020204" charset="-122"/>
                <a:ea typeface="微软雅黑" panose="020B0503020204020204" charset="-122"/>
              </a:rPr>
              <a:t>。</a:t>
            </a:r>
            <a:endParaRPr lang="zh-CN" sz="2800" dirty="0">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5"/>
                                        </p:tgtEl>
                                        <p:attrNameLst>
                                          <p:attrName>style.visibility</p:attrName>
                                        </p:attrNameLst>
                                      </p:cBhvr>
                                      <p:to>
                                        <p:strVal val="visible"/>
                                      </p:to>
                                    </p:set>
                                    <p:anim calcmode="lin" valueType="num">
                                      <p:cBhvr additive="base">
                                        <p:cTn id="7" dur="500" fill="hold"/>
                                        <p:tgtEl>
                                          <p:spTgt spid="155"/>
                                        </p:tgtEl>
                                        <p:attrNameLst>
                                          <p:attrName>ppt_x</p:attrName>
                                        </p:attrNameLst>
                                      </p:cBhvr>
                                      <p:tavLst>
                                        <p:tav tm="0">
                                          <p:val>
                                            <p:strVal val="0-#ppt_w/2"/>
                                          </p:val>
                                        </p:tav>
                                        <p:tav tm="100000">
                                          <p:val>
                                            <p:strVal val="#ppt_x"/>
                                          </p:val>
                                        </p:tav>
                                      </p:tavLst>
                                    </p:anim>
                                    <p:anim calcmode="lin" valueType="num">
                                      <p:cBhvr additive="base">
                                        <p:cTn id="8" dur="500" fill="hold"/>
                                        <p:tgtEl>
                                          <p:spTgt spid="15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52350" y="388997"/>
            <a:ext cx="2113079" cy="523220"/>
          </a:xfrm>
          <a:prstGeom prst="rect">
            <a:avLst/>
          </a:prstGeom>
        </p:spPr>
        <p:txBody>
          <a:bodyPr wrap="square">
            <a:spAutoFit/>
          </a:bodyPr>
          <a:lstStyle/>
          <a:p>
            <a:pPr algn="ctr"/>
            <a:r>
              <a:rPr lang="zh-CN" altLang="en-US" sz="2800" b="1" spc="600" dirty="0" smtClean="0">
                <a:solidFill>
                  <a:schemeClr val="tx1">
                    <a:lumMod val="85000"/>
                    <a:lumOff val="15000"/>
                  </a:schemeClr>
                </a:solidFill>
                <a:latin typeface="微软雅黑" panose="020B0503020204020204" charset="-122"/>
                <a:ea typeface="微软雅黑" panose="020B0503020204020204" charset="-122"/>
              </a:rPr>
              <a:t>课前准备</a:t>
            </a:r>
            <a:endParaRPr lang="zh-CN" altLang="en-US" sz="2800" b="1" spc="600" dirty="0">
              <a:solidFill>
                <a:schemeClr val="tx1">
                  <a:lumMod val="85000"/>
                  <a:lumOff val="15000"/>
                </a:schemeClr>
              </a:solidFill>
              <a:latin typeface="微软雅黑" panose="020B0503020204020204" charset="-122"/>
              <a:ea typeface="微软雅黑" panose="020B0503020204020204" charset="-122"/>
            </a:endParaRPr>
          </a:p>
        </p:txBody>
      </p:sp>
      <p:sp>
        <p:nvSpPr>
          <p:cNvPr id="7" name="文本框 6"/>
          <p:cNvSpPr txBox="1"/>
          <p:nvPr/>
        </p:nvSpPr>
        <p:spPr>
          <a:xfrm>
            <a:off x="1043305" y="1058545"/>
            <a:ext cx="10454005" cy="3069590"/>
          </a:xfrm>
          <a:prstGeom prst="rect">
            <a:avLst/>
          </a:prstGeom>
          <a:noFill/>
        </p:spPr>
        <p:txBody>
          <a:bodyPr wrap="square" rtlCol="0">
            <a:spAutoFit/>
          </a:bodyPr>
          <a:lstStyle/>
          <a:p>
            <a:pPr>
              <a:lnSpc>
                <a:spcPct val="110000"/>
              </a:lnSpc>
            </a:pPr>
            <a:r>
              <a:rPr lang="zh-CN" altLang="zh-CN" sz="3600" b="1" dirty="0" smtClean="0">
                <a:latin typeface="微软雅黑" panose="020B0503020204020204" charset="-122"/>
                <a:ea typeface="微软雅黑" panose="020B0503020204020204" charset="-122"/>
              </a:rPr>
              <a:t>学习方法 </a:t>
            </a:r>
            <a:r>
              <a:rPr lang="en-US" altLang="zh-CN" sz="2800" dirty="0" smtClean="0">
                <a:latin typeface="微软雅黑" panose="020B0503020204020204" charset="-122"/>
                <a:ea typeface="微软雅黑" panose="020B0503020204020204" charset="-122"/>
              </a:rPr>
              <a:t>1.在实验的基础上对欧姆定律的内容进行理解</a:t>
            </a:r>
            <a:r>
              <a:rPr lang="zh-CN" altLang="en-US" sz="2800" dirty="0" smtClean="0">
                <a:latin typeface="微软雅黑" panose="020B0503020204020204" charset="-122"/>
                <a:ea typeface="微软雅黑" panose="020B0503020204020204" charset="-122"/>
              </a:rPr>
              <a:t>。</a:t>
            </a:r>
            <a:endParaRPr lang="zh-CN" altLang="en-US" sz="2800" dirty="0" smtClean="0">
              <a:latin typeface="微软雅黑" panose="020B0503020204020204" charset="-122"/>
              <a:ea typeface="微软雅黑" panose="020B0503020204020204" charset="-122"/>
            </a:endParaRPr>
          </a:p>
          <a:p>
            <a:pPr>
              <a:lnSpc>
                <a:spcPct val="110000"/>
              </a:lnSpc>
            </a:pPr>
            <a:r>
              <a:rPr lang="zh-CN" altLang="en-US" sz="2800" dirty="0" smtClean="0">
                <a:latin typeface="微软雅黑" panose="020B0503020204020204" charset="-122"/>
                <a:ea typeface="微软雅黑" panose="020B0503020204020204" charset="-122"/>
              </a:rPr>
              <a:t>                   </a:t>
            </a:r>
            <a:r>
              <a:rPr lang="en-US" altLang="zh-CN" sz="2800" dirty="0" smtClean="0">
                <a:latin typeface="微软雅黑" panose="020B0503020204020204" charset="-122"/>
                <a:ea typeface="微软雅黑" panose="020B0503020204020204" charset="-122"/>
              </a:rPr>
              <a:t>2.</a:t>
            </a:r>
            <a:r>
              <a:rPr lang="zh-CN" altLang="en-US" sz="2800" dirty="0" smtClean="0">
                <a:latin typeface="微软雅黑" panose="020B0503020204020204" charset="-122"/>
                <a:ea typeface="微软雅黑" panose="020B0503020204020204" charset="-122"/>
              </a:rPr>
              <a:t>利用数学知识对欧姆定律公式进行变形应用，</a:t>
            </a:r>
            <a:endParaRPr lang="zh-CN" altLang="en-US" sz="2800" dirty="0" smtClean="0">
              <a:latin typeface="微软雅黑" panose="020B0503020204020204" charset="-122"/>
              <a:ea typeface="微软雅黑" panose="020B0503020204020204" charset="-122"/>
            </a:endParaRPr>
          </a:p>
          <a:p>
            <a:pPr>
              <a:lnSpc>
                <a:spcPct val="110000"/>
              </a:lnSpc>
            </a:pPr>
            <a:r>
              <a:rPr lang="zh-CN" altLang="en-US" sz="2800" dirty="0" smtClean="0">
                <a:latin typeface="微软雅黑" panose="020B0503020204020204" charset="-122"/>
                <a:ea typeface="微软雅黑" panose="020B0503020204020204" charset="-122"/>
              </a:rPr>
              <a:t>                      同时理解电阻的性质与电压、电流的关系。</a:t>
            </a:r>
            <a:endParaRPr lang="zh-CN" altLang="en-US" sz="2800" dirty="0" smtClean="0">
              <a:latin typeface="微软雅黑" panose="020B0503020204020204" charset="-122"/>
              <a:ea typeface="微软雅黑" panose="020B0503020204020204" charset="-122"/>
            </a:endParaRPr>
          </a:p>
          <a:p>
            <a:pPr>
              <a:lnSpc>
                <a:spcPct val="110000"/>
              </a:lnSpc>
            </a:pPr>
            <a:r>
              <a:rPr lang="zh-CN" altLang="en-US" sz="2800" dirty="0" smtClean="0">
                <a:latin typeface="微软雅黑" panose="020B0503020204020204" charset="-122"/>
                <a:ea typeface="微软雅黑" panose="020B0503020204020204" charset="-122"/>
              </a:rPr>
              <a:t>                   </a:t>
            </a:r>
            <a:r>
              <a:rPr lang="en-US" altLang="zh-CN" sz="2800" dirty="0" smtClean="0">
                <a:latin typeface="微软雅黑" panose="020B0503020204020204" charset="-122"/>
                <a:ea typeface="微软雅黑" panose="020B0503020204020204" charset="-122"/>
              </a:rPr>
              <a:t>3.</a:t>
            </a:r>
            <a:r>
              <a:rPr lang="zh-CN" altLang="zh-CN" sz="2800" dirty="0" smtClean="0">
                <a:latin typeface="微软雅黑" panose="020B0503020204020204" charset="-122"/>
                <a:ea typeface="微软雅黑" panose="020B0503020204020204" charset="-122"/>
              </a:rPr>
              <a:t>在理解欧姆定律的基础上，对欧姆定律的公式进行</a:t>
            </a:r>
            <a:endParaRPr lang="zh-CN" altLang="zh-CN" sz="2800" dirty="0" smtClean="0">
              <a:latin typeface="微软雅黑" panose="020B0503020204020204" charset="-122"/>
              <a:ea typeface="微软雅黑" panose="020B0503020204020204" charset="-122"/>
            </a:endParaRPr>
          </a:p>
          <a:p>
            <a:pPr>
              <a:lnSpc>
                <a:spcPct val="110000"/>
              </a:lnSpc>
            </a:pPr>
            <a:r>
              <a:rPr lang="zh-CN" altLang="zh-CN" sz="2800" dirty="0" smtClean="0">
                <a:latin typeface="微软雅黑" panose="020B0503020204020204" charset="-122"/>
                <a:ea typeface="微软雅黑" panose="020B0503020204020204" charset="-122"/>
              </a:rPr>
              <a:t>                      变形拓展，用对比法加深对电阻是导体本身的</a:t>
            </a:r>
            <a:endParaRPr lang="zh-CN" altLang="zh-CN" sz="2800" dirty="0" smtClean="0">
              <a:latin typeface="微软雅黑" panose="020B0503020204020204" charset="-122"/>
              <a:ea typeface="微软雅黑" panose="020B0503020204020204" charset="-122"/>
            </a:endParaRPr>
          </a:p>
          <a:p>
            <a:pPr>
              <a:lnSpc>
                <a:spcPct val="110000"/>
              </a:lnSpc>
            </a:pPr>
            <a:r>
              <a:rPr lang="zh-CN" altLang="zh-CN" sz="2800" dirty="0" smtClean="0">
                <a:latin typeface="微软雅黑" panose="020B0503020204020204" charset="-122"/>
                <a:ea typeface="微软雅黑" panose="020B0503020204020204" charset="-122"/>
              </a:rPr>
              <a:t>                      一种性质的理解。</a:t>
            </a:r>
            <a:endParaRPr lang="zh-CN" altLang="zh-CN" sz="2800" dirty="0" smtClean="0">
              <a:latin typeface="微软雅黑" panose="020B0503020204020204" charset="-122"/>
              <a:ea typeface="微软雅黑" panose="020B0503020204020204" charset="-122"/>
            </a:endParaRPr>
          </a:p>
        </p:txBody>
      </p:sp>
      <p:sp>
        <p:nvSpPr>
          <p:cNvPr id="8" name="文本框 7"/>
          <p:cNvSpPr txBox="1"/>
          <p:nvPr/>
        </p:nvSpPr>
        <p:spPr>
          <a:xfrm>
            <a:off x="1043212" y="4029621"/>
            <a:ext cx="10132067" cy="1568450"/>
          </a:xfrm>
          <a:prstGeom prst="rect">
            <a:avLst/>
          </a:prstGeom>
          <a:noFill/>
        </p:spPr>
        <p:txBody>
          <a:bodyPr wrap="square" rtlCol="0">
            <a:spAutoFit/>
          </a:bodyPr>
          <a:lstStyle/>
          <a:p>
            <a:pPr>
              <a:lnSpc>
                <a:spcPct val="150000"/>
              </a:lnSpc>
            </a:pPr>
            <a:r>
              <a:rPr lang="zh-CN" altLang="zh-CN" sz="3600" b="1" dirty="0" smtClean="0">
                <a:latin typeface="微软雅黑" panose="020B0503020204020204" charset="-122"/>
                <a:ea typeface="微软雅黑" panose="020B0503020204020204" charset="-122"/>
              </a:rPr>
              <a:t>学具准备 </a:t>
            </a:r>
            <a:r>
              <a:rPr altLang="zh-CN" sz="2800" dirty="0" smtClean="0">
                <a:latin typeface="微软雅黑" panose="020B0503020204020204" charset="-122"/>
                <a:ea typeface="微软雅黑" panose="020B0503020204020204" charset="-122"/>
              </a:rPr>
              <a:t>电压表、电流表、定值电阻、学生电源、开关、</a:t>
            </a:r>
            <a:endParaRPr altLang="zh-CN" sz="2800" dirty="0" smtClean="0">
              <a:latin typeface="微软雅黑" panose="020B0503020204020204" charset="-122"/>
              <a:ea typeface="微软雅黑" panose="020B0503020204020204" charset="-122"/>
            </a:endParaRPr>
          </a:p>
          <a:p>
            <a:pPr>
              <a:lnSpc>
                <a:spcPct val="150000"/>
              </a:lnSpc>
            </a:pPr>
            <a:r>
              <a:rPr altLang="zh-CN" sz="2800" dirty="0" smtClean="0">
                <a:latin typeface="微软雅黑" panose="020B0503020204020204" charset="-122"/>
                <a:ea typeface="微软雅黑" panose="020B0503020204020204" charset="-122"/>
              </a:rPr>
              <a:t>                   滑动变阻器、导线</a:t>
            </a:r>
            <a:r>
              <a:rPr lang="zh-CN" sz="2800" dirty="0" smtClean="0">
                <a:latin typeface="微软雅黑" panose="020B0503020204020204" charset="-122"/>
                <a:ea typeface="微软雅黑" panose="020B0503020204020204" charset="-122"/>
              </a:rPr>
              <a:t>、电池组。</a:t>
            </a:r>
            <a:endParaRPr lang="zh-CN" sz="2800" dirty="0" smtClean="0">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18827" y="406299"/>
            <a:ext cx="2113079" cy="523220"/>
          </a:xfrm>
          <a:prstGeom prst="rect">
            <a:avLst/>
          </a:prstGeom>
        </p:spPr>
        <p:txBody>
          <a:bodyPr wrap="square">
            <a:spAutoFit/>
          </a:bodyPr>
          <a:lstStyle/>
          <a:p>
            <a:pPr algn="ctr"/>
            <a:r>
              <a:rPr lang="zh-CN" altLang="en-US" sz="2800" b="1" spc="600" dirty="0">
                <a:solidFill>
                  <a:schemeClr val="tx1">
                    <a:lumMod val="85000"/>
                    <a:lumOff val="15000"/>
                  </a:schemeClr>
                </a:solidFill>
                <a:latin typeface="微软雅黑" panose="020B0503020204020204" charset="-122"/>
                <a:ea typeface="微软雅黑" panose="020B0503020204020204" charset="-122"/>
              </a:rPr>
              <a:t>教学内容</a:t>
            </a:r>
            <a:endParaRPr lang="zh-CN" altLang="en-US" sz="2800" b="1" spc="600" dirty="0">
              <a:solidFill>
                <a:schemeClr val="tx1">
                  <a:lumMod val="85000"/>
                  <a:lumOff val="15000"/>
                </a:schemeClr>
              </a:solidFill>
              <a:latin typeface="微软雅黑" panose="020B0503020204020204" charset="-122"/>
              <a:ea typeface="微软雅黑" panose="020B0503020204020204" charset="-122"/>
            </a:endParaRPr>
          </a:p>
        </p:txBody>
      </p:sp>
      <p:grpSp>
        <p:nvGrpSpPr>
          <p:cNvPr id="76" name="组合 75"/>
          <p:cNvGrpSpPr/>
          <p:nvPr/>
        </p:nvGrpSpPr>
        <p:grpSpPr>
          <a:xfrm>
            <a:off x="1639410" y="2056921"/>
            <a:ext cx="1250951" cy="1155700"/>
            <a:chOff x="990159" y="1862891"/>
            <a:chExt cx="1250951" cy="1155700"/>
          </a:xfrm>
        </p:grpSpPr>
        <p:sp>
          <p:nvSpPr>
            <p:cNvPr id="77" name="Freeform 6"/>
            <p:cNvSpPr/>
            <p:nvPr/>
          </p:nvSpPr>
          <p:spPr bwMode="auto">
            <a:xfrm rot="1800000">
              <a:off x="990159" y="1862891"/>
              <a:ext cx="1250951" cy="1155700"/>
            </a:xfrm>
            <a:custGeom>
              <a:avLst/>
              <a:gdLst>
                <a:gd name="T0" fmla="*/ 1730 w 2851"/>
                <a:gd name="T1" fmla="*/ 2494 h 2627"/>
                <a:gd name="T2" fmla="*/ 1425 w 2851"/>
                <a:gd name="T3" fmla="*/ 2423 h 2627"/>
                <a:gd name="T4" fmla="*/ 1120 w 2851"/>
                <a:gd name="T5" fmla="*/ 2493 h 2627"/>
                <a:gd name="T6" fmla="*/ 553 w 2851"/>
                <a:gd name="T7" fmla="*/ 2162 h 2627"/>
                <a:gd name="T8" fmla="*/ 462 w 2851"/>
                <a:gd name="T9" fmla="*/ 1867 h 2627"/>
                <a:gd name="T10" fmla="*/ 252 w 2851"/>
                <a:gd name="T11" fmla="*/ 1640 h 2627"/>
                <a:gd name="T12" fmla="*/ 252 w 2851"/>
                <a:gd name="T13" fmla="*/ 982 h 2627"/>
                <a:gd name="T14" fmla="*/ 462 w 2851"/>
                <a:gd name="T15" fmla="*/ 755 h 2627"/>
                <a:gd name="T16" fmla="*/ 553 w 2851"/>
                <a:gd name="T17" fmla="*/ 460 h 2627"/>
                <a:gd name="T18" fmla="*/ 1126 w 2851"/>
                <a:gd name="T19" fmla="*/ 132 h 2627"/>
                <a:gd name="T20" fmla="*/ 1425 w 2851"/>
                <a:gd name="T21" fmla="*/ 200 h 2627"/>
                <a:gd name="T22" fmla="*/ 1726 w 2851"/>
                <a:gd name="T23" fmla="*/ 131 h 2627"/>
                <a:gd name="T24" fmla="*/ 2109 w 2851"/>
                <a:gd name="T25" fmla="*/ 135 h 2627"/>
                <a:gd name="T26" fmla="*/ 2296 w 2851"/>
                <a:gd name="T27" fmla="*/ 460 h 2627"/>
                <a:gd name="T28" fmla="*/ 2387 w 2851"/>
                <a:gd name="T29" fmla="*/ 755 h 2627"/>
                <a:gd name="T30" fmla="*/ 2598 w 2851"/>
                <a:gd name="T31" fmla="*/ 982 h 2627"/>
                <a:gd name="T32" fmla="*/ 2600 w 2851"/>
                <a:gd name="T33" fmla="*/ 1639 h 2627"/>
                <a:gd name="T34" fmla="*/ 2387 w 2851"/>
                <a:gd name="T35" fmla="*/ 1867 h 2627"/>
                <a:gd name="T36" fmla="*/ 2297 w 2851"/>
                <a:gd name="T37" fmla="*/ 2164 h 2627"/>
                <a:gd name="T38" fmla="*/ 1730 w 2851"/>
                <a:gd name="T39" fmla="*/ 2494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51" h="2627">
                  <a:moveTo>
                    <a:pt x="1730" y="2494"/>
                  </a:moveTo>
                  <a:cubicBezTo>
                    <a:pt x="1638" y="2448"/>
                    <a:pt x="1534" y="2423"/>
                    <a:pt x="1425" y="2423"/>
                  </a:cubicBezTo>
                  <a:cubicBezTo>
                    <a:pt x="1315" y="2423"/>
                    <a:pt x="1212" y="2448"/>
                    <a:pt x="1120" y="2493"/>
                  </a:cubicBezTo>
                  <a:cubicBezTo>
                    <a:pt x="848" y="2627"/>
                    <a:pt x="575" y="2461"/>
                    <a:pt x="553" y="2162"/>
                  </a:cubicBezTo>
                  <a:cubicBezTo>
                    <a:pt x="546" y="2061"/>
                    <a:pt x="516" y="1960"/>
                    <a:pt x="462" y="1867"/>
                  </a:cubicBezTo>
                  <a:cubicBezTo>
                    <a:pt x="408" y="1773"/>
                    <a:pt x="336" y="1697"/>
                    <a:pt x="252" y="1640"/>
                  </a:cubicBezTo>
                  <a:cubicBezTo>
                    <a:pt x="0" y="1470"/>
                    <a:pt x="0" y="1152"/>
                    <a:pt x="252" y="982"/>
                  </a:cubicBezTo>
                  <a:cubicBezTo>
                    <a:pt x="336" y="925"/>
                    <a:pt x="408" y="849"/>
                    <a:pt x="462" y="755"/>
                  </a:cubicBezTo>
                  <a:cubicBezTo>
                    <a:pt x="516" y="662"/>
                    <a:pt x="546" y="561"/>
                    <a:pt x="553" y="460"/>
                  </a:cubicBezTo>
                  <a:cubicBezTo>
                    <a:pt x="575" y="152"/>
                    <a:pt x="851" y="0"/>
                    <a:pt x="1126" y="132"/>
                  </a:cubicBezTo>
                  <a:cubicBezTo>
                    <a:pt x="1217" y="175"/>
                    <a:pt x="1318" y="200"/>
                    <a:pt x="1425" y="200"/>
                  </a:cubicBezTo>
                  <a:cubicBezTo>
                    <a:pt x="1533" y="200"/>
                    <a:pt x="1635" y="175"/>
                    <a:pt x="1726" y="131"/>
                  </a:cubicBezTo>
                  <a:cubicBezTo>
                    <a:pt x="1865" y="63"/>
                    <a:pt x="2003" y="72"/>
                    <a:pt x="2109" y="135"/>
                  </a:cubicBezTo>
                  <a:cubicBezTo>
                    <a:pt x="2213" y="198"/>
                    <a:pt x="2286" y="313"/>
                    <a:pt x="2296" y="460"/>
                  </a:cubicBezTo>
                  <a:cubicBezTo>
                    <a:pt x="2304" y="561"/>
                    <a:pt x="2333" y="662"/>
                    <a:pt x="2387" y="755"/>
                  </a:cubicBezTo>
                  <a:cubicBezTo>
                    <a:pt x="2441" y="849"/>
                    <a:pt x="2514" y="925"/>
                    <a:pt x="2598" y="982"/>
                  </a:cubicBezTo>
                  <a:cubicBezTo>
                    <a:pt x="2846" y="1150"/>
                    <a:pt x="2851" y="1470"/>
                    <a:pt x="2600" y="1639"/>
                  </a:cubicBezTo>
                  <a:cubicBezTo>
                    <a:pt x="2515" y="1696"/>
                    <a:pt x="2442" y="1772"/>
                    <a:pt x="2387" y="1867"/>
                  </a:cubicBezTo>
                  <a:cubicBezTo>
                    <a:pt x="2333" y="1961"/>
                    <a:pt x="2304" y="2062"/>
                    <a:pt x="2297" y="2164"/>
                  </a:cubicBezTo>
                  <a:cubicBezTo>
                    <a:pt x="2275" y="2460"/>
                    <a:pt x="2000" y="2627"/>
                    <a:pt x="1730" y="2494"/>
                  </a:cubicBezTo>
                  <a:close/>
                </a:path>
              </a:pathLst>
            </a:cu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latin typeface="Agency FB" panose="020B0503020202020204" pitchFamily="34" charset="0"/>
                <a:ea typeface="微软雅黑" panose="020B0503020204020204" charset="-122"/>
              </a:endParaRPr>
            </a:p>
          </p:txBody>
        </p:sp>
        <p:grpSp>
          <p:nvGrpSpPr>
            <p:cNvPr id="78" name="组合 77"/>
            <p:cNvGrpSpPr/>
            <p:nvPr/>
          </p:nvGrpSpPr>
          <p:grpSpPr>
            <a:xfrm>
              <a:off x="1085500" y="1950144"/>
              <a:ext cx="1060270" cy="981196"/>
              <a:chOff x="1085500" y="1950144"/>
              <a:chExt cx="1060270" cy="981196"/>
            </a:xfrm>
          </p:grpSpPr>
          <p:sp>
            <p:nvSpPr>
              <p:cNvPr id="79" name="Freeform 7"/>
              <p:cNvSpPr/>
              <p:nvPr/>
            </p:nvSpPr>
            <p:spPr bwMode="auto">
              <a:xfrm rot="1800000">
                <a:off x="1085500" y="1950144"/>
                <a:ext cx="1060270" cy="981196"/>
              </a:xfrm>
              <a:custGeom>
                <a:avLst/>
                <a:gdLst>
                  <a:gd name="T0" fmla="*/ 1297 w 2136"/>
                  <a:gd name="T1" fmla="*/ 1868 h 1968"/>
                  <a:gd name="T2" fmla="*/ 1068 w 2136"/>
                  <a:gd name="T3" fmla="*/ 1815 h 1968"/>
                  <a:gd name="T4" fmla="*/ 839 w 2136"/>
                  <a:gd name="T5" fmla="*/ 1868 h 1968"/>
                  <a:gd name="T6" fmla="*/ 415 w 2136"/>
                  <a:gd name="T7" fmla="*/ 1620 h 1968"/>
                  <a:gd name="T8" fmla="*/ 347 w 2136"/>
                  <a:gd name="T9" fmla="*/ 1399 h 1968"/>
                  <a:gd name="T10" fmla="*/ 189 w 2136"/>
                  <a:gd name="T11" fmla="*/ 1229 h 1968"/>
                  <a:gd name="T12" fmla="*/ 189 w 2136"/>
                  <a:gd name="T13" fmla="*/ 736 h 1968"/>
                  <a:gd name="T14" fmla="*/ 347 w 2136"/>
                  <a:gd name="T15" fmla="*/ 566 h 1968"/>
                  <a:gd name="T16" fmla="*/ 415 w 2136"/>
                  <a:gd name="T17" fmla="*/ 345 h 1968"/>
                  <a:gd name="T18" fmla="*/ 844 w 2136"/>
                  <a:gd name="T19" fmla="*/ 99 h 1968"/>
                  <a:gd name="T20" fmla="*/ 1068 w 2136"/>
                  <a:gd name="T21" fmla="*/ 150 h 1968"/>
                  <a:gd name="T22" fmla="*/ 1293 w 2136"/>
                  <a:gd name="T23" fmla="*/ 98 h 1968"/>
                  <a:gd name="T24" fmla="*/ 1580 w 2136"/>
                  <a:gd name="T25" fmla="*/ 102 h 1968"/>
                  <a:gd name="T26" fmla="*/ 1721 w 2136"/>
                  <a:gd name="T27" fmla="*/ 345 h 1968"/>
                  <a:gd name="T28" fmla="*/ 1789 w 2136"/>
                  <a:gd name="T29" fmla="*/ 566 h 1968"/>
                  <a:gd name="T30" fmla="*/ 1947 w 2136"/>
                  <a:gd name="T31" fmla="*/ 736 h 1968"/>
                  <a:gd name="T32" fmla="*/ 1948 w 2136"/>
                  <a:gd name="T33" fmla="*/ 1228 h 1968"/>
                  <a:gd name="T34" fmla="*/ 1789 w 2136"/>
                  <a:gd name="T35" fmla="*/ 1399 h 1968"/>
                  <a:gd name="T36" fmla="*/ 1721 w 2136"/>
                  <a:gd name="T37" fmla="*/ 1621 h 1968"/>
                  <a:gd name="T38" fmla="*/ 1297 w 2136"/>
                  <a:gd name="T39" fmla="*/ 1868 h 1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6" h="1968">
                    <a:moveTo>
                      <a:pt x="1297" y="1868"/>
                    </a:moveTo>
                    <a:cubicBezTo>
                      <a:pt x="1228" y="1834"/>
                      <a:pt x="1150" y="1815"/>
                      <a:pt x="1068" y="1815"/>
                    </a:cubicBezTo>
                    <a:cubicBezTo>
                      <a:pt x="986" y="1815"/>
                      <a:pt x="908" y="1834"/>
                      <a:pt x="839" y="1868"/>
                    </a:cubicBezTo>
                    <a:cubicBezTo>
                      <a:pt x="636" y="1968"/>
                      <a:pt x="431" y="1843"/>
                      <a:pt x="415" y="1620"/>
                    </a:cubicBezTo>
                    <a:cubicBezTo>
                      <a:pt x="409" y="1544"/>
                      <a:pt x="387" y="1469"/>
                      <a:pt x="347" y="1399"/>
                    </a:cubicBezTo>
                    <a:cubicBezTo>
                      <a:pt x="306" y="1329"/>
                      <a:pt x="252" y="1271"/>
                      <a:pt x="189" y="1229"/>
                    </a:cubicBezTo>
                    <a:cubicBezTo>
                      <a:pt x="0" y="1101"/>
                      <a:pt x="1" y="863"/>
                      <a:pt x="189" y="736"/>
                    </a:cubicBezTo>
                    <a:cubicBezTo>
                      <a:pt x="252" y="693"/>
                      <a:pt x="306" y="636"/>
                      <a:pt x="347" y="566"/>
                    </a:cubicBezTo>
                    <a:cubicBezTo>
                      <a:pt x="387" y="496"/>
                      <a:pt x="409" y="420"/>
                      <a:pt x="415" y="345"/>
                    </a:cubicBezTo>
                    <a:cubicBezTo>
                      <a:pt x="431" y="114"/>
                      <a:pt x="638" y="0"/>
                      <a:pt x="844" y="99"/>
                    </a:cubicBezTo>
                    <a:cubicBezTo>
                      <a:pt x="912" y="131"/>
                      <a:pt x="988" y="150"/>
                      <a:pt x="1068" y="150"/>
                    </a:cubicBezTo>
                    <a:cubicBezTo>
                      <a:pt x="1149" y="150"/>
                      <a:pt x="1225" y="131"/>
                      <a:pt x="1293" y="98"/>
                    </a:cubicBezTo>
                    <a:cubicBezTo>
                      <a:pt x="1397" y="48"/>
                      <a:pt x="1501" y="54"/>
                      <a:pt x="1580" y="102"/>
                    </a:cubicBezTo>
                    <a:cubicBezTo>
                      <a:pt x="1658" y="148"/>
                      <a:pt x="1713" y="235"/>
                      <a:pt x="1721" y="345"/>
                    </a:cubicBezTo>
                    <a:cubicBezTo>
                      <a:pt x="1726" y="420"/>
                      <a:pt x="1748" y="496"/>
                      <a:pt x="1789" y="566"/>
                    </a:cubicBezTo>
                    <a:cubicBezTo>
                      <a:pt x="1829" y="636"/>
                      <a:pt x="1884" y="693"/>
                      <a:pt x="1947" y="736"/>
                    </a:cubicBezTo>
                    <a:cubicBezTo>
                      <a:pt x="2132" y="862"/>
                      <a:pt x="2136" y="1102"/>
                      <a:pt x="1948" y="1228"/>
                    </a:cubicBezTo>
                    <a:cubicBezTo>
                      <a:pt x="1885" y="1270"/>
                      <a:pt x="1829" y="1328"/>
                      <a:pt x="1789" y="1399"/>
                    </a:cubicBezTo>
                    <a:cubicBezTo>
                      <a:pt x="1748" y="1469"/>
                      <a:pt x="1726" y="1545"/>
                      <a:pt x="1721" y="1621"/>
                    </a:cubicBezTo>
                    <a:cubicBezTo>
                      <a:pt x="1705" y="1843"/>
                      <a:pt x="1499" y="1968"/>
                      <a:pt x="1297" y="1868"/>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80" name="TextBox 50"/>
              <p:cNvSpPr txBox="1"/>
              <p:nvPr/>
            </p:nvSpPr>
            <p:spPr>
              <a:xfrm>
                <a:off x="1337363" y="1957671"/>
                <a:ext cx="556544" cy="923330"/>
              </a:xfrm>
              <a:prstGeom prst="rect">
                <a:avLst/>
              </a:prstGeom>
              <a:noFill/>
            </p:spPr>
            <p:txBody>
              <a:bodyPr wrap="square" lIns="0" tIns="0" rIns="0" bIns="0" rtlCol="0">
                <a:spAutoFit/>
              </a:bodyPr>
              <a:lstStyle/>
              <a:p>
                <a:pPr algn="ctr">
                  <a:lnSpc>
                    <a:spcPct val="150000"/>
                  </a:lnSpc>
                </a:pPr>
                <a:r>
                  <a:rPr lang="en-US" altLang="zh-CN" sz="4000" dirty="0">
                    <a:solidFill>
                      <a:schemeClr val="bg1"/>
                    </a:solidFill>
                    <a:latin typeface="Agency FB" panose="020B0503020202020204" pitchFamily="34" charset="0"/>
                    <a:ea typeface="微软雅黑" panose="020B0503020204020204" charset="-122"/>
                  </a:rPr>
                  <a:t>01</a:t>
                </a:r>
                <a:endParaRPr lang="en-US" altLang="zh-CN" sz="4000" dirty="0">
                  <a:solidFill>
                    <a:schemeClr val="bg1"/>
                  </a:solidFill>
                  <a:latin typeface="Agency FB" panose="020B0503020202020204" pitchFamily="34" charset="0"/>
                  <a:ea typeface="微软雅黑" panose="020B0503020204020204" charset="-122"/>
                </a:endParaRPr>
              </a:p>
            </p:txBody>
          </p:sp>
        </p:grpSp>
      </p:grpSp>
      <p:sp>
        <p:nvSpPr>
          <p:cNvPr id="82" name="TextBox 43"/>
          <p:cNvSpPr txBox="1"/>
          <p:nvPr/>
        </p:nvSpPr>
        <p:spPr>
          <a:xfrm>
            <a:off x="3148357" y="2165447"/>
            <a:ext cx="2239519" cy="615553"/>
          </a:xfrm>
          <a:prstGeom prst="rect">
            <a:avLst/>
          </a:prstGeom>
          <a:noFill/>
        </p:spPr>
        <p:txBody>
          <a:bodyPr wrap="square" lIns="0" tIns="0" rIns="0" bIns="0" rtlCol="0">
            <a:spAutoFit/>
          </a:bodyPr>
          <a:lstStyle>
            <a:defPPr>
              <a:defRPr lang="zh-CN"/>
            </a:defPPr>
            <a:lvl1pPr>
              <a:defRPr sz="2000" b="1">
                <a:solidFill>
                  <a:schemeClr val="accent1"/>
                </a:solidFill>
                <a:latin typeface="微软雅黑" panose="020B0503020204020204" charset="-122"/>
                <a:ea typeface="微软雅黑" panose="020B0503020204020204" charset="-122"/>
              </a:defRPr>
            </a:lvl1pPr>
          </a:lstStyle>
          <a:p>
            <a:r>
              <a:rPr lang="zh-CN" altLang="en-US" sz="4000" spc="300" dirty="0" smtClean="0">
                <a:solidFill>
                  <a:schemeClr val="bg2">
                    <a:lumMod val="10000"/>
                  </a:schemeClr>
                </a:solidFill>
                <a:hlinkClick r:id="rId1" action="ppaction://hlinksldjump"/>
              </a:rPr>
              <a:t>导入新课</a:t>
            </a:r>
            <a:endParaRPr lang="zh-CN" altLang="en-US" sz="4000" spc="300" dirty="0">
              <a:solidFill>
                <a:schemeClr val="bg2">
                  <a:lumMod val="10000"/>
                </a:schemeClr>
              </a:solidFill>
            </a:endParaRPr>
          </a:p>
        </p:txBody>
      </p:sp>
      <p:grpSp>
        <p:nvGrpSpPr>
          <p:cNvPr id="83" name="组合 82"/>
          <p:cNvGrpSpPr/>
          <p:nvPr/>
        </p:nvGrpSpPr>
        <p:grpSpPr>
          <a:xfrm>
            <a:off x="1661445" y="3624464"/>
            <a:ext cx="1250951" cy="1155700"/>
            <a:chOff x="990159" y="3430434"/>
            <a:chExt cx="1250951" cy="1155700"/>
          </a:xfrm>
        </p:grpSpPr>
        <p:sp>
          <p:nvSpPr>
            <p:cNvPr id="84" name="Freeform 6"/>
            <p:cNvSpPr/>
            <p:nvPr/>
          </p:nvSpPr>
          <p:spPr bwMode="auto">
            <a:xfrm rot="1800000">
              <a:off x="990159" y="3430434"/>
              <a:ext cx="1250951" cy="1155700"/>
            </a:xfrm>
            <a:custGeom>
              <a:avLst/>
              <a:gdLst>
                <a:gd name="T0" fmla="*/ 1730 w 2851"/>
                <a:gd name="T1" fmla="*/ 2494 h 2627"/>
                <a:gd name="T2" fmla="*/ 1425 w 2851"/>
                <a:gd name="T3" fmla="*/ 2423 h 2627"/>
                <a:gd name="T4" fmla="*/ 1120 w 2851"/>
                <a:gd name="T5" fmla="*/ 2493 h 2627"/>
                <a:gd name="T6" fmla="*/ 553 w 2851"/>
                <a:gd name="T7" fmla="*/ 2162 h 2627"/>
                <a:gd name="T8" fmla="*/ 462 w 2851"/>
                <a:gd name="T9" fmla="*/ 1867 h 2627"/>
                <a:gd name="T10" fmla="*/ 252 w 2851"/>
                <a:gd name="T11" fmla="*/ 1640 h 2627"/>
                <a:gd name="T12" fmla="*/ 252 w 2851"/>
                <a:gd name="T13" fmla="*/ 982 h 2627"/>
                <a:gd name="T14" fmla="*/ 462 w 2851"/>
                <a:gd name="T15" fmla="*/ 755 h 2627"/>
                <a:gd name="T16" fmla="*/ 553 w 2851"/>
                <a:gd name="T17" fmla="*/ 460 h 2627"/>
                <a:gd name="T18" fmla="*/ 1126 w 2851"/>
                <a:gd name="T19" fmla="*/ 132 h 2627"/>
                <a:gd name="T20" fmla="*/ 1425 w 2851"/>
                <a:gd name="T21" fmla="*/ 200 h 2627"/>
                <a:gd name="T22" fmla="*/ 1726 w 2851"/>
                <a:gd name="T23" fmla="*/ 131 h 2627"/>
                <a:gd name="T24" fmla="*/ 2109 w 2851"/>
                <a:gd name="T25" fmla="*/ 135 h 2627"/>
                <a:gd name="T26" fmla="*/ 2296 w 2851"/>
                <a:gd name="T27" fmla="*/ 460 h 2627"/>
                <a:gd name="T28" fmla="*/ 2387 w 2851"/>
                <a:gd name="T29" fmla="*/ 755 h 2627"/>
                <a:gd name="T30" fmla="*/ 2598 w 2851"/>
                <a:gd name="T31" fmla="*/ 982 h 2627"/>
                <a:gd name="T32" fmla="*/ 2600 w 2851"/>
                <a:gd name="T33" fmla="*/ 1639 h 2627"/>
                <a:gd name="T34" fmla="*/ 2387 w 2851"/>
                <a:gd name="T35" fmla="*/ 1867 h 2627"/>
                <a:gd name="T36" fmla="*/ 2297 w 2851"/>
                <a:gd name="T37" fmla="*/ 2164 h 2627"/>
                <a:gd name="T38" fmla="*/ 1730 w 2851"/>
                <a:gd name="T39" fmla="*/ 2494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51" h="2627">
                  <a:moveTo>
                    <a:pt x="1730" y="2494"/>
                  </a:moveTo>
                  <a:cubicBezTo>
                    <a:pt x="1638" y="2448"/>
                    <a:pt x="1534" y="2423"/>
                    <a:pt x="1425" y="2423"/>
                  </a:cubicBezTo>
                  <a:cubicBezTo>
                    <a:pt x="1315" y="2423"/>
                    <a:pt x="1212" y="2448"/>
                    <a:pt x="1120" y="2493"/>
                  </a:cubicBezTo>
                  <a:cubicBezTo>
                    <a:pt x="848" y="2627"/>
                    <a:pt x="575" y="2461"/>
                    <a:pt x="553" y="2162"/>
                  </a:cubicBezTo>
                  <a:cubicBezTo>
                    <a:pt x="546" y="2061"/>
                    <a:pt x="516" y="1960"/>
                    <a:pt x="462" y="1867"/>
                  </a:cubicBezTo>
                  <a:cubicBezTo>
                    <a:pt x="408" y="1773"/>
                    <a:pt x="336" y="1697"/>
                    <a:pt x="252" y="1640"/>
                  </a:cubicBezTo>
                  <a:cubicBezTo>
                    <a:pt x="0" y="1470"/>
                    <a:pt x="0" y="1152"/>
                    <a:pt x="252" y="982"/>
                  </a:cubicBezTo>
                  <a:cubicBezTo>
                    <a:pt x="336" y="925"/>
                    <a:pt x="408" y="849"/>
                    <a:pt x="462" y="755"/>
                  </a:cubicBezTo>
                  <a:cubicBezTo>
                    <a:pt x="516" y="662"/>
                    <a:pt x="546" y="561"/>
                    <a:pt x="553" y="460"/>
                  </a:cubicBezTo>
                  <a:cubicBezTo>
                    <a:pt x="575" y="152"/>
                    <a:pt x="851" y="0"/>
                    <a:pt x="1126" y="132"/>
                  </a:cubicBezTo>
                  <a:cubicBezTo>
                    <a:pt x="1217" y="175"/>
                    <a:pt x="1318" y="200"/>
                    <a:pt x="1425" y="200"/>
                  </a:cubicBezTo>
                  <a:cubicBezTo>
                    <a:pt x="1533" y="200"/>
                    <a:pt x="1635" y="175"/>
                    <a:pt x="1726" y="131"/>
                  </a:cubicBezTo>
                  <a:cubicBezTo>
                    <a:pt x="1865" y="63"/>
                    <a:pt x="2003" y="72"/>
                    <a:pt x="2109" y="135"/>
                  </a:cubicBezTo>
                  <a:cubicBezTo>
                    <a:pt x="2213" y="198"/>
                    <a:pt x="2286" y="313"/>
                    <a:pt x="2296" y="460"/>
                  </a:cubicBezTo>
                  <a:cubicBezTo>
                    <a:pt x="2304" y="561"/>
                    <a:pt x="2333" y="662"/>
                    <a:pt x="2387" y="755"/>
                  </a:cubicBezTo>
                  <a:cubicBezTo>
                    <a:pt x="2441" y="849"/>
                    <a:pt x="2514" y="925"/>
                    <a:pt x="2598" y="982"/>
                  </a:cubicBezTo>
                  <a:cubicBezTo>
                    <a:pt x="2846" y="1150"/>
                    <a:pt x="2851" y="1470"/>
                    <a:pt x="2600" y="1639"/>
                  </a:cubicBezTo>
                  <a:cubicBezTo>
                    <a:pt x="2515" y="1696"/>
                    <a:pt x="2442" y="1772"/>
                    <a:pt x="2387" y="1867"/>
                  </a:cubicBezTo>
                  <a:cubicBezTo>
                    <a:pt x="2333" y="1961"/>
                    <a:pt x="2304" y="2062"/>
                    <a:pt x="2297" y="2164"/>
                  </a:cubicBezTo>
                  <a:cubicBezTo>
                    <a:pt x="2275" y="2460"/>
                    <a:pt x="2000" y="2627"/>
                    <a:pt x="1730" y="2494"/>
                  </a:cubicBezTo>
                  <a:close/>
                </a:path>
              </a:pathLst>
            </a:cu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latin typeface="Agency FB" panose="020B0503020202020204" pitchFamily="34" charset="0"/>
                <a:ea typeface="微软雅黑" panose="020B0503020204020204" charset="-122"/>
              </a:endParaRPr>
            </a:p>
          </p:txBody>
        </p:sp>
        <p:grpSp>
          <p:nvGrpSpPr>
            <p:cNvPr id="85" name="组合 84"/>
            <p:cNvGrpSpPr/>
            <p:nvPr/>
          </p:nvGrpSpPr>
          <p:grpSpPr>
            <a:xfrm>
              <a:off x="1085500" y="3517686"/>
              <a:ext cx="1060270" cy="981196"/>
              <a:chOff x="1085500" y="3517686"/>
              <a:chExt cx="1060270" cy="981196"/>
            </a:xfrm>
          </p:grpSpPr>
          <p:sp>
            <p:nvSpPr>
              <p:cNvPr id="86" name="Freeform 7"/>
              <p:cNvSpPr/>
              <p:nvPr/>
            </p:nvSpPr>
            <p:spPr bwMode="auto">
              <a:xfrm rot="1800000">
                <a:off x="1085500" y="3517686"/>
                <a:ext cx="1060270" cy="981196"/>
              </a:xfrm>
              <a:custGeom>
                <a:avLst/>
                <a:gdLst>
                  <a:gd name="T0" fmla="*/ 1297 w 2136"/>
                  <a:gd name="T1" fmla="*/ 1868 h 1968"/>
                  <a:gd name="T2" fmla="*/ 1068 w 2136"/>
                  <a:gd name="T3" fmla="*/ 1815 h 1968"/>
                  <a:gd name="T4" fmla="*/ 839 w 2136"/>
                  <a:gd name="T5" fmla="*/ 1868 h 1968"/>
                  <a:gd name="T6" fmla="*/ 415 w 2136"/>
                  <a:gd name="T7" fmla="*/ 1620 h 1968"/>
                  <a:gd name="T8" fmla="*/ 347 w 2136"/>
                  <a:gd name="T9" fmla="*/ 1399 h 1968"/>
                  <a:gd name="T10" fmla="*/ 189 w 2136"/>
                  <a:gd name="T11" fmla="*/ 1229 h 1968"/>
                  <a:gd name="T12" fmla="*/ 189 w 2136"/>
                  <a:gd name="T13" fmla="*/ 736 h 1968"/>
                  <a:gd name="T14" fmla="*/ 347 w 2136"/>
                  <a:gd name="T15" fmla="*/ 566 h 1968"/>
                  <a:gd name="T16" fmla="*/ 415 w 2136"/>
                  <a:gd name="T17" fmla="*/ 345 h 1968"/>
                  <a:gd name="T18" fmla="*/ 844 w 2136"/>
                  <a:gd name="T19" fmla="*/ 99 h 1968"/>
                  <a:gd name="T20" fmla="*/ 1068 w 2136"/>
                  <a:gd name="T21" fmla="*/ 150 h 1968"/>
                  <a:gd name="T22" fmla="*/ 1293 w 2136"/>
                  <a:gd name="T23" fmla="*/ 98 h 1968"/>
                  <a:gd name="T24" fmla="*/ 1580 w 2136"/>
                  <a:gd name="T25" fmla="*/ 102 h 1968"/>
                  <a:gd name="T26" fmla="*/ 1721 w 2136"/>
                  <a:gd name="T27" fmla="*/ 345 h 1968"/>
                  <a:gd name="T28" fmla="*/ 1789 w 2136"/>
                  <a:gd name="T29" fmla="*/ 566 h 1968"/>
                  <a:gd name="T30" fmla="*/ 1947 w 2136"/>
                  <a:gd name="T31" fmla="*/ 736 h 1968"/>
                  <a:gd name="T32" fmla="*/ 1948 w 2136"/>
                  <a:gd name="T33" fmla="*/ 1228 h 1968"/>
                  <a:gd name="T34" fmla="*/ 1789 w 2136"/>
                  <a:gd name="T35" fmla="*/ 1399 h 1968"/>
                  <a:gd name="T36" fmla="*/ 1721 w 2136"/>
                  <a:gd name="T37" fmla="*/ 1621 h 1968"/>
                  <a:gd name="T38" fmla="*/ 1297 w 2136"/>
                  <a:gd name="T39" fmla="*/ 1868 h 1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6" h="1968">
                    <a:moveTo>
                      <a:pt x="1297" y="1868"/>
                    </a:moveTo>
                    <a:cubicBezTo>
                      <a:pt x="1228" y="1834"/>
                      <a:pt x="1150" y="1815"/>
                      <a:pt x="1068" y="1815"/>
                    </a:cubicBezTo>
                    <a:cubicBezTo>
                      <a:pt x="986" y="1815"/>
                      <a:pt x="908" y="1834"/>
                      <a:pt x="839" y="1868"/>
                    </a:cubicBezTo>
                    <a:cubicBezTo>
                      <a:pt x="636" y="1968"/>
                      <a:pt x="431" y="1843"/>
                      <a:pt x="415" y="1620"/>
                    </a:cubicBezTo>
                    <a:cubicBezTo>
                      <a:pt x="409" y="1544"/>
                      <a:pt x="387" y="1469"/>
                      <a:pt x="347" y="1399"/>
                    </a:cubicBezTo>
                    <a:cubicBezTo>
                      <a:pt x="306" y="1329"/>
                      <a:pt x="252" y="1271"/>
                      <a:pt x="189" y="1229"/>
                    </a:cubicBezTo>
                    <a:cubicBezTo>
                      <a:pt x="0" y="1101"/>
                      <a:pt x="1" y="863"/>
                      <a:pt x="189" y="736"/>
                    </a:cubicBezTo>
                    <a:cubicBezTo>
                      <a:pt x="252" y="693"/>
                      <a:pt x="306" y="636"/>
                      <a:pt x="347" y="566"/>
                    </a:cubicBezTo>
                    <a:cubicBezTo>
                      <a:pt x="387" y="496"/>
                      <a:pt x="409" y="420"/>
                      <a:pt x="415" y="345"/>
                    </a:cubicBezTo>
                    <a:cubicBezTo>
                      <a:pt x="431" y="114"/>
                      <a:pt x="638" y="0"/>
                      <a:pt x="844" y="99"/>
                    </a:cubicBezTo>
                    <a:cubicBezTo>
                      <a:pt x="912" y="131"/>
                      <a:pt x="988" y="150"/>
                      <a:pt x="1068" y="150"/>
                    </a:cubicBezTo>
                    <a:cubicBezTo>
                      <a:pt x="1149" y="150"/>
                      <a:pt x="1225" y="131"/>
                      <a:pt x="1293" y="98"/>
                    </a:cubicBezTo>
                    <a:cubicBezTo>
                      <a:pt x="1397" y="48"/>
                      <a:pt x="1501" y="54"/>
                      <a:pt x="1580" y="102"/>
                    </a:cubicBezTo>
                    <a:cubicBezTo>
                      <a:pt x="1658" y="148"/>
                      <a:pt x="1713" y="235"/>
                      <a:pt x="1721" y="345"/>
                    </a:cubicBezTo>
                    <a:cubicBezTo>
                      <a:pt x="1726" y="420"/>
                      <a:pt x="1748" y="496"/>
                      <a:pt x="1789" y="566"/>
                    </a:cubicBezTo>
                    <a:cubicBezTo>
                      <a:pt x="1829" y="636"/>
                      <a:pt x="1884" y="693"/>
                      <a:pt x="1947" y="736"/>
                    </a:cubicBezTo>
                    <a:cubicBezTo>
                      <a:pt x="2132" y="862"/>
                      <a:pt x="2136" y="1102"/>
                      <a:pt x="1948" y="1228"/>
                    </a:cubicBezTo>
                    <a:cubicBezTo>
                      <a:pt x="1885" y="1270"/>
                      <a:pt x="1829" y="1328"/>
                      <a:pt x="1789" y="1399"/>
                    </a:cubicBezTo>
                    <a:cubicBezTo>
                      <a:pt x="1748" y="1469"/>
                      <a:pt x="1726" y="1545"/>
                      <a:pt x="1721" y="1621"/>
                    </a:cubicBezTo>
                    <a:cubicBezTo>
                      <a:pt x="1705" y="1843"/>
                      <a:pt x="1499" y="1968"/>
                      <a:pt x="1297" y="1868"/>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87" name="TextBox 50"/>
              <p:cNvSpPr txBox="1"/>
              <p:nvPr/>
            </p:nvSpPr>
            <p:spPr>
              <a:xfrm>
                <a:off x="1337363" y="3529991"/>
                <a:ext cx="556544" cy="802271"/>
              </a:xfrm>
              <a:prstGeom prst="rect">
                <a:avLst/>
              </a:prstGeom>
              <a:noFill/>
            </p:spPr>
            <p:txBody>
              <a:bodyPr wrap="square" lIns="0" tIns="0" rIns="0" bIns="0" rtlCol="0">
                <a:spAutoFit/>
              </a:bodyPr>
              <a:lstStyle/>
              <a:p>
                <a:pPr algn="ctr">
                  <a:lnSpc>
                    <a:spcPct val="150000"/>
                  </a:lnSpc>
                </a:pPr>
                <a:r>
                  <a:rPr lang="en-US" altLang="zh-CN" sz="4000" dirty="0" smtClean="0">
                    <a:solidFill>
                      <a:schemeClr val="bg1"/>
                    </a:solidFill>
                    <a:latin typeface="Agency FB" panose="020B0503020202020204" pitchFamily="34" charset="0"/>
                    <a:ea typeface="微软雅黑" panose="020B0503020204020204" charset="-122"/>
                  </a:rPr>
                  <a:t>03</a:t>
                </a:r>
                <a:endParaRPr lang="en-US" altLang="zh-CN" sz="4000" dirty="0">
                  <a:solidFill>
                    <a:schemeClr val="bg1"/>
                  </a:solidFill>
                  <a:latin typeface="Agency FB" panose="020B0503020202020204" pitchFamily="34" charset="0"/>
                  <a:ea typeface="微软雅黑" panose="020B0503020204020204" charset="-122"/>
                </a:endParaRPr>
              </a:p>
            </p:txBody>
          </p:sp>
        </p:grpSp>
      </p:grpSp>
      <p:sp>
        <p:nvSpPr>
          <p:cNvPr id="89" name="TextBox 43"/>
          <p:cNvSpPr txBox="1"/>
          <p:nvPr/>
        </p:nvSpPr>
        <p:spPr>
          <a:xfrm>
            <a:off x="3170392" y="3700740"/>
            <a:ext cx="2239519" cy="615553"/>
          </a:xfrm>
          <a:prstGeom prst="rect">
            <a:avLst/>
          </a:prstGeom>
          <a:noFill/>
        </p:spPr>
        <p:txBody>
          <a:bodyPr wrap="square" lIns="0" tIns="0" rIns="0" bIns="0" rtlCol="0">
            <a:spAutoFit/>
          </a:bodyPr>
          <a:lstStyle>
            <a:defPPr>
              <a:defRPr lang="zh-CN"/>
            </a:defPPr>
            <a:lvl1pPr>
              <a:defRPr sz="2000" b="1">
                <a:solidFill>
                  <a:schemeClr val="accent1"/>
                </a:solidFill>
                <a:latin typeface="微软雅黑" panose="020B0503020204020204" charset="-122"/>
                <a:ea typeface="微软雅黑" panose="020B0503020204020204" charset="-122"/>
              </a:defRPr>
            </a:lvl1pPr>
          </a:lstStyle>
          <a:p>
            <a:r>
              <a:rPr lang="zh-CN" altLang="en-US" sz="4000" dirty="0" smtClean="0">
                <a:solidFill>
                  <a:schemeClr val="bg2">
                    <a:lumMod val="10000"/>
                  </a:schemeClr>
                </a:solidFill>
                <a:hlinkClick r:id="rId2" action="ppaction://hlinksldjump"/>
              </a:rPr>
              <a:t>课堂小结</a:t>
            </a:r>
            <a:endParaRPr lang="zh-CN" altLang="en-US" sz="4000" dirty="0">
              <a:solidFill>
                <a:schemeClr val="bg2">
                  <a:lumMod val="10000"/>
                </a:schemeClr>
              </a:solidFill>
            </a:endParaRPr>
          </a:p>
        </p:txBody>
      </p:sp>
      <p:grpSp>
        <p:nvGrpSpPr>
          <p:cNvPr id="90" name="组合 89"/>
          <p:cNvGrpSpPr/>
          <p:nvPr/>
        </p:nvGrpSpPr>
        <p:grpSpPr>
          <a:xfrm>
            <a:off x="6618536" y="2056921"/>
            <a:ext cx="1250951" cy="1155700"/>
            <a:chOff x="6485268" y="1862891"/>
            <a:chExt cx="1250951" cy="1155700"/>
          </a:xfrm>
        </p:grpSpPr>
        <p:sp>
          <p:nvSpPr>
            <p:cNvPr id="91" name="Freeform 6"/>
            <p:cNvSpPr/>
            <p:nvPr/>
          </p:nvSpPr>
          <p:spPr bwMode="auto">
            <a:xfrm rot="1800000">
              <a:off x="6485268" y="1862891"/>
              <a:ext cx="1250951" cy="1155700"/>
            </a:xfrm>
            <a:custGeom>
              <a:avLst/>
              <a:gdLst>
                <a:gd name="T0" fmla="*/ 1730 w 2851"/>
                <a:gd name="T1" fmla="*/ 2494 h 2627"/>
                <a:gd name="T2" fmla="*/ 1425 w 2851"/>
                <a:gd name="T3" fmla="*/ 2423 h 2627"/>
                <a:gd name="T4" fmla="*/ 1120 w 2851"/>
                <a:gd name="T5" fmla="*/ 2493 h 2627"/>
                <a:gd name="T6" fmla="*/ 553 w 2851"/>
                <a:gd name="T7" fmla="*/ 2162 h 2627"/>
                <a:gd name="T8" fmla="*/ 462 w 2851"/>
                <a:gd name="T9" fmla="*/ 1867 h 2627"/>
                <a:gd name="T10" fmla="*/ 252 w 2851"/>
                <a:gd name="T11" fmla="*/ 1640 h 2627"/>
                <a:gd name="T12" fmla="*/ 252 w 2851"/>
                <a:gd name="T13" fmla="*/ 982 h 2627"/>
                <a:gd name="T14" fmla="*/ 462 w 2851"/>
                <a:gd name="T15" fmla="*/ 755 h 2627"/>
                <a:gd name="T16" fmla="*/ 553 w 2851"/>
                <a:gd name="T17" fmla="*/ 460 h 2627"/>
                <a:gd name="T18" fmla="*/ 1126 w 2851"/>
                <a:gd name="T19" fmla="*/ 132 h 2627"/>
                <a:gd name="T20" fmla="*/ 1425 w 2851"/>
                <a:gd name="T21" fmla="*/ 200 h 2627"/>
                <a:gd name="T22" fmla="*/ 1726 w 2851"/>
                <a:gd name="T23" fmla="*/ 131 h 2627"/>
                <a:gd name="T24" fmla="*/ 2109 w 2851"/>
                <a:gd name="T25" fmla="*/ 135 h 2627"/>
                <a:gd name="T26" fmla="*/ 2296 w 2851"/>
                <a:gd name="T27" fmla="*/ 460 h 2627"/>
                <a:gd name="T28" fmla="*/ 2387 w 2851"/>
                <a:gd name="T29" fmla="*/ 755 h 2627"/>
                <a:gd name="T30" fmla="*/ 2598 w 2851"/>
                <a:gd name="T31" fmla="*/ 982 h 2627"/>
                <a:gd name="T32" fmla="*/ 2600 w 2851"/>
                <a:gd name="T33" fmla="*/ 1639 h 2627"/>
                <a:gd name="T34" fmla="*/ 2387 w 2851"/>
                <a:gd name="T35" fmla="*/ 1867 h 2627"/>
                <a:gd name="T36" fmla="*/ 2297 w 2851"/>
                <a:gd name="T37" fmla="*/ 2164 h 2627"/>
                <a:gd name="T38" fmla="*/ 1730 w 2851"/>
                <a:gd name="T39" fmla="*/ 2494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51" h="2627">
                  <a:moveTo>
                    <a:pt x="1730" y="2494"/>
                  </a:moveTo>
                  <a:cubicBezTo>
                    <a:pt x="1638" y="2448"/>
                    <a:pt x="1534" y="2423"/>
                    <a:pt x="1425" y="2423"/>
                  </a:cubicBezTo>
                  <a:cubicBezTo>
                    <a:pt x="1315" y="2423"/>
                    <a:pt x="1212" y="2448"/>
                    <a:pt x="1120" y="2493"/>
                  </a:cubicBezTo>
                  <a:cubicBezTo>
                    <a:pt x="848" y="2627"/>
                    <a:pt x="575" y="2461"/>
                    <a:pt x="553" y="2162"/>
                  </a:cubicBezTo>
                  <a:cubicBezTo>
                    <a:pt x="546" y="2061"/>
                    <a:pt x="516" y="1960"/>
                    <a:pt x="462" y="1867"/>
                  </a:cubicBezTo>
                  <a:cubicBezTo>
                    <a:pt x="408" y="1773"/>
                    <a:pt x="336" y="1697"/>
                    <a:pt x="252" y="1640"/>
                  </a:cubicBezTo>
                  <a:cubicBezTo>
                    <a:pt x="0" y="1470"/>
                    <a:pt x="0" y="1152"/>
                    <a:pt x="252" y="982"/>
                  </a:cubicBezTo>
                  <a:cubicBezTo>
                    <a:pt x="336" y="925"/>
                    <a:pt x="408" y="849"/>
                    <a:pt x="462" y="755"/>
                  </a:cubicBezTo>
                  <a:cubicBezTo>
                    <a:pt x="516" y="662"/>
                    <a:pt x="546" y="561"/>
                    <a:pt x="553" y="460"/>
                  </a:cubicBezTo>
                  <a:cubicBezTo>
                    <a:pt x="575" y="152"/>
                    <a:pt x="851" y="0"/>
                    <a:pt x="1126" y="132"/>
                  </a:cubicBezTo>
                  <a:cubicBezTo>
                    <a:pt x="1217" y="175"/>
                    <a:pt x="1318" y="200"/>
                    <a:pt x="1425" y="200"/>
                  </a:cubicBezTo>
                  <a:cubicBezTo>
                    <a:pt x="1533" y="200"/>
                    <a:pt x="1635" y="175"/>
                    <a:pt x="1726" y="131"/>
                  </a:cubicBezTo>
                  <a:cubicBezTo>
                    <a:pt x="1865" y="63"/>
                    <a:pt x="2003" y="72"/>
                    <a:pt x="2109" y="135"/>
                  </a:cubicBezTo>
                  <a:cubicBezTo>
                    <a:pt x="2213" y="198"/>
                    <a:pt x="2286" y="313"/>
                    <a:pt x="2296" y="460"/>
                  </a:cubicBezTo>
                  <a:cubicBezTo>
                    <a:pt x="2304" y="561"/>
                    <a:pt x="2333" y="662"/>
                    <a:pt x="2387" y="755"/>
                  </a:cubicBezTo>
                  <a:cubicBezTo>
                    <a:pt x="2441" y="849"/>
                    <a:pt x="2514" y="925"/>
                    <a:pt x="2598" y="982"/>
                  </a:cubicBezTo>
                  <a:cubicBezTo>
                    <a:pt x="2846" y="1150"/>
                    <a:pt x="2851" y="1470"/>
                    <a:pt x="2600" y="1639"/>
                  </a:cubicBezTo>
                  <a:cubicBezTo>
                    <a:pt x="2515" y="1696"/>
                    <a:pt x="2442" y="1772"/>
                    <a:pt x="2387" y="1867"/>
                  </a:cubicBezTo>
                  <a:cubicBezTo>
                    <a:pt x="2333" y="1961"/>
                    <a:pt x="2304" y="2062"/>
                    <a:pt x="2297" y="2164"/>
                  </a:cubicBezTo>
                  <a:cubicBezTo>
                    <a:pt x="2275" y="2460"/>
                    <a:pt x="2000" y="2627"/>
                    <a:pt x="1730" y="2494"/>
                  </a:cubicBezTo>
                  <a:close/>
                </a:path>
              </a:pathLst>
            </a:cu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latin typeface="Agency FB" panose="020B0503020202020204" pitchFamily="34" charset="0"/>
                <a:ea typeface="微软雅黑" panose="020B0503020204020204" charset="-122"/>
              </a:endParaRPr>
            </a:p>
          </p:txBody>
        </p:sp>
        <p:sp>
          <p:nvSpPr>
            <p:cNvPr id="92" name="Freeform 7"/>
            <p:cNvSpPr/>
            <p:nvPr/>
          </p:nvSpPr>
          <p:spPr bwMode="auto">
            <a:xfrm rot="1800000">
              <a:off x="6580609" y="1950144"/>
              <a:ext cx="1060270" cy="981196"/>
            </a:xfrm>
            <a:custGeom>
              <a:avLst/>
              <a:gdLst>
                <a:gd name="T0" fmla="*/ 1297 w 2136"/>
                <a:gd name="T1" fmla="*/ 1868 h 1968"/>
                <a:gd name="T2" fmla="*/ 1068 w 2136"/>
                <a:gd name="T3" fmla="*/ 1815 h 1968"/>
                <a:gd name="T4" fmla="*/ 839 w 2136"/>
                <a:gd name="T5" fmla="*/ 1868 h 1968"/>
                <a:gd name="T6" fmla="*/ 415 w 2136"/>
                <a:gd name="T7" fmla="*/ 1620 h 1968"/>
                <a:gd name="T8" fmla="*/ 347 w 2136"/>
                <a:gd name="T9" fmla="*/ 1399 h 1968"/>
                <a:gd name="T10" fmla="*/ 189 w 2136"/>
                <a:gd name="T11" fmla="*/ 1229 h 1968"/>
                <a:gd name="T12" fmla="*/ 189 w 2136"/>
                <a:gd name="T13" fmla="*/ 736 h 1968"/>
                <a:gd name="T14" fmla="*/ 347 w 2136"/>
                <a:gd name="T15" fmla="*/ 566 h 1968"/>
                <a:gd name="T16" fmla="*/ 415 w 2136"/>
                <a:gd name="T17" fmla="*/ 345 h 1968"/>
                <a:gd name="T18" fmla="*/ 844 w 2136"/>
                <a:gd name="T19" fmla="*/ 99 h 1968"/>
                <a:gd name="T20" fmla="*/ 1068 w 2136"/>
                <a:gd name="T21" fmla="*/ 150 h 1968"/>
                <a:gd name="T22" fmla="*/ 1293 w 2136"/>
                <a:gd name="T23" fmla="*/ 98 h 1968"/>
                <a:gd name="T24" fmla="*/ 1580 w 2136"/>
                <a:gd name="T25" fmla="*/ 102 h 1968"/>
                <a:gd name="T26" fmla="*/ 1721 w 2136"/>
                <a:gd name="T27" fmla="*/ 345 h 1968"/>
                <a:gd name="T28" fmla="*/ 1789 w 2136"/>
                <a:gd name="T29" fmla="*/ 566 h 1968"/>
                <a:gd name="T30" fmla="*/ 1947 w 2136"/>
                <a:gd name="T31" fmla="*/ 736 h 1968"/>
                <a:gd name="T32" fmla="*/ 1948 w 2136"/>
                <a:gd name="T33" fmla="*/ 1228 h 1968"/>
                <a:gd name="T34" fmla="*/ 1789 w 2136"/>
                <a:gd name="T35" fmla="*/ 1399 h 1968"/>
                <a:gd name="T36" fmla="*/ 1721 w 2136"/>
                <a:gd name="T37" fmla="*/ 1621 h 1968"/>
                <a:gd name="T38" fmla="*/ 1297 w 2136"/>
                <a:gd name="T39" fmla="*/ 1868 h 1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6" h="1968">
                  <a:moveTo>
                    <a:pt x="1297" y="1868"/>
                  </a:moveTo>
                  <a:cubicBezTo>
                    <a:pt x="1228" y="1834"/>
                    <a:pt x="1150" y="1815"/>
                    <a:pt x="1068" y="1815"/>
                  </a:cubicBezTo>
                  <a:cubicBezTo>
                    <a:pt x="986" y="1815"/>
                    <a:pt x="908" y="1834"/>
                    <a:pt x="839" y="1868"/>
                  </a:cubicBezTo>
                  <a:cubicBezTo>
                    <a:pt x="636" y="1968"/>
                    <a:pt x="431" y="1843"/>
                    <a:pt x="415" y="1620"/>
                  </a:cubicBezTo>
                  <a:cubicBezTo>
                    <a:pt x="409" y="1544"/>
                    <a:pt x="387" y="1469"/>
                    <a:pt x="347" y="1399"/>
                  </a:cubicBezTo>
                  <a:cubicBezTo>
                    <a:pt x="306" y="1329"/>
                    <a:pt x="252" y="1271"/>
                    <a:pt x="189" y="1229"/>
                  </a:cubicBezTo>
                  <a:cubicBezTo>
                    <a:pt x="0" y="1101"/>
                    <a:pt x="1" y="863"/>
                    <a:pt x="189" y="736"/>
                  </a:cubicBezTo>
                  <a:cubicBezTo>
                    <a:pt x="252" y="693"/>
                    <a:pt x="306" y="636"/>
                    <a:pt x="347" y="566"/>
                  </a:cubicBezTo>
                  <a:cubicBezTo>
                    <a:pt x="387" y="496"/>
                    <a:pt x="409" y="420"/>
                    <a:pt x="415" y="345"/>
                  </a:cubicBezTo>
                  <a:cubicBezTo>
                    <a:pt x="431" y="114"/>
                    <a:pt x="638" y="0"/>
                    <a:pt x="844" y="99"/>
                  </a:cubicBezTo>
                  <a:cubicBezTo>
                    <a:pt x="912" y="131"/>
                    <a:pt x="988" y="150"/>
                    <a:pt x="1068" y="150"/>
                  </a:cubicBezTo>
                  <a:cubicBezTo>
                    <a:pt x="1149" y="150"/>
                    <a:pt x="1225" y="131"/>
                    <a:pt x="1293" y="98"/>
                  </a:cubicBezTo>
                  <a:cubicBezTo>
                    <a:pt x="1397" y="48"/>
                    <a:pt x="1501" y="54"/>
                    <a:pt x="1580" y="102"/>
                  </a:cubicBezTo>
                  <a:cubicBezTo>
                    <a:pt x="1658" y="148"/>
                    <a:pt x="1713" y="235"/>
                    <a:pt x="1721" y="345"/>
                  </a:cubicBezTo>
                  <a:cubicBezTo>
                    <a:pt x="1726" y="420"/>
                    <a:pt x="1748" y="496"/>
                    <a:pt x="1789" y="566"/>
                  </a:cubicBezTo>
                  <a:cubicBezTo>
                    <a:pt x="1829" y="636"/>
                    <a:pt x="1884" y="693"/>
                    <a:pt x="1947" y="736"/>
                  </a:cubicBezTo>
                  <a:cubicBezTo>
                    <a:pt x="2132" y="862"/>
                    <a:pt x="2136" y="1102"/>
                    <a:pt x="1948" y="1228"/>
                  </a:cubicBezTo>
                  <a:cubicBezTo>
                    <a:pt x="1885" y="1270"/>
                    <a:pt x="1829" y="1328"/>
                    <a:pt x="1789" y="1399"/>
                  </a:cubicBezTo>
                  <a:cubicBezTo>
                    <a:pt x="1748" y="1469"/>
                    <a:pt x="1726" y="1545"/>
                    <a:pt x="1721" y="1621"/>
                  </a:cubicBezTo>
                  <a:cubicBezTo>
                    <a:pt x="1705" y="1843"/>
                    <a:pt x="1499" y="1968"/>
                    <a:pt x="1297" y="1868"/>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93" name="TextBox 50"/>
            <p:cNvSpPr txBox="1"/>
            <p:nvPr/>
          </p:nvSpPr>
          <p:spPr>
            <a:xfrm>
              <a:off x="6828326" y="1949984"/>
              <a:ext cx="556544" cy="802271"/>
            </a:xfrm>
            <a:prstGeom prst="rect">
              <a:avLst/>
            </a:prstGeom>
            <a:noFill/>
          </p:spPr>
          <p:txBody>
            <a:bodyPr wrap="square" lIns="0" tIns="0" rIns="0" bIns="0" rtlCol="0">
              <a:spAutoFit/>
            </a:bodyPr>
            <a:lstStyle/>
            <a:p>
              <a:pPr algn="ctr">
                <a:lnSpc>
                  <a:spcPct val="150000"/>
                </a:lnSpc>
              </a:pPr>
              <a:r>
                <a:rPr lang="en-US" altLang="zh-CN" sz="4000" dirty="0" smtClean="0">
                  <a:solidFill>
                    <a:schemeClr val="bg1"/>
                  </a:solidFill>
                  <a:latin typeface="Agency FB" panose="020B0503020202020204" pitchFamily="34" charset="0"/>
                  <a:ea typeface="微软雅黑" panose="020B0503020204020204" charset="-122"/>
                </a:rPr>
                <a:t>02</a:t>
              </a:r>
              <a:endParaRPr lang="en-US" altLang="zh-CN" sz="4000" dirty="0">
                <a:solidFill>
                  <a:schemeClr val="bg1"/>
                </a:solidFill>
                <a:latin typeface="Agency FB" panose="020B0503020202020204" pitchFamily="34" charset="0"/>
                <a:ea typeface="微软雅黑" panose="020B0503020204020204" charset="-122"/>
              </a:endParaRPr>
            </a:p>
          </p:txBody>
        </p:sp>
      </p:grpSp>
      <p:grpSp>
        <p:nvGrpSpPr>
          <p:cNvPr id="96" name="组合 95"/>
          <p:cNvGrpSpPr/>
          <p:nvPr/>
        </p:nvGrpSpPr>
        <p:grpSpPr>
          <a:xfrm>
            <a:off x="6618536" y="3624464"/>
            <a:ext cx="1250951" cy="1155700"/>
            <a:chOff x="6485268" y="3430434"/>
            <a:chExt cx="1250951" cy="1155700"/>
          </a:xfrm>
        </p:grpSpPr>
        <p:sp>
          <p:nvSpPr>
            <p:cNvPr id="97" name="Freeform 6"/>
            <p:cNvSpPr/>
            <p:nvPr/>
          </p:nvSpPr>
          <p:spPr bwMode="auto">
            <a:xfrm rot="1800000">
              <a:off x="6485268" y="3430434"/>
              <a:ext cx="1250951" cy="1155700"/>
            </a:xfrm>
            <a:custGeom>
              <a:avLst/>
              <a:gdLst>
                <a:gd name="T0" fmla="*/ 1730 w 2851"/>
                <a:gd name="T1" fmla="*/ 2494 h 2627"/>
                <a:gd name="T2" fmla="*/ 1425 w 2851"/>
                <a:gd name="T3" fmla="*/ 2423 h 2627"/>
                <a:gd name="T4" fmla="*/ 1120 w 2851"/>
                <a:gd name="T5" fmla="*/ 2493 h 2627"/>
                <a:gd name="T6" fmla="*/ 553 w 2851"/>
                <a:gd name="T7" fmla="*/ 2162 h 2627"/>
                <a:gd name="T8" fmla="*/ 462 w 2851"/>
                <a:gd name="T9" fmla="*/ 1867 h 2627"/>
                <a:gd name="T10" fmla="*/ 252 w 2851"/>
                <a:gd name="T11" fmla="*/ 1640 h 2627"/>
                <a:gd name="T12" fmla="*/ 252 w 2851"/>
                <a:gd name="T13" fmla="*/ 982 h 2627"/>
                <a:gd name="T14" fmla="*/ 462 w 2851"/>
                <a:gd name="T15" fmla="*/ 755 h 2627"/>
                <a:gd name="T16" fmla="*/ 553 w 2851"/>
                <a:gd name="T17" fmla="*/ 460 h 2627"/>
                <a:gd name="T18" fmla="*/ 1126 w 2851"/>
                <a:gd name="T19" fmla="*/ 132 h 2627"/>
                <a:gd name="T20" fmla="*/ 1425 w 2851"/>
                <a:gd name="T21" fmla="*/ 200 h 2627"/>
                <a:gd name="T22" fmla="*/ 1726 w 2851"/>
                <a:gd name="T23" fmla="*/ 131 h 2627"/>
                <a:gd name="T24" fmla="*/ 2109 w 2851"/>
                <a:gd name="T25" fmla="*/ 135 h 2627"/>
                <a:gd name="T26" fmla="*/ 2296 w 2851"/>
                <a:gd name="T27" fmla="*/ 460 h 2627"/>
                <a:gd name="T28" fmla="*/ 2387 w 2851"/>
                <a:gd name="T29" fmla="*/ 755 h 2627"/>
                <a:gd name="T30" fmla="*/ 2598 w 2851"/>
                <a:gd name="T31" fmla="*/ 982 h 2627"/>
                <a:gd name="T32" fmla="*/ 2600 w 2851"/>
                <a:gd name="T33" fmla="*/ 1639 h 2627"/>
                <a:gd name="T34" fmla="*/ 2387 w 2851"/>
                <a:gd name="T35" fmla="*/ 1867 h 2627"/>
                <a:gd name="T36" fmla="*/ 2297 w 2851"/>
                <a:gd name="T37" fmla="*/ 2164 h 2627"/>
                <a:gd name="T38" fmla="*/ 1730 w 2851"/>
                <a:gd name="T39" fmla="*/ 2494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51" h="2627">
                  <a:moveTo>
                    <a:pt x="1730" y="2494"/>
                  </a:moveTo>
                  <a:cubicBezTo>
                    <a:pt x="1638" y="2448"/>
                    <a:pt x="1534" y="2423"/>
                    <a:pt x="1425" y="2423"/>
                  </a:cubicBezTo>
                  <a:cubicBezTo>
                    <a:pt x="1315" y="2423"/>
                    <a:pt x="1212" y="2448"/>
                    <a:pt x="1120" y="2493"/>
                  </a:cubicBezTo>
                  <a:cubicBezTo>
                    <a:pt x="848" y="2627"/>
                    <a:pt x="575" y="2461"/>
                    <a:pt x="553" y="2162"/>
                  </a:cubicBezTo>
                  <a:cubicBezTo>
                    <a:pt x="546" y="2061"/>
                    <a:pt x="516" y="1960"/>
                    <a:pt x="462" y="1867"/>
                  </a:cubicBezTo>
                  <a:cubicBezTo>
                    <a:pt x="408" y="1773"/>
                    <a:pt x="336" y="1697"/>
                    <a:pt x="252" y="1640"/>
                  </a:cubicBezTo>
                  <a:cubicBezTo>
                    <a:pt x="0" y="1470"/>
                    <a:pt x="0" y="1152"/>
                    <a:pt x="252" y="982"/>
                  </a:cubicBezTo>
                  <a:cubicBezTo>
                    <a:pt x="336" y="925"/>
                    <a:pt x="408" y="849"/>
                    <a:pt x="462" y="755"/>
                  </a:cubicBezTo>
                  <a:cubicBezTo>
                    <a:pt x="516" y="662"/>
                    <a:pt x="546" y="561"/>
                    <a:pt x="553" y="460"/>
                  </a:cubicBezTo>
                  <a:cubicBezTo>
                    <a:pt x="575" y="152"/>
                    <a:pt x="851" y="0"/>
                    <a:pt x="1126" y="132"/>
                  </a:cubicBezTo>
                  <a:cubicBezTo>
                    <a:pt x="1217" y="175"/>
                    <a:pt x="1318" y="200"/>
                    <a:pt x="1425" y="200"/>
                  </a:cubicBezTo>
                  <a:cubicBezTo>
                    <a:pt x="1533" y="200"/>
                    <a:pt x="1635" y="175"/>
                    <a:pt x="1726" y="131"/>
                  </a:cubicBezTo>
                  <a:cubicBezTo>
                    <a:pt x="1865" y="63"/>
                    <a:pt x="2003" y="72"/>
                    <a:pt x="2109" y="135"/>
                  </a:cubicBezTo>
                  <a:cubicBezTo>
                    <a:pt x="2213" y="198"/>
                    <a:pt x="2286" y="313"/>
                    <a:pt x="2296" y="460"/>
                  </a:cubicBezTo>
                  <a:cubicBezTo>
                    <a:pt x="2304" y="561"/>
                    <a:pt x="2333" y="662"/>
                    <a:pt x="2387" y="755"/>
                  </a:cubicBezTo>
                  <a:cubicBezTo>
                    <a:pt x="2441" y="849"/>
                    <a:pt x="2514" y="925"/>
                    <a:pt x="2598" y="982"/>
                  </a:cubicBezTo>
                  <a:cubicBezTo>
                    <a:pt x="2846" y="1150"/>
                    <a:pt x="2851" y="1470"/>
                    <a:pt x="2600" y="1639"/>
                  </a:cubicBezTo>
                  <a:cubicBezTo>
                    <a:pt x="2515" y="1696"/>
                    <a:pt x="2442" y="1772"/>
                    <a:pt x="2387" y="1867"/>
                  </a:cubicBezTo>
                  <a:cubicBezTo>
                    <a:pt x="2333" y="1961"/>
                    <a:pt x="2304" y="2062"/>
                    <a:pt x="2297" y="2164"/>
                  </a:cubicBezTo>
                  <a:cubicBezTo>
                    <a:pt x="2275" y="2460"/>
                    <a:pt x="2000" y="2627"/>
                    <a:pt x="1730" y="2494"/>
                  </a:cubicBezTo>
                  <a:close/>
                </a:path>
              </a:pathLst>
            </a:cu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latin typeface="Agency FB" panose="020B0503020202020204" pitchFamily="34" charset="0"/>
                <a:ea typeface="微软雅黑" panose="020B0503020204020204" charset="-122"/>
              </a:endParaRPr>
            </a:p>
          </p:txBody>
        </p:sp>
        <p:sp>
          <p:nvSpPr>
            <p:cNvPr id="98" name="Freeform 7"/>
            <p:cNvSpPr/>
            <p:nvPr/>
          </p:nvSpPr>
          <p:spPr bwMode="auto">
            <a:xfrm rot="1800000">
              <a:off x="6580609" y="3517686"/>
              <a:ext cx="1060270" cy="981196"/>
            </a:xfrm>
            <a:custGeom>
              <a:avLst/>
              <a:gdLst>
                <a:gd name="T0" fmla="*/ 1297 w 2136"/>
                <a:gd name="T1" fmla="*/ 1868 h 1968"/>
                <a:gd name="T2" fmla="*/ 1068 w 2136"/>
                <a:gd name="T3" fmla="*/ 1815 h 1968"/>
                <a:gd name="T4" fmla="*/ 839 w 2136"/>
                <a:gd name="T5" fmla="*/ 1868 h 1968"/>
                <a:gd name="T6" fmla="*/ 415 w 2136"/>
                <a:gd name="T7" fmla="*/ 1620 h 1968"/>
                <a:gd name="T8" fmla="*/ 347 w 2136"/>
                <a:gd name="T9" fmla="*/ 1399 h 1968"/>
                <a:gd name="T10" fmla="*/ 189 w 2136"/>
                <a:gd name="T11" fmla="*/ 1229 h 1968"/>
                <a:gd name="T12" fmla="*/ 189 w 2136"/>
                <a:gd name="T13" fmla="*/ 736 h 1968"/>
                <a:gd name="T14" fmla="*/ 347 w 2136"/>
                <a:gd name="T15" fmla="*/ 566 h 1968"/>
                <a:gd name="T16" fmla="*/ 415 w 2136"/>
                <a:gd name="T17" fmla="*/ 345 h 1968"/>
                <a:gd name="T18" fmla="*/ 844 w 2136"/>
                <a:gd name="T19" fmla="*/ 99 h 1968"/>
                <a:gd name="T20" fmla="*/ 1068 w 2136"/>
                <a:gd name="T21" fmla="*/ 150 h 1968"/>
                <a:gd name="T22" fmla="*/ 1293 w 2136"/>
                <a:gd name="T23" fmla="*/ 98 h 1968"/>
                <a:gd name="T24" fmla="*/ 1580 w 2136"/>
                <a:gd name="T25" fmla="*/ 102 h 1968"/>
                <a:gd name="T26" fmla="*/ 1721 w 2136"/>
                <a:gd name="T27" fmla="*/ 345 h 1968"/>
                <a:gd name="T28" fmla="*/ 1789 w 2136"/>
                <a:gd name="T29" fmla="*/ 566 h 1968"/>
                <a:gd name="T30" fmla="*/ 1947 w 2136"/>
                <a:gd name="T31" fmla="*/ 736 h 1968"/>
                <a:gd name="T32" fmla="*/ 1948 w 2136"/>
                <a:gd name="T33" fmla="*/ 1228 h 1968"/>
                <a:gd name="T34" fmla="*/ 1789 w 2136"/>
                <a:gd name="T35" fmla="*/ 1399 h 1968"/>
                <a:gd name="T36" fmla="*/ 1721 w 2136"/>
                <a:gd name="T37" fmla="*/ 1621 h 1968"/>
                <a:gd name="T38" fmla="*/ 1297 w 2136"/>
                <a:gd name="T39" fmla="*/ 1868 h 1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6" h="1968">
                  <a:moveTo>
                    <a:pt x="1297" y="1868"/>
                  </a:moveTo>
                  <a:cubicBezTo>
                    <a:pt x="1228" y="1834"/>
                    <a:pt x="1150" y="1815"/>
                    <a:pt x="1068" y="1815"/>
                  </a:cubicBezTo>
                  <a:cubicBezTo>
                    <a:pt x="986" y="1815"/>
                    <a:pt x="908" y="1834"/>
                    <a:pt x="839" y="1868"/>
                  </a:cubicBezTo>
                  <a:cubicBezTo>
                    <a:pt x="636" y="1968"/>
                    <a:pt x="431" y="1843"/>
                    <a:pt x="415" y="1620"/>
                  </a:cubicBezTo>
                  <a:cubicBezTo>
                    <a:pt x="409" y="1544"/>
                    <a:pt x="387" y="1469"/>
                    <a:pt x="347" y="1399"/>
                  </a:cubicBezTo>
                  <a:cubicBezTo>
                    <a:pt x="306" y="1329"/>
                    <a:pt x="252" y="1271"/>
                    <a:pt x="189" y="1229"/>
                  </a:cubicBezTo>
                  <a:cubicBezTo>
                    <a:pt x="0" y="1101"/>
                    <a:pt x="1" y="863"/>
                    <a:pt x="189" y="736"/>
                  </a:cubicBezTo>
                  <a:cubicBezTo>
                    <a:pt x="252" y="693"/>
                    <a:pt x="306" y="636"/>
                    <a:pt x="347" y="566"/>
                  </a:cubicBezTo>
                  <a:cubicBezTo>
                    <a:pt x="387" y="496"/>
                    <a:pt x="409" y="420"/>
                    <a:pt x="415" y="345"/>
                  </a:cubicBezTo>
                  <a:cubicBezTo>
                    <a:pt x="431" y="114"/>
                    <a:pt x="638" y="0"/>
                    <a:pt x="844" y="99"/>
                  </a:cubicBezTo>
                  <a:cubicBezTo>
                    <a:pt x="912" y="131"/>
                    <a:pt x="988" y="150"/>
                    <a:pt x="1068" y="150"/>
                  </a:cubicBezTo>
                  <a:cubicBezTo>
                    <a:pt x="1149" y="150"/>
                    <a:pt x="1225" y="131"/>
                    <a:pt x="1293" y="98"/>
                  </a:cubicBezTo>
                  <a:cubicBezTo>
                    <a:pt x="1397" y="48"/>
                    <a:pt x="1501" y="54"/>
                    <a:pt x="1580" y="102"/>
                  </a:cubicBezTo>
                  <a:cubicBezTo>
                    <a:pt x="1658" y="148"/>
                    <a:pt x="1713" y="235"/>
                    <a:pt x="1721" y="345"/>
                  </a:cubicBezTo>
                  <a:cubicBezTo>
                    <a:pt x="1726" y="420"/>
                    <a:pt x="1748" y="496"/>
                    <a:pt x="1789" y="566"/>
                  </a:cubicBezTo>
                  <a:cubicBezTo>
                    <a:pt x="1829" y="636"/>
                    <a:pt x="1884" y="693"/>
                    <a:pt x="1947" y="736"/>
                  </a:cubicBezTo>
                  <a:cubicBezTo>
                    <a:pt x="2132" y="862"/>
                    <a:pt x="2136" y="1102"/>
                    <a:pt x="1948" y="1228"/>
                  </a:cubicBezTo>
                  <a:cubicBezTo>
                    <a:pt x="1885" y="1270"/>
                    <a:pt x="1829" y="1328"/>
                    <a:pt x="1789" y="1399"/>
                  </a:cubicBezTo>
                  <a:cubicBezTo>
                    <a:pt x="1748" y="1469"/>
                    <a:pt x="1726" y="1545"/>
                    <a:pt x="1721" y="1621"/>
                  </a:cubicBezTo>
                  <a:cubicBezTo>
                    <a:pt x="1705" y="1843"/>
                    <a:pt x="1499" y="1968"/>
                    <a:pt x="1297" y="1868"/>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99" name="TextBox 50"/>
            <p:cNvSpPr txBox="1"/>
            <p:nvPr/>
          </p:nvSpPr>
          <p:spPr>
            <a:xfrm>
              <a:off x="6832471" y="3519459"/>
              <a:ext cx="556544" cy="802271"/>
            </a:xfrm>
            <a:prstGeom prst="rect">
              <a:avLst/>
            </a:prstGeom>
            <a:noFill/>
          </p:spPr>
          <p:txBody>
            <a:bodyPr wrap="square" lIns="0" tIns="0" rIns="0" bIns="0" rtlCol="0">
              <a:spAutoFit/>
            </a:bodyPr>
            <a:lstStyle/>
            <a:p>
              <a:pPr algn="ctr">
                <a:lnSpc>
                  <a:spcPct val="150000"/>
                </a:lnSpc>
              </a:pPr>
              <a:r>
                <a:rPr lang="en-US" altLang="zh-CN" sz="4000" dirty="0">
                  <a:solidFill>
                    <a:schemeClr val="bg1"/>
                  </a:solidFill>
                  <a:latin typeface="Agency FB" panose="020B0503020202020204" pitchFamily="34" charset="0"/>
                  <a:ea typeface="微软雅黑" panose="020B0503020204020204" charset="-122"/>
                </a:rPr>
                <a:t>04</a:t>
              </a:r>
              <a:endParaRPr lang="en-US" altLang="zh-CN" sz="4000" dirty="0">
                <a:solidFill>
                  <a:schemeClr val="bg1"/>
                </a:solidFill>
                <a:latin typeface="Agency FB" panose="020B0503020202020204" pitchFamily="34" charset="0"/>
                <a:ea typeface="微软雅黑" panose="020B0503020204020204" charset="-122"/>
              </a:endParaRPr>
            </a:p>
          </p:txBody>
        </p:sp>
      </p:grpSp>
      <p:sp>
        <p:nvSpPr>
          <p:cNvPr id="101" name="TextBox 43"/>
          <p:cNvSpPr txBox="1"/>
          <p:nvPr/>
        </p:nvSpPr>
        <p:spPr>
          <a:xfrm>
            <a:off x="8080674" y="3700740"/>
            <a:ext cx="2239519" cy="615553"/>
          </a:xfrm>
          <a:prstGeom prst="rect">
            <a:avLst/>
          </a:prstGeom>
          <a:noFill/>
        </p:spPr>
        <p:txBody>
          <a:bodyPr wrap="square" lIns="0" tIns="0" rIns="0" bIns="0" rtlCol="0">
            <a:spAutoFit/>
          </a:bodyPr>
          <a:lstStyle>
            <a:defPPr>
              <a:defRPr lang="zh-CN"/>
            </a:defPPr>
            <a:lvl1pPr>
              <a:defRPr sz="2000" b="1">
                <a:solidFill>
                  <a:schemeClr val="accent1"/>
                </a:solidFill>
                <a:latin typeface="微软雅黑" panose="020B0503020204020204" charset="-122"/>
                <a:ea typeface="微软雅黑" panose="020B0503020204020204" charset="-122"/>
              </a:defRPr>
            </a:lvl1pPr>
          </a:lstStyle>
          <a:p>
            <a:r>
              <a:rPr lang="zh-CN" altLang="en-US" sz="4000" dirty="0" smtClean="0">
                <a:solidFill>
                  <a:schemeClr val="bg2">
                    <a:lumMod val="10000"/>
                  </a:schemeClr>
                </a:solidFill>
                <a:hlinkClick r:id="rId3" action="ppaction://hlinksldjump"/>
              </a:rPr>
              <a:t>课题练习</a:t>
            </a:r>
            <a:endParaRPr lang="zh-CN" altLang="en-US" sz="4000" dirty="0">
              <a:solidFill>
                <a:schemeClr val="bg2">
                  <a:lumMod val="10000"/>
                </a:schemeClr>
              </a:solidFill>
            </a:endParaRPr>
          </a:p>
        </p:txBody>
      </p:sp>
      <p:sp>
        <p:nvSpPr>
          <p:cNvPr id="6" name="椭圆形标注 5"/>
          <p:cNvSpPr/>
          <p:nvPr/>
        </p:nvSpPr>
        <p:spPr>
          <a:xfrm>
            <a:off x="4892542" y="1535247"/>
            <a:ext cx="1285461" cy="575839"/>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7" name="文本框 6"/>
          <p:cNvSpPr txBox="1"/>
          <p:nvPr/>
        </p:nvSpPr>
        <p:spPr>
          <a:xfrm>
            <a:off x="5090372" y="1630569"/>
            <a:ext cx="967409" cy="369332"/>
          </a:xfrm>
          <a:prstGeom prst="rect">
            <a:avLst/>
          </a:prstGeom>
          <a:noFill/>
        </p:spPr>
        <p:txBody>
          <a:bodyPr wrap="square" rtlCol="0">
            <a:spAutoFit/>
          </a:bodyPr>
          <a:lstStyle/>
          <a:p>
            <a:r>
              <a:rPr lang="zh-CN" altLang="en-US" b="1" dirty="0" smtClean="0">
                <a:solidFill>
                  <a:schemeClr val="bg1"/>
                </a:solidFill>
                <a:latin typeface="幼圆" panose="02010509060101010101" pitchFamily="49" charset="-122"/>
                <a:ea typeface="幼圆" panose="02010509060101010101" pitchFamily="49" charset="-122"/>
              </a:rPr>
              <a:t>点我喔</a:t>
            </a:r>
            <a:endParaRPr lang="zh-CN" altLang="en-US" b="1" dirty="0">
              <a:solidFill>
                <a:schemeClr val="bg1"/>
              </a:solidFill>
              <a:latin typeface="幼圆" panose="02010509060101010101" pitchFamily="49" charset="-122"/>
              <a:ea typeface="幼圆" panose="02010509060101010101" pitchFamily="49" charset="-122"/>
            </a:endParaRPr>
          </a:p>
        </p:txBody>
      </p:sp>
      <p:sp>
        <p:nvSpPr>
          <p:cNvPr id="27" name="TextBox 26"/>
          <p:cNvSpPr txBox="1"/>
          <p:nvPr/>
        </p:nvSpPr>
        <p:spPr>
          <a:xfrm>
            <a:off x="8011977" y="2166143"/>
            <a:ext cx="3091451" cy="707886"/>
          </a:xfrm>
          <a:prstGeom prst="rect">
            <a:avLst/>
          </a:prstGeom>
          <a:noFill/>
        </p:spPr>
        <p:txBody>
          <a:bodyPr wrap="square" rtlCol="0">
            <a:spAutoFit/>
          </a:bodyPr>
          <a:lstStyle/>
          <a:p>
            <a:r>
              <a:rPr lang="zh-CN" altLang="en-US" sz="4000" b="1" dirty="0" smtClean="0">
                <a:solidFill>
                  <a:schemeClr val="bg2">
                    <a:lumMod val="10000"/>
                  </a:schemeClr>
                </a:solidFill>
                <a:latin typeface="微软雅黑" panose="020B0503020204020204" charset="-122"/>
                <a:ea typeface="微软雅黑" panose="020B0503020204020204" charset="-122"/>
                <a:hlinkClick r:id="rId4" action="ppaction://hlinksldjump"/>
              </a:rPr>
              <a:t>讲授新课</a:t>
            </a:r>
            <a:endParaRPr lang="zh-CN" altLang="en-US" sz="4000" b="1" dirty="0">
              <a:solidFill>
                <a:schemeClr val="bg2">
                  <a:lumMod val="10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30480" y="388997"/>
            <a:ext cx="2113079" cy="523220"/>
          </a:xfrm>
          <a:prstGeom prst="rect">
            <a:avLst/>
          </a:prstGeom>
        </p:spPr>
        <p:txBody>
          <a:bodyPr wrap="square">
            <a:spAutoFit/>
          </a:bodyPr>
          <a:lstStyle/>
          <a:p>
            <a:r>
              <a:rPr lang="zh-CN" altLang="en-US" sz="2800" b="1" spc="300" dirty="0" smtClean="0">
                <a:solidFill>
                  <a:schemeClr val="bg2">
                    <a:lumMod val="10000"/>
                  </a:schemeClr>
                </a:solidFill>
                <a:latin typeface="微软雅黑" panose="020B0503020204020204" charset="-122"/>
                <a:ea typeface="微软雅黑" panose="020B0503020204020204" charset="-122"/>
              </a:rPr>
              <a:t>导入新课</a:t>
            </a:r>
            <a:endParaRPr lang="zh-CN" altLang="en-US" sz="2800" b="1" spc="300" dirty="0">
              <a:solidFill>
                <a:schemeClr val="bg2">
                  <a:lumMod val="10000"/>
                </a:schemeClr>
              </a:solidFill>
              <a:latin typeface="微软雅黑" panose="020B0503020204020204" charset="-122"/>
              <a:ea typeface="微软雅黑" panose="020B0503020204020204" charset="-122"/>
            </a:endParaRPr>
          </a:p>
        </p:txBody>
      </p:sp>
      <p:sp>
        <p:nvSpPr>
          <p:cNvPr id="12" name="TextBox 11"/>
          <p:cNvSpPr txBox="1"/>
          <p:nvPr/>
        </p:nvSpPr>
        <p:spPr>
          <a:xfrm>
            <a:off x="5181892" y="3849135"/>
            <a:ext cx="6669681" cy="953135"/>
          </a:xfrm>
          <a:prstGeom prst="rect">
            <a:avLst/>
          </a:prstGeom>
          <a:noFill/>
        </p:spPr>
        <p:txBody>
          <a:bodyPr wrap="square" rtlCol="0">
            <a:spAutoFit/>
          </a:bodyPr>
          <a:lstStyle/>
          <a:p>
            <a:endParaRPr lang="zh-CN" altLang="en-US" sz="2800" dirty="0" smtClean="0">
              <a:solidFill>
                <a:srgbClr val="E97117"/>
              </a:solidFill>
              <a:latin typeface="微软雅黑" panose="020B0503020204020204" charset="-122"/>
              <a:ea typeface="微软雅黑" panose="020B0503020204020204" charset="-122"/>
            </a:endParaRPr>
          </a:p>
          <a:p>
            <a:endParaRPr lang="zh-CN" altLang="en-US" sz="2800" dirty="0">
              <a:latin typeface="微软雅黑" panose="020B0503020204020204" charset="-122"/>
              <a:ea typeface="微软雅黑" panose="020B0503020204020204" charset="-122"/>
            </a:endParaRPr>
          </a:p>
        </p:txBody>
      </p:sp>
      <p:sp>
        <p:nvSpPr>
          <p:cNvPr id="21" name="TextBox 20"/>
          <p:cNvSpPr txBox="1"/>
          <p:nvPr/>
        </p:nvSpPr>
        <p:spPr>
          <a:xfrm>
            <a:off x="11051807" y="3203080"/>
            <a:ext cx="954145" cy="460375"/>
          </a:xfrm>
          <a:prstGeom prst="rect">
            <a:avLst/>
          </a:prstGeom>
          <a:noFill/>
        </p:spPr>
        <p:txBody>
          <a:bodyPr wrap="square" rtlCol="0">
            <a:spAutoFit/>
          </a:bodyPr>
          <a:lstStyle/>
          <a:p>
            <a:pPr algn="ctr"/>
            <a:r>
              <a:rPr lang="zh-CN" altLang="en-US" sz="2400" b="1" dirty="0" smtClean="0">
                <a:solidFill>
                  <a:schemeClr val="bg1"/>
                </a:solidFill>
                <a:latin typeface="幼圆" panose="02010509060101010101" pitchFamily="49" charset="-122"/>
                <a:ea typeface="幼圆" panose="02010509060101010101" pitchFamily="49" charset="-122"/>
              </a:rPr>
              <a:t>子</a:t>
            </a:r>
            <a:endParaRPr lang="zh-CN" altLang="en-US" sz="2400" b="1" dirty="0">
              <a:solidFill>
                <a:schemeClr val="bg1"/>
              </a:solidFill>
              <a:latin typeface="幼圆" panose="02010509060101010101" pitchFamily="49" charset="-122"/>
              <a:ea typeface="幼圆" panose="02010509060101010101" pitchFamily="49" charset="-122"/>
            </a:endParaRPr>
          </a:p>
        </p:txBody>
      </p:sp>
      <p:pic>
        <p:nvPicPr>
          <p:cNvPr id="2" name="图片 1" descr="d7ea32fc925329b06bcf89efc66d0f8c"/>
          <p:cNvPicPr>
            <a:picLocks noChangeAspect="1"/>
          </p:cNvPicPr>
          <p:nvPr/>
        </p:nvPicPr>
        <p:blipFill>
          <a:blip r:embed="rId1"/>
          <a:srcRect b="5297"/>
          <a:stretch>
            <a:fillRect/>
          </a:stretch>
        </p:blipFill>
        <p:spPr>
          <a:xfrm flipH="1">
            <a:off x="530225" y="1449705"/>
            <a:ext cx="3430905" cy="3873500"/>
          </a:xfrm>
          <a:prstGeom prst="rect">
            <a:avLst/>
          </a:prstGeom>
        </p:spPr>
      </p:pic>
      <p:sp>
        <p:nvSpPr>
          <p:cNvPr id="3" name="文本框 2"/>
          <p:cNvSpPr txBox="1"/>
          <p:nvPr/>
        </p:nvSpPr>
        <p:spPr>
          <a:xfrm>
            <a:off x="4361815" y="3164205"/>
            <a:ext cx="8063865" cy="2159000"/>
          </a:xfrm>
          <a:prstGeom prst="rect">
            <a:avLst/>
          </a:prstGeom>
          <a:noFill/>
        </p:spPr>
        <p:txBody>
          <a:bodyPr wrap="square" rtlCol="0">
            <a:spAutoFit/>
          </a:bodyPr>
          <a:p>
            <a:pPr>
              <a:lnSpc>
                <a:spcPct val="160000"/>
              </a:lnSpc>
            </a:pPr>
            <a:r>
              <a:rPr lang="en-US" altLang="zh-CN" sz="2800" b="1">
                <a:solidFill>
                  <a:srgbClr val="E97117"/>
                </a:solidFill>
                <a:latin typeface="微软雅黑" panose="020B0503020204020204" charset="-122"/>
                <a:ea typeface="微软雅黑" panose="020B0503020204020204" charset="-122"/>
                <a:cs typeface="微软雅黑" panose="020B0503020204020204" charset="-122"/>
              </a:rPr>
              <a:t>1825</a:t>
            </a:r>
            <a:r>
              <a:rPr lang="zh-CN" altLang="en-US" sz="2800" b="1">
                <a:solidFill>
                  <a:srgbClr val="E97117"/>
                </a:solidFill>
                <a:latin typeface="微软雅黑" panose="020B0503020204020204" charset="-122"/>
                <a:ea typeface="微软雅黑" panose="020B0503020204020204" charset="-122"/>
                <a:cs typeface="微软雅黑" panose="020B0503020204020204" charset="-122"/>
              </a:rPr>
              <a:t>年</a:t>
            </a:r>
            <a:r>
              <a:rPr lang="en-US" altLang="zh-CN" sz="2800">
                <a:latin typeface="微软雅黑" panose="020B0503020204020204" charset="-122"/>
                <a:ea typeface="微软雅黑" panose="020B0503020204020204" charset="-122"/>
                <a:cs typeface="微软雅黑" panose="020B0503020204020204" charset="-122"/>
              </a:rPr>
              <a:t>-</a:t>
            </a:r>
            <a:r>
              <a:rPr lang="zh-CN" altLang="en-US" sz="2800">
                <a:latin typeface="微软雅黑" panose="020B0503020204020204" charset="-122"/>
                <a:ea typeface="微软雅黑" panose="020B0503020204020204" charset="-122"/>
                <a:cs typeface="微软雅黑" panose="020B0503020204020204" charset="-122"/>
              </a:rPr>
              <a:t>开始研究电流与电源及导线长度的关系</a:t>
            </a:r>
            <a:endParaRPr lang="zh-CN" altLang="en-US" sz="2800">
              <a:latin typeface="微软雅黑" panose="020B0503020204020204" charset="-122"/>
              <a:ea typeface="微软雅黑" panose="020B0503020204020204" charset="-122"/>
              <a:cs typeface="微软雅黑" panose="020B0503020204020204" charset="-122"/>
            </a:endParaRPr>
          </a:p>
          <a:p>
            <a:pPr>
              <a:lnSpc>
                <a:spcPct val="160000"/>
              </a:lnSpc>
            </a:pPr>
            <a:r>
              <a:rPr lang="en-US" altLang="zh-CN" sz="2800" b="1">
                <a:solidFill>
                  <a:srgbClr val="E97117"/>
                </a:solidFill>
                <a:latin typeface="微软雅黑" panose="020B0503020204020204" charset="-122"/>
                <a:ea typeface="微软雅黑" panose="020B0503020204020204" charset="-122"/>
                <a:cs typeface="微软雅黑" panose="020B0503020204020204" charset="-122"/>
              </a:rPr>
              <a:t>1826</a:t>
            </a:r>
            <a:r>
              <a:rPr lang="zh-CN" altLang="en-US" sz="2800" b="1">
                <a:solidFill>
                  <a:srgbClr val="E97117"/>
                </a:solidFill>
                <a:latin typeface="微软雅黑" panose="020B0503020204020204" charset="-122"/>
                <a:ea typeface="微软雅黑" panose="020B0503020204020204" charset="-122"/>
                <a:cs typeface="微软雅黑" panose="020B0503020204020204" charset="-122"/>
              </a:rPr>
              <a:t>年</a:t>
            </a:r>
            <a:r>
              <a:rPr lang="en-US" altLang="zh-CN" sz="2800">
                <a:latin typeface="微软雅黑" panose="020B0503020204020204" charset="-122"/>
                <a:ea typeface="微软雅黑" panose="020B0503020204020204" charset="-122"/>
                <a:cs typeface="微软雅黑" panose="020B0503020204020204" charset="-122"/>
              </a:rPr>
              <a:t>-</a:t>
            </a:r>
            <a:r>
              <a:rPr lang="zh-CN" altLang="en-US" sz="2800">
                <a:latin typeface="微软雅黑" panose="020B0503020204020204" charset="-122"/>
                <a:ea typeface="微软雅黑" panose="020B0503020204020204" charset="-122"/>
                <a:cs typeface="微软雅黑" panose="020B0503020204020204" charset="-122"/>
              </a:rPr>
              <a:t>归纳出了今天所称的欧姆定律</a:t>
            </a:r>
            <a:endParaRPr lang="zh-CN" altLang="en-US" sz="2800">
              <a:latin typeface="微软雅黑" panose="020B0503020204020204" charset="-122"/>
              <a:ea typeface="微软雅黑" panose="020B0503020204020204" charset="-122"/>
              <a:cs typeface="微软雅黑" panose="020B0503020204020204" charset="-122"/>
            </a:endParaRPr>
          </a:p>
          <a:p>
            <a:pPr>
              <a:lnSpc>
                <a:spcPct val="160000"/>
              </a:lnSpc>
            </a:pPr>
            <a:r>
              <a:rPr lang="en-US" altLang="zh-CN" sz="2800" b="1">
                <a:solidFill>
                  <a:srgbClr val="E97117"/>
                </a:solidFill>
                <a:latin typeface="微软雅黑" panose="020B0503020204020204" charset="-122"/>
                <a:ea typeface="微软雅黑" panose="020B0503020204020204" charset="-122"/>
                <a:cs typeface="微软雅黑" panose="020B0503020204020204" charset="-122"/>
              </a:rPr>
              <a:t>1827</a:t>
            </a:r>
            <a:r>
              <a:rPr lang="zh-CN" altLang="en-US" sz="2800" b="1">
                <a:solidFill>
                  <a:srgbClr val="E97117"/>
                </a:solidFill>
                <a:latin typeface="微软雅黑" panose="020B0503020204020204" charset="-122"/>
                <a:ea typeface="微软雅黑" panose="020B0503020204020204" charset="-122"/>
                <a:cs typeface="微软雅黑" panose="020B0503020204020204" charset="-122"/>
              </a:rPr>
              <a:t>年</a:t>
            </a:r>
            <a:r>
              <a:rPr lang="en-US" altLang="zh-CN" sz="2800">
                <a:latin typeface="微软雅黑" panose="020B0503020204020204" charset="-122"/>
                <a:ea typeface="微软雅黑" panose="020B0503020204020204" charset="-122"/>
                <a:cs typeface="微软雅黑" panose="020B0503020204020204" charset="-122"/>
              </a:rPr>
              <a:t>-</a:t>
            </a:r>
            <a:r>
              <a:rPr lang="zh-CN" altLang="en-US" sz="2800">
                <a:latin typeface="微软雅黑" panose="020B0503020204020204" charset="-122"/>
                <a:ea typeface="微软雅黑" panose="020B0503020204020204" charset="-122"/>
                <a:cs typeface="微软雅黑" panose="020B0503020204020204" charset="-122"/>
              </a:rPr>
              <a:t>出版著作《伽伐尼电路：数学的研究》</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4289425" y="1494790"/>
            <a:ext cx="3654425" cy="1383665"/>
          </a:xfrm>
          <a:prstGeom prst="rect">
            <a:avLst/>
          </a:prstGeom>
          <a:noFill/>
        </p:spPr>
        <p:txBody>
          <a:bodyPr wrap="square" rtlCol="0">
            <a:spAutoFit/>
          </a:bodyPr>
          <a:p>
            <a:pPr algn="l"/>
            <a:r>
              <a:rPr lang="zh-CN" altLang="en-US" sz="2800" b="1">
                <a:solidFill>
                  <a:schemeClr val="tx1">
                    <a:lumMod val="95000"/>
                    <a:lumOff val="5000"/>
                  </a:schemeClr>
                </a:solidFill>
                <a:latin typeface="微软雅黑" panose="020B0503020204020204" charset="-122"/>
                <a:ea typeface="微软雅黑" panose="020B0503020204020204" charset="-122"/>
                <a:cs typeface="微软雅黑" panose="020B0503020204020204" charset="-122"/>
                <a:sym typeface="+mn-ea"/>
              </a:rPr>
              <a:t>欧姆</a:t>
            </a:r>
            <a:r>
              <a:rPr lang="en-US" altLang="zh-CN" sz="2800" b="1">
                <a:solidFill>
                  <a:schemeClr val="tx1">
                    <a:lumMod val="95000"/>
                    <a:lumOff val="5000"/>
                  </a:schemeClr>
                </a:solidFill>
                <a:latin typeface="微软雅黑" panose="020B0503020204020204" charset="-122"/>
                <a:ea typeface="微软雅黑" panose="020B0503020204020204" charset="-122"/>
                <a:cs typeface="微软雅黑" panose="020B0503020204020204" charset="-122"/>
                <a:sym typeface="+mn-ea"/>
              </a:rPr>
              <a:t>(1787-1854)</a:t>
            </a:r>
            <a:endParaRPr lang="zh-CN" altLang="en-US" sz="2800" b="1">
              <a:solidFill>
                <a:schemeClr val="tx1">
                  <a:lumMod val="95000"/>
                  <a:lumOff val="5000"/>
                </a:schemeClr>
              </a:solidFill>
              <a:latin typeface="微软雅黑" panose="020B0503020204020204" charset="-122"/>
              <a:ea typeface="微软雅黑" panose="020B0503020204020204" charset="-122"/>
              <a:cs typeface="微软雅黑" panose="020B0503020204020204" charset="-122"/>
            </a:endParaRPr>
          </a:p>
          <a:p>
            <a:pPr algn="l"/>
            <a:r>
              <a:rPr lang="en-US" altLang="zh-CN" sz="2800" b="1">
                <a:solidFill>
                  <a:schemeClr val="tx1">
                    <a:lumMod val="95000"/>
                    <a:lumOff val="5000"/>
                  </a:schemeClr>
                </a:solidFill>
                <a:latin typeface="微软雅黑" panose="020B0503020204020204" charset="-122"/>
                <a:ea typeface="微软雅黑" panose="020B0503020204020204" charset="-122"/>
                <a:cs typeface="微软雅黑" panose="020B0503020204020204" charset="-122"/>
                <a:sym typeface="+mn-ea"/>
              </a:rPr>
              <a:t>Georg Simon Ohm </a:t>
            </a:r>
            <a:endParaRPr lang="en-US" altLang="zh-CN" sz="2800" b="1">
              <a:solidFill>
                <a:schemeClr val="tx1">
                  <a:lumMod val="95000"/>
                  <a:lumOff val="5000"/>
                </a:schemeClr>
              </a:solidFill>
              <a:latin typeface="微软雅黑" panose="020B0503020204020204" charset="-122"/>
              <a:ea typeface="微软雅黑" panose="020B0503020204020204" charset="-122"/>
              <a:cs typeface="微软雅黑" panose="020B0503020204020204" charset="-122"/>
            </a:endParaRPr>
          </a:p>
          <a:p>
            <a:pPr algn="l"/>
            <a:r>
              <a:rPr lang="zh-CN" altLang="en-US" sz="2800" b="1">
                <a:solidFill>
                  <a:schemeClr val="tx1">
                    <a:lumMod val="95000"/>
                    <a:lumOff val="5000"/>
                  </a:schemeClr>
                </a:solidFill>
                <a:latin typeface="微软雅黑" panose="020B0503020204020204" charset="-122"/>
                <a:ea typeface="微软雅黑" panose="020B0503020204020204" charset="-122"/>
                <a:cs typeface="微软雅黑" panose="020B0503020204020204" charset="-122"/>
                <a:sym typeface="+mn-ea"/>
              </a:rPr>
              <a:t>德国物理学家</a:t>
            </a:r>
            <a:endParaRPr lang="zh-CN" altLang="en-US" sz="2800" b="1">
              <a:solidFill>
                <a:schemeClr val="tx1">
                  <a:lumMod val="95000"/>
                  <a:lumOff val="5000"/>
                </a:schemeClr>
              </a:solidFill>
              <a:latin typeface="微软雅黑" panose="020B0503020204020204" charset="-122"/>
              <a:ea typeface="微软雅黑" panose="020B0503020204020204" charset="-122"/>
              <a:cs typeface="微软雅黑" panose="020B0503020204020204" charset="-122"/>
              <a:sym typeface="+mn-ea"/>
            </a:endParaRPr>
          </a:p>
        </p:txBody>
      </p:sp>
      <p:pic>
        <p:nvPicPr>
          <p:cNvPr id="14" name="图片 13">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40095" y="5332691"/>
            <a:ext cx="1269841" cy="38095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94853" y="388997"/>
            <a:ext cx="2113079" cy="523220"/>
          </a:xfrm>
          <a:prstGeom prst="rect">
            <a:avLst/>
          </a:prstGeom>
        </p:spPr>
        <p:txBody>
          <a:bodyPr wrap="square">
            <a:spAutoFit/>
          </a:bodyPr>
          <a:lstStyle/>
          <a:p>
            <a:r>
              <a:rPr lang="zh-CN" altLang="en-US" sz="2800" b="1" dirty="0" smtClean="0">
                <a:solidFill>
                  <a:schemeClr val="bg2">
                    <a:lumMod val="10000"/>
                  </a:schemeClr>
                </a:solidFill>
                <a:latin typeface="微软雅黑" panose="020B0503020204020204" charset="-122"/>
                <a:ea typeface="微软雅黑" panose="020B0503020204020204" charset="-122"/>
              </a:rPr>
              <a:t>讲授新课</a:t>
            </a:r>
            <a:endParaRPr lang="zh-CN" altLang="en-US" sz="2800" b="1" dirty="0">
              <a:solidFill>
                <a:schemeClr val="bg2">
                  <a:lumMod val="10000"/>
                </a:schemeClr>
              </a:solidFill>
              <a:latin typeface="微软雅黑" panose="020B0503020204020204" charset="-122"/>
              <a:ea typeface="微软雅黑" panose="020B0503020204020204" charset="-122"/>
            </a:endParaRPr>
          </a:p>
        </p:txBody>
      </p:sp>
      <p:sp>
        <p:nvSpPr>
          <p:cNvPr id="2" name="文本框 1"/>
          <p:cNvSpPr txBox="1"/>
          <p:nvPr/>
        </p:nvSpPr>
        <p:spPr>
          <a:xfrm>
            <a:off x="2068830" y="514727"/>
            <a:ext cx="4240530" cy="645160"/>
          </a:xfrm>
          <a:prstGeom prst="rect">
            <a:avLst/>
          </a:prstGeom>
          <a:noFill/>
        </p:spPr>
        <p:txBody>
          <a:bodyPr wrap="square" rtlCol="0">
            <a:spAutoFit/>
          </a:bodyPr>
          <a:lstStyle/>
          <a:p>
            <a:r>
              <a:rPr lang="zh-CN" altLang="en-US" b="1" dirty="0" smtClean="0">
                <a:latin typeface="微软雅黑 Light" panose="020B0502040204020203" pitchFamily="34" charset="-122"/>
                <a:ea typeface="微软雅黑 Light" panose="020B0502040204020203" pitchFamily="34" charset="-122"/>
              </a:rPr>
              <a:t>（欧姆定律）</a:t>
            </a:r>
            <a:endParaRPr lang="zh-CN" altLang="en-US" b="1" dirty="0">
              <a:latin typeface="微软雅黑 Light" panose="020B0502040204020203" pitchFamily="34" charset="-122"/>
              <a:ea typeface="微软雅黑 Light" panose="020B0502040204020203" pitchFamily="34" charset="-122"/>
            </a:endParaRPr>
          </a:p>
          <a:p>
            <a:endParaRPr lang="zh-CN" altLang="en-US" b="1" dirty="0">
              <a:latin typeface="黑体" panose="02010609060101010101" pitchFamily="49" charset="-122"/>
              <a:ea typeface="黑体" panose="02010609060101010101" pitchFamily="49" charset="-122"/>
            </a:endParaRPr>
          </a:p>
        </p:txBody>
      </p:sp>
      <p:pic>
        <p:nvPicPr>
          <p:cNvPr id="11" name="图片 10">
            <a:hlinkClick r:id="rId1" action="ppaction://hlinksldjump"/>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98409" y="5368515"/>
            <a:ext cx="1269841" cy="380952"/>
          </a:xfrm>
          <a:prstGeom prst="rect">
            <a:avLst/>
          </a:prstGeom>
        </p:spPr>
      </p:pic>
      <p:sp>
        <p:nvSpPr>
          <p:cNvPr id="3" name="文本框 2"/>
          <p:cNvSpPr txBox="1"/>
          <p:nvPr/>
        </p:nvSpPr>
        <p:spPr>
          <a:xfrm>
            <a:off x="558800" y="1530985"/>
            <a:ext cx="2011680" cy="645160"/>
          </a:xfrm>
          <a:prstGeom prst="rect">
            <a:avLst/>
          </a:prstGeom>
          <a:noFill/>
        </p:spPr>
        <p:txBody>
          <a:bodyPr wrap="none" rtlCol="0" anchor="t">
            <a:spAutoFit/>
          </a:bodyPr>
          <a:p>
            <a:r>
              <a:rPr lang="zh-CN" altLang="en-US" sz="3600" b="1" noProof="0" dirty="0">
                <a:solidFill>
                  <a:schemeClr val="tx1">
                    <a:lumMod val="95000"/>
                    <a:lumOff val="5000"/>
                  </a:schemeClr>
                </a:solidFill>
                <a:latin typeface="微软雅黑" panose="020B0503020204020204" charset="-122"/>
                <a:ea typeface="微软雅黑" panose="020B0503020204020204" charset="-122"/>
                <a:sym typeface="+mn-ea"/>
              </a:rPr>
              <a:t>欧姆定律</a:t>
            </a:r>
            <a:endParaRPr lang="zh-CN" altLang="en-US" sz="3600" b="1" noProof="0" dirty="0">
              <a:solidFill>
                <a:schemeClr val="tx1">
                  <a:lumMod val="95000"/>
                  <a:lumOff val="5000"/>
                </a:schemeClr>
              </a:solidFill>
              <a:latin typeface="微软雅黑" panose="020B0503020204020204" charset="-122"/>
              <a:ea typeface="微软雅黑" panose="020B0503020204020204" charset="-122"/>
              <a:sym typeface="+mn-ea"/>
            </a:endParaRPr>
          </a:p>
        </p:txBody>
      </p:sp>
      <p:sp>
        <p:nvSpPr>
          <p:cNvPr id="4" name="文本框 3"/>
          <p:cNvSpPr txBox="1"/>
          <p:nvPr/>
        </p:nvSpPr>
        <p:spPr>
          <a:xfrm>
            <a:off x="541020" y="2388870"/>
            <a:ext cx="1112520" cy="583565"/>
          </a:xfrm>
          <a:prstGeom prst="rect">
            <a:avLst/>
          </a:prstGeom>
          <a:noFill/>
        </p:spPr>
        <p:txBody>
          <a:bodyPr wrap="square" rtlCol="0">
            <a:spAutoFit/>
          </a:bodyPr>
          <a:p>
            <a:r>
              <a:rPr lang="zh-CN" altLang="en-US" sz="3200" b="1">
                <a:solidFill>
                  <a:srgbClr val="E97117"/>
                </a:solidFill>
                <a:latin typeface="微软雅黑" panose="020B0503020204020204" charset="-122"/>
                <a:ea typeface="微软雅黑" panose="020B0503020204020204" charset="-122"/>
              </a:rPr>
              <a:t>定义：</a:t>
            </a:r>
            <a:endParaRPr lang="zh-CN" altLang="en-US" sz="3200" b="1">
              <a:solidFill>
                <a:srgbClr val="E97117"/>
              </a:solidFill>
              <a:latin typeface="微软雅黑" panose="020B0503020204020204" charset="-122"/>
              <a:ea typeface="微软雅黑" panose="020B0503020204020204" charset="-122"/>
            </a:endParaRPr>
          </a:p>
        </p:txBody>
      </p:sp>
      <p:sp>
        <p:nvSpPr>
          <p:cNvPr id="6" name="文本框 5"/>
          <p:cNvSpPr txBox="1"/>
          <p:nvPr/>
        </p:nvSpPr>
        <p:spPr>
          <a:xfrm>
            <a:off x="1722120" y="2419350"/>
            <a:ext cx="10459720" cy="521970"/>
          </a:xfrm>
          <a:prstGeom prst="rect">
            <a:avLst/>
          </a:prstGeom>
          <a:noFill/>
        </p:spPr>
        <p:txBody>
          <a:bodyPr wrap="square" rtlCol="0">
            <a:spAutoFit/>
          </a:bodyPr>
          <a:p>
            <a:r>
              <a:rPr lang="zh-CN" altLang="en-US" sz="2800" dirty="0">
                <a:latin typeface="微软雅黑" panose="020B0503020204020204" charset="-122"/>
                <a:ea typeface="微软雅黑" panose="020B0503020204020204" charset="-122"/>
                <a:sym typeface="+mn-ea"/>
              </a:rPr>
              <a:t>导体中的电流，跟导体两端的电压成正比，跟导体的电阻成反比。</a:t>
            </a:r>
            <a:endParaRPr lang="zh-CN" altLang="en-US" sz="2800" dirty="0">
              <a:latin typeface="微软雅黑" panose="020B0503020204020204" charset="-122"/>
              <a:ea typeface="微软雅黑" panose="020B0503020204020204" charset="-122"/>
              <a:sym typeface="+mn-ea"/>
            </a:endParaRPr>
          </a:p>
        </p:txBody>
      </p:sp>
      <p:sp>
        <p:nvSpPr>
          <p:cNvPr id="102" name="文本框 101"/>
          <p:cNvSpPr txBox="1"/>
          <p:nvPr/>
        </p:nvSpPr>
        <p:spPr>
          <a:xfrm>
            <a:off x="214630" y="3637280"/>
            <a:ext cx="11656060" cy="583565"/>
          </a:xfrm>
          <a:prstGeom prst="rect">
            <a:avLst/>
          </a:prstGeom>
          <a:noFill/>
          <a:ln w="9525">
            <a:noFill/>
          </a:ln>
        </p:spPr>
        <p:txBody>
          <a:bodyPr wrap="square">
            <a:spAutoFit/>
          </a:bodyPr>
          <a:p>
            <a:pPr indent="266700"/>
            <a:r>
              <a:rPr lang="zh-CN" sz="3200" b="1">
                <a:solidFill>
                  <a:srgbClr val="E97117"/>
                </a:solidFill>
                <a:latin typeface="微软雅黑" panose="020B0503020204020204" charset="-122"/>
                <a:ea typeface="微软雅黑" panose="020B0503020204020204" charset="-122"/>
                <a:cs typeface="微软雅黑" panose="020B0503020204020204" charset="-122"/>
              </a:rPr>
              <a:t>公式法：         </a:t>
            </a:r>
            <a:r>
              <a:rPr lang="zh-CN" sz="3200" b="1">
                <a:solidFill>
                  <a:schemeClr val="tx1">
                    <a:lumMod val="95000"/>
                    <a:lumOff val="5000"/>
                  </a:schemeClr>
                </a:solidFill>
                <a:latin typeface="微软雅黑" panose="020B0503020204020204" charset="-122"/>
                <a:ea typeface="微软雅黑" panose="020B0503020204020204" charset="-122"/>
                <a:cs typeface="微软雅黑" panose="020B0503020204020204" charset="-122"/>
              </a:rPr>
              <a:t>，</a:t>
            </a:r>
            <a:endParaRPr lang="zh-CN" altLang="en-US" sz="3200" b="1">
              <a:solidFill>
                <a:schemeClr val="tx1">
                  <a:lumMod val="95000"/>
                  <a:lumOff val="5000"/>
                </a:schemeClr>
              </a:solidFill>
              <a:latin typeface="微软雅黑" panose="020B0503020204020204" charset="-122"/>
              <a:ea typeface="微软雅黑" panose="020B0503020204020204" charset="-122"/>
              <a:cs typeface="微软雅黑" panose="020B0503020204020204" charset="-122"/>
            </a:endParaRPr>
          </a:p>
        </p:txBody>
      </p:sp>
      <p:graphicFrame>
        <p:nvGraphicFramePr>
          <p:cNvPr id="10" name="对象 9">
            <a:hlinkClick r:id="" action="ppaction://ole?verb="/>
          </p:cNvPr>
          <p:cNvGraphicFramePr>
            <a:graphicFrameLocks noChangeAspect="1"/>
          </p:cNvGraphicFramePr>
          <p:nvPr/>
        </p:nvGraphicFramePr>
        <p:xfrm>
          <a:off x="3754120" y="3342640"/>
          <a:ext cx="2292350" cy="1201420"/>
        </p:xfrm>
        <a:graphic>
          <a:graphicData uri="http://schemas.openxmlformats.org/presentationml/2006/ole">
            <mc:AlternateContent xmlns:mc="http://schemas.openxmlformats.org/markup-compatibility/2006">
              <mc:Choice xmlns:v="urn:schemas-microsoft-com:vml" Requires="v">
                <p:oleObj spid="_x0000_s1026" name="" r:id="rId3" imgW="800100" imgH="419100" progId="Equation.KSEE3">
                  <p:embed/>
                </p:oleObj>
              </mc:Choice>
              <mc:Fallback>
                <p:oleObj name="" r:id="rId3" imgW="800100" imgH="419100" progId="Equation.KSEE3">
                  <p:embed/>
                  <p:pic>
                    <p:nvPicPr>
                      <p:cNvPr id="0" name="图片 1025"/>
                      <p:cNvPicPr/>
                      <p:nvPr/>
                    </p:nvPicPr>
                    <p:blipFill>
                      <a:blip r:embed="rId4"/>
                      <a:stretch>
                        <a:fillRect/>
                      </a:stretch>
                    </p:blipFill>
                    <p:spPr>
                      <a:xfrm>
                        <a:off x="3754120" y="3342640"/>
                        <a:ext cx="2292350" cy="1201420"/>
                      </a:xfrm>
                      <a:prstGeom prst="rect">
                        <a:avLst/>
                      </a:prstGeom>
                    </p:spPr>
                  </p:pic>
                </p:oleObj>
              </mc:Fallback>
            </mc:AlternateContent>
          </a:graphicData>
        </a:graphic>
      </p:graphicFrame>
      <p:sp>
        <p:nvSpPr>
          <p:cNvPr id="12" name="文本框 11"/>
          <p:cNvSpPr txBox="1"/>
          <p:nvPr/>
        </p:nvSpPr>
        <p:spPr>
          <a:xfrm>
            <a:off x="5876925" y="3651250"/>
            <a:ext cx="516890" cy="583565"/>
          </a:xfrm>
          <a:prstGeom prst="rect">
            <a:avLst/>
          </a:prstGeom>
          <a:noFill/>
        </p:spPr>
        <p:txBody>
          <a:bodyPr wrap="square" rtlCol="0">
            <a:spAutoFit/>
          </a:bodyPr>
          <a:p>
            <a:r>
              <a:rPr lang="zh-CN" sz="3200" b="1">
                <a:solidFill>
                  <a:schemeClr val="tx1">
                    <a:lumMod val="95000"/>
                    <a:lumOff val="5000"/>
                  </a:schemeClr>
                </a:solidFill>
                <a:latin typeface="微软雅黑" panose="020B0503020204020204" charset="-122"/>
                <a:ea typeface="微软雅黑" panose="020B0503020204020204" charset="-122"/>
                <a:cs typeface="微软雅黑" panose="020B0503020204020204" charset="-122"/>
                <a:sym typeface="+mn-ea"/>
              </a:rPr>
              <a:t>，</a:t>
            </a:r>
            <a:endParaRPr lang="zh-CN" altLang="en-US" sz="3200" b="1">
              <a:solidFill>
                <a:schemeClr val="tx1">
                  <a:lumMod val="95000"/>
                  <a:lumOff val="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16" name="文本框 15"/>
          <p:cNvSpPr txBox="1"/>
          <p:nvPr/>
        </p:nvSpPr>
        <p:spPr>
          <a:xfrm>
            <a:off x="8089900" y="3677920"/>
            <a:ext cx="3711575" cy="460375"/>
          </a:xfrm>
          <a:prstGeom prst="rect">
            <a:avLst/>
          </a:prstGeom>
          <a:noFill/>
        </p:spPr>
        <p:txBody>
          <a:bodyPr wrap="square" rtlCol="0">
            <a:spAutoFit/>
          </a:bodyPr>
          <a:p>
            <a:r>
              <a:rPr lang="zh-CN" altLang="en-US" sz="2400">
                <a:latin typeface="微软雅黑" panose="020B0503020204020204" charset="-122"/>
                <a:ea typeface="微软雅黑" panose="020B0503020204020204" charset="-122"/>
                <a:cs typeface="微软雅黑" panose="020B0503020204020204" charset="-122"/>
              </a:rPr>
              <a:t>(同一段导体上的</a:t>
            </a:r>
            <a:r>
              <a:rPr lang="zh-CN" altLang="en-US" sz="2400" i="1">
                <a:latin typeface="微软雅黑" panose="020B0503020204020204" charset="-122"/>
                <a:ea typeface="微软雅黑" panose="020B0503020204020204" charset="-122"/>
                <a:cs typeface="微软雅黑" panose="020B0503020204020204" charset="-122"/>
              </a:rPr>
              <a:t>U、I、R)</a:t>
            </a:r>
            <a:endParaRPr lang="zh-CN" altLang="en-US" sz="2400" i="1">
              <a:latin typeface="微软雅黑" panose="020B0503020204020204" charset="-122"/>
              <a:ea typeface="微软雅黑" panose="020B0503020204020204" charset="-122"/>
              <a:cs typeface="微软雅黑" panose="020B0503020204020204" charset="-122"/>
            </a:endParaRPr>
          </a:p>
        </p:txBody>
      </p:sp>
      <p:graphicFrame>
        <p:nvGraphicFramePr>
          <p:cNvPr id="17" name="对象 16">
            <a:hlinkClick r:id="" action="ppaction://ole?verb="/>
          </p:cNvPr>
          <p:cNvGraphicFramePr>
            <a:graphicFrameLocks noChangeAspect="1"/>
          </p:cNvGraphicFramePr>
          <p:nvPr/>
        </p:nvGraphicFramePr>
        <p:xfrm>
          <a:off x="5651500" y="3527425"/>
          <a:ext cx="915670" cy="215900"/>
        </p:xfrm>
        <a:graphic>
          <a:graphicData uri="http://schemas.openxmlformats.org/presentationml/2006/ole">
            <mc:AlternateContent xmlns:mc="http://schemas.openxmlformats.org/markup-compatibility/2006">
              <mc:Choice xmlns:v="urn:schemas-microsoft-com:vml" Requires="v">
                <p:oleObj spid="_x0000_s1029" name="" r:id="rId5" imgW="915670" imgH="215900" progId="Equation.KSEE3">
                  <p:embed/>
                </p:oleObj>
              </mc:Choice>
              <mc:Fallback>
                <p:oleObj name="" r:id="rId5" imgW="915670" imgH="215900" progId="Equation.KSEE3">
                  <p:embed/>
                  <p:pic>
                    <p:nvPicPr>
                      <p:cNvPr id="0" name="图片 1028"/>
                      <p:cNvPicPr/>
                      <p:nvPr/>
                    </p:nvPicPr>
                    <p:blipFill>
                      <a:blip r:embed="rId6"/>
                      <a:stretch>
                        <a:fillRect/>
                      </a:stretch>
                    </p:blipFill>
                    <p:spPr>
                      <a:xfrm>
                        <a:off x="5651500" y="3527425"/>
                        <a:ext cx="915670" cy="215900"/>
                      </a:xfrm>
                      <a:prstGeom prst="rect">
                        <a:avLst/>
                      </a:prstGeom>
                    </p:spPr>
                  </p:pic>
                </p:oleObj>
              </mc:Fallback>
            </mc:AlternateContent>
          </a:graphicData>
        </a:graphic>
      </p:graphicFrame>
      <p:graphicFrame>
        <p:nvGraphicFramePr>
          <p:cNvPr id="19" name="对象 18">
            <a:hlinkClick r:id="" action="ppaction://ole?verb="/>
          </p:cNvPr>
          <p:cNvGraphicFramePr>
            <a:graphicFrameLocks noChangeAspect="1"/>
          </p:cNvGraphicFramePr>
          <p:nvPr/>
        </p:nvGraphicFramePr>
        <p:xfrm>
          <a:off x="2068830" y="3342640"/>
          <a:ext cx="1200785" cy="1200785"/>
        </p:xfrm>
        <a:graphic>
          <a:graphicData uri="http://schemas.openxmlformats.org/presentationml/2006/ole">
            <mc:AlternateContent xmlns:mc="http://schemas.openxmlformats.org/markup-compatibility/2006">
              <mc:Choice xmlns:v="urn:schemas-microsoft-com:vml" Requires="v">
                <p:oleObj spid="_x0000_s1030" name="" r:id="rId7" imgW="393700" imgH="393700" progId="Equation.KSEE3">
                  <p:embed/>
                </p:oleObj>
              </mc:Choice>
              <mc:Fallback>
                <p:oleObj name="" r:id="rId7" imgW="393700" imgH="393700" progId="Equation.KSEE3">
                  <p:embed/>
                  <p:pic>
                    <p:nvPicPr>
                      <p:cNvPr id="0" name="图片 1029"/>
                      <p:cNvPicPr/>
                      <p:nvPr/>
                    </p:nvPicPr>
                    <p:blipFill>
                      <a:blip r:embed="rId8"/>
                      <a:stretch>
                        <a:fillRect/>
                      </a:stretch>
                    </p:blipFill>
                    <p:spPr>
                      <a:xfrm>
                        <a:off x="2068830" y="3342640"/>
                        <a:ext cx="1200785" cy="1200785"/>
                      </a:xfrm>
                      <a:prstGeom prst="rect">
                        <a:avLst/>
                      </a:prstGeom>
                    </p:spPr>
                  </p:pic>
                </p:oleObj>
              </mc:Fallback>
            </mc:AlternateContent>
          </a:graphicData>
        </a:graphic>
      </p:graphicFrame>
      <p:graphicFrame>
        <p:nvGraphicFramePr>
          <p:cNvPr id="20" name="对象 19">
            <a:hlinkClick r:id="" action="ppaction://ole?verb="/>
          </p:cNvPr>
          <p:cNvGraphicFramePr>
            <a:graphicFrameLocks noChangeAspect="1"/>
          </p:cNvGraphicFramePr>
          <p:nvPr/>
        </p:nvGraphicFramePr>
        <p:xfrm>
          <a:off x="6287770" y="3298190"/>
          <a:ext cx="1802130" cy="1164590"/>
        </p:xfrm>
        <a:graphic>
          <a:graphicData uri="http://schemas.openxmlformats.org/presentationml/2006/ole">
            <mc:AlternateContent xmlns:mc="http://schemas.openxmlformats.org/markup-compatibility/2006">
              <mc:Choice xmlns:v="urn:schemas-microsoft-com:vml" Requires="v">
                <p:oleObj spid="_x0000_s1031" name="" r:id="rId9" imgW="609600" imgH="393700" progId="Equation.KSEE3">
                  <p:embed/>
                </p:oleObj>
              </mc:Choice>
              <mc:Fallback>
                <p:oleObj name="" r:id="rId9" imgW="609600" imgH="393700" progId="Equation.KSEE3">
                  <p:embed/>
                  <p:pic>
                    <p:nvPicPr>
                      <p:cNvPr id="0" name="图片 1030"/>
                      <p:cNvPicPr/>
                      <p:nvPr/>
                    </p:nvPicPr>
                    <p:blipFill>
                      <a:blip r:embed="rId10"/>
                      <a:stretch>
                        <a:fillRect/>
                      </a:stretch>
                    </p:blipFill>
                    <p:spPr>
                      <a:xfrm>
                        <a:off x="6287770" y="3298190"/>
                        <a:ext cx="1802130" cy="1164590"/>
                      </a:xfrm>
                      <a:prstGeom prst="rect">
                        <a:avLst/>
                      </a:prstGeom>
                    </p:spPr>
                  </p:pic>
                </p:oleObj>
              </mc:Fallback>
            </mc:AlternateContent>
          </a:graphicData>
        </a:graphic>
      </p:graphicFrame>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02"/>
                                        </p:tgtEl>
                                        <p:attrNameLst>
                                          <p:attrName>style.visibility</p:attrName>
                                        </p:attrNameLst>
                                      </p:cBhvr>
                                      <p:to>
                                        <p:strVal val="visible"/>
                                      </p:to>
                                    </p:set>
                                    <p:animEffect transition="in" filter="blinds(horizontal)">
                                      <p:cBhvr>
                                        <p:cTn id="15" dur="500"/>
                                        <p:tgtEl>
                                          <p:spTgt spid="102"/>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blinds(horizontal)">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linds(horizontal)">
                                      <p:cBhvr>
                                        <p:cTn id="25" dur="500"/>
                                        <p:tgtEl>
                                          <p:spTgt spid="10"/>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linds(horizontal)">
                                      <p:cBhvr>
                                        <p:cTn id="28" dur="500"/>
                                        <p:tgtEl>
                                          <p:spTgt spid="12"/>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blinds(horizontal)">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blinds(horizontal)">
                                      <p:cBhvr>
                                        <p:cTn id="3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02" grpId="0"/>
      <p:bldP spid="12"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71103" y="388997"/>
            <a:ext cx="2113079" cy="523220"/>
          </a:xfrm>
          <a:prstGeom prst="rect">
            <a:avLst/>
          </a:prstGeom>
        </p:spPr>
        <p:txBody>
          <a:bodyPr wrap="square">
            <a:spAutoFit/>
          </a:bodyPr>
          <a:lstStyle/>
          <a:p>
            <a:r>
              <a:rPr lang="zh-CN" altLang="en-US" sz="2800" b="1" dirty="0" smtClean="0">
                <a:solidFill>
                  <a:schemeClr val="bg2">
                    <a:lumMod val="10000"/>
                  </a:schemeClr>
                </a:solidFill>
                <a:latin typeface="微软雅黑" panose="020B0503020204020204" charset="-122"/>
                <a:ea typeface="微软雅黑" panose="020B0503020204020204" charset="-122"/>
              </a:rPr>
              <a:t>讲授新课</a:t>
            </a:r>
            <a:endParaRPr lang="zh-CN" altLang="en-US" sz="2800" b="1" dirty="0">
              <a:solidFill>
                <a:schemeClr val="bg2">
                  <a:lumMod val="10000"/>
                </a:schemeClr>
              </a:solidFill>
              <a:latin typeface="微软雅黑" panose="020B0503020204020204" charset="-122"/>
              <a:ea typeface="微软雅黑" panose="020B0503020204020204" charset="-122"/>
            </a:endParaRPr>
          </a:p>
        </p:txBody>
      </p:sp>
      <p:sp>
        <p:nvSpPr>
          <p:cNvPr id="7" name="文本框 6"/>
          <p:cNvSpPr txBox="1"/>
          <p:nvPr/>
        </p:nvSpPr>
        <p:spPr>
          <a:xfrm>
            <a:off x="2068830" y="514727"/>
            <a:ext cx="4240530" cy="645160"/>
          </a:xfrm>
          <a:prstGeom prst="rect">
            <a:avLst/>
          </a:prstGeom>
          <a:noFill/>
        </p:spPr>
        <p:txBody>
          <a:bodyPr wrap="square" rtlCol="0">
            <a:spAutoFit/>
          </a:bodyPr>
          <a:lstStyle/>
          <a:p>
            <a:r>
              <a:rPr lang="zh-CN" altLang="en-US" b="1" dirty="0" smtClean="0">
                <a:latin typeface="微软雅黑 Light" panose="020B0502040204020203" pitchFamily="34" charset="-122"/>
                <a:ea typeface="微软雅黑 Light" panose="020B0502040204020203" pitchFamily="34" charset="-122"/>
              </a:rPr>
              <a:t>（</a:t>
            </a:r>
            <a:r>
              <a:rPr lang="zh-CN" altLang="en-US" b="1" dirty="0" smtClean="0">
                <a:latin typeface="微软雅黑 Light" panose="020B0502040204020203" pitchFamily="34" charset="-122"/>
                <a:ea typeface="微软雅黑 Light" panose="020B0502040204020203" pitchFamily="34" charset="-122"/>
                <a:sym typeface="+mn-ea"/>
              </a:rPr>
              <a:t>欧姆定律的应用</a:t>
            </a:r>
            <a:r>
              <a:rPr lang="zh-CN" altLang="en-US" b="1" dirty="0" smtClean="0">
                <a:latin typeface="微软雅黑 Light" panose="020B0502040204020203" pitchFamily="34" charset="-122"/>
                <a:ea typeface="微软雅黑 Light" panose="020B0502040204020203" pitchFamily="34" charset="-122"/>
              </a:rPr>
              <a:t>）</a:t>
            </a:r>
            <a:endParaRPr lang="zh-CN" altLang="en-US" b="1" dirty="0">
              <a:latin typeface="微软雅黑 Light" panose="020B0502040204020203" pitchFamily="34" charset="-122"/>
              <a:ea typeface="微软雅黑 Light" panose="020B0502040204020203" pitchFamily="34" charset="-122"/>
            </a:endParaRPr>
          </a:p>
          <a:p>
            <a:endParaRPr lang="zh-CN" altLang="en-US" b="1" dirty="0">
              <a:latin typeface="黑体" panose="02010609060101010101" pitchFamily="49" charset="-122"/>
              <a:ea typeface="黑体" panose="02010609060101010101" pitchFamily="49" charset="-122"/>
            </a:endParaRPr>
          </a:p>
        </p:txBody>
      </p:sp>
      <p:grpSp>
        <p:nvGrpSpPr>
          <p:cNvPr id="6" name="组合 5"/>
          <p:cNvGrpSpPr/>
          <p:nvPr/>
        </p:nvGrpSpPr>
        <p:grpSpPr>
          <a:xfrm>
            <a:off x="591820" y="1241425"/>
            <a:ext cx="856471" cy="482770"/>
            <a:chOff x="1108" y="1827"/>
            <a:chExt cx="1871" cy="794"/>
          </a:xfrm>
        </p:grpSpPr>
        <p:sp>
          <p:nvSpPr>
            <p:cNvPr id="3" name="圆角矩形 2"/>
            <p:cNvSpPr/>
            <p:nvPr/>
          </p:nvSpPr>
          <p:spPr>
            <a:xfrm>
              <a:off x="1108" y="1827"/>
              <a:ext cx="1685" cy="794"/>
            </a:xfrm>
            <a:prstGeom prst="roundRect">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2" name="文本框 1"/>
            <p:cNvSpPr txBox="1"/>
            <p:nvPr/>
          </p:nvSpPr>
          <p:spPr>
            <a:xfrm>
              <a:off x="1157" y="1846"/>
              <a:ext cx="1822" cy="757"/>
            </a:xfrm>
            <a:prstGeom prst="rect">
              <a:avLst/>
            </a:prstGeom>
            <a:noFill/>
          </p:spPr>
          <p:txBody>
            <a:bodyPr wrap="square" rtlCol="0">
              <a:spAutoFit/>
            </a:bodyPr>
            <a:p>
              <a:r>
                <a:rPr lang="zh-CN" altLang="en-US" sz="2400" b="1"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mn-ea"/>
                </a:rPr>
                <a:t>例</a:t>
              </a:r>
              <a:r>
                <a:rPr lang="en-US" altLang="zh-CN" sz="2400" b="1"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mn-ea"/>
                </a:rPr>
                <a:t>1</a:t>
              </a:r>
              <a:endParaRPr lang="en-US" altLang="zh-CN" sz="2400" b="1"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mn-ea"/>
              </a:endParaRPr>
            </a:p>
          </p:txBody>
        </p:sp>
      </p:grpSp>
      <p:sp>
        <p:nvSpPr>
          <p:cNvPr id="4" name="文本框 3"/>
          <p:cNvSpPr txBox="1"/>
          <p:nvPr/>
        </p:nvSpPr>
        <p:spPr>
          <a:xfrm>
            <a:off x="1488440" y="1160145"/>
            <a:ext cx="6134100" cy="953135"/>
          </a:xfrm>
          <a:prstGeom prst="rect">
            <a:avLst/>
          </a:prstGeom>
          <a:noFill/>
        </p:spPr>
        <p:txBody>
          <a:bodyPr wrap="square" rtlCol="0" anchor="t">
            <a:spAutoFit/>
          </a:bodyPr>
          <a:p>
            <a:pPr marR="0" indent="0" defTabSz="914400" fontAlgn="base">
              <a:lnSpc>
                <a:spcPct val="100000"/>
              </a:lnSpc>
              <a:spcBef>
                <a:spcPct val="0"/>
              </a:spcBef>
              <a:spcAft>
                <a:spcPct val="0"/>
              </a:spcAft>
              <a:buClrTx/>
              <a:buSzTx/>
              <a:buFontTx/>
              <a:buNone/>
              <a:defRPr/>
            </a:pPr>
            <a:r>
              <a:rPr lang="zh-CN" altLang="en-US" sz="2800" b="1" noProof="0" dirty="0">
                <a:latin typeface="微软雅黑" panose="020B0503020204020204" charset="-122"/>
                <a:ea typeface="微软雅黑" panose="020B0503020204020204" charset="-122"/>
                <a:cs typeface="微软雅黑" panose="020B0503020204020204" charset="-122"/>
                <a:sym typeface="+mn-ea"/>
              </a:rPr>
              <a:t>一辆汽车的车灯接在</a:t>
            </a:r>
            <a:r>
              <a:rPr lang="en-US" altLang="zh-CN" sz="2800" b="1" noProof="0" dirty="0">
                <a:latin typeface="微软雅黑" panose="020B0503020204020204" charset="-122"/>
                <a:ea typeface="微软雅黑" panose="020B0503020204020204" charset="-122"/>
                <a:cs typeface="微软雅黑" panose="020B0503020204020204" charset="-122"/>
                <a:sym typeface="+mn-ea"/>
              </a:rPr>
              <a:t>12V</a:t>
            </a:r>
            <a:r>
              <a:rPr lang="zh-CN" altLang="en-US" sz="2800" b="1" noProof="0" dirty="0">
                <a:latin typeface="微软雅黑" panose="020B0503020204020204" charset="-122"/>
                <a:ea typeface="微软雅黑" panose="020B0503020204020204" charset="-122"/>
                <a:cs typeface="微软雅黑" panose="020B0503020204020204" charset="-122"/>
                <a:sym typeface="+mn-ea"/>
              </a:rPr>
              <a:t>电源两端，</a:t>
            </a:r>
            <a:endParaRPr lang="zh-CN" altLang="en-US" sz="2800" b="1" noProof="0" dirty="0">
              <a:latin typeface="微软雅黑" panose="020B0503020204020204" charset="-122"/>
              <a:ea typeface="微软雅黑" panose="020B0503020204020204" charset="-122"/>
              <a:cs typeface="微软雅黑" panose="020B0503020204020204" charset="-122"/>
              <a:sym typeface="+mn-ea"/>
            </a:endParaRPr>
          </a:p>
          <a:p>
            <a:pPr marR="0" indent="0" defTabSz="914400" fontAlgn="base">
              <a:lnSpc>
                <a:spcPct val="100000"/>
              </a:lnSpc>
              <a:spcBef>
                <a:spcPct val="0"/>
              </a:spcBef>
              <a:spcAft>
                <a:spcPct val="0"/>
              </a:spcAft>
              <a:buClrTx/>
              <a:buSzTx/>
              <a:buFontTx/>
              <a:buNone/>
              <a:defRPr/>
            </a:pPr>
            <a:r>
              <a:rPr lang="zh-CN" altLang="en-US" sz="2800" b="1" noProof="0" dirty="0">
                <a:latin typeface="微软雅黑" panose="020B0503020204020204" charset="-122"/>
                <a:ea typeface="微软雅黑" panose="020B0503020204020204" charset="-122"/>
                <a:cs typeface="微软雅黑" panose="020B0503020204020204" charset="-122"/>
                <a:sym typeface="+mn-ea"/>
              </a:rPr>
              <a:t>灯丝电阻为</a:t>
            </a:r>
            <a:r>
              <a:rPr lang="en-US" altLang="zh-CN" sz="2800" b="1" noProof="0" dirty="0">
                <a:latin typeface="微软雅黑" panose="020B0503020204020204" charset="-122"/>
                <a:ea typeface="微软雅黑" panose="020B0503020204020204" charset="-122"/>
                <a:cs typeface="微软雅黑" panose="020B0503020204020204" charset="-122"/>
                <a:sym typeface="+mn-ea"/>
              </a:rPr>
              <a:t>30Ω</a:t>
            </a:r>
            <a:r>
              <a:rPr lang="zh-CN" altLang="en-US" sz="2800" b="1" noProof="0" dirty="0">
                <a:latin typeface="微软雅黑" panose="020B0503020204020204" charset="-122"/>
                <a:ea typeface="微软雅黑" panose="020B0503020204020204" charset="-122"/>
                <a:cs typeface="微软雅黑" panose="020B0503020204020204" charset="-122"/>
                <a:sym typeface="+mn-ea"/>
              </a:rPr>
              <a:t>，求通过灯丝的电流。</a:t>
            </a:r>
            <a:endParaRPr lang="zh-CN" altLang="en-US" sz="2800" b="1" noProof="0" dirty="0">
              <a:latin typeface="微软雅黑" panose="020B0503020204020204" charset="-122"/>
              <a:ea typeface="微软雅黑" panose="020B0503020204020204" charset="-122"/>
              <a:cs typeface="微软雅黑" panose="020B0503020204020204" charset="-122"/>
              <a:sym typeface="+mn-ea"/>
            </a:endParaRPr>
          </a:p>
        </p:txBody>
      </p:sp>
      <p:grpSp>
        <p:nvGrpSpPr>
          <p:cNvPr id="9" name="组合 8"/>
          <p:cNvGrpSpPr/>
          <p:nvPr/>
        </p:nvGrpSpPr>
        <p:grpSpPr>
          <a:xfrm>
            <a:off x="765810" y="2393950"/>
            <a:ext cx="548005" cy="482600"/>
            <a:chOff x="1108" y="1827"/>
            <a:chExt cx="1871" cy="794"/>
          </a:xfrm>
        </p:grpSpPr>
        <p:sp>
          <p:nvSpPr>
            <p:cNvPr id="10" name="圆角矩形 9"/>
            <p:cNvSpPr/>
            <p:nvPr/>
          </p:nvSpPr>
          <p:spPr>
            <a:xfrm>
              <a:off x="1108" y="1827"/>
              <a:ext cx="1685" cy="794"/>
            </a:xfrm>
            <a:prstGeom prst="roundRect">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11" name="文本框 10"/>
            <p:cNvSpPr txBox="1"/>
            <p:nvPr/>
          </p:nvSpPr>
          <p:spPr>
            <a:xfrm>
              <a:off x="1157" y="1846"/>
              <a:ext cx="1822" cy="757"/>
            </a:xfrm>
            <a:prstGeom prst="rect">
              <a:avLst/>
            </a:prstGeom>
            <a:noFill/>
          </p:spPr>
          <p:txBody>
            <a:bodyPr wrap="square" rtlCol="0">
              <a:spAutoFit/>
            </a:bodyPr>
            <a:p>
              <a:r>
                <a:rPr lang="zh-CN" altLang="en-US" sz="2400" b="1"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mn-ea"/>
                </a:rPr>
                <a:t>解</a:t>
              </a:r>
              <a:endParaRPr lang="zh-CN" altLang="en-US" sz="2400" b="1"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mn-ea"/>
              </a:endParaRPr>
            </a:p>
          </p:txBody>
        </p:sp>
      </p:grpSp>
      <p:sp>
        <p:nvSpPr>
          <p:cNvPr id="12" name="文本框 11"/>
          <p:cNvSpPr txBox="1"/>
          <p:nvPr/>
        </p:nvSpPr>
        <p:spPr>
          <a:xfrm>
            <a:off x="1515745" y="2241550"/>
            <a:ext cx="7633335" cy="1986280"/>
          </a:xfrm>
          <a:prstGeom prst="rect">
            <a:avLst/>
          </a:prstGeom>
          <a:noFill/>
        </p:spPr>
        <p:txBody>
          <a:bodyPr wrap="square" rtlCol="0">
            <a:spAutoFit/>
          </a:bodyPr>
          <a:p>
            <a:pPr>
              <a:lnSpc>
                <a:spcPct val="110000"/>
              </a:lnSpc>
            </a:pPr>
            <a:r>
              <a:rPr lang="zh-CN" altLang="en-US" sz="2800">
                <a:latin typeface="微软雅黑" panose="020B0503020204020204" charset="-122"/>
                <a:ea typeface="微软雅黑" panose="020B0503020204020204" charset="-122"/>
                <a:cs typeface="微软雅黑" panose="020B0503020204020204" charset="-122"/>
              </a:rPr>
              <a:t>已知灯丝两端电压U＝12V，</a:t>
            </a:r>
            <a:endParaRPr lang="zh-CN" altLang="en-US" sz="2800">
              <a:latin typeface="微软雅黑" panose="020B0503020204020204" charset="-122"/>
              <a:ea typeface="微软雅黑" panose="020B0503020204020204" charset="-122"/>
              <a:cs typeface="微软雅黑" panose="020B0503020204020204" charset="-122"/>
            </a:endParaRPr>
          </a:p>
          <a:p>
            <a:pPr>
              <a:lnSpc>
                <a:spcPct val="110000"/>
              </a:lnSpc>
            </a:pPr>
            <a:r>
              <a:rPr lang="zh-CN" altLang="en-US" sz="2800">
                <a:latin typeface="微软雅黑" panose="020B0503020204020204" charset="-122"/>
                <a:ea typeface="微软雅黑" panose="020B0503020204020204" charset="-122"/>
                <a:cs typeface="微软雅黑" panose="020B0503020204020204" charset="-122"/>
              </a:rPr>
              <a:t>灯丝电阻R＝30Ω。</a:t>
            </a:r>
            <a:endParaRPr lang="zh-CN" altLang="en-US" sz="2800">
              <a:latin typeface="微软雅黑" panose="020B0503020204020204" charset="-122"/>
              <a:ea typeface="微软雅黑" panose="020B0503020204020204" charset="-122"/>
              <a:cs typeface="微软雅黑" panose="020B0503020204020204" charset="-122"/>
            </a:endParaRPr>
          </a:p>
          <a:p>
            <a:pPr>
              <a:lnSpc>
                <a:spcPct val="110000"/>
              </a:lnSpc>
            </a:pPr>
            <a:r>
              <a:rPr lang="zh-CN" altLang="en-US" sz="2800">
                <a:latin typeface="微软雅黑" panose="020B0503020204020204" charset="-122"/>
                <a:ea typeface="微软雅黑" panose="020B0503020204020204" charset="-122"/>
                <a:cs typeface="微软雅黑" panose="020B0503020204020204" charset="-122"/>
              </a:rPr>
              <a:t>根据欧姆定律，可求得通过灯丝的</a:t>
            </a:r>
            <a:endParaRPr lang="zh-CN" altLang="en-US" sz="2800">
              <a:latin typeface="微软雅黑" panose="020B0503020204020204" charset="-122"/>
              <a:ea typeface="微软雅黑" panose="020B0503020204020204" charset="-122"/>
              <a:cs typeface="微软雅黑" panose="020B0503020204020204" charset="-122"/>
            </a:endParaRPr>
          </a:p>
          <a:p>
            <a:pPr>
              <a:lnSpc>
                <a:spcPct val="110000"/>
              </a:lnSpc>
            </a:pPr>
            <a:r>
              <a:rPr lang="zh-CN" altLang="en-US" sz="2800">
                <a:latin typeface="微软雅黑" panose="020B0503020204020204" charset="-122"/>
                <a:ea typeface="微软雅黑" panose="020B0503020204020204" charset="-122"/>
                <a:cs typeface="微软雅黑" panose="020B0503020204020204" charset="-122"/>
              </a:rPr>
              <a:t>电流。</a:t>
            </a:r>
            <a:endParaRPr lang="zh-CN" altLang="en-US" sz="2800">
              <a:latin typeface="微软雅黑" panose="020B0503020204020204" charset="-122"/>
              <a:ea typeface="微软雅黑" panose="020B0503020204020204" charset="-122"/>
              <a:cs typeface="微软雅黑" panose="020B0503020204020204" charset="-122"/>
            </a:endParaRPr>
          </a:p>
        </p:txBody>
      </p:sp>
      <p:graphicFrame>
        <p:nvGraphicFramePr>
          <p:cNvPr id="13" name="对象 12">
            <a:hlinkClick r:id="" action="ppaction://ole?verb="/>
          </p:cNvPr>
          <p:cNvGraphicFramePr>
            <a:graphicFrameLocks noChangeAspect="1"/>
          </p:cNvGraphicFramePr>
          <p:nvPr/>
        </p:nvGraphicFramePr>
        <p:xfrm>
          <a:off x="1918970" y="3914140"/>
          <a:ext cx="3752215" cy="1097915"/>
        </p:xfrm>
        <a:graphic>
          <a:graphicData uri="http://schemas.openxmlformats.org/presentationml/2006/ole">
            <mc:AlternateContent xmlns:mc="http://schemas.openxmlformats.org/markup-compatibility/2006">
              <mc:Choice xmlns:v="urn:schemas-microsoft-com:vml" Requires="v">
                <p:oleObj spid="_x0000_s2049" name="" r:id="rId1" imgW="1346200" imgH="393700" progId="Equation.KSEE3">
                  <p:embed/>
                </p:oleObj>
              </mc:Choice>
              <mc:Fallback>
                <p:oleObj name="" r:id="rId1" imgW="1346200" imgH="393700" progId="Equation.KSEE3">
                  <p:embed/>
                  <p:pic>
                    <p:nvPicPr>
                      <p:cNvPr id="0" name="图片 2048"/>
                      <p:cNvPicPr/>
                      <p:nvPr/>
                    </p:nvPicPr>
                    <p:blipFill>
                      <a:blip r:embed="rId2"/>
                      <a:stretch>
                        <a:fillRect/>
                      </a:stretch>
                    </p:blipFill>
                    <p:spPr>
                      <a:xfrm>
                        <a:off x="1918970" y="3914140"/>
                        <a:ext cx="3752215" cy="1097915"/>
                      </a:xfrm>
                      <a:prstGeom prst="rect">
                        <a:avLst/>
                      </a:prstGeom>
                    </p:spPr>
                  </p:pic>
                </p:oleObj>
              </mc:Fallback>
            </mc:AlternateContent>
          </a:graphicData>
        </a:graphic>
      </p:graphicFrame>
      <p:grpSp>
        <p:nvGrpSpPr>
          <p:cNvPr id="14" name="组合 13"/>
          <p:cNvGrpSpPr/>
          <p:nvPr/>
        </p:nvGrpSpPr>
        <p:grpSpPr>
          <a:xfrm>
            <a:off x="738505" y="5257165"/>
            <a:ext cx="548005" cy="482600"/>
            <a:chOff x="1108" y="1827"/>
            <a:chExt cx="1871" cy="794"/>
          </a:xfrm>
        </p:grpSpPr>
        <p:sp>
          <p:nvSpPr>
            <p:cNvPr id="15" name="圆角矩形 14"/>
            <p:cNvSpPr/>
            <p:nvPr/>
          </p:nvSpPr>
          <p:spPr>
            <a:xfrm>
              <a:off x="1108" y="1827"/>
              <a:ext cx="1685" cy="794"/>
            </a:xfrm>
            <a:prstGeom prst="roundRect">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16" name="文本框 15"/>
            <p:cNvSpPr txBox="1"/>
            <p:nvPr/>
          </p:nvSpPr>
          <p:spPr>
            <a:xfrm>
              <a:off x="1157" y="1846"/>
              <a:ext cx="1822" cy="757"/>
            </a:xfrm>
            <a:prstGeom prst="rect">
              <a:avLst/>
            </a:prstGeom>
            <a:noFill/>
          </p:spPr>
          <p:txBody>
            <a:bodyPr wrap="square" rtlCol="0">
              <a:spAutoFit/>
            </a:bodyPr>
            <a:p>
              <a:r>
                <a:rPr lang="zh-CN" altLang="en-US" sz="2400" b="1"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mn-ea"/>
                </a:rPr>
                <a:t>答</a:t>
              </a:r>
              <a:endParaRPr lang="zh-CN" altLang="en-US" sz="2400" b="1"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mn-ea"/>
              </a:endParaRPr>
            </a:p>
          </p:txBody>
        </p:sp>
      </p:grpSp>
      <p:sp>
        <p:nvSpPr>
          <p:cNvPr id="17" name="文本框 16"/>
          <p:cNvSpPr txBox="1"/>
          <p:nvPr/>
        </p:nvSpPr>
        <p:spPr>
          <a:xfrm>
            <a:off x="1486535" y="5217795"/>
            <a:ext cx="3891915" cy="521970"/>
          </a:xfrm>
          <a:prstGeom prst="rect">
            <a:avLst/>
          </a:prstGeom>
          <a:noFill/>
        </p:spPr>
        <p:txBody>
          <a:bodyPr wrap="square" rtlCol="0">
            <a:spAutoFit/>
          </a:bodyPr>
          <a:p>
            <a:r>
              <a:rPr lang="zh-CN" altLang="en-US" sz="2800">
                <a:latin typeface="微软雅黑" panose="020B0503020204020204" charset="-122"/>
                <a:ea typeface="微软雅黑" panose="020B0503020204020204" charset="-122"/>
                <a:cs typeface="微软雅黑" panose="020B0503020204020204" charset="-122"/>
              </a:rPr>
              <a:t>通过灯丝的电流是0.4A。</a:t>
            </a:r>
            <a:endParaRPr lang="en-US" altLang="zh-CN" sz="2800">
              <a:latin typeface="微软雅黑" panose="020B0503020204020204" charset="-122"/>
              <a:ea typeface="微软雅黑" panose="020B0503020204020204" charset="-122"/>
              <a:cs typeface="微软雅黑" panose="020B0503020204020204" charset="-122"/>
            </a:endParaRPr>
          </a:p>
        </p:txBody>
      </p:sp>
      <p:sp>
        <p:nvSpPr>
          <p:cNvPr id="18" name="矩形标注 17"/>
          <p:cNvSpPr/>
          <p:nvPr/>
        </p:nvSpPr>
        <p:spPr>
          <a:xfrm>
            <a:off x="7649845" y="2068195"/>
            <a:ext cx="4264660" cy="2748915"/>
          </a:xfrm>
          <a:prstGeom prst="wedgeRectCallout">
            <a:avLst>
              <a:gd name="adj1" fmla="val -65038"/>
              <a:gd name="adj2" fmla="val -17683"/>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19" name="文本框 18"/>
          <p:cNvSpPr txBox="1"/>
          <p:nvPr/>
        </p:nvSpPr>
        <p:spPr>
          <a:xfrm>
            <a:off x="7743825" y="2448560"/>
            <a:ext cx="4170680" cy="1986280"/>
          </a:xfrm>
          <a:prstGeom prst="rect">
            <a:avLst/>
          </a:prstGeom>
          <a:noFill/>
        </p:spPr>
        <p:txBody>
          <a:bodyPr wrap="square" rtlCol="0">
            <a:spAutoFit/>
          </a:bodyPr>
          <a:p>
            <a:pPr>
              <a:lnSpc>
                <a:spcPct val="110000"/>
              </a:lnSpc>
            </a:pPr>
            <a:r>
              <a:rPr lang="zh-CN" altLang="en-US" sz="2800">
                <a:solidFill>
                  <a:schemeClr val="bg1"/>
                </a:solidFill>
                <a:latin typeface="微软雅黑" panose="020B0503020204020204" charset="-122"/>
                <a:ea typeface="微软雅黑" panose="020B0503020204020204" charset="-122"/>
              </a:rPr>
              <a:t>由欧姆定律我们看到，</a:t>
            </a:r>
            <a:endParaRPr lang="zh-CN" altLang="en-US" sz="2800">
              <a:solidFill>
                <a:schemeClr val="bg1"/>
              </a:solidFill>
              <a:latin typeface="微软雅黑" panose="020B0503020204020204" charset="-122"/>
              <a:ea typeface="微软雅黑" panose="020B0503020204020204" charset="-122"/>
            </a:endParaRPr>
          </a:p>
          <a:p>
            <a:pPr>
              <a:lnSpc>
                <a:spcPct val="110000"/>
              </a:lnSpc>
            </a:pPr>
            <a:r>
              <a:rPr lang="zh-CN" altLang="en-US" sz="2800">
                <a:solidFill>
                  <a:schemeClr val="bg1"/>
                </a:solidFill>
                <a:latin typeface="微软雅黑" panose="020B0503020204020204" charset="-122"/>
                <a:ea typeface="微软雅黑" panose="020B0503020204020204" charset="-122"/>
              </a:rPr>
              <a:t>在电源电压不变的情况下，</a:t>
            </a:r>
            <a:endParaRPr lang="zh-CN" altLang="en-US" sz="2800">
              <a:solidFill>
                <a:schemeClr val="bg1"/>
              </a:solidFill>
              <a:latin typeface="微软雅黑" panose="020B0503020204020204" charset="-122"/>
              <a:ea typeface="微软雅黑" panose="020B0503020204020204" charset="-122"/>
            </a:endParaRPr>
          </a:p>
          <a:p>
            <a:pPr>
              <a:lnSpc>
                <a:spcPct val="110000"/>
              </a:lnSpc>
            </a:pPr>
            <a:r>
              <a:rPr lang="zh-CN" altLang="en-US" sz="2800">
                <a:solidFill>
                  <a:schemeClr val="bg1"/>
                </a:solidFill>
                <a:latin typeface="微软雅黑" panose="020B0503020204020204" charset="-122"/>
                <a:ea typeface="微软雅黑" panose="020B0503020204020204" charset="-122"/>
              </a:rPr>
              <a:t>可以通过改变电路中的</a:t>
            </a:r>
            <a:endParaRPr lang="zh-CN" altLang="en-US" sz="2800">
              <a:solidFill>
                <a:schemeClr val="bg1"/>
              </a:solidFill>
              <a:latin typeface="微软雅黑" panose="020B0503020204020204" charset="-122"/>
              <a:ea typeface="微软雅黑" panose="020B0503020204020204" charset="-122"/>
            </a:endParaRPr>
          </a:p>
          <a:p>
            <a:pPr>
              <a:lnSpc>
                <a:spcPct val="110000"/>
              </a:lnSpc>
            </a:pPr>
            <a:r>
              <a:rPr lang="zh-CN" altLang="en-US" sz="2800">
                <a:solidFill>
                  <a:schemeClr val="bg1"/>
                </a:solidFill>
                <a:latin typeface="微软雅黑" panose="020B0503020204020204" charset="-122"/>
                <a:ea typeface="微软雅黑" panose="020B0503020204020204" charset="-122"/>
              </a:rPr>
              <a:t>电阻来改变电流。</a:t>
            </a:r>
            <a:endParaRPr lang="zh-CN" altLang="en-US" sz="2800">
              <a:solidFill>
                <a:schemeClr val="bg1"/>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par>
                                <p:cTn id="8" presetID="3" presetClass="entr" presetSubtype="1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linds(horizont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linds(horizontal)">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500" fill="hold"/>
                                        <p:tgtEl>
                                          <p:spTgt spid="18"/>
                                        </p:tgtEl>
                                        <p:attrNameLst>
                                          <p:attrName>ppt_x</p:attrName>
                                        </p:attrNameLst>
                                      </p:cBhvr>
                                      <p:tavLst>
                                        <p:tav tm="0">
                                          <p:val>
                                            <p:strVal val="#ppt_x"/>
                                          </p:val>
                                        </p:tav>
                                        <p:tav tm="100000">
                                          <p:val>
                                            <p:strVal val="#ppt_x"/>
                                          </p:val>
                                        </p:tav>
                                      </p:tavLst>
                                    </p:anim>
                                    <p:anim calcmode="lin" valueType="num">
                                      <p:cBhvr additive="base">
                                        <p:cTn id="21" dur="500" fill="hold"/>
                                        <p:tgtEl>
                                          <p:spTgt spid="18"/>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ppt_x"/>
                                          </p:val>
                                        </p:tav>
                                        <p:tav tm="100000">
                                          <p:val>
                                            <p:strVal val="#ppt_x"/>
                                          </p:val>
                                        </p:tav>
                                      </p:tavLst>
                                    </p:anim>
                                    <p:anim calcmode="lin" valueType="num">
                                      <p:cBhvr additive="base">
                                        <p:cTn id="2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P spid="18" grpId="0" bldLvl="0" animBg="1"/>
      <p:bldP spid="19" grpId="0"/>
    </p:bldLst>
  </p:timing>
</p:sld>
</file>

<file path=ppt/tags/tag1.xml><?xml version="1.0" encoding="utf-8"?>
<p:tagLst xmlns:p="http://schemas.openxmlformats.org/presentationml/2006/main">
  <p:tag name="KSO_WM_DOC_GUID" val="{cd23a877-65c4-47ba-be42-0a86142b3415}"/>
</p:tagLst>
</file>

<file path=ppt/theme/theme1.xml><?xml version="1.0" encoding="utf-8"?>
<a:theme xmlns:a="http://schemas.openxmlformats.org/drawingml/2006/main" name="Office 主题​​">
  <a:themeElements>
    <a:clrScheme name="自定义 3">
      <a:dk1>
        <a:srgbClr val="000000"/>
      </a:dk1>
      <a:lt1>
        <a:srgbClr val="FFFFFF"/>
      </a:lt1>
      <a:dk2>
        <a:srgbClr val="778495"/>
      </a:dk2>
      <a:lt2>
        <a:srgbClr val="F0F0F0"/>
      </a:lt2>
      <a:accent1>
        <a:srgbClr val="159F18"/>
      </a:accent1>
      <a:accent2>
        <a:srgbClr val="6DC01A"/>
      </a:accent2>
      <a:accent3>
        <a:srgbClr val="5EB408"/>
      </a:accent3>
      <a:accent4>
        <a:srgbClr val="8BBD1D"/>
      </a:accent4>
      <a:accent5>
        <a:srgbClr val="8ABF13"/>
      </a:accent5>
      <a:accent6>
        <a:srgbClr val="ACEB0F"/>
      </a:accent6>
      <a:hlink>
        <a:srgbClr val="000000"/>
      </a:hlink>
      <a:folHlink>
        <a:srgbClr val="BFBFBF"/>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1346</Words>
  <Application>WPS 演示</Application>
  <PresentationFormat>自定义</PresentationFormat>
  <Paragraphs>180</Paragraphs>
  <Slides>14</Slides>
  <Notes>16</Notes>
  <HiddenSlides>0</HiddenSlides>
  <MMClips>0</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6</vt:i4>
      </vt:variant>
      <vt:variant>
        <vt:lpstr>幻灯片标题</vt:lpstr>
      </vt:variant>
      <vt:variant>
        <vt:i4>14</vt:i4>
      </vt:variant>
    </vt:vector>
  </HeadingPairs>
  <TitlesOfParts>
    <vt:vector size="31" baseType="lpstr">
      <vt:lpstr>Arial</vt:lpstr>
      <vt:lpstr>宋体</vt:lpstr>
      <vt:lpstr>Wingdings</vt:lpstr>
      <vt:lpstr>微软雅黑</vt:lpstr>
      <vt:lpstr>黑体</vt:lpstr>
      <vt:lpstr>Agency FB</vt:lpstr>
      <vt:lpstr>Malgun Gothic</vt:lpstr>
      <vt:lpstr>幼圆</vt:lpstr>
      <vt:lpstr>微软雅黑 Light</vt:lpstr>
      <vt:lpstr>Arial Unicode MS</vt:lpstr>
      <vt:lpstr>Office 主题​​</vt:lpstr>
      <vt:lpstr>Equation.KSEE3</vt:lpstr>
      <vt:lpstr>Equation.KSEE3</vt:lpstr>
      <vt:lpstr>Equation.KSEE3</vt:lpstr>
      <vt:lpstr>Equation.KSEE3</vt:lpstr>
      <vt:lpstr>Equation.KSEE3</vt:lpstr>
      <vt:lpstr>Equation.KSEE3</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1.10信息化教师说课05PPT</dc:title>
  <dc:creator>Administrator</dc:creator>
  <cp:lastModifiedBy>Administrator</cp:lastModifiedBy>
  <cp:revision>268</cp:revision>
  <dcterms:created xsi:type="dcterms:W3CDTF">2018-01-10T07:31:00Z</dcterms:created>
  <dcterms:modified xsi:type="dcterms:W3CDTF">2019-09-03T07:09:27Z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2052-11.1.0.8976</vt:lpwstr>
  </property>
</Properties>
</file>