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257" r:id="rId4"/>
    <p:sldId id="325" r:id="rId5"/>
    <p:sldId id="323" r:id="rId6"/>
    <p:sldId id="326" r:id="rId7"/>
    <p:sldId id="327" r:id="rId8"/>
    <p:sldId id="328" r:id="rId9"/>
    <p:sldId id="329" r:id="rId10"/>
    <p:sldId id="330" r:id="rId11"/>
    <p:sldId id="350" r:id="rId12"/>
    <p:sldId id="356" r:id="rId13"/>
    <p:sldId id="357" r:id="rId14"/>
    <p:sldId id="349" r:id="rId15"/>
    <p:sldId id="333" r:id="rId16"/>
    <p:sldId id="359" r:id="rId17"/>
    <p:sldId id="361" r:id="rId18"/>
    <p:sldId id="351" r:id="rId19"/>
    <p:sldId id="352" r:id="rId20"/>
    <p:sldId id="353" r:id="rId21"/>
    <p:sldId id="354" r:id="rId22"/>
    <p:sldId id="335" r:id="rId23"/>
    <p:sldId id="337" r:id="rId24"/>
    <p:sldId id="338" r:id="rId25"/>
    <p:sldId id="339" r:id="rId26"/>
    <p:sldId id="340" r:id="rId27"/>
    <p:sldId id="341" r:id="rId28"/>
    <p:sldId id="343" r:id="rId29"/>
    <p:sldId id="358" r:id="rId30"/>
    <p:sldId id="344" r:id="rId31"/>
    <p:sldId id="346" r:id="rId32"/>
    <p:sldId id="345" r:id="rId3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F5FB"/>
    <a:srgbClr val="CC00FF"/>
    <a:srgbClr val="3000B8"/>
    <a:srgbClr val="0070C0"/>
    <a:srgbClr val="0E98D6"/>
    <a:srgbClr val="FF9900"/>
    <a:srgbClr val="009FB9"/>
    <a:srgbClr val="DF59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58FC8-9C41-4DE8-A5BC-5C78D8E8A7F7}" type="doc">
      <dgm:prSet loTypeId="urn:microsoft.com/office/officeart/2005/8/layout/hierarchy2#1" loCatId="hierarchy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2BAB42D6-5403-4648-BF60-C8E39EF1DEEE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smtClean="0"/>
            <a:t>温度</a:t>
          </a:r>
          <a:endParaRPr lang="zh-CN" altLang="en-US" sz="2400" dirty="0"/>
        </a:p>
      </dgm:t>
    </dgm:pt>
    <dgm:pt modelId="{1E4B3054-069D-44BA-8F73-36EBB37DEAEC}" type="parTrans" cxnId="{13572C6D-4AEE-4B0B-82FB-5EC2CBF631DC}">
      <dgm:prSet/>
      <dgm:spPr/>
      <dgm:t>
        <a:bodyPr/>
        <a:lstStyle/>
        <a:p>
          <a:endParaRPr lang="zh-CN" altLang="en-US"/>
        </a:p>
      </dgm:t>
    </dgm:pt>
    <dgm:pt modelId="{B4A20407-800E-4074-8D96-C2E25B32397E}" type="sibTrans" cxnId="{13572C6D-4AEE-4B0B-82FB-5EC2CBF631DC}">
      <dgm:prSet/>
      <dgm:spPr/>
      <dgm:t>
        <a:bodyPr/>
        <a:lstStyle/>
        <a:p>
          <a:endParaRPr lang="zh-CN" altLang="en-US"/>
        </a:p>
      </dgm:t>
    </dgm:pt>
    <dgm:pt modelId="{F6178EC7-10FE-407D-8E21-6DFB6BB9E5C7}">
      <dgm:prSet phldrT="[文本]"/>
      <dgm:spPr/>
      <dgm:t>
        <a:bodyPr/>
        <a:lstStyle/>
        <a:p>
          <a:r>
            <a:rPr lang="zh-CN" altLang="en-US" smtClean="0"/>
            <a:t>温度计</a:t>
          </a:r>
          <a:endParaRPr lang="zh-CN" altLang="en-US" dirty="0"/>
        </a:p>
      </dgm:t>
    </dgm:pt>
    <dgm:pt modelId="{C99E5498-9853-40FA-A4BF-FA9B2510F86C}" type="parTrans" cxnId="{EC1BBF93-9F37-4814-A680-F3134CA7BFA8}">
      <dgm:prSet/>
      <dgm:spPr/>
      <dgm:t>
        <a:bodyPr/>
        <a:lstStyle/>
        <a:p>
          <a:endParaRPr lang="zh-CN" altLang="en-US"/>
        </a:p>
      </dgm:t>
    </dgm:pt>
    <dgm:pt modelId="{9D6FEC72-20AB-47C0-B4E2-FBE75A0A2BDF}" type="sibTrans" cxnId="{EC1BBF93-9F37-4814-A680-F3134CA7BFA8}">
      <dgm:prSet/>
      <dgm:spPr/>
      <dgm:t>
        <a:bodyPr/>
        <a:lstStyle/>
        <a:p>
          <a:endParaRPr lang="zh-CN" altLang="en-US"/>
        </a:p>
      </dgm:t>
    </dgm:pt>
    <dgm:pt modelId="{13E5F75A-0020-4BEC-90C2-0035B36C748D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制作原理</a:t>
          </a:r>
          <a:endParaRPr lang="zh-CN" altLang="en-US" dirty="0">
            <a:solidFill>
              <a:schemeClr val="bg1"/>
            </a:solidFill>
          </a:endParaRPr>
        </a:p>
      </dgm:t>
    </dgm:pt>
    <dgm:pt modelId="{E169C169-4833-4D0B-B081-717385AF455B}" type="parTrans" cxnId="{B6129398-A446-4CAE-9947-F75C1DF43FA7}">
      <dgm:prSet/>
      <dgm:spPr/>
      <dgm:t>
        <a:bodyPr/>
        <a:lstStyle/>
        <a:p>
          <a:endParaRPr lang="zh-CN" altLang="en-US"/>
        </a:p>
      </dgm:t>
    </dgm:pt>
    <dgm:pt modelId="{A10A30C4-922E-4A02-851D-CC74E8244BA3}" type="sibTrans" cxnId="{B6129398-A446-4CAE-9947-F75C1DF43FA7}">
      <dgm:prSet/>
      <dgm:spPr/>
      <dgm:t>
        <a:bodyPr/>
        <a:lstStyle/>
        <a:p>
          <a:endParaRPr lang="zh-CN" altLang="en-US"/>
        </a:p>
      </dgm:t>
    </dgm:pt>
    <dgm:pt modelId="{92740C6C-29E8-4389-98A6-7A57DF12397D}">
      <dgm:prSet phldrT="[文本]"/>
      <dgm:spPr/>
      <dgm:t>
        <a:bodyPr/>
        <a:lstStyle/>
        <a:p>
          <a:r>
            <a:rPr lang="zh-CN" altLang="en-US" smtClean="0"/>
            <a:t>摄氏温度</a:t>
          </a:r>
          <a:endParaRPr lang="zh-CN" altLang="en-US" dirty="0"/>
        </a:p>
      </dgm:t>
    </dgm:pt>
    <dgm:pt modelId="{5812A34B-34C8-488A-8ABF-66A950EB2E23}" type="parTrans" cxnId="{5B8066DE-7E54-49D8-AD84-520C198E35A8}">
      <dgm:prSet/>
      <dgm:spPr/>
      <dgm:t>
        <a:bodyPr/>
        <a:lstStyle/>
        <a:p>
          <a:endParaRPr lang="zh-CN" altLang="en-US"/>
        </a:p>
      </dgm:t>
    </dgm:pt>
    <dgm:pt modelId="{6F6E18B9-7D1C-4429-8194-9696EA10C093}" type="sibTrans" cxnId="{5B8066DE-7E54-49D8-AD84-520C198E35A8}">
      <dgm:prSet/>
      <dgm:spPr/>
      <dgm:t>
        <a:bodyPr/>
        <a:lstStyle/>
        <a:p>
          <a:endParaRPr lang="zh-CN" altLang="en-US"/>
        </a:p>
      </dgm:t>
    </dgm:pt>
    <dgm:pt modelId="{65844143-0644-4A58-A372-EA7B0AF8143B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规定</a:t>
          </a:r>
          <a:endParaRPr lang="zh-CN" altLang="en-US" dirty="0">
            <a:solidFill>
              <a:schemeClr val="bg1"/>
            </a:solidFill>
          </a:endParaRPr>
        </a:p>
      </dgm:t>
    </dgm:pt>
    <dgm:pt modelId="{4C52B10C-C1A5-4C15-9040-A5CCD0293DDA}" type="parTrans" cxnId="{93A68DA6-FEC1-45B7-85BE-A7BD0570F6FC}">
      <dgm:prSet/>
      <dgm:spPr/>
      <dgm:t>
        <a:bodyPr/>
        <a:lstStyle/>
        <a:p>
          <a:endParaRPr lang="zh-CN" altLang="en-US"/>
        </a:p>
      </dgm:t>
    </dgm:pt>
    <dgm:pt modelId="{E369FBDE-1F45-4426-AF9F-D1DBA89195E8}" type="sibTrans" cxnId="{93A68DA6-FEC1-45B7-85BE-A7BD0570F6FC}">
      <dgm:prSet/>
      <dgm:spPr/>
      <dgm:t>
        <a:bodyPr/>
        <a:lstStyle/>
        <a:p>
          <a:endParaRPr lang="zh-CN" altLang="en-US"/>
        </a:p>
      </dgm:t>
    </dgm:pt>
    <dgm:pt modelId="{F0DA6A77-D254-4DF6-9CD2-6AA21670FC49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读法</a:t>
          </a:r>
          <a:endParaRPr lang="zh-CN" altLang="en-US" dirty="0">
            <a:solidFill>
              <a:schemeClr val="bg1"/>
            </a:solidFill>
          </a:endParaRPr>
        </a:p>
      </dgm:t>
    </dgm:pt>
    <dgm:pt modelId="{1BA17120-7312-4BD3-B484-7BB81F6A07B1}" type="parTrans" cxnId="{43CBDDC5-E5A5-4E21-8323-34EA935AAE1A}">
      <dgm:prSet/>
      <dgm:spPr/>
      <dgm:t>
        <a:bodyPr/>
        <a:lstStyle/>
        <a:p>
          <a:endParaRPr lang="zh-CN" altLang="en-US"/>
        </a:p>
      </dgm:t>
    </dgm:pt>
    <dgm:pt modelId="{556D82C0-D2C4-40B3-A82D-5E8211B43149}" type="sibTrans" cxnId="{43CBDDC5-E5A5-4E21-8323-34EA935AAE1A}">
      <dgm:prSet/>
      <dgm:spPr/>
      <dgm:t>
        <a:bodyPr/>
        <a:lstStyle/>
        <a:p>
          <a:endParaRPr lang="zh-CN" altLang="en-US"/>
        </a:p>
      </dgm:t>
    </dgm:pt>
    <dgm:pt modelId="{43622F2A-60D2-4F13-8409-77F53BF96D61}">
      <dgm:prSet/>
      <dgm:spPr/>
      <dgm:t>
        <a:bodyPr/>
        <a:lstStyle/>
        <a:p>
          <a:r>
            <a:rPr lang="zh-CN" altLang="en-US" smtClean="0"/>
            <a:t>温度计的使用</a:t>
          </a:r>
          <a:endParaRPr lang="zh-CN" altLang="en-US"/>
        </a:p>
      </dgm:t>
    </dgm:pt>
    <dgm:pt modelId="{75C0E6EA-B89F-4091-98A9-E23B9AB2D369}" type="parTrans" cxnId="{90B9F0A6-72DE-4CE4-8494-7AC50E4754F3}">
      <dgm:prSet/>
      <dgm:spPr/>
      <dgm:t>
        <a:bodyPr/>
        <a:lstStyle/>
        <a:p>
          <a:endParaRPr lang="zh-CN" altLang="en-US"/>
        </a:p>
      </dgm:t>
    </dgm:pt>
    <dgm:pt modelId="{E401C317-0080-4CBB-BDD9-97F2A708E606}" type="sibTrans" cxnId="{90B9F0A6-72DE-4CE4-8494-7AC50E4754F3}">
      <dgm:prSet/>
      <dgm:spPr/>
      <dgm:t>
        <a:bodyPr/>
        <a:lstStyle/>
        <a:p>
          <a:endParaRPr lang="zh-CN" altLang="en-US"/>
        </a:p>
      </dgm:t>
    </dgm:pt>
    <dgm:pt modelId="{F63A238C-CF1B-4554-A755-B092DF14E933}">
      <dgm:prSet/>
      <dgm:spPr/>
      <dgm:t>
        <a:bodyPr/>
        <a:lstStyle/>
        <a:p>
          <a:r>
            <a:rPr lang="zh-CN" altLang="en-US" smtClean="0"/>
            <a:t>体温计</a:t>
          </a:r>
          <a:endParaRPr lang="zh-CN" altLang="en-US"/>
        </a:p>
      </dgm:t>
    </dgm:pt>
    <dgm:pt modelId="{12AA2C52-91BE-402B-AD61-A160CEFBC4BE}" type="parTrans" cxnId="{DC4E9AB8-1A89-4F08-9294-22BAF6F070C8}">
      <dgm:prSet/>
      <dgm:spPr/>
      <dgm:t>
        <a:bodyPr/>
        <a:lstStyle/>
        <a:p>
          <a:endParaRPr lang="zh-CN" altLang="en-US"/>
        </a:p>
      </dgm:t>
    </dgm:pt>
    <dgm:pt modelId="{83D8FFDC-EA07-4707-B5EC-3B9D1CE9771F}" type="sibTrans" cxnId="{DC4E9AB8-1A89-4F08-9294-22BAF6F070C8}">
      <dgm:prSet/>
      <dgm:spPr/>
      <dgm:t>
        <a:bodyPr/>
        <a:lstStyle/>
        <a:p>
          <a:endParaRPr lang="zh-CN" altLang="en-US"/>
        </a:p>
      </dgm:t>
    </dgm:pt>
    <dgm:pt modelId="{5556D76D-594A-44CC-886D-32C482F49FEC}">
      <dgm:prSet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常见温度计</a:t>
          </a:r>
          <a:endParaRPr lang="zh-CN" altLang="en-US" dirty="0">
            <a:solidFill>
              <a:schemeClr val="bg1"/>
            </a:solidFill>
          </a:endParaRPr>
        </a:p>
      </dgm:t>
    </dgm:pt>
    <dgm:pt modelId="{E1A2525B-B826-4FAA-8800-06B053C4581B}" type="parTrans" cxnId="{5FC74C50-7CC1-4E6D-9E1F-1F75A171933A}">
      <dgm:prSet/>
      <dgm:spPr/>
      <dgm:t>
        <a:bodyPr/>
        <a:lstStyle/>
        <a:p>
          <a:endParaRPr lang="zh-CN" altLang="en-US"/>
        </a:p>
      </dgm:t>
    </dgm:pt>
    <dgm:pt modelId="{BBC55BCB-0583-4D86-8534-8E09B2B5121A}" type="sibTrans" cxnId="{5FC74C50-7CC1-4E6D-9E1F-1F75A171933A}">
      <dgm:prSet/>
      <dgm:spPr/>
      <dgm:t>
        <a:bodyPr/>
        <a:lstStyle/>
        <a:p>
          <a:endParaRPr lang="zh-CN" altLang="en-US"/>
        </a:p>
      </dgm:t>
    </dgm:pt>
    <dgm:pt modelId="{7636D88E-ADFD-42EC-8BC2-BFA7B2717E56}">
      <dgm:prSet/>
      <dgm:spPr/>
      <dgm:t>
        <a:bodyPr/>
        <a:lstStyle/>
        <a:p>
          <a:r>
            <a:rPr lang="zh-CN" altLang="en-US" dirty="0" smtClean="0">
              <a:solidFill>
                <a:srgbClr val="3000B8"/>
              </a:solidFill>
            </a:rPr>
            <a:t>实验室常见温度计</a:t>
          </a:r>
          <a:endParaRPr lang="zh-CN" altLang="en-US" dirty="0">
            <a:solidFill>
              <a:srgbClr val="3000B8"/>
            </a:solidFill>
          </a:endParaRPr>
        </a:p>
      </dgm:t>
    </dgm:pt>
    <dgm:pt modelId="{C4C76C96-31D7-452F-AA77-00F99FDD9BA0}" type="parTrans" cxnId="{C452F7AC-3D7C-4D89-A804-ACA732F60DA0}">
      <dgm:prSet/>
      <dgm:spPr/>
      <dgm:t>
        <a:bodyPr/>
        <a:lstStyle/>
        <a:p>
          <a:endParaRPr lang="zh-CN" altLang="en-US"/>
        </a:p>
      </dgm:t>
    </dgm:pt>
    <dgm:pt modelId="{59E76705-8324-491C-AFEF-86A058E6CB6C}" type="sibTrans" cxnId="{C452F7AC-3D7C-4D89-A804-ACA732F60DA0}">
      <dgm:prSet/>
      <dgm:spPr/>
      <dgm:t>
        <a:bodyPr/>
        <a:lstStyle/>
        <a:p>
          <a:endParaRPr lang="zh-CN" altLang="en-US"/>
        </a:p>
      </dgm:t>
    </dgm:pt>
    <dgm:pt modelId="{77652BC6-E6EB-4134-B0AE-E633A17CE6E3}">
      <dgm:prSet/>
      <dgm:spPr/>
      <dgm:t>
        <a:bodyPr/>
        <a:lstStyle/>
        <a:p>
          <a:r>
            <a:rPr lang="zh-CN" altLang="en-US" smtClean="0">
              <a:solidFill>
                <a:srgbClr val="3000B8"/>
              </a:solidFill>
            </a:rPr>
            <a:t>体温计</a:t>
          </a:r>
          <a:endParaRPr lang="zh-CN" altLang="en-US">
            <a:solidFill>
              <a:srgbClr val="3000B8"/>
            </a:solidFill>
          </a:endParaRPr>
        </a:p>
      </dgm:t>
    </dgm:pt>
    <dgm:pt modelId="{2D708432-C4E4-45E8-9D5D-4C3B2004B931}" type="parTrans" cxnId="{BBC9C865-F74D-4128-9A3B-354E9E32F745}">
      <dgm:prSet/>
      <dgm:spPr/>
      <dgm:t>
        <a:bodyPr/>
        <a:lstStyle/>
        <a:p>
          <a:endParaRPr lang="zh-CN" altLang="en-US"/>
        </a:p>
      </dgm:t>
    </dgm:pt>
    <dgm:pt modelId="{0D2F99DD-E33E-47B1-9DAE-BE2092096C00}" type="sibTrans" cxnId="{BBC9C865-F74D-4128-9A3B-354E9E32F745}">
      <dgm:prSet/>
      <dgm:spPr/>
      <dgm:t>
        <a:bodyPr/>
        <a:lstStyle/>
        <a:p>
          <a:endParaRPr lang="zh-CN" altLang="en-US"/>
        </a:p>
      </dgm:t>
    </dgm:pt>
    <dgm:pt modelId="{13063FDF-B942-419A-9BB1-24FCE60CCF9E}">
      <dgm:prSet/>
      <dgm:spPr/>
      <dgm:t>
        <a:bodyPr/>
        <a:lstStyle/>
        <a:p>
          <a:r>
            <a:rPr lang="zh-CN" altLang="en-US" smtClean="0">
              <a:solidFill>
                <a:srgbClr val="3000B8"/>
              </a:solidFill>
            </a:rPr>
            <a:t>寒暑表</a:t>
          </a:r>
          <a:endParaRPr lang="zh-CN" altLang="en-US">
            <a:solidFill>
              <a:srgbClr val="3000B8"/>
            </a:solidFill>
          </a:endParaRPr>
        </a:p>
      </dgm:t>
    </dgm:pt>
    <dgm:pt modelId="{5C94A0E4-E5B7-487E-9670-B3464808C7C8}" type="parTrans" cxnId="{3FE2588F-6F2D-404C-8483-4A5EA122C70C}">
      <dgm:prSet/>
      <dgm:spPr/>
      <dgm:t>
        <a:bodyPr/>
        <a:lstStyle/>
        <a:p>
          <a:endParaRPr lang="zh-CN" altLang="en-US"/>
        </a:p>
      </dgm:t>
    </dgm:pt>
    <dgm:pt modelId="{E986328F-0A8C-4D67-8CE2-C6A357F1DB39}" type="sibTrans" cxnId="{3FE2588F-6F2D-404C-8483-4A5EA122C70C}">
      <dgm:prSet/>
      <dgm:spPr/>
      <dgm:t>
        <a:bodyPr/>
        <a:lstStyle/>
        <a:p>
          <a:endParaRPr lang="zh-CN" altLang="en-US"/>
        </a:p>
      </dgm:t>
    </dgm:pt>
    <dgm:pt modelId="{25B7D273-D888-460E-A159-D934D6BF952A}">
      <dgm:prSet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量程和分度值</a:t>
          </a:r>
          <a:endParaRPr lang="zh-CN" altLang="en-US" dirty="0">
            <a:solidFill>
              <a:schemeClr val="bg1"/>
            </a:solidFill>
          </a:endParaRPr>
        </a:p>
      </dgm:t>
    </dgm:pt>
    <dgm:pt modelId="{F650C6BD-8A52-46B8-A935-0F964D0C8A68}" type="parTrans" cxnId="{B7DF61F6-436D-4ABB-858B-A619379AC470}">
      <dgm:prSet/>
      <dgm:spPr/>
      <dgm:t>
        <a:bodyPr/>
        <a:lstStyle/>
        <a:p>
          <a:endParaRPr lang="zh-CN" altLang="en-US"/>
        </a:p>
      </dgm:t>
    </dgm:pt>
    <dgm:pt modelId="{6E6C8183-EFD9-41C4-AE9F-C8AEC071BBBE}" type="sibTrans" cxnId="{B7DF61F6-436D-4ABB-858B-A619379AC470}">
      <dgm:prSet/>
      <dgm:spPr/>
      <dgm:t>
        <a:bodyPr/>
        <a:lstStyle/>
        <a:p>
          <a:endParaRPr lang="zh-CN" altLang="en-US"/>
        </a:p>
      </dgm:t>
    </dgm:pt>
    <dgm:pt modelId="{AB7919DD-D3A4-45DE-BF8D-D79587F52A86}">
      <dgm:prSet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使用时注意事项</a:t>
          </a:r>
          <a:endParaRPr lang="zh-CN" altLang="en-US" dirty="0">
            <a:solidFill>
              <a:schemeClr val="bg1"/>
            </a:solidFill>
          </a:endParaRPr>
        </a:p>
      </dgm:t>
    </dgm:pt>
    <dgm:pt modelId="{DD884E31-7645-4881-8018-2926162F53BF}" type="parTrans" cxnId="{1F674385-23B0-45AC-80AF-67A954A2B124}">
      <dgm:prSet/>
      <dgm:spPr/>
      <dgm:t>
        <a:bodyPr/>
        <a:lstStyle/>
        <a:p>
          <a:endParaRPr lang="zh-CN" altLang="en-US"/>
        </a:p>
      </dgm:t>
    </dgm:pt>
    <dgm:pt modelId="{045BA17E-929F-4C0A-8C29-146D2317CB4C}" type="sibTrans" cxnId="{1F674385-23B0-45AC-80AF-67A954A2B124}">
      <dgm:prSet/>
      <dgm:spPr/>
      <dgm:t>
        <a:bodyPr/>
        <a:lstStyle/>
        <a:p>
          <a:endParaRPr lang="zh-CN" altLang="en-US"/>
        </a:p>
      </dgm:t>
    </dgm:pt>
    <dgm:pt modelId="{C4FDF5A7-F59A-49A6-9D60-C108E497F7C2}">
      <dgm:prSet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量程和读法</a:t>
          </a:r>
          <a:endParaRPr lang="zh-CN" altLang="en-US" dirty="0">
            <a:solidFill>
              <a:schemeClr val="bg1"/>
            </a:solidFill>
          </a:endParaRPr>
        </a:p>
      </dgm:t>
    </dgm:pt>
    <dgm:pt modelId="{57D8C376-A7BC-4BD4-9FFB-CCDBFCB9D0EA}" type="parTrans" cxnId="{A52CA78E-576C-4F35-ADB9-2AD94DC29DB8}">
      <dgm:prSet/>
      <dgm:spPr/>
      <dgm:t>
        <a:bodyPr/>
        <a:lstStyle/>
        <a:p>
          <a:endParaRPr lang="zh-CN" altLang="en-US"/>
        </a:p>
      </dgm:t>
    </dgm:pt>
    <dgm:pt modelId="{CF272365-8074-4A4F-9E39-0F88FB424E4F}" type="sibTrans" cxnId="{A52CA78E-576C-4F35-ADB9-2AD94DC29DB8}">
      <dgm:prSet/>
      <dgm:spPr/>
      <dgm:t>
        <a:bodyPr/>
        <a:lstStyle/>
        <a:p>
          <a:endParaRPr lang="zh-CN" altLang="en-US"/>
        </a:p>
      </dgm:t>
    </dgm:pt>
    <dgm:pt modelId="{B939BF36-81E0-4D89-BB85-9B40325EBC3B}">
      <dgm:prSet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常用温度计与体温计的异同</a:t>
          </a:r>
          <a:endParaRPr lang="zh-CN" altLang="en-US" dirty="0">
            <a:solidFill>
              <a:schemeClr val="bg1"/>
            </a:solidFill>
          </a:endParaRPr>
        </a:p>
      </dgm:t>
    </dgm:pt>
    <dgm:pt modelId="{0A8CB191-10B7-4D01-94BB-97BA6FC1C830}" type="parTrans" cxnId="{49659C1B-7D3C-4DC8-9045-3623788582DD}">
      <dgm:prSet/>
      <dgm:spPr/>
      <dgm:t>
        <a:bodyPr/>
        <a:lstStyle/>
        <a:p>
          <a:endParaRPr lang="zh-CN" altLang="en-US"/>
        </a:p>
      </dgm:t>
    </dgm:pt>
    <dgm:pt modelId="{701E4AAE-DB97-4851-B1EE-F450E8DA4768}" type="sibTrans" cxnId="{49659C1B-7D3C-4DC8-9045-3623788582DD}">
      <dgm:prSet/>
      <dgm:spPr/>
      <dgm:t>
        <a:bodyPr/>
        <a:lstStyle/>
        <a:p>
          <a:endParaRPr lang="zh-CN" altLang="en-US"/>
        </a:p>
      </dgm:t>
    </dgm:pt>
    <dgm:pt modelId="{7435D568-537A-4AA1-B70D-06D20FAF1075}" type="pres">
      <dgm:prSet presAssocID="{26158FC8-9C41-4DE8-A5BC-5C78D8E8A7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D293AC2-5156-4F6F-98A4-E424FF673D05}" type="pres">
      <dgm:prSet presAssocID="{2BAB42D6-5403-4648-BF60-C8E39EF1DEEE}" presName="root1" presStyleCnt="0"/>
      <dgm:spPr/>
      <dgm:t>
        <a:bodyPr/>
        <a:lstStyle/>
        <a:p>
          <a:endParaRPr lang="zh-CN" altLang="en-US"/>
        </a:p>
      </dgm:t>
    </dgm:pt>
    <dgm:pt modelId="{73BBB1E4-B1D9-4E30-9F19-063D430FB93B}" type="pres">
      <dgm:prSet presAssocID="{2BAB42D6-5403-4648-BF60-C8E39EF1DEEE}" presName="LevelOneTextNode" presStyleLbl="node0" presStyleIdx="0" presStyleCnt="1" custScaleX="68128" custScaleY="4454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8D9FE3-270D-404D-826F-E01E60644521}" type="pres">
      <dgm:prSet presAssocID="{2BAB42D6-5403-4648-BF60-C8E39EF1DEEE}" presName="level2hierChild" presStyleCnt="0"/>
      <dgm:spPr/>
      <dgm:t>
        <a:bodyPr/>
        <a:lstStyle/>
        <a:p>
          <a:endParaRPr lang="zh-CN" altLang="en-US"/>
        </a:p>
      </dgm:t>
    </dgm:pt>
    <dgm:pt modelId="{1B22684E-52C2-469C-A975-2A9BE695D0F0}" type="pres">
      <dgm:prSet presAssocID="{C99E5498-9853-40FA-A4BF-FA9B2510F86C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A7EBAA74-2CAD-4A80-A8F3-A27331B12E5A}" type="pres">
      <dgm:prSet presAssocID="{C99E5498-9853-40FA-A4BF-FA9B2510F86C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0DCA7DDA-92E3-4F7D-900B-D69FE5DA3295}" type="pres">
      <dgm:prSet presAssocID="{F6178EC7-10FE-407D-8E21-6DFB6BB9E5C7}" presName="root2" presStyleCnt="0"/>
      <dgm:spPr/>
      <dgm:t>
        <a:bodyPr/>
        <a:lstStyle/>
        <a:p>
          <a:endParaRPr lang="zh-CN" altLang="en-US"/>
        </a:p>
      </dgm:t>
    </dgm:pt>
    <dgm:pt modelId="{B7BAF31F-A138-4E55-82C5-963292877F80}" type="pres">
      <dgm:prSet presAssocID="{F6178EC7-10FE-407D-8E21-6DFB6BB9E5C7}" presName="LevelTwoTextNode" presStyleLbl="node2" presStyleIdx="0" presStyleCnt="4" custScaleY="5606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5F4C12-3066-48DB-89DC-2DB8120A4A6D}" type="pres">
      <dgm:prSet presAssocID="{F6178EC7-10FE-407D-8E21-6DFB6BB9E5C7}" presName="level3hierChild" presStyleCnt="0"/>
      <dgm:spPr/>
      <dgm:t>
        <a:bodyPr/>
        <a:lstStyle/>
        <a:p>
          <a:endParaRPr lang="zh-CN" altLang="en-US"/>
        </a:p>
      </dgm:t>
    </dgm:pt>
    <dgm:pt modelId="{1ED2DF4E-BB30-4FAC-B995-BD85CE43A017}" type="pres">
      <dgm:prSet presAssocID="{E169C169-4833-4D0B-B081-717385AF455B}" presName="conn2-1" presStyleLbl="parChTrans1D3" presStyleIdx="0" presStyleCnt="8"/>
      <dgm:spPr/>
      <dgm:t>
        <a:bodyPr/>
        <a:lstStyle/>
        <a:p>
          <a:endParaRPr lang="zh-CN" altLang="en-US"/>
        </a:p>
      </dgm:t>
    </dgm:pt>
    <dgm:pt modelId="{21631410-FEE4-454B-B8E9-9302181E31A5}" type="pres">
      <dgm:prSet presAssocID="{E169C169-4833-4D0B-B081-717385AF455B}" presName="connTx" presStyleLbl="parChTrans1D3" presStyleIdx="0" presStyleCnt="8"/>
      <dgm:spPr/>
      <dgm:t>
        <a:bodyPr/>
        <a:lstStyle/>
        <a:p>
          <a:endParaRPr lang="zh-CN" altLang="en-US"/>
        </a:p>
      </dgm:t>
    </dgm:pt>
    <dgm:pt modelId="{20745B09-3A62-42D7-82E4-E30D1B029107}" type="pres">
      <dgm:prSet presAssocID="{13E5F75A-0020-4BEC-90C2-0035B36C748D}" presName="root2" presStyleCnt="0"/>
      <dgm:spPr/>
      <dgm:t>
        <a:bodyPr/>
        <a:lstStyle/>
        <a:p>
          <a:endParaRPr lang="zh-CN" altLang="en-US"/>
        </a:p>
      </dgm:t>
    </dgm:pt>
    <dgm:pt modelId="{9635F400-6C8A-4D0F-97B3-D2FE9AAF5782}" type="pres">
      <dgm:prSet presAssocID="{13E5F75A-0020-4BEC-90C2-0035B36C748D}" presName="LevelTwoTextNode" presStyleLbl="node3" presStyleIdx="0" presStyleCnt="8" custScaleY="5375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24A0E1B-46D2-4A3C-8DC6-7D105CC73312}" type="pres">
      <dgm:prSet presAssocID="{13E5F75A-0020-4BEC-90C2-0035B36C748D}" presName="level3hierChild" presStyleCnt="0"/>
      <dgm:spPr/>
      <dgm:t>
        <a:bodyPr/>
        <a:lstStyle/>
        <a:p>
          <a:endParaRPr lang="zh-CN" altLang="en-US"/>
        </a:p>
      </dgm:t>
    </dgm:pt>
    <dgm:pt modelId="{87D0A7F0-E10D-4BDF-9159-9873E4E313C5}" type="pres">
      <dgm:prSet presAssocID="{E1A2525B-B826-4FAA-8800-06B053C4581B}" presName="conn2-1" presStyleLbl="parChTrans1D3" presStyleIdx="1" presStyleCnt="8"/>
      <dgm:spPr/>
      <dgm:t>
        <a:bodyPr/>
        <a:lstStyle/>
        <a:p>
          <a:endParaRPr lang="zh-CN" altLang="en-US"/>
        </a:p>
      </dgm:t>
    </dgm:pt>
    <dgm:pt modelId="{09AB0DF9-3F02-4DBD-B8DD-68FFB474C273}" type="pres">
      <dgm:prSet presAssocID="{E1A2525B-B826-4FAA-8800-06B053C4581B}" presName="connTx" presStyleLbl="parChTrans1D3" presStyleIdx="1" presStyleCnt="8"/>
      <dgm:spPr/>
      <dgm:t>
        <a:bodyPr/>
        <a:lstStyle/>
        <a:p>
          <a:endParaRPr lang="zh-CN" altLang="en-US"/>
        </a:p>
      </dgm:t>
    </dgm:pt>
    <dgm:pt modelId="{BCDA69BA-137C-463F-8626-628B003E3B71}" type="pres">
      <dgm:prSet presAssocID="{5556D76D-594A-44CC-886D-32C482F49FEC}" presName="root2" presStyleCnt="0"/>
      <dgm:spPr/>
    </dgm:pt>
    <dgm:pt modelId="{10A79C00-4930-45D8-B7E6-5ED756750CE8}" type="pres">
      <dgm:prSet presAssocID="{5556D76D-594A-44CC-886D-32C482F49FEC}" presName="LevelTwoTextNode" presStyleLbl="node3" presStyleIdx="1" presStyleCnt="8" custScaleY="4827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6C65B0E-8364-47AB-BDC0-C4480C592FB0}" type="pres">
      <dgm:prSet presAssocID="{5556D76D-594A-44CC-886D-32C482F49FEC}" presName="level3hierChild" presStyleCnt="0"/>
      <dgm:spPr/>
    </dgm:pt>
    <dgm:pt modelId="{4B357184-86A8-4312-BA45-9095EA953447}" type="pres">
      <dgm:prSet presAssocID="{C4C76C96-31D7-452F-AA77-00F99FDD9BA0}" presName="conn2-1" presStyleLbl="parChTrans1D4" presStyleIdx="0" presStyleCnt="3"/>
      <dgm:spPr/>
      <dgm:t>
        <a:bodyPr/>
        <a:lstStyle/>
        <a:p>
          <a:endParaRPr lang="zh-CN" altLang="en-US"/>
        </a:p>
      </dgm:t>
    </dgm:pt>
    <dgm:pt modelId="{FAFF67AE-CB90-415F-86BA-506CC85A79C4}" type="pres">
      <dgm:prSet presAssocID="{C4C76C96-31D7-452F-AA77-00F99FDD9BA0}" presName="connTx" presStyleLbl="parChTrans1D4" presStyleIdx="0" presStyleCnt="3"/>
      <dgm:spPr/>
      <dgm:t>
        <a:bodyPr/>
        <a:lstStyle/>
        <a:p>
          <a:endParaRPr lang="zh-CN" altLang="en-US"/>
        </a:p>
      </dgm:t>
    </dgm:pt>
    <dgm:pt modelId="{261F2805-0349-4BDB-A890-874903F52393}" type="pres">
      <dgm:prSet presAssocID="{7636D88E-ADFD-42EC-8BC2-BFA7B2717E56}" presName="root2" presStyleCnt="0"/>
      <dgm:spPr/>
    </dgm:pt>
    <dgm:pt modelId="{A24B64D7-A500-4BA7-BBAB-63EA9B7E4E03}" type="pres">
      <dgm:prSet presAssocID="{7636D88E-ADFD-42EC-8BC2-BFA7B2717E56}" presName="LevelTwoTextNode" presStyleLbl="node4" presStyleIdx="0" presStyleCnt="3" custScaleY="666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B45EDA6-F644-42E5-A702-FAC5A63A382D}" type="pres">
      <dgm:prSet presAssocID="{7636D88E-ADFD-42EC-8BC2-BFA7B2717E56}" presName="level3hierChild" presStyleCnt="0"/>
      <dgm:spPr/>
    </dgm:pt>
    <dgm:pt modelId="{C18C8E73-88E7-4E1B-9C55-711A60F2A8CB}" type="pres">
      <dgm:prSet presAssocID="{2D708432-C4E4-45E8-9D5D-4C3B2004B931}" presName="conn2-1" presStyleLbl="parChTrans1D4" presStyleIdx="1" presStyleCnt="3"/>
      <dgm:spPr/>
      <dgm:t>
        <a:bodyPr/>
        <a:lstStyle/>
        <a:p>
          <a:endParaRPr lang="zh-CN" altLang="en-US"/>
        </a:p>
      </dgm:t>
    </dgm:pt>
    <dgm:pt modelId="{61502564-035D-4BB8-9A44-B80A4801A493}" type="pres">
      <dgm:prSet presAssocID="{2D708432-C4E4-45E8-9D5D-4C3B2004B931}" presName="connTx" presStyleLbl="parChTrans1D4" presStyleIdx="1" presStyleCnt="3"/>
      <dgm:spPr/>
      <dgm:t>
        <a:bodyPr/>
        <a:lstStyle/>
        <a:p>
          <a:endParaRPr lang="zh-CN" altLang="en-US"/>
        </a:p>
      </dgm:t>
    </dgm:pt>
    <dgm:pt modelId="{2C826780-327A-4274-B7BC-2171E10F1C46}" type="pres">
      <dgm:prSet presAssocID="{77652BC6-E6EB-4134-B0AE-E633A17CE6E3}" presName="root2" presStyleCnt="0"/>
      <dgm:spPr/>
    </dgm:pt>
    <dgm:pt modelId="{435F0227-5F4B-4050-87AD-0819804B2ECE}" type="pres">
      <dgm:prSet presAssocID="{77652BC6-E6EB-4134-B0AE-E633A17CE6E3}" presName="LevelTwoTextNode" presStyleLbl="node4" presStyleIdx="1" presStyleCnt="3" custScaleY="5687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3B54A7A-E77D-499C-95BC-F81D255DAE29}" type="pres">
      <dgm:prSet presAssocID="{77652BC6-E6EB-4134-B0AE-E633A17CE6E3}" presName="level3hierChild" presStyleCnt="0"/>
      <dgm:spPr/>
    </dgm:pt>
    <dgm:pt modelId="{03525775-1886-4BBC-BC67-C8F4A960FF50}" type="pres">
      <dgm:prSet presAssocID="{5C94A0E4-E5B7-487E-9670-B3464808C7C8}" presName="conn2-1" presStyleLbl="parChTrans1D4" presStyleIdx="2" presStyleCnt="3"/>
      <dgm:spPr/>
      <dgm:t>
        <a:bodyPr/>
        <a:lstStyle/>
        <a:p>
          <a:endParaRPr lang="zh-CN" altLang="en-US"/>
        </a:p>
      </dgm:t>
    </dgm:pt>
    <dgm:pt modelId="{4FAC05F7-DD5A-4D8F-85B0-8548BF0DE339}" type="pres">
      <dgm:prSet presAssocID="{5C94A0E4-E5B7-487E-9670-B3464808C7C8}" presName="connTx" presStyleLbl="parChTrans1D4" presStyleIdx="2" presStyleCnt="3"/>
      <dgm:spPr/>
      <dgm:t>
        <a:bodyPr/>
        <a:lstStyle/>
        <a:p>
          <a:endParaRPr lang="zh-CN" altLang="en-US"/>
        </a:p>
      </dgm:t>
    </dgm:pt>
    <dgm:pt modelId="{C22D3C33-9023-4DFF-AA69-5EECE43CA5D4}" type="pres">
      <dgm:prSet presAssocID="{13063FDF-B942-419A-9BB1-24FCE60CCF9E}" presName="root2" presStyleCnt="0"/>
      <dgm:spPr/>
    </dgm:pt>
    <dgm:pt modelId="{ECC858EE-C5EE-4C82-8FA2-115AB99D36AF}" type="pres">
      <dgm:prSet presAssocID="{13063FDF-B942-419A-9BB1-24FCE60CCF9E}" presName="LevelTwoTextNode" presStyleLbl="node4" presStyleIdx="2" presStyleCnt="3" custScaleY="5720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79E4303-2499-4CF7-9465-97470F6041C4}" type="pres">
      <dgm:prSet presAssocID="{13063FDF-B942-419A-9BB1-24FCE60CCF9E}" presName="level3hierChild" presStyleCnt="0"/>
      <dgm:spPr/>
    </dgm:pt>
    <dgm:pt modelId="{B2007DB1-A137-4F2C-A140-F2A829F4CC73}" type="pres">
      <dgm:prSet presAssocID="{5812A34B-34C8-488A-8ABF-66A950EB2E23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58C51398-FECD-447D-B897-1798C977923F}" type="pres">
      <dgm:prSet presAssocID="{5812A34B-34C8-488A-8ABF-66A950EB2E23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3B07A6A6-BCE8-482A-93E2-2786723A3328}" type="pres">
      <dgm:prSet presAssocID="{92740C6C-29E8-4389-98A6-7A57DF12397D}" presName="root2" presStyleCnt="0"/>
      <dgm:spPr/>
      <dgm:t>
        <a:bodyPr/>
        <a:lstStyle/>
        <a:p>
          <a:endParaRPr lang="zh-CN" altLang="en-US"/>
        </a:p>
      </dgm:t>
    </dgm:pt>
    <dgm:pt modelId="{28B013F6-9A87-4067-BEFE-C2140BA7F46F}" type="pres">
      <dgm:prSet presAssocID="{92740C6C-29E8-4389-98A6-7A57DF12397D}" presName="LevelTwoTextNode" presStyleLbl="node2" presStyleIdx="1" presStyleCnt="4" custScaleY="628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1589270-7AB0-4C4A-BC14-BEFB241BE613}" type="pres">
      <dgm:prSet presAssocID="{92740C6C-29E8-4389-98A6-7A57DF12397D}" presName="level3hierChild" presStyleCnt="0"/>
      <dgm:spPr/>
      <dgm:t>
        <a:bodyPr/>
        <a:lstStyle/>
        <a:p>
          <a:endParaRPr lang="zh-CN" altLang="en-US"/>
        </a:p>
      </dgm:t>
    </dgm:pt>
    <dgm:pt modelId="{F3EB691B-9738-455A-8897-0ED7E0749E8C}" type="pres">
      <dgm:prSet presAssocID="{4C52B10C-C1A5-4C15-9040-A5CCD0293DDA}" presName="conn2-1" presStyleLbl="parChTrans1D3" presStyleIdx="2" presStyleCnt="8"/>
      <dgm:spPr/>
      <dgm:t>
        <a:bodyPr/>
        <a:lstStyle/>
        <a:p>
          <a:endParaRPr lang="zh-CN" altLang="en-US"/>
        </a:p>
      </dgm:t>
    </dgm:pt>
    <dgm:pt modelId="{1F390178-F8E5-4FB0-9C5E-F4CB8F2E9108}" type="pres">
      <dgm:prSet presAssocID="{4C52B10C-C1A5-4C15-9040-A5CCD0293DDA}" presName="connTx" presStyleLbl="parChTrans1D3" presStyleIdx="2" presStyleCnt="8"/>
      <dgm:spPr/>
      <dgm:t>
        <a:bodyPr/>
        <a:lstStyle/>
        <a:p>
          <a:endParaRPr lang="zh-CN" altLang="en-US"/>
        </a:p>
      </dgm:t>
    </dgm:pt>
    <dgm:pt modelId="{FBEA39C7-8B69-4BD0-813F-C4E7E9C5483A}" type="pres">
      <dgm:prSet presAssocID="{65844143-0644-4A58-A372-EA7B0AF8143B}" presName="root2" presStyleCnt="0"/>
      <dgm:spPr/>
      <dgm:t>
        <a:bodyPr/>
        <a:lstStyle/>
        <a:p>
          <a:endParaRPr lang="zh-CN" altLang="en-US"/>
        </a:p>
      </dgm:t>
    </dgm:pt>
    <dgm:pt modelId="{7B725CD0-B769-4E55-8597-C57800C035BE}" type="pres">
      <dgm:prSet presAssocID="{65844143-0644-4A58-A372-EA7B0AF8143B}" presName="LevelTwoTextNode" presStyleLbl="node3" presStyleIdx="2" presStyleCnt="8" custScaleY="5073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1B8923C-EC2C-4017-9150-BA1F2C2B1350}" type="pres">
      <dgm:prSet presAssocID="{65844143-0644-4A58-A372-EA7B0AF8143B}" presName="level3hierChild" presStyleCnt="0"/>
      <dgm:spPr/>
      <dgm:t>
        <a:bodyPr/>
        <a:lstStyle/>
        <a:p>
          <a:endParaRPr lang="zh-CN" altLang="en-US"/>
        </a:p>
      </dgm:t>
    </dgm:pt>
    <dgm:pt modelId="{61A3FCBE-13FF-4923-AD6C-B66894227E0B}" type="pres">
      <dgm:prSet presAssocID="{1BA17120-7312-4BD3-B484-7BB81F6A07B1}" presName="conn2-1" presStyleLbl="parChTrans1D3" presStyleIdx="3" presStyleCnt="8"/>
      <dgm:spPr/>
      <dgm:t>
        <a:bodyPr/>
        <a:lstStyle/>
        <a:p>
          <a:endParaRPr lang="zh-CN" altLang="en-US"/>
        </a:p>
      </dgm:t>
    </dgm:pt>
    <dgm:pt modelId="{5B17755B-5504-40C4-B6B3-1DEBB05BC02A}" type="pres">
      <dgm:prSet presAssocID="{1BA17120-7312-4BD3-B484-7BB81F6A07B1}" presName="connTx" presStyleLbl="parChTrans1D3" presStyleIdx="3" presStyleCnt="8"/>
      <dgm:spPr/>
      <dgm:t>
        <a:bodyPr/>
        <a:lstStyle/>
        <a:p>
          <a:endParaRPr lang="zh-CN" altLang="en-US"/>
        </a:p>
      </dgm:t>
    </dgm:pt>
    <dgm:pt modelId="{F27C08D5-2E42-40EF-ABF8-41236073BC7D}" type="pres">
      <dgm:prSet presAssocID="{F0DA6A77-D254-4DF6-9CD2-6AA21670FC49}" presName="root2" presStyleCnt="0"/>
      <dgm:spPr/>
      <dgm:t>
        <a:bodyPr/>
        <a:lstStyle/>
        <a:p>
          <a:endParaRPr lang="zh-CN" altLang="en-US"/>
        </a:p>
      </dgm:t>
    </dgm:pt>
    <dgm:pt modelId="{66C81F4B-14ED-471C-AC57-002E182A9C5F}" type="pres">
      <dgm:prSet presAssocID="{F0DA6A77-D254-4DF6-9CD2-6AA21670FC49}" presName="LevelTwoTextNode" presStyleLbl="node3" presStyleIdx="3" presStyleCnt="8" custScaleY="4608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58B155A-E854-4DE3-93E9-6B72F8E17A2F}" type="pres">
      <dgm:prSet presAssocID="{F0DA6A77-D254-4DF6-9CD2-6AA21670FC49}" presName="level3hierChild" presStyleCnt="0"/>
      <dgm:spPr/>
      <dgm:t>
        <a:bodyPr/>
        <a:lstStyle/>
        <a:p>
          <a:endParaRPr lang="zh-CN" altLang="en-US"/>
        </a:p>
      </dgm:t>
    </dgm:pt>
    <dgm:pt modelId="{17017952-8117-491C-9A2E-D9DE8A76EF4D}" type="pres">
      <dgm:prSet presAssocID="{75C0E6EA-B89F-4091-98A9-E23B9AB2D369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E303F060-6F72-4FDF-A754-E7AEA7E929F5}" type="pres">
      <dgm:prSet presAssocID="{75C0E6EA-B89F-4091-98A9-E23B9AB2D369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2A267D1B-D4EF-4CBE-99C0-56973A3A7A1D}" type="pres">
      <dgm:prSet presAssocID="{43622F2A-60D2-4F13-8409-77F53BF96D61}" presName="root2" presStyleCnt="0"/>
      <dgm:spPr/>
    </dgm:pt>
    <dgm:pt modelId="{257E18BF-5B89-4C9C-8BF8-D7DA35D526AC}" type="pres">
      <dgm:prSet presAssocID="{43622F2A-60D2-4F13-8409-77F53BF96D61}" presName="LevelTwoTextNode" presStyleLbl="node2" presStyleIdx="2" presStyleCnt="4" custScaleY="5174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A8A55C6-8618-4C31-96FB-83DC839284F6}" type="pres">
      <dgm:prSet presAssocID="{43622F2A-60D2-4F13-8409-77F53BF96D61}" presName="level3hierChild" presStyleCnt="0"/>
      <dgm:spPr/>
    </dgm:pt>
    <dgm:pt modelId="{F7D8D4A8-F693-4CEB-B426-361120A8DCD3}" type="pres">
      <dgm:prSet presAssocID="{F650C6BD-8A52-46B8-A935-0F964D0C8A68}" presName="conn2-1" presStyleLbl="parChTrans1D3" presStyleIdx="4" presStyleCnt="8"/>
      <dgm:spPr/>
      <dgm:t>
        <a:bodyPr/>
        <a:lstStyle/>
        <a:p>
          <a:endParaRPr lang="zh-CN" altLang="en-US"/>
        </a:p>
      </dgm:t>
    </dgm:pt>
    <dgm:pt modelId="{A4F67398-B829-4506-967C-2AEE3A400D15}" type="pres">
      <dgm:prSet presAssocID="{F650C6BD-8A52-46B8-A935-0F964D0C8A68}" presName="connTx" presStyleLbl="parChTrans1D3" presStyleIdx="4" presStyleCnt="8"/>
      <dgm:spPr/>
      <dgm:t>
        <a:bodyPr/>
        <a:lstStyle/>
        <a:p>
          <a:endParaRPr lang="zh-CN" altLang="en-US"/>
        </a:p>
      </dgm:t>
    </dgm:pt>
    <dgm:pt modelId="{444B2C89-38E3-4966-AA19-6F876D80767A}" type="pres">
      <dgm:prSet presAssocID="{25B7D273-D888-460E-A159-D934D6BF952A}" presName="root2" presStyleCnt="0"/>
      <dgm:spPr/>
    </dgm:pt>
    <dgm:pt modelId="{D9287F07-DDB5-4776-ADA7-16193E733398}" type="pres">
      <dgm:prSet presAssocID="{25B7D273-D888-460E-A159-D934D6BF952A}" presName="LevelTwoTextNode" presStyleLbl="node3" presStyleIdx="4" presStyleCnt="8" custScaleY="5505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45F9C7B-9267-415F-B6C7-9263CEB0C137}" type="pres">
      <dgm:prSet presAssocID="{25B7D273-D888-460E-A159-D934D6BF952A}" presName="level3hierChild" presStyleCnt="0"/>
      <dgm:spPr/>
    </dgm:pt>
    <dgm:pt modelId="{A981FE7F-9376-4F26-8D62-031E3DE72362}" type="pres">
      <dgm:prSet presAssocID="{DD884E31-7645-4881-8018-2926162F53BF}" presName="conn2-1" presStyleLbl="parChTrans1D3" presStyleIdx="5" presStyleCnt="8"/>
      <dgm:spPr/>
      <dgm:t>
        <a:bodyPr/>
        <a:lstStyle/>
        <a:p>
          <a:endParaRPr lang="zh-CN" altLang="en-US"/>
        </a:p>
      </dgm:t>
    </dgm:pt>
    <dgm:pt modelId="{8F185224-F699-4655-B2E9-40ED4F3DEA6A}" type="pres">
      <dgm:prSet presAssocID="{DD884E31-7645-4881-8018-2926162F53BF}" presName="connTx" presStyleLbl="parChTrans1D3" presStyleIdx="5" presStyleCnt="8"/>
      <dgm:spPr/>
      <dgm:t>
        <a:bodyPr/>
        <a:lstStyle/>
        <a:p>
          <a:endParaRPr lang="zh-CN" altLang="en-US"/>
        </a:p>
      </dgm:t>
    </dgm:pt>
    <dgm:pt modelId="{F833D79E-1F52-4CDB-B220-5A1A44C6D63A}" type="pres">
      <dgm:prSet presAssocID="{AB7919DD-D3A4-45DE-BF8D-D79587F52A86}" presName="root2" presStyleCnt="0"/>
      <dgm:spPr/>
    </dgm:pt>
    <dgm:pt modelId="{4AEF51C1-CD60-43C8-9185-67A623B3BA9A}" type="pres">
      <dgm:prSet presAssocID="{AB7919DD-D3A4-45DE-BF8D-D79587F52A86}" presName="LevelTwoTextNode" presStyleLbl="node3" presStyleIdx="5" presStyleCnt="8" custScaleY="5267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1E7CC31-8557-42CC-A4BD-BE02D7D7C23B}" type="pres">
      <dgm:prSet presAssocID="{AB7919DD-D3A4-45DE-BF8D-D79587F52A86}" presName="level3hierChild" presStyleCnt="0"/>
      <dgm:spPr/>
    </dgm:pt>
    <dgm:pt modelId="{5345D6E9-9A4A-470B-A686-E0A43209C659}" type="pres">
      <dgm:prSet presAssocID="{12AA2C52-91BE-402B-AD61-A160CEFBC4BE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9B344298-45A7-4FF4-8069-4502C8F743FA}" type="pres">
      <dgm:prSet presAssocID="{12AA2C52-91BE-402B-AD61-A160CEFBC4BE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1DD1BA6B-7394-4108-B2E8-D0E0CA5E8A92}" type="pres">
      <dgm:prSet presAssocID="{F63A238C-CF1B-4554-A755-B092DF14E933}" presName="root2" presStyleCnt="0"/>
      <dgm:spPr/>
    </dgm:pt>
    <dgm:pt modelId="{2280D705-37EC-4B9F-9E89-F7C67C872474}" type="pres">
      <dgm:prSet presAssocID="{F63A238C-CF1B-4554-A755-B092DF14E933}" presName="LevelTwoTextNode" presStyleLbl="node2" presStyleIdx="3" presStyleCnt="4" custScaleY="4973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E52136C-99D6-4E99-A8D2-0B3DFEA283D0}" type="pres">
      <dgm:prSet presAssocID="{F63A238C-CF1B-4554-A755-B092DF14E933}" presName="level3hierChild" presStyleCnt="0"/>
      <dgm:spPr/>
    </dgm:pt>
    <dgm:pt modelId="{4EE03037-2DD1-4B6E-8D58-CECC3716A3F7}" type="pres">
      <dgm:prSet presAssocID="{57D8C376-A7BC-4BD4-9FFB-CCDBFCB9D0EA}" presName="conn2-1" presStyleLbl="parChTrans1D3" presStyleIdx="6" presStyleCnt="8"/>
      <dgm:spPr/>
      <dgm:t>
        <a:bodyPr/>
        <a:lstStyle/>
        <a:p>
          <a:endParaRPr lang="zh-CN" altLang="en-US"/>
        </a:p>
      </dgm:t>
    </dgm:pt>
    <dgm:pt modelId="{E0509043-941F-4A2C-AC37-ED5EEE108A38}" type="pres">
      <dgm:prSet presAssocID="{57D8C376-A7BC-4BD4-9FFB-CCDBFCB9D0EA}" presName="connTx" presStyleLbl="parChTrans1D3" presStyleIdx="6" presStyleCnt="8"/>
      <dgm:spPr/>
      <dgm:t>
        <a:bodyPr/>
        <a:lstStyle/>
        <a:p>
          <a:endParaRPr lang="zh-CN" altLang="en-US"/>
        </a:p>
      </dgm:t>
    </dgm:pt>
    <dgm:pt modelId="{E72B84B0-ABA6-402F-8C2F-2E102EF920D1}" type="pres">
      <dgm:prSet presAssocID="{C4FDF5A7-F59A-49A6-9D60-C108E497F7C2}" presName="root2" presStyleCnt="0"/>
      <dgm:spPr/>
    </dgm:pt>
    <dgm:pt modelId="{C68FEFC1-E355-4C25-A144-EFE57D8C4ED0}" type="pres">
      <dgm:prSet presAssocID="{C4FDF5A7-F59A-49A6-9D60-C108E497F7C2}" presName="LevelTwoTextNode" presStyleLbl="node3" presStyleIdx="6" presStyleCnt="8" custScaleY="523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347E92-D293-4564-BDF7-C297EB8360F3}" type="pres">
      <dgm:prSet presAssocID="{C4FDF5A7-F59A-49A6-9D60-C108E497F7C2}" presName="level3hierChild" presStyleCnt="0"/>
      <dgm:spPr/>
    </dgm:pt>
    <dgm:pt modelId="{38A0663E-EBA6-407B-9228-DE99F1C80B21}" type="pres">
      <dgm:prSet presAssocID="{0A8CB191-10B7-4D01-94BB-97BA6FC1C830}" presName="conn2-1" presStyleLbl="parChTrans1D3" presStyleIdx="7" presStyleCnt="8"/>
      <dgm:spPr/>
      <dgm:t>
        <a:bodyPr/>
        <a:lstStyle/>
        <a:p>
          <a:endParaRPr lang="zh-CN" altLang="en-US"/>
        </a:p>
      </dgm:t>
    </dgm:pt>
    <dgm:pt modelId="{88593308-F073-47F2-9901-44A613831906}" type="pres">
      <dgm:prSet presAssocID="{0A8CB191-10B7-4D01-94BB-97BA6FC1C830}" presName="connTx" presStyleLbl="parChTrans1D3" presStyleIdx="7" presStyleCnt="8"/>
      <dgm:spPr/>
      <dgm:t>
        <a:bodyPr/>
        <a:lstStyle/>
        <a:p>
          <a:endParaRPr lang="zh-CN" altLang="en-US"/>
        </a:p>
      </dgm:t>
    </dgm:pt>
    <dgm:pt modelId="{9C7BBF1F-853B-437B-B2EF-DF657675D8DD}" type="pres">
      <dgm:prSet presAssocID="{B939BF36-81E0-4D89-BB85-9B40325EBC3B}" presName="root2" presStyleCnt="0"/>
      <dgm:spPr/>
    </dgm:pt>
    <dgm:pt modelId="{DEA3BAC0-318F-4800-BA09-92DAAFF1A276}" type="pres">
      <dgm:prSet presAssocID="{B939BF36-81E0-4D89-BB85-9B40325EBC3B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3C0623F-D11F-4424-8E9D-DF8863867E71}" type="pres">
      <dgm:prSet presAssocID="{B939BF36-81E0-4D89-BB85-9B40325EBC3B}" presName="level3hierChild" presStyleCnt="0"/>
      <dgm:spPr/>
    </dgm:pt>
  </dgm:ptLst>
  <dgm:cxnLst>
    <dgm:cxn modelId="{B0F12BCF-3A7F-41D7-A678-A8EDB235165D}" type="presOf" srcId="{5C94A0E4-E5B7-487E-9670-B3464808C7C8}" destId="{03525775-1886-4BBC-BC67-C8F4A960FF50}" srcOrd="0" destOrd="0" presId="urn:microsoft.com/office/officeart/2005/8/layout/hierarchy2#1"/>
    <dgm:cxn modelId="{A707463E-CCCF-4E4E-97B6-5BE0F01A9130}" type="presOf" srcId="{75C0E6EA-B89F-4091-98A9-E23B9AB2D369}" destId="{17017952-8117-491C-9A2E-D9DE8A76EF4D}" srcOrd="0" destOrd="0" presId="urn:microsoft.com/office/officeart/2005/8/layout/hierarchy2#1"/>
    <dgm:cxn modelId="{DB48EADD-76EF-4061-968D-F70C3E30DEEE}" type="presOf" srcId="{5812A34B-34C8-488A-8ABF-66A950EB2E23}" destId="{58C51398-FECD-447D-B897-1798C977923F}" srcOrd="1" destOrd="0" presId="urn:microsoft.com/office/officeart/2005/8/layout/hierarchy2#1"/>
    <dgm:cxn modelId="{D7E8E666-9C36-4DED-875C-58ECACFC175B}" type="presOf" srcId="{2D708432-C4E4-45E8-9D5D-4C3B2004B931}" destId="{61502564-035D-4BB8-9A44-B80A4801A493}" srcOrd="1" destOrd="0" presId="urn:microsoft.com/office/officeart/2005/8/layout/hierarchy2#1"/>
    <dgm:cxn modelId="{94DD8518-156A-4AAB-9FC6-3736EAC8BFA0}" type="presOf" srcId="{F6178EC7-10FE-407D-8E21-6DFB6BB9E5C7}" destId="{B7BAF31F-A138-4E55-82C5-963292877F80}" srcOrd="0" destOrd="0" presId="urn:microsoft.com/office/officeart/2005/8/layout/hierarchy2#1"/>
    <dgm:cxn modelId="{47A1F976-2019-47EF-8A82-F3F3FC4367E0}" type="presOf" srcId="{13063FDF-B942-419A-9BB1-24FCE60CCF9E}" destId="{ECC858EE-C5EE-4C82-8FA2-115AB99D36AF}" srcOrd="0" destOrd="0" presId="urn:microsoft.com/office/officeart/2005/8/layout/hierarchy2#1"/>
    <dgm:cxn modelId="{90B9F0A6-72DE-4CE4-8494-7AC50E4754F3}" srcId="{2BAB42D6-5403-4648-BF60-C8E39EF1DEEE}" destId="{43622F2A-60D2-4F13-8409-77F53BF96D61}" srcOrd="2" destOrd="0" parTransId="{75C0E6EA-B89F-4091-98A9-E23B9AB2D369}" sibTransId="{E401C317-0080-4CBB-BDD9-97F2A708E606}"/>
    <dgm:cxn modelId="{F128FEA3-2A5D-4C1D-8130-6F4239B5F245}" type="presOf" srcId="{13E5F75A-0020-4BEC-90C2-0035B36C748D}" destId="{9635F400-6C8A-4D0F-97B3-D2FE9AAF5782}" srcOrd="0" destOrd="0" presId="urn:microsoft.com/office/officeart/2005/8/layout/hierarchy2#1"/>
    <dgm:cxn modelId="{D70F953F-D2D0-4487-B26B-DA879CC82071}" type="presOf" srcId="{E1A2525B-B826-4FAA-8800-06B053C4581B}" destId="{87D0A7F0-E10D-4BDF-9159-9873E4E313C5}" srcOrd="0" destOrd="0" presId="urn:microsoft.com/office/officeart/2005/8/layout/hierarchy2#1"/>
    <dgm:cxn modelId="{2E97FA6C-0E0B-4282-A949-5642B0262A2E}" type="presOf" srcId="{C99E5498-9853-40FA-A4BF-FA9B2510F86C}" destId="{1B22684E-52C2-469C-A975-2A9BE695D0F0}" srcOrd="0" destOrd="0" presId="urn:microsoft.com/office/officeart/2005/8/layout/hierarchy2#1"/>
    <dgm:cxn modelId="{CED4D34F-C643-4CED-8B30-C2F8BCE57AB9}" type="presOf" srcId="{DD884E31-7645-4881-8018-2926162F53BF}" destId="{A981FE7F-9376-4F26-8D62-031E3DE72362}" srcOrd="0" destOrd="0" presId="urn:microsoft.com/office/officeart/2005/8/layout/hierarchy2#1"/>
    <dgm:cxn modelId="{DC4E9AB8-1A89-4F08-9294-22BAF6F070C8}" srcId="{2BAB42D6-5403-4648-BF60-C8E39EF1DEEE}" destId="{F63A238C-CF1B-4554-A755-B092DF14E933}" srcOrd="3" destOrd="0" parTransId="{12AA2C52-91BE-402B-AD61-A160CEFBC4BE}" sibTransId="{83D8FFDC-EA07-4707-B5EC-3B9D1CE9771F}"/>
    <dgm:cxn modelId="{327A1CB0-3D6C-4766-82CD-D66B3D3CC4A9}" type="presOf" srcId="{65844143-0644-4A58-A372-EA7B0AF8143B}" destId="{7B725CD0-B769-4E55-8597-C57800C035BE}" srcOrd="0" destOrd="0" presId="urn:microsoft.com/office/officeart/2005/8/layout/hierarchy2#1"/>
    <dgm:cxn modelId="{9AAD2275-A23E-43FA-BC2B-157E7DCCA463}" type="presOf" srcId="{5C94A0E4-E5B7-487E-9670-B3464808C7C8}" destId="{4FAC05F7-DD5A-4D8F-85B0-8548BF0DE339}" srcOrd="1" destOrd="0" presId="urn:microsoft.com/office/officeart/2005/8/layout/hierarchy2#1"/>
    <dgm:cxn modelId="{13572C6D-4AEE-4B0B-82FB-5EC2CBF631DC}" srcId="{26158FC8-9C41-4DE8-A5BC-5C78D8E8A7F7}" destId="{2BAB42D6-5403-4648-BF60-C8E39EF1DEEE}" srcOrd="0" destOrd="0" parTransId="{1E4B3054-069D-44BA-8F73-36EBB37DEAEC}" sibTransId="{B4A20407-800E-4074-8D96-C2E25B32397E}"/>
    <dgm:cxn modelId="{9C13C65F-8EA3-48E9-9A92-8BB6FE8453EA}" type="presOf" srcId="{4C52B10C-C1A5-4C15-9040-A5CCD0293DDA}" destId="{1F390178-F8E5-4FB0-9C5E-F4CB8F2E9108}" srcOrd="1" destOrd="0" presId="urn:microsoft.com/office/officeart/2005/8/layout/hierarchy2#1"/>
    <dgm:cxn modelId="{93A68DA6-FEC1-45B7-85BE-A7BD0570F6FC}" srcId="{92740C6C-29E8-4389-98A6-7A57DF12397D}" destId="{65844143-0644-4A58-A372-EA7B0AF8143B}" srcOrd="0" destOrd="0" parTransId="{4C52B10C-C1A5-4C15-9040-A5CCD0293DDA}" sibTransId="{E369FBDE-1F45-4426-AF9F-D1DBA89195E8}"/>
    <dgm:cxn modelId="{934A439D-542C-4EC3-9960-53FD66595445}" type="presOf" srcId="{77652BC6-E6EB-4134-B0AE-E633A17CE6E3}" destId="{435F0227-5F4B-4050-87AD-0819804B2ECE}" srcOrd="0" destOrd="0" presId="urn:microsoft.com/office/officeart/2005/8/layout/hierarchy2#1"/>
    <dgm:cxn modelId="{B7DF61F6-436D-4ABB-858B-A619379AC470}" srcId="{43622F2A-60D2-4F13-8409-77F53BF96D61}" destId="{25B7D273-D888-460E-A159-D934D6BF952A}" srcOrd="0" destOrd="0" parTransId="{F650C6BD-8A52-46B8-A935-0F964D0C8A68}" sibTransId="{6E6C8183-EFD9-41C4-AE9F-C8AEC071BBBE}"/>
    <dgm:cxn modelId="{CE81CA77-3ABE-412C-9E88-55B314576B5F}" type="presOf" srcId="{F650C6BD-8A52-46B8-A935-0F964D0C8A68}" destId="{A4F67398-B829-4506-967C-2AEE3A400D15}" srcOrd="1" destOrd="0" presId="urn:microsoft.com/office/officeart/2005/8/layout/hierarchy2#1"/>
    <dgm:cxn modelId="{1B81F478-3C33-4A50-8E37-BDBD69DF4031}" type="presOf" srcId="{26158FC8-9C41-4DE8-A5BC-5C78D8E8A7F7}" destId="{7435D568-537A-4AA1-B70D-06D20FAF1075}" srcOrd="0" destOrd="0" presId="urn:microsoft.com/office/officeart/2005/8/layout/hierarchy2#1"/>
    <dgm:cxn modelId="{C9983659-06D2-4825-B93C-1363A270B6F0}" type="presOf" srcId="{1BA17120-7312-4BD3-B484-7BB81F6A07B1}" destId="{61A3FCBE-13FF-4923-AD6C-B66894227E0B}" srcOrd="0" destOrd="0" presId="urn:microsoft.com/office/officeart/2005/8/layout/hierarchy2#1"/>
    <dgm:cxn modelId="{8DD2E0F4-FD15-47EC-B348-A7B3CAAD2074}" type="presOf" srcId="{1BA17120-7312-4BD3-B484-7BB81F6A07B1}" destId="{5B17755B-5504-40C4-B6B3-1DEBB05BC02A}" srcOrd="1" destOrd="0" presId="urn:microsoft.com/office/officeart/2005/8/layout/hierarchy2#1"/>
    <dgm:cxn modelId="{3FE2588F-6F2D-404C-8483-4A5EA122C70C}" srcId="{5556D76D-594A-44CC-886D-32C482F49FEC}" destId="{13063FDF-B942-419A-9BB1-24FCE60CCF9E}" srcOrd="2" destOrd="0" parTransId="{5C94A0E4-E5B7-487E-9670-B3464808C7C8}" sibTransId="{E986328F-0A8C-4D67-8CE2-C6A357F1DB39}"/>
    <dgm:cxn modelId="{6DB1F4A2-53D4-4C50-B571-814961F67332}" type="presOf" srcId="{2BAB42D6-5403-4648-BF60-C8E39EF1DEEE}" destId="{73BBB1E4-B1D9-4E30-9F19-063D430FB93B}" srcOrd="0" destOrd="0" presId="urn:microsoft.com/office/officeart/2005/8/layout/hierarchy2#1"/>
    <dgm:cxn modelId="{166E2A61-0063-4F90-BA3B-6D09F6FA4A8B}" type="presOf" srcId="{C4FDF5A7-F59A-49A6-9D60-C108E497F7C2}" destId="{C68FEFC1-E355-4C25-A144-EFE57D8C4ED0}" srcOrd="0" destOrd="0" presId="urn:microsoft.com/office/officeart/2005/8/layout/hierarchy2#1"/>
    <dgm:cxn modelId="{EC1BBF93-9F37-4814-A680-F3134CA7BFA8}" srcId="{2BAB42D6-5403-4648-BF60-C8E39EF1DEEE}" destId="{F6178EC7-10FE-407D-8E21-6DFB6BB9E5C7}" srcOrd="0" destOrd="0" parTransId="{C99E5498-9853-40FA-A4BF-FA9B2510F86C}" sibTransId="{9D6FEC72-20AB-47C0-B4E2-FBE75A0A2BDF}"/>
    <dgm:cxn modelId="{C452F7AC-3D7C-4D89-A804-ACA732F60DA0}" srcId="{5556D76D-594A-44CC-886D-32C482F49FEC}" destId="{7636D88E-ADFD-42EC-8BC2-BFA7B2717E56}" srcOrd="0" destOrd="0" parTransId="{C4C76C96-31D7-452F-AA77-00F99FDD9BA0}" sibTransId="{59E76705-8324-491C-AFEF-86A058E6CB6C}"/>
    <dgm:cxn modelId="{31DD0E22-ABE2-48EA-9A6E-6A7F47CB231A}" type="presOf" srcId="{DD884E31-7645-4881-8018-2926162F53BF}" destId="{8F185224-F699-4655-B2E9-40ED4F3DEA6A}" srcOrd="1" destOrd="0" presId="urn:microsoft.com/office/officeart/2005/8/layout/hierarchy2#1"/>
    <dgm:cxn modelId="{73CDC973-5CA4-4BC8-8263-7F6C6102BD5F}" type="presOf" srcId="{C99E5498-9853-40FA-A4BF-FA9B2510F86C}" destId="{A7EBAA74-2CAD-4A80-A8F3-A27331B12E5A}" srcOrd="1" destOrd="0" presId="urn:microsoft.com/office/officeart/2005/8/layout/hierarchy2#1"/>
    <dgm:cxn modelId="{3727C01B-F242-4683-9593-9F51FB9EBF95}" type="presOf" srcId="{57D8C376-A7BC-4BD4-9FFB-CCDBFCB9D0EA}" destId="{E0509043-941F-4A2C-AC37-ED5EEE108A38}" srcOrd="1" destOrd="0" presId="urn:microsoft.com/office/officeart/2005/8/layout/hierarchy2#1"/>
    <dgm:cxn modelId="{136EB39F-5F10-4100-B15D-2BEE9A827438}" type="presOf" srcId="{B939BF36-81E0-4D89-BB85-9B40325EBC3B}" destId="{DEA3BAC0-318F-4800-BA09-92DAAFF1A276}" srcOrd="0" destOrd="0" presId="urn:microsoft.com/office/officeart/2005/8/layout/hierarchy2#1"/>
    <dgm:cxn modelId="{B6129398-A446-4CAE-9947-F75C1DF43FA7}" srcId="{F6178EC7-10FE-407D-8E21-6DFB6BB9E5C7}" destId="{13E5F75A-0020-4BEC-90C2-0035B36C748D}" srcOrd="0" destOrd="0" parTransId="{E169C169-4833-4D0B-B081-717385AF455B}" sibTransId="{A10A30C4-922E-4A02-851D-CC74E8244BA3}"/>
    <dgm:cxn modelId="{20CB013D-FC8C-485C-984A-2EC60CF77541}" type="presOf" srcId="{C4C76C96-31D7-452F-AA77-00F99FDD9BA0}" destId="{4B357184-86A8-4312-BA45-9095EA953447}" srcOrd="0" destOrd="0" presId="urn:microsoft.com/office/officeart/2005/8/layout/hierarchy2#1"/>
    <dgm:cxn modelId="{FD522C04-0160-42E5-97D4-799E245A3F98}" type="presOf" srcId="{12AA2C52-91BE-402B-AD61-A160CEFBC4BE}" destId="{5345D6E9-9A4A-470B-A686-E0A43209C659}" srcOrd="0" destOrd="0" presId="urn:microsoft.com/office/officeart/2005/8/layout/hierarchy2#1"/>
    <dgm:cxn modelId="{B72704A6-4901-4D93-92C1-C59DA908562D}" type="presOf" srcId="{C4C76C96-31D7-452F-AA77-00F99FDD9BA0}" destId="{FAFF67AE-CB90-415F-86BA-506CC85A79C4}" srcOrd="1" destOrd="0" presId="urn:microsoft.com/office/officeart/2005/8/layout/hierarchy2#1"/>
    <dgm:cxn modelId="{9AFDE1FA-612A-4AF8-B900-FCA50670354E}" type="presOf" srcId="{25B7D273-D888-460E-A159-D934D6BF952A}" destId="{D9287F07-DDB5-4776-ADA7-16193E733398}" srcOrd="0" destOrd="0" presId="urn:microsoft.com/office/officeart/2005/8/layout/hierarchy2#1"/>
    <dgm:cxn modelId="{EDB47973-DF3F-4639-8564-EB6673B0234C}" type="presOf" srcId="{F0DA6A77-D254-4DF6-9CD2-6AA21670FC49}" destId="{66C81F4B-14ED-471C-AC57-002E182A9C5F}" srcOrd="0" destOrd="0" presId="urn:microsoft.com/office/officeart/2005/8/layout/hierarchy2#1"/>
    <dgm:cxn modelId="{C460618D-8541-4CC2-A0AA-AE4EF2895004}" type="presOf" srcId="{AB7919DD-D3A4-45DE-BF8D-D79587F52A86}" destId="{4AEF51C1-CD60-43C8-9185-67A623B3BA9A}" srcOrd="0" destOrd="0" presId="urn:microsoft.com/office/officeart/2005/8/layout/hierarchy2#1"/>
    <dgm:cxn modelId="{ACE66D11-D2C3-4B73-B276-7391CB06C2FF}" type="presOf" srcId="{43622F2A-60D2-4F13-8409-77F53BF96D61}" destId="{257E18BF-5B89-4C9C-8BF8-D7DA35D526AC}" srcOrd="0" destOrd="0" presId="urn:microsoft.com/office/officeart/2005/8/layout/hierarchy2#1"/>
    <dgm:cxn modelId="{55B2F032-08CA-4093-94A2-63E990EF2D93}" type="presOf" srcId="{0A8CB191-10B7-4D01-94BB-97BA6FC1C830}" destId="{38A0663E-EBA6-407B-9228-DE99F1C80B21}" srcOrd="0" destOrd="0" presId="urn:microsoft.com/office/officeart/2005/8/layout/hierarchy2#1"/>
    <dgm:cxn modelId="{1F47F661-F62F-4056-808F-73BF03A5B606}" type="presOf" srcId="{57D8C376-A7BC-4BD4-9FFB-CCDBFCB9D0EA}" destId="{4EE03037-2DD1-4B6E-8D58-CECC3716A3F7}" srcOrd="0" destOrd="0" presId="urn:microsoft.com/office/officeart/2005/8/layout/hierarchy2#1"/>
    <dgm:cxn modelId="{CD5FBEE7-B500-4114-B765-9F45AA138FE6}" type="presOf" srcId="{0A8CB191-10B7-4D01-94BB-97BA6FC1C830}" destId="{88593308-F073-47F2-9901-44A613831906}" srcOrd="1" destOrd="0" presId="urn:microsoft.com/office/officeart/2005/8/layout/hierarchy2#1"/>
    <dgm:cxn modelId="{6DEA1071-7AB1-49EB-831D-80108C757584}" type="presOf" srcId="{92740C6C-29E8-4389-98A6-7A57DF12397D}" destId="{28B013F6-9A87-4067-BEFE-C2140BA7F46F}" srcOrd="0" destOrd="0" presId="urn:microsoft.com/office/officeart/2005/8/layout/hierarchy2#1"/>
    <dgm:cxn modelId="{1F674385-23B0-45AC-80AF-67A954A2B124}" srcId="{43622F2A-60D2-4F13-8409-77F53BF96D61}" destId="{AB7919DD-D3A4-45DE-BF8D-D79587F52A86}" srcOrd="1" destOrd="0" parTransId="{DD884E31-7645-4881-8018-2926162F53BF}" sibTransId="{045BA17E-929F-4C0A-8C29-146D2317CB4C}"/>
    <dgm:cxn modelId="{B5E8A1C6-B859-42B2-BFCD-264FE77783E7}" type="presOf" srcId="{5556D76D-594A-44CC-886D-32C482F49FEC}" destId="{10A79C00-4930-45D8-B7E6-5ED756750CE8}" srcOrd="0" destOrd="0" presId="urn:microsoft.com/office/officeart/2005/8/layout/hierarchy2#1"/>
    <dgm:cxn modelId="{3F96C937-A868-4A93-A802-3241971D9EE4}" type="presOf" srcId="{75C0E6EA-B89F-4091-98A9-E23B9AB2D369}" destId="{E303F060-6F72-4FDF-A754-E7AEA7E929F5}" srcOrd="1" destOrd="0" presId="urn:microsoft.com/office/officeart/2005/8/layout/hierarchy2#1"/>
    <dgm:cxn modelId="{49659C1B-7D3C-4DC8-9045-3623788582DD}" srcId="{F63A238C-CF1B-4554-A755-B092DF14E933}" destId="{B939BF36-81E0-4D89-BB85-9B40325EBC3B}" srcOrd="1" destOrd="0" parTransId="{0A8CB191-10B7-4D01-94BB-97BA6FC1C830}" sibTransId="{701E4AAE-DB97-4851-B1EE-F450E8DA4768}"/>
    <dgm:cxn modelId="{A15CBDD5-F080-41BA-AD9C-1E60429D295B}" type="presOf" srcId="{F63A238C-CF1B-4554-A755-B092DF14E933}" destId="{2280D705-37EC-4B9F-9E89-F7C67C872474}" srcOrd="0" destOrd="0" presId="urn:microsoft.com/office/officeart/2005/8/layout/hierarchy2#1"/>
    <dgm:cxn modelId="{B7EBC939-3B85-4E2F-9EF9-162986007DE2}" type="presOf" srcId="{E1A2525B-B826-4FAA-8800-06B053C4581B}" destId="{09AB0DF9-3F02-4DBD-B8DD-68FFB474C273}" srcOrd="1" destOrd="0" presId="urn:microsoft.com/office/officeart/2005/8/layout/hierarchy2#1"/>
    <dgm:cxn modelId="{2305A639-16F9-4FE5-81FE-A71A8AEDB017}" type="presOf" srcId="{7636D88E-ADFD-42EC-8BC2-BFA7B2717E56}" destId="{A24B64D7-A500-4BA7-BBAB-63EA9B7E4E03}" srcOrd="0" destOrd="0" presId="urn:microsoft.com/office/officeart/2005/8/layout/hierarchy2#1"/>
    <dgm:cxn modelId="{403EB714-C144-486E-9D1D-16CE622D13CC}" type="presOf" srcId="{E169C169-4833-4D0B-B081-717385AF455B}" destId="{21631410-FEE4-454B-B8E9-9302181E31A5}" srcOrd="1" destOrd="0" presId="urn:microsoft.com/office/officeart/2005/8/layout/hierarchy2#1"/>
    <dgm:cxn modelId="{43CBDDC5-E5A5-4E21-8323-34EA935AAE1A}" srcId="{92740C6C-29E8-4389-98A6-7A57DF12397D}" destId="{F0DA6A77-D254-4DF6-9CD2-6AA21670FC49}" srcOrd="1" destOrd="0" parTransId="{1BA17120-7312-4BD3-B484-7BB81F6A07B1}" sibTransId="{556D82C0-D2C4-40B3-A82D-5E8211B43149}"/>
    <dgm:cxn modelId="{0F97AD68-2FAB-40FB-B3B8-F2A6E72F2254}" type="presOf" srcId="{F650C6BD-8A52-46B8-A935-0F964D0C8A68}" destId="{F7D8D4A8-F693-4CEB-B426-361120A8DCD3}" srcOrd="0" destOrd="0" presId="urn:microsoft.com/office/officeart/2005/8/layout/hierarchy2#1"/>
    <dgm:cxn modelId="{25CDA835-380E-4FEF-B153-553844DC8D78}" type="presOf" srcId="{4C52B10C-C1A5-4C15-9040-A5CCD0293DDA}" destId="{F3EB691B-9738-455A-8897-0ED7E0749E8C}" srcOrd="0" destOrd="0" presId="urn:microsoft.com/office/officeart/2005/8/layout/hierarchy2#1"/>
    <dgm:cxn modelId="{CD727113-BD1E-4DBB-8E6A-E3D8926E5FD6}" type="presOf" srcId="{2D708432-C4E4-45E8-9D5D-4C3B2004B931}" destId="{C18C8E73-88E7-4E1B-9C55-711A60F2A8CB}" srcOrd="0" destOrd="0" presId="urn:microsoft.com/office/officeart/2005/8/layout/hierarchy2#1"/>
    <dgm:cxn modelId="{5FC74C50-7CC1-4E6D-9E1F-1F75A171933A}" srcId="{F6178EC7-10FE-407D-8E21-6DFB6BB9E5C7}" destId="{5556D76D-594A-44CC-886D-32C482F49FEC}" srcOrd="1" destOrd="0" parTransId="{E1A2525B-B826-4FAA-8800-06B053C4581B}" sibTransId="{BBC55BCB-0583-4D86-8534-8E09B2B5121A}"/>
    <dgm:cxn modelId="{5B8066DE-7E54-49D8-AD84-520C198E35A8}" srcId="{2BAB42D6-5403-4648-BF60-C8E39EF1DEEE}" destId="{92740C6C-29E8-4389-98A6-7A57DF12397D}" srcOrd="1" destOrd="0" parTransId="{5812A34B-34C8-488A-8ABF-66A950EB2E23}" sibTransId="{6F6E18B9-7D1C-4429-8194-9696EA10C093}"/>
    <dgm:cxn modelId="{04FE0C9E-0329-4713-B567-ED2B8051E6ED}" type="presOf" srcId="{5812A34B-34C8-488A-8ABF-66A950EB2E23}" destId="{B2007DB1-A137-4F2C-A140-F2A829F4CC73}" srcOrd="0" destOrd="0" presId="urn:microsoft.com/office/officeart/2005/8/layout/hierarchy2#1"/>
    <dgm:cxn modelId="{B8E08EB1-44A0-42D6-8BB3-E444ED16F2EB}" type="presOf" srcId="{E169C169-4833-4D0B-B081-717385AF455B}" destId="{1ED2DF4E-BB30-4FAC-B995-BD85CE43A017}" srcOrd="0" destOrd="0" presId="urn:microsoft.com/office/officeart/2005/8/layout/hierarchy2#1"/>
    <dgm:cxn modelId="{A52CA78E-576C-4F35-ADB9-2AD94DC29DB8}" srcId="{F63A238C-CF1B-4554-A755-B092DF14E933}" destId="{C4FDF5A7-F59A-49A6-9D60-C108E497F7C2}" srcOrd="0" destOrd="0" parTransId="{57D8C376-A7BC-4BD4-9FFB-CCDBFCB9D0EA}" sibTransId="{CF272365-8074-4A4F-9E39-0F88FB424E4F}"/>
    <dgm:cxn modelId="{BBC9C865-F74D-4128-9A3B-354E9E32F745}" srcId="{5556D76D-594A-44CC-886D-32C482F49FEC}" destId="{77652BC6-E6EB-4134-B0AE-E633A17CE6E3}" srcOrd="1" destOrd="0" parTransId="{2D708432-C4E4-45E8-9D5D-4C3B2004B931}" sibTransId="{0D2F99DD-E33E-47B1-9DAE-BE2092096C00}"/>
    <dgm:cxn modelId="{0F2EE34E-5C00-4D6A-BD6E-FB5BEA9BE0BE}" type="presOf" srcId="{12AA2C52-91BE-402B-AD61-A160CEFBC4BE}" destId="{9B344298-45A7-4FF4-8069-4502C8F743FA}" srcOrd="1" destOrd="0" presId="urn:microsoft.com/office/officeart/2005/8/layout/hierarchy2#1"/>
    <dgm:cxn modelId="{653332B1-A7CC-4631-AAEA-B3E89C13B63F}" type="presParOf" srcId="{7435D568-537A-4AA1-B70D-06D20FAF1075}" destId="{BD293AC2-5156-4F6F-98A4-E424FF673D05}" srcOrd="0" destOrd="0" presId="urn:microsoft.com/office/officeart/2005/8/layout/hierarchy2#1"/>
    <dgm:cxn modelId="{2BE67286-5046-4EED-AA7F-B3735AF2D83A}" type="presParOf" srcId="{BD293AC2-5156-4F6F-98A4-E424FF673D05}" destId="{73BBB1E4-B1D9-4E30-9F19-063D430FB93B}" srcOrd="0" destOrd="0" presId="urn:microsoft.com/office/officeart/2005/8/layout/hierarchy2#1"/>
    <dgm:cxn modelId="{DB9A374C-6C6C-42C3-A80F-C5164D673768}" type="presParOf" srcId="{BD293AC2-5156-4F6F-98A4-E424FF673D05}" destId="{FE8D9FE3-270D-404D-826F-E01E60644521}" srcOrd="1" destOrd="0" presId="urn:microsoft.com/office/officeart/2005/8/layout/hierarchy2#1"/>
    <dgm:cxn modelId="{B6423AC6-669E-4AB0-94AB-F87834A6CAAE}" type="presParOf" srcId="{FE8D9FE3-270D-404D-826F-E01E60644521}" destId="{1B22684E-52C2-469C-A975-2A9BE695D0F0}" srcOrd="0" destOrd="0" presId="urn:microsoft.com/office/officeart/2005/8/layout/hierarchy2#1"/>
    <dgm:cxn modelId="{3E8B738F-83E9-48D5-B485-D94F8436C0D2}" type="presParOf" srcId="{1B22684E-52C2-469C-A975-2A9BE695D0F0}" destId="{A7EBAA74-2CAD-4A80-A8F3-A27331B12E5A}" srcOrd="0" destOrd="0" presId="urn:microsoft.com/office/officeart/2005/8/layout/hierarchy2#1"/>
    <dgm:cxn modelId="{B4C31095-6CE7-4D03-B018-52D3CCCC4570}" type="presParOf" srcId="{FE8D9FE3-270D-404D-826F-E01E60644521}" destId="{0DCA7DDA-92E3-4F7D-900B-D69FE5DA3295}" srcOrd="1" destOrd="0" presId="urn:microsoft.com/office/officeart/2005/8/layout/hierarchy2#1"/>
    <dgm:cxn modelId="{19EBAE87-F8CC-4E00-947B-D27BF908883C}" type="presParOf" srcId="{0DCA7DDA-92E3-4F7D-900B-D69FE5DA3295}" destId="{B7BAF31F-A138-4E55-82C5-963292877F80}" srcOrd="0" destOrd="0" presId="urn:microsoft.com/office/officeart/2005/8/layout/hierarchy2#1"/>
    <dgm:cxn modelId="{AF579F78-EC5D-4507-8C26-CCC211D14C4D}" type="presParOf" srcId="{0DCA7DDA-92E3-4F7D-900B-D69FE5DA3295}" destId="{FD5F4C12-3066-48DB-89DC-2DB8120A4A6D}" srcOrd="1" destOrd="0" presId="urn:microsoft.com/office/officeart/2005/8/layout/hierarchy2#1"/>
    <dgm:cxn modelId="{0E1EA629-C156-4D2B-97E4-3FA71C0C0736}" type="presParOf" srcId="{FD5F4C12-3066-48DB-89DC-2DB8120A4A6D}" destId="{1ED2DF4E-BB30-4FAC-B995-BD85CE43A017}" srcOrd="0" destOrd="0" presId="urn:microsoft.com/office/officeart/2005/8/layout/hierarchy2#1"/>
    <dgm:cxn modelId="{4B1938EC-3D08-400B-979E-DB0BB4DD5B39}" type="presParOf" srcId="{1ED2DF4E-BB30-4FAC-B995-BD85CE43A017}" destId="{21631410-FEE4-454B-B8E9-9302181E31A5}" srcOrd="0" destOrd="0" presId="urn:microsoft.com/office/officeart/2005/8/layout/hierarchy2#1"/>
    <dgm:cxn modelId="{BDB11735-B7F1-4CC6-8DC7-66AC7CB254DF}" type="presParOf" srcId="{FD5F4C12-3066-48DB-89DC-2DB8120A4A6D}" destId="{20745B09-3A62-42D7-82E4-E30D1B029107}" srcOrd="1" destOrd="0" presId="urn:microsoft.com/office/officeart/2005/8/layout/hierarchy2#1"/>
    <dgm:cxn modelId="{B28A3682-FB16-41BF-A139-D4956EAB7CE0}" type="presParOf" srcId="{20745B09-3A62-42D7-82E4-E30D1B029107}" destId="{9635F400-6C8A-4D0F-97B3-D2FE9AAF5782}" srcOrd="0" destOrd="0" presId="urn:microsoft.com/office/officeart/2005/8/layout/hierarchy2#1"/>
    <dgm:cxn modelId="{C2C71E3B-4B71-4CE0-9D84-F487D07F8156}" type="presParOf" srcId="{20745B09-3A62-42D7-82E4-E30D1B029107}" destId="{D24A0E1B-46D2-4A3C-8DC6-7D105CC73312}" srcOrd="1" destOrd="0" presId="urn:microsoft.com/office/officeart/2005/8/layout/hierarchy2#1"/>
    <dgm:cxn modelId="{240E91FC-C576-4418-AA42-C18D592072C2}" type="presParOf" srcId="{FD5F4C12-3066-48DB-89DC-2DB8120A4A6D}" destId="{87D0A7F0-E10D-4BDF-9159-9873E4E313C5}" srcOrd="2" destOrd="0" presId="urn:microsoft.com/office/officeart/2005/8/layout/hierarchy2#1"/>
    <dgm:cxn modelId="{1AF18CCF-028D-4991-BD52-751C5A107532}" type="presParOf" srcId="{87D0A7F0-E10D-4BDF-9159-9873E4E313C5}" destId="{09AB0DF9-3F02-4DBD-B8DD-68FFB474C273}" srcOrd="0" destOrd="0" presId="urn:microsoft.com/office/officeart/2005/8/layout/hierarchy2#1"/>
    <dgm:cxn modelId="{FF60EB73-9F6C-4AE9-AA15-BD78957FCEA5}" type="presParOf" srcId="{FD5F4C12-3066-48DB-89DC-2DB8120A4A6D}" destId="{BCDA69BA-137C-463F-8626-628B003E3B71}" srcOrd="3" destOrd="0" presId="urn:microsoft.com/office/officeart/2005/8/layout/hierarchy2#1"/>
    <dgm:cxn modelId="{45F5C3AC-57D7-4140-817A-ABD7C371425D}" type="presParOf" srcId="{BCDA69BA-137C-463F-8626-628B003E3B71}" destId="{10A79C00-4930-45D8-B7E6-5ED756750CE8}" srcOrd="0" destOrd="0" presId="urn:microsoft.com/office/officeart/2005/8/layout/hierarchy2#1"/>
    <dgm:cxn modelId="{5927B913-53F3-4436-9C32-93B5CFEBE5F8}" type="presParOf" srcId="{BCDA69BA-137C-463F-8626-628B003E3B71}" destId="{B6C65B0E-8364-47AB-BDC0-C4480C592FB0}" srcOrd="1" destOrd="0" presId="urn:microsoft.com/office/officeart/2005/8/layout/hierarchy2#1"/>
    <dgm:cxn modelId="{BF0C5FC8-3C49-4073-9147-7AF629EBCD67}" type="presParOf" srcId="{B6C65B0E-8364-47AB-BDC0-C4480C592FB0}" destId="{4B357184-86A8-4312-BA45-9095EA953447}" srcOrd="0" destOrd="0" presId="urn:microsoft.com/office/officeart/2005/8/layout/hierarchy2#1"/>
    <dgm:cxn modelId="{3EF0731B-5EF1-4E7D-8373-D96D5D51D52C}" type="presParOf" srcId="{4B357184-86A8-4312-BA45-9095EA953447}" destId="{FAFF67AE-CB90-415F-86BA-506CC85A79C4}" srcOrd="0" destOrd="0" presId="urn:microsoft.com/office/officeart/2005/8/layout/hierarchy2#1"/>
    <dgm:cxn modelId="{0E569096-90CD-4C7A-B72E-0F807556CD70}" type="presParOf" srcId="{B6C65B0E-8364-47AB-BDC0-C4480C592FB0}" destId="{261F2805-0349-4BDB-A890-874903F52393}" srcOrd="1" destOrd="0" presId="urn:microsoft.com/office/officeart/2005/8/layout/hierarchy2#1"/>
    <dgm:cxn modelId="{193D100A-3B58-40D2-B4A0-6A5E2C72A45A}" type="presParOf" srcId="{261F2805-0349-4BDB-A890-874903F52393}" destId="{A24B64D7-A500-4BA7-BBAB-63EA9B7E4E03}" srcOrd="0" destOrd="0" presId="urn:microsoft.com/office/officeart/2005/8/layout/hierarchy2#1"/>
    <dgm:cxn modelId="{EFD87E11-BCF1-4BD3-BC0D-137B0158E9D7}" type="presParOf" srcId="{261F2805-0349-4BDB-A890-874903F52393}" destId="{3B45EDA6-F644-42E5-A702-FAC5A63A382D}" srcOrd="1" destOrd="0" presId="urn:microsoft.com/office/officeart/2005/8/layout/hierarchy2#1"/>
    <dgm:cxn modelId="{B21579EE-1F28-451E-A25A-386ECDB1FD83}" type="presParOf" srcId="{B6C65B0E-8364-47AB-BDC0-C4480C592FB0}" destId="{C18C8E73-88E7-4E1B-9C55-711A60F2A8CB}" srcOrd="2" destOrd="0" presId="urn:microsoft.com/office/officeart/2005/8/layout/hierarchy2#1"/>
    <dgm:cxn modelId="{1BE00D30-174B-4EA6-B073-712FFB51C75F}" type="presParOf" srcId="{C18C8E73-88E7-4E1B-9C55-711A60F2A8CB}" destId="{61502564-035D-4BB8-9A44-B80A4801A493}" srcOrd="0" destOrd="0" presId="urn:microsoft.com/office/officeart/2005/8/layout/hierarchy2#1"/>
    <dgm:cxn modelId="{03FC7433-5A22-4FFD-9A49-D0583B81C637}" type="presParOf" srcId="{B6C65B0E-8364-47AB-BDC0-C4480C592FB0}" destId="{2C826780-327A-4274-B7BC-2171E10F1C46}" srcOrd="3" destOrd="0" presId="urn:microsoft.com/office/officeart/2005/8/layout/hierarchy2#1"/>
    <dgm:cxn modelId="{DBEDB43F-CA5D-464F-B670-9F12A5EC2B0D}" type="presParOf" srcId="{2C826780-327A-4274-B7BC-2171E10F1C46}" destId="{435F0227-5F4B-4050-87AD-0819804B2ECE}" srcOrd="0" destOrd="0" presId="urn:microsoft.com/office/officeart/2005/8/layout/hierarchy2#1"/>
    <dgm:cxn modelId="{83B104DF-1887-43C1-9DB5-D426B3BDEF86}" type="presParOf" srcId="{2C826780-327A-4274-B7BC-2171E10F1C46}" destId="{B3B54A7A-E77D-499C-95BC-F81D255DAE29}" srcOrd="1" destOrd="0" presId="urn:microsoft.com/office/officeart/2005/8/layout/hierarchy2#1"/>
    <dgm:cxn modelId="{7DF59AC0-08B9-4BF2-8201-69CC0732BFB9}" type="presParOf" srcId="{B6C65B0E-8364-47AB-BDC0-C4480C592FB0}" destId="{03525775-1886-4BBC-BC67-C8F4A960FF50}" srcOrd="4" destOrd="0" presId="urn:microsoft.com/office/officeart/2005/8/layout/hierarchy2#1"/>
    <dgm:cxn modelId="{56FE2648-4B8A-4311-8A95-B94C185CE1E2}" type="presParOf" srcId="{03525775-1886-4BBC-BC67-C8F4A960FF50}" destId="{4FAC05F7-DD5A-4D8F-85B0-8548BF0DE339}" srcOrd="0" destOrd="0" presId="urn:microsoft.com/office/officeart/2005/8/layout/hierarchy2#1"/>
    <dgm:cxn modelId="{EEA202D8-5B40-4D5A-98E3-E1382FB9C121}" type="presParOf" srcId="{B6C65B0E-8364-47AB-BDC0-C4480C592FB0}" destId="{C22D3C33-9023-4DFF-AA69-5EECE43CA5D4}" srcOrd="5" destOrd="0" presId="urn:microsoft.com/office/officeart/2005/8/layout/hierarchy2#1"/>
    <dgm:cxn modelId="{613FB241-1878-4627-99F3-3FB0C4C58A68}" type="presParOf" srcId="{C22D3C33-9023-4DFF-AA69-5EECE43CA5D4}" destId="{ECC858EE-C5EE-4C82-8FA2-115AB99D36AF}" srcOrd="0" destOrd="0" presId="urn:microsoft.com/office/officeart/2005/8/layout/hierarchy2#1"/>
    <dgm:cxn modelId="{A06F5868-282A-4AC8-A9BE-B82303D6B9AF}" type="presParOf" srcId="{C22D3C33-9023-4DFF-AA69-5EECE43CA5D4}" destId="{279E4303-2499-4CF7-9465-97470F6041C4}" srcOrd="1" destOrd="0" presId="urn:microsoft.com/office/officeart/2005/8/layout/hierarchy2#1"/>
    <dgm:cxn modelId="{40642024-2B4F-4F1D-A866-7D3B2197EC71}" type="presParOf" srcId="{FE8D9FE3-270D-404D-826F-E01E60644521}" destId="{B2007DB1-A137-4F2C-A140-F2A829F4CC73}" srcOrd="2" destOrd="0" presId="urn:microsoft.com/office/officeart/2005/8/layout/hierarchy2#1"/>
    <dgm:cxn modelId="{A03F37F5-A667-4618-B734-C37F656F8750}" type="presParOf" srcId="{B2007DB1-A137-4F2C-A140-F2A829F4CC73}" destId="{58C51398-FECD-447D-B897-1798C977923F}" srcOrd="0" destOrd="0" presId="urn:microsoft.com/office/officeart/2005/8/layout/hierarchy2#1"/>
    <dgm:cxn modelId="{EFF3088F-67F0-4420-8D50-0187F84EBC8C}" type="presParOf" srcId="{FE8D9FE3-270D-404D-826F-E01E60644521}" destId="{3B07A6A6-BCE8-482A-93E2-2786723A3328}" srcOrd="3" destOrd="0" presId="urn:microsoft.com/office/officeart/2005/8/layout/hierarchy2#1"/>
    <dgm:cxn modelId="{59ADCB55-A809-4284-9E88-778E9146DAF7}" type="presParOf" srcId="{3B07A6A6-BCE8-482A-93E2-2786723A3328}" destId="{28B013F6-9A87-4067-BEFE-C2140BA7F46F}" srcOrd="0" destOrd="0" presId="urn:microsoft.com/office/officeart/2005/8/layout/hierarchy2#1"/>
    <dgm:cxn modelId="{F622D0F4-3FF3-4604-AE4B-54103B618747}" type="presParOf" srcId="{3B07A6A6-BCE8-482A-93E2-2786723A3328}" destId="{C1589270-7AB0-4C4A-BC14-BEFB241BE613}" srcOrd="1" destOrd="0" presId="urn:microsoft.com/office/officeart/2005/8/layout/hierarchy2#1"/>
    <dgm:cxn modelId="{F1A94C99-992A-4BED-9514-500046B38244}" type="presParOf" srcId="{C1589270-7AB0-4C4A-BC14-BEFB241BE613}" destId="{F3EB691B-9738-455A-8897-0ED7E0749E8C}" srcOrd="0" destOrd="0" presId="urn:microsoft.com/office/officeart/2005/8/layout/hierarchy2#1"/>
    <dgm:cxn modelId="{D650B37C-ABCD-4084-BF2E-498B01668DD3}" type="presParOf" srcId="{F3EB691B-9738-455A-8897-0ED7E0749E8C}" destId="{1F390178-F8E5-4FB0-9C5E-F4CB8F2E9108}" srcOrd="0" destOrd="0" presId="urn:microsoft.com/office/officeart/2005/8/layout/hierarchy2#1"/>
    <dgm:cxn modelId="{04C1AC70-F7B7-4299-B2D3-6446C2022A05}" type="presParOf" srcId="{C1589270-7AB0-4C4A-BC14-BEFB241BE613}" destId="{FBEA39C7-8B69-4BD0-813F-C4E7E9C5483A}" srcOrd="1" destOrd="0" presId="urn:microsoft.com/office/officeart/2005/8/layout/hierarchy2#1"/>
    <dgm:cxn modelId="{677051F2-6D59-4049-A6AF-4682B6525625}" type="presParOf" srcId="{FBEA39C7-8B69-4BD0-813F-C4E7E9C5483A}" destId="{7B725CD0-B769-4E55-8597-C57800C035BE}" srcOrd="0" destOrd="0" presId="urn:microsoft.com/office/officeart/2005/8/layout/hierarchy2#1"/>
    <dgm:cxn modelId="{D56F58F9-E4E6-4FD5-856A-706DEDAA7F2D}" type="presParOf" srcId="{FBEA39C7-8B69-4BD0-813F-C4E7E9C5483A}" destId="{F1B8923C-EC2C-4017-9150-BA1F2C2B1350}" srcOrd="1" destOrd="0" presId="urn:microsoft.com/office/officeart/2005/8/layout/hierarchy2#1"/>
    <dgm:cxn modelId="{CA222C5C-23E4-4B34-A830-A65FE1F15632}" type="presParOf" srcId="{C1589270-7AB0-4C4A-BC14-BEFB241BE613}" destId="{61A3FCBE-13FF-4923-AD6C-B66894227E0B}" srcOrd="2" destOrd="0" presId="urn:microsoft.com/office/officeart/2005/8/layout/hierarchy2#1"/>
    <dgm:cxn modelId="{1059EB63-DBC6-4FA9-85D1-669DB378D773}" type="presParOf" srcId="{61A3FCBE-13FF-4923-AD6C-B66894227E0B}" destId="{5B17755B-5504-40C4-B6B3-1DEBB05BC02A}" srcOrd="0" destOrd="0" presId="urn:microsoft.com/office/officeart/2005/8/layout/hierarchy2#1"/>
    <dgm:cxn modelId="{5DBDA9F7-5691-41BE-BA4F-6F9AEA145A75}" type="presParOf" srcId="{C1589270-7AB0-4C4A-BC14-BEFB241BE613}" destId="{F27C08D5-2E42-40EF-ABF8-41236073BC7D}" srcOrd="3" destOrd="0" presId="urn:microsoft.com/office/officeart/2005/8/layout/hierarchy2#1"/>
    <dgm:cxn modelId="{6C14861F-BD40-4AE3-853F-84531D1F35B4}" type="presParOf" srcId="{F27C08D5-2E42-40EF-ABF8-41236073BC7D}" destId="{66C81F4B-14ED-471C-AC57-002E182A9C5F}" srcOrd="0" destOrd="0" presId="urn:microsoft.com/office/officeart/2005/8/layout/hierarchy2#1"/>
    <dgm:cxn modelId="{EF4F1877-D42B-4695-B28D-ABFF8FBF1494}" type="presParOf" srcId="{F27C08D5-2E42-40EF-ABF8-41236073BC7D}" destId="{C58B155A-E854-4DE3-93E9-6B72F8E17A2F}" srcOrd="1" destOrd="0" presId="urn:microsoft.com/office/officeart/2005/8/layout/hierarchy2#1"/>
    <dgm:cxn modelId="{F57882CA-4FAF-4835-9C02-973D7AE800B7}" type="presParOf" srcId="{FE8D9FE3-270D-404D-826F-E01E60644521}" destId="{17017952-8117-491C-9A2E-D9DE8A76EF4D}" srcOrd="4" destOrd="0" presId="urn:microsoft.com/office/officeart/2005/8/layout/hierarchy2#1"/>
    <dgm:cxn modelId="{E15D9594-D231-4F60-9359-C5DE813004E9}" type="presParOf" srcId="{17017952-8117-491C-9A2E-D9DE8A76EF4D}" destId="{E303F060-6F72-4FDF-A754-E7AEA7E929F5}" srcOrd="0" destOrd="0" presId="urn:microsoft.com/office/officeart/2005/8/layout/hierarchy2#1"/>
    <dgm:cxn modelId="{263D142D-1965-4CCD-929F-9937D87512FD}" type="presParOf" srcId="{FE8D9FE3-270D-404D-826F-E01E60644521}" destId="{2A267D1B-D4EF-4CBE-99C0-56973A3A7A1D}" srcOrd="5" destOrd="0" presId="urn:microsoft.com/office/officeart/2005/8/layout/hierarchy2#1"/>
    <dgm:cxn modelId="{49FAECE0-5293-46E1-8AB0-0B79EDF1BC61}" type="presParOf" srcId="{2A267D1B-D4EF-4CBE-99C0-56973A3A7A1D}" destId="{257E18BF-5B89-4C9C-8BF8-D7DA35D526AC}" srcOrd="0" destOrd="0" presId="urn:microsoft.com/office/officeart/2005/8/layout/hierarchy2#1"/>
    <dgm:cxn modelId="{89101A0A-1527-482F-93A9-8D8FE7BB9453}" type="presParOf" srcId="{2A267D1B-D4EF-4CBE-99C0-56973A3A7A1D}" destId="{AA8A55C6-8618-4C31-96FB-83DC839284F6}" srcOrd="1" destOrd="0" presId="urn:microsoft.com/office/officeart/2005/8/layout/hierarchy2#1"/>
    <dgm:cxn modelId="{4A143112-7CD5-4C94-88A1-3137196DE4A4}" type="presParOf" srcId="{AA8A55C6-8618-4C31-96FB-83DC839284F6}" destId="{F7D8D4A8-F693-4CEB-B426-361120A8DCD3}" srcOrd="0" destOrd="0" presId="urn:microsoft.com/office/officeart/2005/8/layout/hierarchy2#1"/>
    <dgm:cxn modelId="{2A75564E-D5DB-4901-B0F6-65E16509844B}" type="presParOf" srcId="{F7D8D4A8-F693-4CEB-B426-361120A8DCD3}" destId="{A4F67398-B829-4506-967C-2AEE3A400D15}" srcOrd="0" destOrd="0" presId="urn:microsoft.com/office/officeart/2005/8/layout/hierarchy2#1"/>
    <dgm:cxn modelId="{F940247A-434C-45BF-94EE-7B291B797676}" type="presParOf" srcId="{AA8A55C6-8618-4C31-96FB-83DC839284F6}" destId="{444B2C89-38E3-4966-AA19-6F876D80767A}" srcOrd="1" destOrd="0" presId="urn:microsoft.com/office/officeart/2005/8/layout/hierarchy2#1"/>
    <dgm:cxn modelId="{4FA1C733-7E6B-45A5-98FF-65F9640E150F}" type="presParOf" srcId="{444B2C89-38E3-4966-AA19-6F876D80767A}" destId="{D9287F07-DDB5-4776-ADA7-16193E733398}" srcOrd="0" destOrd="0" presId="urn:microsoft.com/office/officeart/2005/8/layout/hierarchy2#1"/>
    <dgm:cxn modelId="{4BD70ECA-9228-486B-9405-43938255387D}" type="presParOf" srcId="{444B2C89-38E3-4966-AA19-6F876D80767A}" destId="{645F9C7B-9267-415F-B6C7-9263CEB0C137}" srcOrd="1" destOrd="0" presId="urn:microsoft.com/office/officeart/2005/8/layout/hierarchy2#1"/>
    <dgm:cxn modelId="{F96D8721-89B9-4887-AA0A-0430C70857BD}" type="presParOf" srcId="{AA8A55C6-8618-4C31-96FB-83DC839284F6}" destId="{A981FE7F-9376-4F26-8D62-031E3DE72362}" srcOrd="2" destOrd="0" presId="urn:microsoft.com/office/officeart/2005/8/layout/hierarchy2#1"/>
    <dgm:cxn modelId="{CAFA9072-6267-425D-95D2-E11A8CC178EF}" type="presParOf" srcId="{A981FE7F-9376-4F26-8D62-031E3DE72362}" destId="{8F185224-F699-4655-B2E9-40ED4F3DEA6A}" srcOrd="0" destOrd="0" presId="urn:microsoft.com/office/officeart/2005/8/layout/hierarchy2#1"/>
    <dgm:cxn modelId="{AC5B664D-6CD0-49F1-B528-3E94259BD263}" type="presParOf" srcId="{AA8A55C6-8618-4C31-96FB-83DC839284F6}" destId="{F833D79E-1F52-4CDB-B220-5A1A44C6D63A}" srcOrd="3" destOrd="0" presId="urn:microsoft.com/office/officeart/2005/8/layout/hierarchy2#1"/>
    <dgm:cxn modelId="{1241201E-F000-42A5-9176-32990F1DB56E}" type="presParOf" srcId="{F833D79E-1F52-4CDB-B220-5A1A44C6D63A}" destId="{4AEF51C1-CD60-43C8-9185-67A623B3BA9A}" srcOrd="0" destOrd="0" presId="urn:microsoft.com/office/officeart/2005/8/layout/hierarchy2#1"/>
    <dgm:cxn modelId="{0C9417E2-EB75-46F9-9288-4645879C7325}" type="presParOf" srcId="{F833D79E-1F52-4CDB-B220-5A1A44C6D63A}" destId="{B1E7CC31-8557-42CC-A4BD-BE02D7D7C23B}" srcOrd="1" destOrd="0" presId="urn:microsoft.com/office/officeart/2005/8/layout/hierarchy2#1"/>
    <dgm:cxn modelId="{ABB073B7-3AF3-4CCD-8E64-9B3516B05541}" type="presParOf" srcId="{FE8D9FE3-270D-404D-826F-E01E60644521}" destId="{5345D6E9-9A4A-470B-A686-E0A43209C659}" srcOrd="6" destOrd="0" presId="urn:microsoft.com/office/officeart/2005/8/layout/hierarchy2#1"/>
    <dgm:cxn modelId="{077E5A23-94C6-4660-BF6D-9EA36EF40F6E}" type="presParOf" srcId="{5345D6E9-9A4A-470B-A686-E0A43209C659}" destId="{9B344298-45A7-4FF4-8069-4502C8F743FA}" srcOrd="0" destOrd="0" presId="urn:microsoft.com/office/officeart/2005/8/layout/hierarchy2#1"/>
    <dgm:cxn modelId="{3F7630EC-AD21-49B4-A025-8EC9CE0FC064}" type="presParOf" srcId="{FE8D9FE3-270D-404D-826F-E01E60644521}" destId="{1DD1BA6B-7394-4108-B2E8-D0E0CA5E8A92}" srcOrd="7" destOrd="0" presId="urn:microsoft.com/office/officeart/2005/8/layout/hierarchy2#1"/>
    <dgm:cxn modelId="{F7D6CBD2-0AFC-4615-A4DB-B98ADDF6C00D}" type="presParOf" srcId="{1DD1BA6B-7394-4108-B2E8-D0E0CA5E8A92}" destId="{2280D705-37EC-4B9F-9E89-F7C67C872474}" srcOrd="0" destOrd="0" presId="urn:microsoft.com/office/officeart/2005/8/layout/hierarchy2#1"/>
    <dgm:cxn modelId="{1A89D274-2117-498D-A5E0-5242A8692FED}" type="presParOf" srcId="{1DD1BA6B-7394-4108-B2E8-D0E0CA5E8A92}" destId="{2E52136C-99D6-4E99-A8D2-0B3DFEA283D0}" srcOrd="1" destOrd="0" presId="urn:microsoft.com/office/officeart/2005/8/layout/hierarchy2#1"/>
    <dgm:cxn modelId="{E6BCB686-E3CD-4E4D-A56A-D5AD3995C3AB}" type="presParOf" srcId="{2E52136C-99D6-4E99-A8D2-0B3DFEA283D0}" destId="{4EE03037-2DD1-4B6E-8D58-CECC3716A3F7}" srcOrd="0" destOrd="0" presId="urn:microsoft.com/office/officeart/2005/8/layout/hierarchy2#1"/>
    <dgm:cxn modelId="{64255D10-1B70-48F7-9453-232BA610ED9B}" type="presParOf" srcId="{4EE03037-2DD1-4B6E-8D58-CECC3716A3F7}" destId="{E0509043-941F-4A2C-AC37-ED5EEE108A38}" srcOrd="0" destOrd="0" presId="urn:microsoft.com/office/officeart/2005/8/layout/hierarchy2#1"/>
    <dgm:cxn modelId="{11C6EE1A-327E-4553-96F9-3BDCE82B37EF}" type="presParOf" srcId="{2E52136C-99D6-4E99-A8D2-0B3DFEA283D0}" destId="{E72B84B0-ABA6-402F-8C2F-2E102EF920D1}" srcOrd="1" destOrd="0" presId="urn:microsoft.com/office/officeart/2005/8/layout/hierarchy2#1"/>
    <dgm:cxn modelId="{786304E4-7CAE-4389-837F-1700DFCCD33F}" type="presParOf" srcId="{E72B84B0-ABA6-402F-8C2F-2E102EF920D1}" destId="{C68FEFC1-E355-4C25-A144-EFE57D8C4ED0}" srcOrd="0" destOrd="0" presId="urn:microsoft.com/office/officeart/2005/8/layout/hierarchy2#1"/>
    <dgm:cxn modelId="{7BF13E04-CB32-483B-9167-BCB072C42EEF}" type="presParOf" srcId="{E72B84B0-ABA6-402F-8C2F-2E102EF920D1}" destId="{96347E92-D293-4564-BDF7-C297EB8360F3}" srcOrd="1" destOrd="0" presId="urn:microsoft.com/office/officeart/2005/8/layout/hierarchy2#1"/>
    <dgm:cxn modelId="{E1F44CD3-1F9F-492A-9668-AFC56D328A81}" type="presParOf" srcId="{2E52136C-99D6-4E99-A8D2-0B3DFEA283D0}" destId="{38A0663E-EBA6-407B-9228-DE99F1C80B21}" srcOrd="2" destOrd="0" presId="urn:microsoft.com/office/officeart/2005/8/layout/hierarchy2#1"/>
    <dgm:cxn modelId="{C46430B9-3240-48A7-9B81-EF73A30A2798}" type="presParOf" srcId="{38A0663E-EBA6-407B-9228-DE99F1C80B21}" destId="{88593308-F073-47F2-9901-44A613831906}" srcOrd="0" destOrd="0" presId="urn:microsoft.com/office/officeart/2005/8/layout/hierarchy2#1"/>
    <dgm:cxn modelId="{7BCE28F6-EB3F-4BF1-85AD-117F17711AA0}" type="presParOf" srcId="{2E52136C-99D6-4E99-A8D2-0B3DFEA283D0}" destId="{9C7BBF1F-853B-437B-B2EF-DF657675D8DD}" srcOrd="3" destOrd="0" presId="urn:microsoft.com/office/officeart/2005/8/layout/hierarchy2#1"/>
    <dgm:cxn modelId="{4F41275C-C643-4B97-95C4-1C634233A8A7}" type="presParOf" srcId="{9C7BBF1F-853B-437B-B2EF-DF657675D8DD}" destId="{DEA3BAC0-318F-4800-BA09-92DAAFF1A276}" srcOrd="0" destOrd="0" presId="urn:microsoft.com/office/officeart/2005/8/layout/hierarchy2#1"/>
    <dgm:cxn modelId="{233F8EAD-3D33-4D5D-B88E-BDED5A874C5D}" type="presParOf" srcId="{9C7BBF1F-853B-437B-B2EF-DF657675D8DD}" destId="{53C0623F-D11F-4424-8E9D-DF8863867E71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BB1E4-B1D9-4E30-9F19-063D430FB93B}">
      <dsp:nvSpPr>
        <dsp:cNvPr id="0" name=""/>
        <dsp:cNvSpPr/>
      </dsp:nvSpPr>
      <dsp:spPr>
        <a:xfrm>
          <a:off x="6182" y="2458490"/>
          <a:ext cx="1132698" cy="37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400" kern="1200" smtClean="0"/>
            <a:t>温度</a:t>
          </a:r>
          <a:endParaRPr lang="zh-CN" altLang="en-US" sz="2400" kern="1200" dirty="0"/>
        </a:p>
      </dsp:txBody>
      <dsp:txXfrm>
        <a:off x="17027" y="2469335"/>
        <a:ext cx="1111008" cy="348596"/>
      </dsp:txXfrm>
    </dsp:sp>
    <dsp:sp modelId="{1B22684E-52C2-469C-A975-2A9BE695D0F0}">
      <dsp:nvSpPr>
        <dsp:cNvPr id="0" name=""/>
        <dsp:cNvSpPr/>
      </dsp:nvSpPr>
      <dsp:spPr>
        <a:xfrm rot="17455252">
          <a:off x="540175" y="1759991"/>
          <a:ext cx="1862453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1862453" y="138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424840" y="1727237"/>
        <a:ext cx="93122" cy="93122"/>
      </dsp:txXfrm>
    </dsp:sp>
    <dsp:sp modelId="{B7BAF31F-A138-4E55-82C5-963292877F80}">
      <dsp:nvSpPr>
        <dsp:cNvPr id="0" name=""/>
        <dsp:cNvSpPr/>
      </dsp:nvSpPr>
      <dsp:spPr>
        <a:xfrm>
          <a:off x="1803922" y="670916"/>
          <a:ext cx="1662604" cy="4660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/>
            <a:t>温度计</a:t>
          </a:r>
          <a:endParaRPr lang="zh-CN" altLang="en-US" sz="1500" kern="1200" dirty="0"/>
        </a:p>
      </dsp:txBody>
      <dsp:txXfrm>
        <a:off x="1817573" y="684567"/>
        <a:ext cx="1635302" cy="438792"/>
      </dsp:txXfrm>
    </dsp:sp>
    <dsp:sp modelId="{1ED2DF4E-BB30-4FAC-B995-BD85CE43A017}">
      <dsp:nvSpPr>
        <dsp:cNvPr id="0" name=""/>
        <dsp:cNvSpPr/>
      </dsp:nvSpPr>
      <dsp:spPr>
        <a:xfrm rot="20305328">
          <a:off x="3441466" y="758650"/>
          <a:ext cx="715161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715161" y="138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81168" y="754578"/>
        <a:ext cx="35758" cy="35758"/>
      </dsp:txXfrm>
    </dsp:sp>
    <dsp:sp modelId="{9635F400-6C8A-4D0F-97B3-D2FE9AAF5782}">
      <dsp:nvSpPr>
        <dsp:cNvPr id="0" name=""/>
        <dsp:cNvSpPr/>
      </dsp:nvSpPr>
      <dsp:spPr>
        <a:xfrm>
          <a:off x="4131568" y="417506"/>
          <a:ext cx="1662604" cy="44689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chemeClr val="bg1"/>
              </a:solidFill>
            </a:rPr>
            <a:t>制作原理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4144657" y="430595"/>
        <a:ext cx="1636426" cy="420713"/>
      </dsp:txXfrm>
    </dsp:sp>
    <dsp:sp modelId="{87D0A7F0-E10D-4BDF-9159-9873E4E313C5}">
      <dsp:nvSpPr>
        <dsp:cNvPr id="0" name=""/>
        <dsp:cNvSpPr/>
      </dsp:nvSpPr>
      <dsp:spPr>
        <a:xfrm rot="1395301">
          <a:off x="3437122" y="1033053"/>
          <a:ext cx="723849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723849" y="138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80951" y="1028764"/>
        <a:ext cx="36192" cy="36192"/>
      </dsp:txXfrm>
    </dsp:sp>
    <dsp:sp modelId="{10A79C00-4930-45D8-B7E6-5ED756750CE8}">
      <dsp:nvSpPr>
        <dsp:cNvPr id="0" name=""/>
        <dsp:cNvSpPr/>
      </dsp:nvSpPr>
      <dsp:spPr>
        <a:xfrm>
          <a:off x="4131568" y="989093"/>
          <a:ext cx="1662604" cy="40132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chemeClr val="bg1"/>
              </a:solidFill>
            </a:rPr>
            <a:t>常见温度计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4143322" y="1000847"/>
        <a:ext cx="1639096" cy="377819"/>
      </dsp:txXfrm>
    </dsp:sp>
    <dsp:sp modelId="{4B357184-86A8-4312-BA45-9095EA953447}">
      <dsp:nvSpPr>
        <dsp:cNvPr id="0" name=""/>
        <dsp:cNvSpPr/>
      </dsp:nvSpPr>
      <dsp:spPr>
        <a:xfrm rot="19079782">
          <a:off x="5679216" y="876508"/>
          <a:ext cx="894952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894952" y="138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104319" y="867942"/>
        <a:ext cx="44747" cy="44747"/>
      </dsp:txXfrm>
    </dsp:sp>
    <dsp:sp modelId="{A24B64D7-A500-4BA7-BBAB-63EA9B7E4E03}">
      <dsp:nvSpPr>
        <dsp:cNvPr id="0" name=""/>
        <dsp:cNvSpPr/>
      </dsp:nvSpPr>
      <dsp:spPr>
        <a:xfrm>
          <a:off x="6459213" y="313664"/>
          <a:ext cx="1662604" cy="5544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rgbClr val="3000B8"/>
              </a:solidFill>
            </a:rPr>
            <a:t>实验室常见温度计</a:t>
          </a:r>
          <a:endParaRPr lang="zh-CN" altLang="en-US" sz="1500" kern="1200" dirty="0">
            <a:solidFill>
              <a:srgbClr val="3000B8"/>
            </a:solidFill>
          </a:endParaRPr>
        </a:p>
      </dsp:txBody>
      <dsp:txXfrm>
        <a:off x="6475451" y="329902"/>
        <a:ext cx="1630128" cy="521944"/>
      </dsp:txXfrm>
    </dsp:sp>
    <dsp:sp modelId="{C18C8E73-88E7-4E1B-9C55-711A60F2A8CB}">
      <dsp:nvSpPr>
        <dsp:cNvPr id="0" name=""/>
        <dsp:cNvSpPr/>
      </dsp:nvSpPr>
      <dsp:spPr>
        <a:xfrm rot="203620">
          <a:off x="5793588" y="1195668"/>
          <a:ext cx="666209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666209" y="138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110037" y="1192820"/>
        <a:ext cx="33310" cy="33310"/>
      </dsp:txXfrm>
    </dsp:sp>
    <dsp:sp modelId="{435F0227-5F4B-4050-87AD-0819804B2ECE}">
      <dsp:nvSpPr>
        <dsp:cNvPr id="0" name=""/>
        <dsp:cNvSpPr/>
      </dsp:nvSpPr>
      <dsp:spPr>
        <a:xfrm>
          <a:off x="6459213" y="992780"/>
          <a:ext cx="1662604" cy="4728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>
              <a:solidFill>
                <a:srgbClr val="3000B8"/>
              </a:solidFill>
            </a:rPr>
            <a:t>体温计</a:t>
          </a:r>
          <a:endParaRPr lang="zh-CN" altLang="en-US" sz="1500" kern="1200">
            <a:solidFill>
              <a:srgbClr val="3000B8"/>
            </a:solidFill>
          </a:endParaRPr>
        </a:p>
      </dsp:txBody>
      <dsp:txXfrm>
        <a:off x="6473062" y="1006629"/>
        <a:ext cx="1634906" cy="445129"/>
      </dsp:txXfrm>
    </dsp:sp>
    <dsp:sp modelId="{03525775-1886-4BBC-BC67-C8F4A960FF50}">
      <dsp:nvSpPr>
        <dsp:cNvPr id="0" name=""/>
        <dsp:cNvSpPr/>
      </dsp:nvSpPr>
      <dsp:spPr>
        <a:xfrm rot="2629527">
          <a:off x="5665788" y="1495109"/>
          <a:ext cx="921809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921809" y="138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103647" y="1485871"/>
        <a:ext cx="46090" cy="46090"/>
      </dsp:txXfrm>
    </dsp:sp>
    <dsp:sp modelId="{ECC858EE-C5EE-4C82-8FA2-115AB99D36AF}">
      <dsp:nvSpPr>
        <dsp:cNvPr id="0" name=""/>
        <dsp:cNvSpPr/>
      </dsp:nvSpPr>
      <dsp:spPr>
        <a:xfrm>
          <a:off x="6459213" y="1590303"/>
          <a:ext cx="1662604" cy="4755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>
              <a:solidFill>
                <a:srgbClr val="3000B8"/>
              </a:solidFill>
            </a:rPr>
            <a:t>寒暑表</a:t>
          </a:r>
          <a:endParaRPr lang="zh-CN" altLang="en-US" sz="1500" kern="1200">
            <a:solidFill>
              <a:srgbClr val="3000B8"/>
            </a:solidFill>
          </a:endParaRPr>
        </a:p>
      </dsp:txBody>
      <dsp:txXfrm>
        <a:off x="6473141" y="1604231"/>
        <a:ext cx="1634748" cy="447690"/>
      </dsp:txXfrm>
    </dsp:sp>
    <dsp:sp modelId="{B2007DB1-A137-4F2C-A140-F2A829F4CC73}">
      <dsp:nvSpPr>
        <dsp:cNvPr id="0" name=""/>
        <dsp:cNvSpPr/>
      </dsp:nvSpPr>
      <dsp:spPr>
        <a:xfrm rot="18903301">
          <a:off x="1001597" y="2297943"/>
          <a:ext cx="939609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939609" y="138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47911" y="2288260"/>
        <a:ext cx="46980" cy="46980"/>
      </dsp:txXfrm>
    </dsp:sp>
    <dsp:sp modelId="{28B013F6-9A87-4067-BEFE-C2140BA7F46F}">
      <dsp:nvSpPr>
        <dsp:cNvPr id="0" name=""/>
        <dsp:cNvSpPr/>
      </dsp:nvSpPr>
      <dsp:spPr>
        <a:xfrm>
          <a:off x="1803922" y="1718494"/>
          <a:ext cx="1662604" cy="5227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/>
            <a:t>摄氏温度</a:t>
          </a:r>
          <a:endParaRPr lang="zh-CN" altLang="en-US" sz="1500" kern="1200" dirty="0"/>
        </a:p>
      </dsp:txBody>
      <dsp:txXfrm>
        <a:off x="1819233" y="1733805"/>
        <a:ext cx="1631982" cy="492125"/>
      </dsp:txXfrm>
    </dsp:sp>
    <dsp:sp modelId="{F3EB691B-9738-455A-8897-0ED7E0749E8C}">
      <dsp:nvSpPr>
        <dsp:cNvPr id="0" name=""/>
        <dsp:cNvSpPr/>
      </dsp:nvSpPr>
      <dsp:spPr>
        <a:xfrm rot="20346339">
          <a:off x="3443120" y="1839120"/>
          <a:ext cx="711853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711853" y="138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81251" y="1835131"/>
        <a:ext cx="35592" cy="35592"/>
      </dsp:txXfrm>
    </dsp:sp>
    <dsp:sp modelId="{7B725CD0-B769-4E55-8597-C57800C035BE}">
      <dsp:nvSpPr>
        <dsp:cNvPr id="0" name=""/>
        <dsp:cNvSpPr/>
      </dsp:nvSpPr>
      <dsp:spPr>
        <a:xfrm>
          <a:off x="4131568" y="1515116"/>
          <a:ext cx="1662604" cy="42174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chemeClr val="bg1"/>
              </a:solidFill>
            </a:rPr>
            <a:t>规定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4143920" y="1527468"/>
        <a:ext cx="1637900" cy="397040"/>
      </dsp:txXfrm>
    </dsp:sp>
    <dsp:sp modelId="{61A3FCBE-13FF-4923-AD6C-B66894227E0B}">
      <dsp:nvSpPr>
        <dsp:cNvPr id="0" name=""/>
        <dsp:cNvSpPr/>
      </dsp:nvSpPr>
      <dsp:spPr>
        <a:xfrm rot="1340063">
          <a:off x="3439558" y="2102670"/>
          <a:ext cx="718978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718978" y="138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81072" y="2098503"/>
        <a:ext cx="35948" cy="35948"/>
      </dsp:txXfrm>
    </dsp:sp>
    <dsp:sp modelId="{66C81F4B-14ED-471C-AC57-002E182A9C5F}">
      <dsp:nvSpPr>
        <dsp:cNvPr id="0" name=""/>
        <dsp:cNvSpPr/>
      </dsp:nvSpPr>
      <dsp:spPr>
        <a:xfrm>
          <a:off x="4131568" y="2061555"/>
          <a:ext cx="1662604" cy="38306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chemeClr val="bg1"/>
              </a:solidFill>
            </a:rPr>
            <a:t>读法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4142788" y="2072775"/>
        <a:ext cx="1640164" cy="360623"/>
      </dsp:txXfrm>
    </dsp:sp>
    <dsp:sp modelId="{17017952-8117-491C-9A2E-D9DE8A76EF4D}">
      <dsp:nvSpPr>
        <dsp:cNvPr id="0" name=""/>
        <dsp:cNvSpPr/>
      </dsp:nvSpPr>
      <dsp:spPr>
        <a:xfrm rot="1994179">
          <a:off x="1073847" y="2847723"/>
          <a:ext cx="795107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795107" y="138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51524" y="2841652"/>
        <a:ext cx="39755" cy="39755"/>
      </dsp:txXfrm>
    </dsp:sp>
    <dsp:sp modelId="{257E18BF-5B89-4C9C-8BF8-D7DA35D526AC}">
      <dsp:nvSpPr>
        <dsp:cNvPr id="0" name=""/>
        <dsp:cNvSpPr/>
      </dsp:nvSpPr>
      <dsp:spPr>
        <a:xfrm>
          <a:off x="1803922" y="2864340"/>
          <a:ext cx="1662604" cy="4301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/>
            <a:t>温度计的使用</a:t>
          </a:r>
          <a:endParaRPr lang="zh-CN" altLang="en-US" sz="1500" kern="1200"/>
        </a:p>
      </dsp:txBody>
      <dsp:txXfrm>
        <a:off x="1816521" y="2876939"/>
        <a:ext cx="1637406" cy="404975"/>
      </dsp:txXfrm>
    </dsp:sp>
    <dsp:sp modelId="{F7D8D4A8-F693-4CEB-B426-361120A8DCD3}">
      <dsp:nvSpPr>
        <dsp:cNvPr id="0" name=""/>
        <dsp:cNvSpPr/>
      </dsp:nvSpPr>
      <dsp:spPr>
        <a:xfrm rot="20224462">
          <a:off x="3438008" y="2924982"/>
          <a:ext cx="722077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722077" y="138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80995" y="2920737"/>
        <a:ext cx="36103" cy="36103"/>
      </dsp:txXfrm>
    </dsp:sp>
    <dsp:sp modelId="{D9287F07-DDB5-4776-ADA7-16193E733398}">
      <dsp:nvSpPr>
        <dsp:cNvPr id="0" name=""/>
        <dsp:cNvSpPr/>
      </dsp:nvSpPr>
      <dsp:spPr>
        <a:xfrm>
          <a:off x="4131568" y="2569315"/>
          <a:ext cx="1662604" cy="4576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chemeClr val="bg1"/>
              </a:solidFill>
            </a:rPr>
            <a:t>量程和分度值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4144973" y="2582720"/>
        <a:ext cx="1635794" cy="430863"/>
      </dsp:txXfrm>
    </dsp:sp>
    <dsp:sp modelId="{A981FE7F-9376-4F26-8D62-031E3DE72362}">
      <dsp:nvSpPr>
        <dsp:cNvPr id="0" name=""/>
        <dsp:cNvSpPr/>
      </dsp:nvSpPr>
      <dsp:spPr>
        <a:xfrm rot="1418754">
          <a:off x="3436049" y="3211211"/>
          <a:ext cx="725994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725994" y="138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80897" y="3206869"/>
        <a:ext cx="36299" cy="36299"/>
      </dsp:txXfrm>
    </dsp:sp>
    <dsp:sp modelId="{4AEF51C1-CD60-43C8-9185-67A623B3BA9A}">
      <dsp:nvSpPr>
        <dsp:cNvPr id="0" name=""/>
        <dsp:cNvSpPr/>
      </dsp:nvSpPr>
      <dsp:spPr>
        <a:xfrm>
          <a:off x="4131568" y="3151683"/>
          <a:ext cx="1662604" cy="43785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chemeClr val="bg1"/>
              </a:solidFill>
            </a:rPr>
            <a:t>使用时注意事项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4144392" y="3164507"/>
        <a:ext cx="1636956" cy="412207"/>
      </dsp:txXfrm>
    </dsp:sp>
    <dsp:sp modelId="{5345D6E9-9A4A-470B-A686-E0A43209C659}">
      <dsp:nvSpPr>
        <dsp:cNvPr id="0" name=""/>
        <dsp:cNvSpPr/>
      </dsp:nvSpPr>
      <dsp:spPr>
        <a:xfrm rot="4161866">
          <a:off x="527873" y="3512818"/>
          <a:ext cx="1887056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1887056" y="138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424225" y="3479449"/>
        <a:ext cx="94352" cy="94352"/>
      </dsp:txXfrm>
    </dsp:sp>
    <dsp:sp modelId="{2280D705-37EC-4B9F-9E89-F7C67C872474}">
      <dsp:nvSpPr>
        <dsp:cNvPr id="0" name=""/>
        <dsp:cNvSpPr/>
      </dsp:nvSpPr>
      <dsp:spPr>
        <a:xfrm>
          <a:off x="1803922" y="4202886"/>
          <a:ext cx="1662604" cy="4134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/>
            <a:t>体温计</a:t>
          </a:r>
          <a:endParaRPr lang="zh-CN" altLang="en-US" sz="1500" kern="1200"/>
        </a:p>
      </dsp:txBody>
      <dsp:txXfrm>
        <a:off x="1816032" y="4214996"/>
        <a:ext cx="1638384" cy="389244"/>
      </dsp:txXfrm>
    </dsp:sp>
    <dsp:sp modelId="{4EE03037-2DD1-4B6E-8D58-CECC3716A3F7}">
      <dsp:nvSpPr>
        <dsp:cNvPr id="0" name=""/>
        <dsp:cNvSpPr/>
      </dsp:nvSpPr>
      <dsp:spPr>
        <a:xfrm rot="19457599">
          <a:off x="3389546" y="4156811"/>
          <a:ext cx="819001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819001" y="138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78572" y="4150144"/>
        <a:ext cx="40950" cy="40950"/>
      </dsp:txXfrm>
    </dsp:sp>
    <dsp:sp modelId="{C68FEFC1-E355-4C25-A144-EFE57D8C4ED0}">
      <dsp:nvSpPr>
        <dsp:cNvPr id="0" name=""/>
        <dsp:cNvSpPr/>
      </dsp:nvSpPr>
      <dsp:spPr>
        <a:xfrm>
          <a:off x="4131568" y="3714234"/>
          <a:ext cx="1662604" cy="43477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chemeClr val="bg1"/>
              </a:solidFill>
            </a:rPr>
            <a:t>量程和读法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4144302" y="3726968"/>
        <a:ext cx="1637136" cy="409302"/>
      </dsp:txXfrm>
    </dsp:sp>
    <dsp:sp modelId="{38A0663E-EBA6-407B-9228-DE99F1C80B21}">
      <dsp:nvSpPr>
        <dsp:cNvPr id="0" name=""/>
        <dsp:cNvSpPr/>
      </dsp:nvSpPr>
      <dsp:spPr>
        <a:xfrm rot="1368770">
          <a:off x="3438308" y="4535677"/>
          <a:ext cx="721478" cy="27614"/>
        </a:xfrm>
        <a:custGeom>
          <a:avLst/>
          <a:gdLst/>
          <a:ahLst/>
          <a:cxnLst/>
          <a:rect l="0" t="0" r="0" b="0"/>
          <a:pathLst>
            <a:path>
              <a:moveTo>
                <a:pt x="0" y="13807"/>
              </a:moveTo>
              <a:lnTo>
                <a:pt x="721478" y="138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81010" y="4531447"/>
        <a:ext cx="36073" cy="36073"/>
      </dsp:txXfrm>
    </dsp:sp>
    <dsp:sp modelId="{DEA3BAC0-318F-4800-BA09-92DAAFF1A276}">
      <dsp:nvSpPr>
        <dsp:cNvPr id="0" name=""/>
        <dsp:cNvSpPr/>
      </dsp:nvSpPr>
      <dsp:spPr>
        <a:xfrm>
          <a:off x="4131568" y="4273700"/>
          <a:ext cx="1662604" cy="8313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chemeClr val="bg1"/>
              </a:solidFill>
            </a:rPr>
            <a:t>常用温度计与体温计的异同</a:t>
          </a:r>
          <a:endParaRPr lang="zh-CN" altLang="en-US" sz="1500" kern="1200" dirty="0">
            <a:solidFill>
              <a:schemeClr val="bg1"/>
            </a:solidFill>
          </a:endParaRPr>
        </a:p>
      </dsp:txBody>
      <dsp:txXfrm>
        <a:off x="4155916" y="4298048"/>
        <a:ext cx="1613908" cy="7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A8CE63-9043-4C7A-9E82-22BAB1B20D3B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340F6B-31A1-4C7F-920C-36F93A117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D3D16DB-661D-4FBA-B34A-26F4DE60B78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9DE2F6C1-6931-4CF7-A910-61B9ECF1588E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758985C3-13AF-45CF-A3CF-400489D7AFED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C1238E65-A158-414C-8344-BF8AD21B7EA2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29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21160;&#30011;&#65306;&#28201;&#24230;&#35745;&#30340;&#26500;&#36896;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2014.9.10&#12298;&#28201;&#24230;&#12299;&#35838;&#20214;/&#21452;&#37329;&#23646;&#29255;&#28201;&#24230;&#35745;.m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21160;&#30011;&#65306;&#27700;&#38134;&#28201;&#24230;&#35745;&#65288;&#32553;&#21475;&#21345;&#20303;&#65289;.sw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21160;&#30011;&#65306;&#28201;&#24230;&#35745;&#30340;&#26500;&#36896;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599010" y="2545229"/>
            <a:ext cx="46217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温  度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9FB9"/>
                </a:solidFill>
                <a:latin typeface="微软雅黑" panose="020B0503020204020204" pitchFamily="34" charset="-122"/>
              </a:rPr>
              <a:t>第三章   物态变化</a:t>
            </a:r>
            <a:endParaRPr lang="zh-CN" altLang="en-US" sz="1600" dirty="0">
              <a:solidFill>
                <a:srgbClr val="009FB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hlinkClick r:id="rId2" action="ppaction://hlinksldjump"/>
          </p:cNvPr>
          <p:cNvSpPr/>
          <p:nvPr/>
        </p:nvSpPr>
        <p:spPr>
          <a:xfrm>
            <a:off x="3718719" y="1039495"/>
            <a:ext cx="3744912" cy="7921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4400" b="1">
                <a:solidFill>
                  <a:srgbClr val="3000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温度计</a:t>
            </a:r>
            <a:r>
              <a:rPr lang="zh-CN" altLang="en-US" sz="4400" b="1" smtClean="0">
                <a:solidFill>
                  <a:srgbClr val="3000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的构造</a:t>
            </a:r>
            <a:endParaRPr lang="zh-CN" altLang="en-US" sz="4400" b="1">
              <a:solidFill>
                <a:srgbClr val="3000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573464"/>
            <a:ext cx="8893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圆角矩形标注 3"/>
          <p:cNvSpPr>
            <a:spLocks noChangeArrowheads="1"/>
          </p:cNvSpPr>
          <p:nvPr/>
        </p:nvSpPr>
        <p:spPr bwMode="auto">
          <a:xfrm>
            <a:off x="7391400" y="4365626"/>
            <a:ext cx="2520950" cy="792163"/>
          </a:xfrm>
          <a:prstGeom prst="wedgeRoundRectCallout">
            <a:avLst>
              <a:gd name="adj1" fmla="val -38889"/>
              <a:gd name="adj2" fmla="val -115833"/>
              <a:gd name="adj3" fmla="val 16667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玻璃外壳</a:t>
            </a:r>
          </a:p>
        </p:txBody>
      </p:sp>
      <p:sp>
        <p:nvSpPr>
          <p:cNvPr id="12293" name="圆角矩形标注 4"/>
          <p:cNvSpPr>
            <a:spLocks noChangeArrowheads="1"/>
          </p:cNvSpPr>
          <p:nvPr/>
        </p:nvSpPr>
        <p:spPr bwMode="auto">
          <a:xfrm>
            <a:off x="1703389" y="4365626"/>
            <a:ext cx="2016125" cy="792163"/>
          </a:xfrm>
          <a:prstGeom prst="wedgeRoundRectCallout">
            <a:avLst>
              <a:gd name="adj1" fmla="val -38889"/>
              <a:gd name="adj2" fmla="val -115833"/>
              <a:gd name="adj3" fmla="val 16667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玻璃泡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141664"/>
            <a:ext cx="367506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圆角矩形标注 5"/>
          <p:cNvSpPr>
            <a:spLocks noChangeArrowheads="1"/>
          </p:cNvSpPr>
          <p:nvPr/>
        </p:nvSpPr>
        <p:spPr bwMode="auto">
          <a:xfrm>
            <a:off x="3719513" y="2179791"/>
            <a:ext cx="1871662" cy="792162"/>
          </a:xfrm>
          <a:prstGeom prst="wedgeRoundRectCallout">
            <a:avLst>
              <a:gd name="adj1" fmla="val -7792"/>
              <a:gd name="adj2" fmla="val 164528"/>
              <a:gd name="adj3" fmla="val 16667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毛细管</a:t>
            </a:r>
          </a:p>
        </p:txBody>
      </p:sp>
      <p:sp>
        <p:nvSpPr>
          <p:cNvPr id="12296" name="圆角矩形标注 6"/>
          <p:cNvSpPr>
            <a:spLocks noChangeArrowheads="1"/>
          </p:cNvSpPr>
          <p:nvPr/>
        </p:nvSpPr>
        <p:spPr bwMode="auto">
          <a:xfrm>
            <a:off x="5808663" y="2205038"/>
            <a:ext cx="1295400" cy="792162"/>
          </a:xfrm>
          <a:prstGeom prst="wedgeRoundRectCallout">
            <a:avLst>
              <a:gd name="adj1" fmla="val -43495"/>
              <a:gd name="adj2" fmla="val 137042"/>
              <a:gd name="adj3" fmla="val 16667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刻度</a:t>
            </a:r>
          </a:p>
        </p:txBody>
      </p:sp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564" y="3357564"/>
            <a:ext cx="21939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圆角矩形标注 12"/>
          <p:cNvSpPr>
            <a:spLocks noChangeArrowheads="1"/>
          </p:cNvSpPr>
          <p:nvPr/>
        </p:nvSpPr>
        <p:spPr bwMode="auto">
          <a:xfrm>
            <a:off x="7464425" y="2205038"/>
            <a:ext cx="2808288" cy="792162"/>
          </a:xfrm>
          <a:prstGeom prst="wedgeRoundRectCallout">
            <a:avLst>
              <a:gd name="adj1" fmla="val 26333"/>
              <a:gd name="adj2" fmla="val 107722"/>
              <a:gd name="adj3" fmla="val 16667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单位符号</a:t>
            </a:r>
          </a:p>
        </p:txBody>
      </p:sp>
      <p:sp>
        <p:nvSpPr>
          <p:cNvPr id="19" name="TextBox 2"/>
          <p:cNvSpPr txBox="1"/>
          <p:nvPr/>
        </p:nvSpPr>
        <p:spPr bwMode="auto">
          <a:xfrm>
            <a:off x="389642" y="269875"/>
            <a:ext cx="30139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二、温度计</a:t>
            </a:r>
            <a:endParaRPr lang="zh-CN" altLang="en-US" sz="44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5" grpId="0" animBg="1"/>
      <p:bldP spid="12296" grpId="0" animBg="1"/>
      <p:bldP spid="122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346"/>
          <p:cNvGrpSpPr/>
          <p:nvPr/>
        </p:nvGrpSpPr>
        <p:grpSpPr bwMode="auto">
          <a:xfrm>
            <a:off x="4813300" y="6076950"/>
            <a:ext cx="2668588" cy="457200"/>
            <a:chOff x="2072" y="3828"/>
            <a:chExt cx="1681" cy="288"/>
          </a:xfrm>
        </p:grpSpPr>
        <p:grpSp>
          <p:nvGrpSpPr>
            <p:cNvPr id="14454" name="组合 9338"/>
            <p:cNvGrpSpPr/>
            <p:nvPr/>
          </p:nvGrpSpPr>
          <p:grpSpPr bwMode="auto">
            <a:xfrm>
              <a:off x="2992" y="3828"/>
              <a:ext cx="761" cy="288"/>
              <a:chOff x="3010" y="3828"/>
              <a:chExt cx="761" cy="288"/>
            </a:xfrm>
          </p:grpSpPr>
          <p:sp>
            <p:nvSpPr>
              <p:cNvPr id="14458" name="Line 13"/>
              <p:cNvSpPr>
                <a:spLocks noChangeShapeType="1"/>
              </p:cNvSpPr>
              <p:nvPr/>
            </p:nvSpPr>
            <p:spPr bwMode="auto">
              <a:xfrm>
                <a:off x="3010" y="3984"/>
                <a:ext cx="24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9" name="Text Box 19"/>
              <p:cNvSpPr txBox="1">
                <a:spLocks noChangeArrowheads="1"/>
              </p:cNvSpPr>
              <p:nvPr/>
            </p:nvSpPr>
            <p:spPr bwMode="auto">
              <a:xfrm>
                <a:off x="3243" y="382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>
                    <a:latin typeface="Tahoma" panose="020B0604030504040204" pitchFamily="34" charset="0"/>
                  </a:rPr>
                  <a:t>0</a:t>
                </a:r>
                <a:r>
                  <a:rPr lang="en-US" altLang="zh-CN" sz="2400" b="1">
                    <a:latin typeface="Arial" panose="020B0604020202020204" pitchFamily="34" charset="0"/>
                  </a:rPr>
                  <a:t>℃</a:t>
                </a:r>
              </a:p>
            </p:txBody>
          </p:sp>
        </p:grpSp>
        <p:grpSp>
          <p:nvGrpSpPr>
            <p:cNvPr id="14455" name="组合 9345"/>
            <p:cNvGrpSpPr/>
            <p:nvPr/>
          </p:nvGrpSpPr>
          <p:grpSpPr bwMode="auto">
            <a:xfrm>
              <a:off x="2072" y="3828"/>
              <a:ext cx="650" cy="288"/>
              <a:chOff x="2072" y="3828"/>
              <a:chExt cx="650" cy="288"/>
            </a:xfrm>
          </p:grpSpPr>
          <p:sp>
            <p:nvSpPr>
              <p:cNvPr id="14456" name="Line 14"/>
              <p:cNvSpPr>
                <a:spLocks noChangeShapeType="1"/>
              </p:cNvSpPr>
              <p:nvPr/>
            </p:nvSpPr>
            <p:spPr bwMode="auto">
              <a:xfrm>
                <a:off x="2482" y="3984"/>
                <a:ext cx="24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7" name="Text Box 20"/>
              <p:cNvSpPr txBox="1">
                <a:spLocks noChangeArrowheads="1"/>
              </p:cNvSpPr>
              <p:nvPr/>
            </p:nvSpPr>
            <p:spPr bwMode="auto">
              <a:xfrm>
                <a:off x="2072" y="3828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>
                    <a:latin typeface="Tahoma" panose="020B0604030504040204" pitchFamily="34" charset="0"/>
                  </a:rPr>
                  <a:t>0</a:t>
                </a:r>
                <a:r>
                  <a:rPr lang="en-US" altLang="zh-CN" sz="2400" b="1">
                    <a:latin typeface="Arial" panose="020B0604020202020204" pitchFamily="34" charset="0"/>
                  </a:rPr>
                  <a:t>℃</a:t>
                </a:r>
              </a:p>
            </p:txBody>
          </p:sp>
        </p:grpSp>
      </p:grpSp>
      <p:grpSp>
        <p:nvGrpSpPr>
          <p:cNvPr id="14339" name="Group 7"/>
          <p:cNvGrpSpPr/>
          <p:nvPr/>
        </p:nvGrpSpPr>
        <p:grpSpPr bwMode="auto">
          <a:xfrm>
            <a:off x="7454900" y="0"/>
            <a:ext cx="1588" cy="6858000"/>
            <a:chOff x="0" y="0"/>
            <a:chExt cx="1248" cy="4320"/>
          </a:xfrm>
        </p:grpSpPr>
        <p:sp>
          <p:nvSpPr>
            <p:cNvPr id="14450" name="Line 8"/>
            <p:cNvSpPr>
              <a:spLocks noChangeShapeType="1"/>
            </p:cNvSpPr>
            <p:nvPr/>
          </p:nvSpPr>
          <p:spPr bwMode="auto">
            <a:xfrm>
              <a:off x="528" y="0"/>
              <a:ext cx="0" cy="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1" name="Line 9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2" name="Line 10"/>
            <p:cNvSpPr>
              <a:spLocks noChangeShapeType="1"/>
            </p:cNvSpPr>
            <p:nvPr/>
          </p:nvSpPr>
          <p:spPr bwMode="auto">
            <a:xfrm>
              <a:off x="1248" y="0"/>
              <a:ext cx="0" cy="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3" name="Line 11"/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357"/>
          <p:cNvGrpSpPr/>
          <p:nvPr/>
        </p:nvGrpSpPr>
        <p:grpSpPr bwMode="auto">
          <a:xfrm>
            <a:off x="5464176" y="260350"/>
            <a:ext cx="1211263" cy="6400800"/>
            <a:chOff x="3867640" y="259644"/>
            <a:chExt cx="1210816" cy="6400800"/>
          </a:xfrm>
        </p:grpSpPr>
        <p:pic>
          <p:nvPicPr>
            <p:cNvPr id="1444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21256" y="259644"/>
              <a:ext cx="457200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9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640" y="259644"/>
              <a:ext cx="457200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7"/>
          <p:cNvGrpSpPr/>
          <p:nvPr/>
        </p:nvGrpSpPr>
        <p:grpSpPr bwMode="auto">
          <a:xfrm>
            <a:off x="4713289" y="0"/>
            <a:ext cx="1587" cy="6858000"/>
            <a:chOff x="0" y="0"/>
            <a:chExt cx="1248" cy="4320"/>
          </a:xfrm>
        </p:grpSpPr>
        <p:sp>
          <p:nvSpPr>
            <p:cNvPr id="14444" name="Line 8"/>
            <p:cNvSpPr>
              <a:spLocks noChangeShapeType="1"/>
            </p:cNvSpPr>
            <p:nvPr/>
          </p:nvSpPr>
          <p:spPr bwMode="auto">
            <a:xfrm>
              <a:off x="528" y="0"/>
              <a:ext cx="0" cy="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5" name="Line 9"/>
            <p:cNvSpPr>
              <a:spLocks noChangeShapeType="1"/>
            </p:cNvSpPr>
            <p:nvPr/>
          </p:nvSpPr>
          <p:spPr bwMode="auto">
            <a:xfrm>
              <a:off x="768" y="0"/>
              <a:ext cx="0" cy="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6" name="Line 10"/>
            <p:cNvSpPr>
              <a:spLocks noChangeShapeType="1"/>
            </p:cNvSpPr>
            <p:nvPr/>
          </p:nvSpPr>
          <p:spPr bwMode="auto">
            <a:xfrm>
              <a:off x="1248" y="0"/>
              <a:ext cx="0" cy="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7" name="Line 11"/>
            <p:cNvSpPr>
              <a:spLocks noChangeShapeType="1"/>
            </p:cNvSpPr>
            <p:nvPr/>
          </p:nvSpPr>
          <p:spPr bwMode="auto">
            <a:xfrm>
              <a:off x="0" y="0"/>
              <a:ext cx="0" cy="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5816600" y="457200"/>
            <a:ext cx="457200" cy="6400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8" name="组合 9343"/>
          <p:cNvGrpSpPr/>
          <p:nvPr/>
        </p:nvGrpSpPr>
        <p:grpSpPr bwMode="auto">
          <a:xfrm>
            <a:off x="4684714" y="228601"/>
            <a:ext cx="3292475" cy="428625"/>
            <a:chOff x="1991" y="144"/>
            <a:chExt cx="2074" cy="270"/>
          </a:xfrm>
        </p:grpSpPr>
        <p:grpSp>
          <p:nvGrpSpPr>
            <p:cNvPr id="14438" name="组合 9342"/>
            <p:cNvGrpSpPr/>
            <p:nvPr/>
          </p:nvGrpSpPr>
          <p:grpSpPr bwMode="auto">
            <a:xfrm>
              <a:off x="1991" y="164"/>
              <a:ext cx="731" cy="250"/>
              <a:chOff x="1991" y="164"/>
              <a:chExt cx="731" cy="250"/>
            </a:xfrm>
          </p:grpSpPr>
          <p:sp>
            <p:nvSpPr>
              <p:cNvPr id="14442" name="Text Box 3"/>
              <p:cNvSpPr txBox="1">
                <a:spLocks noChangeArrowheads="1"/>
              </p:cNvSpPr>
              <p:nvPr/>
            </p:nvSpPr>
            <p:spPr bwMode="auto">
              <a:xfrm>
                <a:off x="1991" y="164"/>
                <a:ext cx="65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latin typeface="Tahoma" panose="020B0604030504040204" pitchFamily="34" charset="0"/>
                  </a:rPr>
                  <a:t>100℃</a:t>
                </a:r>
              </a:p>
            </p:txBody>
          </p:sp>
          <p:sp>
            <p:nvSpPr>
              <p:cNvPr id="14443" name="Line 15"/>
              <p:cNvSpPr>
                <a:spLocks noChangeShapeType="1"/>
              </p:cNvSpPr>
              <p:nvPr/>
            </p:nvSpPr>
            <p:spPr bwMode="auto">
              <a:xfrm>
                <a:off x="2482" y="288"/>
                <a:ext cx="24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439" name="组合 9341"/>
            <p:cNvGrpSpPr/>
            <p:nvPr/>
          </p:nvGrpSpPr>
          <p:grpSpPr bwMode="auto">
            <a:xfrm>
              <a:off x="2982" y="144"/>
              <a:ext cx="1083" cy="250"/>
              <a:chOff x="2982" y="144"/>
              <a:chExt cx="1083" cy="250"/>
            </a:xfrm>
          </p:grpSpPr>
          <p:sp>
            <p:nvSpPr>
              <p:cNvPr id="14440" name="Text Box 4"/>
              <p:cNvSpPr txBox="1">
                <a:spLocks noChangeArrowheads="1"/>
              </p:cNvSpPr>
              <p:nvPr/>
            </p:nvSpPr>
            <p:spPr bwMode="auto">
              <a:xfrm>
                <a:off x="3201" y="144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>
                    <a:latin typeface="Tahoma" panose="020B0604030504040204" pitchFamily="34" charset="0"/>
                  </a:rPr>
                  <a:t>100</a:t>
                </a:r>
                <a:r>
                  <a:rPr lang="en-US" altLang="zh-CN" sz="2000" b="1">
                    <a:latin typeface="Arial" panose="020B0604020202020204" pitchFamily="34" charset="0"/>
                  </a:rPr>
                  <a:t>℃</a:t>
                </a:r>
              </a:p>
            </p:txBody>
          </p:sp>
          <p:sp>
            <p:nvSpPr>
              <p:cNvPr id="14441" name="Line 16"/>
              <p:cNvSpPr>
                <a:spLocks noChangeShapeType="1"/>
              </p:cNvSpPr>
              <p:nvPr/>
            </p:nvSpPr>
            <p:spPr bwMode="auto">
              <a:xfrm>
                <a:off x="2982" y="288"/>
                <a:ext cx="24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224" name="Rectangle 18"/>
          <p:cNvSpPr>
            <a:spLocks noChangeArrowheads="1"/>
          </p:cNvSpPr>
          <p:nvPr/>
        </p:nvSpPr>
        <p:spPr bwMode="auto">
          <a:xfrm>
            <a:off x="5816600" y="6324600"/>
            <a:ext cx="4572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1" name="组合 358"/>
          <p:cNvGrpSpPr/>
          <p:nvPr/>
        </p:nvGrpSpPr>
        <p:grpSpPr bwMode="auto">
          <a:xfrm>
            <a:off x="5191125" y="981075"/>
            <a:ext cx="1797050" cy="4914900"/>
            <a:chOff x="3594590" y="981075"/>
            <a:chExt cx="1797050" cy="4914900"/>
          </a:xfrm>
        </p:grpSpPr>
        <p:pic>
          <p:nvPicPr>
            <p:cNvPr id="14436" name="Picture 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590" y="1009650"/>
              <a:ext cx="282575" cy="488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7" name="Picture 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065" y="981075"/>
              <a:ext cx="282575" cy="488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6" name="Text Box 27"/>
          <p:cNvSpPr txBox="1">
            <a:spLocks noChangeArrowheads="1"/>
          </p:cNvSpPr>
          <p:nvPr/>
        </p:nvSpPr>
        <p:spPr bwMode="auto">
          <a:xfrm>
            <a:off x="780409" y="1145580"/>
            <a:ext cx="3773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92222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摄氏温度的规定</a:t>
            </a:r>
            <a:endParaRPr lang="en-US" altLang="zh-CN" sz="3200" b="1" dirty="0">
              <a:solidFill>
                <a:srgbClr val="92222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6" name="Text Box 28"/>
          <p:cNvSpPr txBox="1">
            <a:spLocks noChangeArrowheads="1"/>
          </p:cNvSpPr>
          <p:nvPr/>
        </p:nvSpPr>
        <p:spPr bwMode="auto">
          <a:xfrm>
            <a:off x="7548121" y="4672846"/>
            <a:ext cx="3059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0℃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100℃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之间分成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100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等份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每一等份代表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1℃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2" name="组合 347"/>
          <p:cNvGrpSpPr/>
          <p:nvPr/>
        </p:nvGrpSpPr>
        <p:grpSpPr bwMode="auto">
          <a:xfrm>
            <a:off x="1148924" y="2012950"/>
            <a:ext cx="2659063" cy="4064000"/>
            <a:chOff x="251520" y="2156663"/>
            <a:chExt cx="2657623" cy="4063451"/>
          </a:xfrm>
        </p:grpSpPr>
        <p:sp>
          <p:nvSpPr>
            <p:cNvPr id="14409" name="Text Box 26"/>
            <p:cNvSpPr txBox="1">
              <a:spLocks noChangeArrowheads="1"/>
            </p:cNvSpPr>
            <p:nvPr/>
          </p:nvSpPr>
          <p:spPr bwMode="auto">
            <a:xfrm>
              <a:off x="251520" y="2156663"/>
              <a:ext cx="2657623" cy="12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   1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标准大气压下</a:t>
              </a:r>
            </a:p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冰水混合物的温度规定为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0℃</a:t>
              </a:r>
            </a:p>
          </p:txBody>
        </p:sp>
        <p:grpSp>
          <p:nvGrpSpPr>
            <p:cNvPr id="14410" name="组合 4"/>
            <p:cNvGrpSpPr/>
            <p:nvPr/>
          </p:nvGrpSpPr>
          <p:grpSpPr bwMode="auto">
            <a:xfrm>
              <a:off x="603512" y="3536167"/>
              <a:ext cx="1953638" cy="2683947"/>
              <a:chOff x="451176" y="3536167"/>
              <a:chExt cx="1953638" cy="2683947"/>
            </a:xfrm>
          </p:grpSpPr>
          <p:grpSp>
            <p:nvGrpSpPr>
              <p:cNvPr id="14411" name="组合 1"/>
              <p:cNvGrpSpPr/>
              <p:nvPr/>
            </p:nvGrpSpPr>
            <p:grpSpPr bwMode="auto">
              <a:xfrm>
                <a:off x="1090787" y="3536167"/>
                <a:ext cx="241554" cy="2553570"/>
                <a:chOff x="796082" y="3481357"/>
                <a:chExt cx="241554" cy="2553570"/>
              </a:xfrm>
            </p:grpSpPr>
            <p:sp>
              <p:nvSpPr>
                <p:cNvPr id="14429" name="AutoShape 3"/>
                <p:cNvSpPr>
                  <a:spLocks noChangeArrowheads="1"/>
                </p:cNvSpPr>
                <p:nvPr/>
              </p:nvSpPr>
              <p:spPr bwMode="auto">
                <a:xfrm>
                  <a:off x="813336" y="3722911"/>
                  <a:ext cx="207046" cy="210497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30" name="AutoShape 4"/>
                <p:cNvSpPr>
                  <a:spLocks noChangeArrowheads="1"/>
                </p:cNvSpPr>
                <p:nvPr/>
              </p:nvSpPr>
              <p:spPr bwMode="auto">
                <a:xfrm>
                  <a:off x="899605" y="3860942"/>
                  <a:ext cx="34508" cy="196693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31" name="AutoShape 5"/>
                <p:cNvSpPr>
                  <a:spLocks noChangeArrowheads="1"/>
                </p:cNvSpPr>
                <p:nvPr/>
              </p:nvSpPr>
              <p:spPr bwMode="auto">
                <a:xfrm>
                  <a:off x="899605" y="4996820"/>
                  <a:ext cx="34508" cy="828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32" name="AutoShape 6"/>
                <p:cNvSpPr>
                  <a:spLocks noChangeArrowheads="1"/>
                </p:cNvSpPr>
                <p:nvPr/>
              </p:nvSpPr>
              <p:spPr bwMode="auto">
                <a:xfrm>
                  <a:off x="796082" y="3481357"/>
                  <a:ext cx="241554" cy="241554"/>
                </a:xfrm>
                <a:custGeom>
                  <a:avLst/>
                  <a:gdLst>
                    <a:gd name="T0" fmla="*/ 0 w 21600"/>
                    <a:gd name="T1" fmla="*/ 120777 h 21600"/>
                    <a:gd name="T2" fmla="*/ 120777 w 21600"/>
                    <a:gd name="T3" fmla="*/ 0 h 21600"/>
                    <a:gd name="T4" fmla="*/ 241554 w 21600"/>
                    <a:gd name="T5" fmla="*/ 120777 h 21600"/>
                    <a:gd name="T6" fmla="*/ 120777 w 21600"/>
                    <a:gd name="T7" fmla="*/ 241554 h 21600"/>
                    <a:gd name="T8" fmla="*/ 0 w 21600"/>
                    <a:gd name="T9" fmla="*/ 120777 h 21600"/>
                    <a:gd name="T10" fmla="*/ 60389 w 21600"/>
                    <a:gd name="T11" fmla="*/ 120777 h 21600"/>
                    <a:gd name="T12" fmla="*/ 120777 w 21600"/>
                    <a:gd name="T13" fmla="*/ 181165 h 21600"/>
                    <a:gd name="T14" fmla="*/ 181165 w 21600"/>
                    <a:gd name="T15" fmla="*/ 120777 h 21600"/>
                    <a:gd name="T16" fmla="*/ 120777 w 21600"/>
                    <a:gd name="T17" fmla="*/ 60389 h 21600"/>
                    <a:gd name="T18" fmla="*/ 60389 w 21600"/>
                    <a:gd name="T19" fmla="*/ 120777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beve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33" name="AutoShape 7"/>
                <p:cNvSpPr>
                  <a:spLocks noChangeArrowheads="1"/>
                </p:cNvSpPr>
                <p:nvPr/>
              </p:nvSpPr>
              <p:spPr bwMode="auto">
                <a:xfrm>
                  <a:off x="847844" y="5793373"/>
                  <a:ext cx="138031" cy="24155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34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899605" y="3838656"/>
                  <a:ext cx="34508" cy="144932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35" name="Line 10"/>
                <p:cNvSpPr>
                  <a:spLocks noChangeShapeType="1"/>
                </p:cNvSpPr>
                <p:nvPr/>
              </p:nvSpPr>
              <p:spPr bwMode="auto">
                <a:xfrm>
                  <a:off x="949143" y="5296446"/>
                  <a:ext cx="6901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412" name="AutoShape 11"/>
              <p:cNvSpPr>
                <a:spLocks noChangeArrowheads="1"/>
              </p:cNvSpPr>
              <p:nvPr/>
            </p:nvSpPr>
            <p:spPr bwMode="auto">
              <a:xfrm>
                <a:off x="1691680" y="4691277"/>
                <a:ext cx="713134" cy="462697"/>
              </a:xfrm>
              <a:prstGeom prst="wedgeRoundRectCallout">
                <a:avLst>
                  <a:gd name="adj1" fmla="val -101190"/>
                  <a:gd name="adj2" fmla="val 88523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latin typeface="楷体" panose="02010609060101010101" pitchFamily="49" charset="-122"/>
                    <a:ea typeface="楷体" panose="02010609060101010101" pitchFamily="49" charset="-122"/>
                  </a:rPr>
                  <a:t>0℃</a:t>
                </a:r>
              </a:p>
            </p:txBody>
          </p:sp>
          <p:grpSp>
            <p:nvGrpSpPr>
              <p:cNvPr id="14413" name="Group 15"/>
              <p:cNvGrpSpPr/>
              <p:nvPr/>
            </p:nvGrpSpPr>
            <p:grpSpPr bwMode="auto">
              <a:xfrm>
                <a:off x="451176" y="5416505"/>
                <a:ext cx="1607217" cy="803609"/>
                <a:chOff x="0" y="0"/>
                <a:chExt cx="2320" cy="1160"/>
              </a:xfrm>
            </p:grpSpPr>
            <p:grpSp>
              <p:nvGrpSpPr>
                <p:cNvPr id="14414" name="Group 16"/>
                <p:cNvGrpSpPr/>
                <p:nvPr/>
              </p:nvGrpSpPr>
              <p:grpSpPr bwMode="auto">
                <a:xfrm>
                  <a:off x="0" y="0"/>
                  <a:ext cx="2320" cy="1160"/>
                  <a:chOff x="0" y="0"/>
                  <a:chExt cx="2320" cy="1160"/>
                </a:xfrm>
              </p:grpSpPr>
              <p:sp>
                <p:nvSpPr>
                  <p:cNvPr id="14427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320" cy="1160"/>
                  </a:xfrm>
                  <a:custGeom>
                    <a:avLst/>
                    <a:gdLst>
                      <a:gd name="T0" fmla="*/ 8 w 2320"/>
                      <a:gd name="T1" fmla="*/ 96 h 1160"/>
                      <a:gd name="T2" fmla="*/ 8 w 2320"/>
                      <a:gd name="T3" fmla="*/ 576 h 1160"/>
                      <a:gd name="T4" fmla="*/ 8 w 2320"/>
                      <a:gd name="T5" fmla="*/ 816 h 1160"/>
                      <a:gd name="T6" fmla="*/ 8 w 2320"/>
                      <a:gd name="T7" fmla="*/ 960 h 1160"/>
                      <a:gd name="T8" fmla="*/ 56 w 2320"/>
                      <a:gd name="T9" fmla="*/ 1104 h 1160"/>
                      <a:gd name="T10" fmla="*/ 248 w 2320"/>
                      <a:gd name="T11" fmla="*/ 1152 h 1160"/>
                      <a:gd name="T12" fmla="*/ 920 w 2320"/>
                      <a:gd name="T13" fmla="*/ 1152 h 1160"/>
                      <a:gd name="T14" fmla="*/ 1304 w 2320"/>
                      <a:gd name="T15" fmla="*/ 1152 h 1160"/>
                      <a:gd name="T16" fmla="*/ 1688 w 2320"/>
                      <a:gd name="T17" fmla="*/ 1152 h 1160"/>
                      <a:gd name="T18" fmla="*/ 2024 w 2320"/>
                      <a:gd name="T19" fmla="*/ 1152 h 1160"/>
                      <a:gd name="T20" fmla="*/ 2168 w 2320"/>
                      <a:gd name="T21" fmla="*/ 1104 h 1160"/>
                      <a:gd name="T22" fmla="*/ 2264 w 2320"/>
                      <a:gd name="T23" fmla="*/ 1008 h 1160"/>
                      <a:gd name="T24" fmla="*/ 2312 w 2320"/>
                      <a:gd name="T25" fmla="*/ 720 h 1160"/>
                      <a:gd name="T26" fmla="*/ 2312 w 2320"/>
                      <a:gd name="T27" fmla="*/ 0 h 116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20"/>
                      <a:gd name="T43" fmla="*/ 0 h 1160"/>
                      <a:gd name="T44" fmla="*/ 2320 w 2320"/>
                      <a:gd name="T45" fmla="*/ 1160 h 116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20" h="1160">
                        <a:moveTo>
                          <a:pt x="8" y="96"/>
                        </a:moveTo>
                        <a:cubicBezTo>
                          <a:pt x="8" y="276"/>
                          <a:pt x="8" y="456"/>
                          <a:pt x="8" y="576"/>
                        </a:cubicBezTo>
                        <a:cubicBezTo>
                          <a:pt x="8" y="696"/>
                          <a:pt x="8" y="752"/>
                          <a:pt x="8" y="816"/>
                        </a:cubicBezTo>
                        <a:cubicBezTo>
                          <a:pt x="8" y="880"/>
                          <a:pt x="0" y="912"/>
                          <a:pt x="8" y="960"/>
                        </a:cubicBezTo>
                        <a:cubicBezTo>
                          <a:pt x="16" y="1008"/>
                          <a:pt x="16" y="1072"/>
                          <a:pt x="56" y="1104"/>
                        </a:cubicBezTo>
                        <a:cubicBezTo>
                          <a:pt x="96" y="1136"/>
                          <a:pt x="104" y="1144"/>
                          <a:pt x="248" y="1152"/>
                        </a:cubicBezTo>
                        <a:cubicBezTo>
                          <a:pt x="392" y="1160"/>
                          <a:pt x="744" y="1152"/>
                          <a:pt x="920" y="1152"/>
                        </a:cubicBezTo>
                        <a:cubicBezTo>
                          <a:pt x="1096" y="1152"/>
                          <a:pt x="1176" y="1152"/>
                          <a:pt x="1304" y="1152"/>
                        </a:cubicBezTo>
                        <a:cubicBezTo>
                          <a:pt x="1432" y="1152"/>
                          <a:pt x="1568" y="1152"/>
                          <a:pt x="1688" y="1152"/>
                        </a:cubicBezTo>
                        <a:cubicBezTo>
                          <a:pt x="1808" y="1152"/>
                          <a:pt x="1944" y="1160"/>
                          <a:pt x="2024" y="1152"/>
                        </a:cubicBezTo>
                        <a:cubicBezTo>
                          <a:pt x="2104" y="1144"/>
                          <a:pt x="2128" y="1128"/>
                          <a:pt x="2168" y="1104"/>
                        </a:cubicBezTo>
                        <a:cubicBezTo>
                          <a:pt x="2208" y="1080"/>
                          <a:pt x="2240" y="1072"/>
                          <a:pt x="2264" y="1008"/>
                        </a:cubicBezTo>
                        <a:cubicBezTo>
                          <a:pt x="2288" y="944"/>
                          <a:pt x="2304" y="888"/>
                          <a:pt x="2312" y="720"/>
                        </a:cubicBezTo>
                        <a:cubicBezTo>
                          <a:pt x="2320" y="552"/>
                          <a:pt x="2316" y="276"/>
                          <a:pt x="231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2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8" y="384"/>
                    <a:ext cx="230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4415" name="AutoShape 19"/>
                <p:cNvSpPr>
                  <a:spLocks noChangeArrowheads="1"/>
                </p:cNvSpPr>
                <p:nvPr/>
              </p:nvSpPr>
              <p:spPr bwMode="auto">
                <a:xfrm rot="19406146" flipV="1">
                  <a:off x="205" y="313"/>
                  <a:ext cx="235" cy="18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16" name="AutoShape 20"/>
                <p:cNvSpPr>
                  <a:spLocks noChangeArrowheads="1"/>
                </p:cNvSpPr>
                <p:nvPr/>
              </p:nvSpPr>
              <p:spPr bwMode="auto">
                <a:xfrm rot="19406146" flipV="1">
                  <a:off x="1304" y="159"/>
                  <a:ext cx="314" cy="323"/>
                </a:xfrm>
                <a:prstGeom prst="cube">
                  <a:avLst>
                    <a:gd name="adj" fmla="val 34685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17" name="AutoShape 21"/>
                <p:cNvSpPr>
                  <a:spLocks noChangeArrowheads="1"/>
                </p:cNvSpPr>
                <p:nvPr/>
              </p:nvSpPr>
              <p:spPr bwMode="auto">
                <a:xfrm rot="21109727" flipV="1">
                  <a:off x="680" y="288"/>
                  <a:ext cx="240" cy="24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18" name="AutoShape 22"/>
                <p:cNvSpPr>
                  <a:spLocks noChangeArrowheads="1"/>
                </p:cNvSpPr>
                <p:nvPr/>
              </p:nvSpPr>
              <p:spPr bwMode="auto">
                <a:xfrm rot="926473" flipV="1">
                  <a:off x="1511" y="292"/>
                  <a:ext cx="144" cy="192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19" name="AutoShape 23"/>
                <p:cNvSpPr>
                  <a:spLocks noChangeArrowheads="1"/>
                </p:cNvSpPr>
                <p:nvPr/>
              </p:nvSpPr>
              <p:spPr bwMode="auto">
                <a:xfrm rot="21581376" flipV="1">
                  <a:off x="1735" y="240"/>
                  <a:ext cx="240" cy="192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20" name="AutoShape 24"/>
                <p:cNvSpPr>
                  <a:spLocks noChangeArrowheads="1"/>
                </p:cNvSpPr>
                <p:nvPr/>
              </p:nvSpPr>
              <p:spPr bwMode="auto">
                <a:xfrm rot="19406146" flipV="1">
                  <a:off x="1990" y="234"/>
                  <a:ext cx="209" cy="244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21" name="未知"/>
                <p:cNvSpPr>
                  <a:spLocks noChangeArrowheads="1"/>
                </p:cNvSpPr>
                <p:nvPr/>
              </p:nvSpPr>
              <p:spPr bwMode="auto">
                <a:xfrm>
                  <a:off x="27" y="676"/>
                  <a:ext cx="924" cy="84"/>
                </a:xfrm>
                <a:custGeom>
                  <a:avLst/>
                  <a:gdLst>
                    <a:gd name="T0" fmla="*/ 0 w 924"/>
                    <a:gd name="T1" fmla="*/ 60 h 84"/>
                    <a:gd name="T2" fmla="*/ 156 w 924"/>
                    <a:gd name="T3" fmla="*/ 24 h 84"/>
                    <a:gd name="T4" fmla="*/ 408 w 924"/>
                    <a:gd name="T5" fmla="*/ 84 h 84"/>
                    <a:gd name="T6" fmla="*/ 672 w 924"/>
                    <a:gd name="T7" fmla="*/ 72 h 84"/>
                    <a:gd name="T8" fmla="*/ 780 w 924"/>
                    <a:gd name="T9" fmla="*/ 0 h 84"/>
                    <a:gd name="T10" fmla="*/ 888 w 924"/>
                    <a:gd name="T11" fmla="*/ 24 h 84"/>
                    <a:gd name="T12" fmla="*/ 924 w 924"/>
                    <a:gd name="T13" fmla="*/ 36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4"/>
                    <a:gd name="T22" fmla="*/ 0 h 84"/>
                    <a:gd name="T23" fmla="*/ 924 w 924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4" h="84">
                      <a:moveTo>
                        <a:pt x="0" y="60"/>
                      </a:moveTo>
                      <a:cubicBezTo>
                        <a:pt x="99" y="27"/>
                        <a:pt x="47" y="40"/>
                        <a:pt x="156" y="24"/>
                      </a:cubicBezTo>
                      <a:cubicBezTo>
                        <a:pt x="245" y="35"/>
                        <a:pt x="322" y="63"/>
                        <a:pt x="408" y="84"/>
                      </a:cubicBezTo>
                      <a:cubicBezTo>
                        <a:pt x="496" y="80"/>
                        <a:pt x="585" y="82"/>
                        <a:pt x="672" y="72"/>
                      </a:cubicBezTo>
                      <a:cubicBezTo>
                        <a:pt x="711" y="67"/>
                        <a:pt x="740" y="13"/>
                        <a:pt x="780" y="0"/>
                      </a:cubicBezTo>
                      <a:cubicBezTo>
                        <a:pt x="821" y="8"/>
                        <a:pt x="848" y="13"/>
                        <a:pt x="888" y="24"/>
                      </a:cubicBezTo>
                      <a:cubicBezTo>
                        <a:pt x="900" y="27"/>
                        <a:pt x="924" y="36"/>
                        <a:pt x="924" y="3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22" name="未知"/>
                <p:cNvSpPr>
                  <a:spLocks noChangeArrowheads="1"/>
                </p:cNvSpPr>
                <p:nvPr/>
              </p:nvSpPr>
              <p:spPr bwMode="auto">
                <a:xfrm>
                  <a:off x="1304" y="676"/>
                  <a:ext cx="996" cy="99"/>
                </a:xfrm>
                <a:custGeom>
                  <a:avLst/>
                  <a:gdLst>
                    <a:gd name="T0" fmla="*/ 0 w 996"/>
                    <a:gd name="T1" fmla="*/ 0 h 99"/>
                    <a:gd name="T2" fmla="*/ 204 w 996"/>
                    <a:gd name="T3" fmla="*/ 84 h 99"/>
                    <a:gd name="T4" fmla="*/ 348 w 996"/>
                    <a:gd name="T5" fmla="*/ 72 h 99"/>
                    <a:gd name="T6" fmla="*/ 528 w 996"/>
                    <a:gd name="T7" fmla="*/ 24 h 99"/>
                    <a:gd name="T8" fmla="*/ 708 w 996"/>
                    <a:gd name="T9" fmla="*/ 36 h 99"/>
                    <a:gd name="T10" fmla="*/ 852 w 996"/>
                    <a:gd name="T11" fmla="*/ 96 h 99"/>
                    <a:gd name="T12" fmla="*/ 996 w 996"/>
                    <a:gd name="T13" fmla="*/ 96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6"/>
                    <a:gd name="T22" fmla="*/ 0 h 99"/>
                    <a:gd name="T23" fmla="*/ 996 w 996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6" h="99">
                      <a:moveTo>
                        <a:pt x="0" y="0"/>
                      </a:moveTo>
                      <a:cubicBezTo>
                        <a:pt x="57" y="57"/>
                        <a:pt x="127" y="65"/>
                        <a:pt x="204" y="84"/>
                      </a:cubicBezTo>
                      <a:cubicBezTo>
                        <a:pt x="252" y="80"/>
                        <a:pt x="300" y="80"/>
                        <a:pt x="348" y="72"/>
                      </a:cubicBezTo>
                      <a:cubicBezTo>
                        <a:pt x="409" y="62"/>
                        <a:pt x="466" y="34"/>
                        <a:pt x="528" y="24"/>
                      </a:cubicBezTo>
                      <a:cubicBezTo>
                        <a:pt x="588" y="28"/>
                        <a:pt x="648" y="27"/>
                        <a:pt x="708" y="36"/>
                      </a:cubicBezTo>
                      <a:cubicBezTo>
                        <a:pt x="761" y="44"/>
                        <a:pt x="802" y="93"/>
                        <a:pt x="852" y="96"/>
                      </a:cubicBezTo>
                      <a:cubicBezTo>
                        <a:pt x="900" y="99"/>
                        <a:pt x="948" y="96"/>
                        <a:pt x="996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23" name="未知"/>
                <p:cNvSpPr>
                  <a:spLocks noChangeArrowheads="1"/>
                </p:cNvSpPr>
                <p:nvPr/>
              </p:nvSpPr>
              <p:spPr bwMode="auto">
                <a:xfrm>
                  <a:off x="1256" y="913"/>
                  <a:ext cx="996" cy="99"/>
                </a:xfrm>
                <a:custGeom>
                  <a:avLst/>
                  <a:gdLst>
                    <a:gd name="T0" fmla="*/ 0 w 996"/>
                    <a:gd name="T1" fmla="*/ 0 h 99"/>
                    <a:gd name="T2" fmla="*/ 204 w 996"/>
                    <a:gd name="T3" fmla="*/ 84 h 99"/>
                    <a:gd name="T4" fmla="*/ 348 w 996"/>
                    <a:gd name="T5" fmla="*/ 72 h 99"/>
                    <a:gd name="T6" fmla="*/ 528 w 996"/>
                    <a:gd name="T7" fmla="*/ 24 h 99"/>
                    <a:gd name="T8" fmla="*/ 708 w 996"/>
                    <a:gd name="T9" fmla="*/ 36 h 99"/>
                    <a:gd name="T10" fmla="*/ 852 w 996"/>
                    <a:gd name="T11" fmla="*/ 96 h 99"/>
                    <a:gd name="T12" fmla="*/ 996 w 996"/>
                    <a:gd name="T13" fmla="*/ 96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6"/>
                    <a:gd name="T22" fmla="*/ 0 h 99"/>
                    <a:gd name="T23" fmla="*/ 996 w 996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6" h="99">
                      <a:moveTo>
                        <a:pt x="0" y="0"/>
                      </a:moveTo>
                      <a:cubicBezTo>
                        <a:pt x="57" y="57"/>
                        <a:pt x="127" y="65"/>
                        <a:pt x="204" y="84"/>
                      </a:cubicBezTo>
                      <a:cubicBezTo>
                        <a:pt x="252" y="80"/>
                        <a:pt x="300" y="80"/>
                        <a:pt x="348" y="72"/>
                      </a:cubicBezTo>
                      <a:cubicBezTo>
                        <a:pt x="409" y="62"/>
                        <a:pt x="466" y="34"/>
                        <a:pt x="528" y="24"/>
                      </a:cubicBezTo>
                      <a:cubicBezTo>
                        <a:pt x="588" y="28"/>
                        <a:pt x="648" y="27"/>
                        <a:pt x="708" y="36"/>
                      </a:cubicBezTo>
                      <a:cubicBezTo>
                        <a:pt x="761" y="44"/>
                        <a:pt x="802" y="93"/>
                        <a:pt x="852" y="96"/>
                      </a:cubicBezTo>
                      <a:cubicBezTo>
                        <a:pt x="900" y="99"/>
                        <a:pt x="948" y="96"/>
                        <a:pt x="996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24" name="未知"/>
                <p:cNvSpPr>
                  <a:spLocks noChangeArrowheads="1"/>
                </p:cNvSpPr>
                <p:nvPr/>
              </p:nvSpPr>
              <p:spPr bwMode="auto">
                <a:xfrm>
                  <a:off x="63" y="868"/>
                  <a:ext cx="996" cy="99"/>
                </a:xfrm>
                <a:custGeom>
                  <a:avLst/>
                  <a:gdLst>
                    <a:gd name="T0" fmla="*/ 0 w 996"/>
                    <a:gd name="T1" fmla="*/ 0 h 99"/>
                    <a:gd name="T2" fmla="*/ 204 w 996"/>
                    <a:gd name="T3" fmla="*/ 84 h 99"/>
                    <a:gd name="T4" fmla="*/ 348 w 996"/>
                    <a:gd name="T5" fmla="*/ 72 h 99"/>
                    <a:gd name="T6" fmla="*/ 528 w 996"/>
                    <a:gd name="T7" fmla="*/ 24 h 99"/>
                    <a:gd name="T8" fmla="*/ 708 w 996"/>
                    <a:gd name="T9" fmla="*/ 36 h 99"/>
                    <a:gd name="T10" fmla="*/ 852 w 996"/>
                    <a:gd name="T11" fmla="*/ 96 h 99"/>
                    <a:gd name="T12" fmla="*/ 996 w 996"/>
                    <a:gd name="T13" fmla="*/ 96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6"/>
                    <a:gd name="T22" fmla="*/ 0 h 99"/>
                    <a:gd name="T23" fmla="*/ 996 w 996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6" h="99">
                      <a:moveTo>
                        <a:pt x="0" y="0"/>
                      </a:moveTo>
                      <a:cubicBezTo>
                        <a:pt x="57" y="57"/>
                        <a:pt x="127" y="65"/>
                        <a:pt x="204" y="84"/>
                      </a:cubicBezTo>
                      <a:cubicBezTo>
                        <a:pt x="252" y="80"/>
                        <a:pt x="300" y="80"/>
                        <a:pt x="348" y="72"/>
                      </a:cubicBezTo>
                      <a:cubicBezTo>
                        <a:pt x="409" y="62"/>
                        <a:pt x="466" y="34"/>
                        <a:pt x="528" y="24"/>
                      </a:cubicBezTo>
                      <a:cubicBezTo>
                        <a:pt x="588" y="28"/>
                        <a:pt x="648" y="27"/>
                        <a:pt x="708" y="36"/>
                      </a:cubicBezTo>
                      <a:cubicBezTo>
                        <a:pt x="761" y="44"/>
                        <a:pt x="802" y="93"/>
                        <a:pt x="852" y="96"/>
                      </a:cubicBezTo>
                      <a:cubicBezTo>
                        <a:pt x="900" y="99"/>
                        <a:pt x="948" y="96"/>
                        <a:pt x="996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25" name="AutoShape 29"/>
                <p:cNvSpPr>
                  <a:spLocks noChangeArrowheads="1"/>
                </p:cNvSpPr>
                <p:nvPr/>
              </p:nvSpPr>
              <p:spPr bwMode="auto">
                <a:xfrm rot="19406146" flipV="1">
                  <a:off x="68" y="283"/>
                  <a:ext cx="243" cy="278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26" name="AutoShape 30"/>
                <p:cNvSpPr>
                  <a:spLocks noChangeArrowheads="1"/>
                </p:cNvSpPr>
                <p:nvPr/>
              </p:nvSpPr>
              <p:spPr bwMode="auto">
                <a:xfrm rot="19406146" flipV="1">
                  <a:off x="440" y="288"/>
                  <a:ext cx="240" cy="134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</p:grpSp>
      <p:grpSp>
        <p:nvGrpSpPr>
          <p:cNvPr id="17" name="组合 352"/>
          <p:cNvGrpSpPr/>
          <p:nvPr/>
        </p:nvGrpSpPr>
        <p:grpSpPr bwMode="auto">
          <a:xfrm>
            <a:off x="7923214" y="104776"/>
            <a:ext cx="2568575" cy="3529013"/>
            <a:chOff x="6444208" y="116632"/>
            <a:chExt cx="2568714" cy="3528392"/>
          </a:xfrm>
        </p:grpSpPr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6444208" y="116632"/>
              <a:ext cx="2568714" cy="12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    1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标准大气压下沸水的温度规定为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100℃</a:t>
              </a:r>
            </a:p>
          </p:txBody>
        </p:sp>
        <p:grpSp>
          <p:nvGrpSpPr>
            <p:cNvPr id="14354" name="组合 346"/>
            <p:cNvGrpSpPr/>
            <p:nvPr/>
          </p:nvGrpSpPr>
          <p:grpSpPr bwMode="auto">
            <a:xfrm>
              <a:off x="6648445" y="1306099"/>
              <a:ext cx="2160240" cy="2338925"/>
              <a:chOff x="6660232" y="1378107"/>
              <a:chExt cx="2160240" cy="2338925"/>
            </a:xfrm>
          </p:grpSpPr>
          <p:grpSp>
            <p:nvGrpSpPr>
              <p:cNvPr id="14355" name="组合 3"/>
              <p:cNvGrpSpPr/>
              <p:nvPr/>
            </p:nvGrpSpPr>
            <p:grpSpPr bwMode="auto">
              <a:xfrm>
                <a:off x="7296050" y="1378107"/>
                <a:ext cx="201473" cy="2129849"/>
                <a:chOff x="8061243" y="548680"/>
                <a:chExt cx="222522" cy="2352371"/>
              </a:xfrm>
            </p:grpSpPr>
            <p:sp>
              <p:nvSpPr>
                <p:cNvPr id="14401" name="AutoShape 6"/>
                <p:cNvSpPr>
                  <a:spLocks noChangeArrowheads="1"/>
                </p:cNvSpPr>
                <p:nvPr/>
              </p:nvSpPr>
              <p:spPr bwMode="auto">
                <a:xfrm>
                  <a:off x="8077137" y="771202"/>
                  <a:ext cx="190733" cy="193911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02" name="AutoShape 7"/>
                <p:cNvSpPr>
                  <a:spLocks noChangeArrowheads="1"/>
                </p:cNvSpPr>
                <p:nvPr/>
              </p:nvSpPr>
              <p:spPr bwMode="auto">
                <a:xfrm>
                  <a:off x="8156610" y="898357"/>
                  <a:ext cx="31789" cy="181196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03" name="AutoShape 8"/>
                <p:cNvSpPr>
                  <a:spLocks noChangeArrowheads="1"/>
                </p:cNvSpPr>
                <p:nvPr/>
              </p:nvSpPr>
              <p:spPr bwMode="auto">
                <a:xfrm>
                  <a:off x="8156610" y="1944738"/>
                  <a:ext cx="31789" cy="76293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04" name="AutoShape 9"/>
                <p:cNvSpPr>
                  <a:spLocks noChangeArrowheads="1"/>
                </p:cNvSpPr>
                <p:nvPr/>
              </p:nvSpPr>
              <p:spPr bwMode="auto">
                <a:xfrm>
                  <a:off x="8061243" y="548680"/>
                  <a:ext cx="222522" cy="222522"/>
                </a:xfrm>
                <a:custGeom>
                  <a:avLst/>
                  <a:gdLst>
                    <a:gd name="T0" fmla="*/ 0 w 21600"/>
                    <a:gd name="T1" fmla="*/ 111261 h 21600"/>
                    <a:gd name="T2" fmla="*/ 111261 w 21600"/>
                    <a:gd name="T3" fmla="*/ 0 h 21600"/>
                    <a:gd name="T4" fmla="*/ 222522 w 21600"/>
                    <a:gd name="T5" fmla="*/ 111261 h 21600"/>
                    <a:gd name="T6" fmla="*/ 111261 w 21600"/>
                    <a:gd name="T7" fmla="*/ 222522 h 21600"/>
                    <a:gd name="T8" fmla="*/ 0 w 21600"/>
                    <a:gd name="T9" fmla="*/ 111261 h 21600"/>
                    <a:gd name="T10" fmla="*/ 55631 w 21600"/>
                    <a:gd name="T11" fmla="*/ 111261 h 21600"/>
                    <a:gd name="T12" fmla="*/ 111261 w 21600"/>
                    <a:gd name="T13" fmla="*/ 166891 h 21600"/>
                    <a:gd name="T14" fmla="*/ 166891 w 21600"/>
                    <a:gd name="T15" fmla="*/ 111261 h 21600"/>
                    <a:gd name="T16" fmla="*/ 111261 w 21600"/>
                    <a:gd name="T17" fmla="*/ 55631 h 21600"/>
                    <a:gd name="T18" fmla="*/ 55631 w 21600"/>
                    <a:gd name="T19" fmla="*/ 111261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00"/>
                    <a:gd name="T31" fmla="*/ 0 h 21600"/>
                    <a:gd name="T32" fmla="*/ 21600 w 21600"/>
                    <a:gd name="T33" fmla="*/ 21600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beve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05" name="AutoShape 10"/>
                <p:cNvSpPr>
                  <a:spLocks noChangeArrowheads="1"/>
                </p:cNvSpPr>
                <p:nvPr/>
              </p:nvSpPr>
              <p:spPr bwMode="auto">
                <a:xfrm>
                  <a:off x="8108926" y="2678529"/>
                  <a:ext cx="127155" cy="22252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06" name="AutoShape 11"/>
                <p:cNvSpPr>
                  <a:spLocks noChangeArrowheads="1"/>
                </p:cNvSpPr>
                <p:nvPr/>
              </p:nvSpPr>
              <p:spPr bwMode="auto">
                <a:xfrm>
                  <a:off x="8156610" y="1089090"/>
                  <a:ext cx="31789" cy="85829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07" name="Line 33"/>
                <p:cNvSpPr>
                  <a:spLocks noChangeShapeType="1"/>
                </p:cNvSpPr>
                <p:nvPr/>
              </p:nvSpPr>
              <p:spPr bwMode="auto">
                <a:xfrm>
                  <a:off x="8202885" y="1099024"/>
                  <a:ext cx="6357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08" name="Line 58"/>
                <p:cNvSpPr>
                  <a:spLocks noChangeShapeType="1"/>
                </p:cNvSpPr>
                <p:nvPr/>
              </p:nvSpPr>
              <p:spPr bwMode="auto">
                <a:xfrm>
                  <a:off x="8202885" y="2233486"/>
                  <a:ext cx="6357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356" name="组合 304"/>
              <p:cNvGrpSpPr/>
              <p:nvPr/>
            </p:nvGrpSpPr>
            <p:grpSpPr bwMode="auto">
              <a:xfrm>
                <a:off x="7088096" y="3156942"/>
                <a:ext cx="569036" cy="518068"/>
                <a:chOff x="2061882" y="5127121"/>
                <a:chExt cx="1506538" cy="1371600"/>
              </a:xfrm>
            </p:grpSpPr>
            <p:grpSp>
              <p:nvGrpSpPr>
                <p:cNvPr id="14361" name="Group 37"/>
                <p:cNvGrpSpPr/>
                <p:nvPr/>
              </p:nvGrpSpPr>
              <p:grpSpPr bwMode="auto">
                <a:xfrm>
                  <a:off x="2519082" y="6041521"/>
                  <a:ext cx="533400" cy="381000"/>
                  <a:chOff x="0" y="0"/>
                  <a:chExt cx="336" cy="240"/>
                </a:xfrm>
              </p:grpSpPr>
              <p:sp>
                <p:nvSpPr>
                  <p:cNvPr id="14399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40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14362" name="组合 306"/>
                <p:cNvGrpSpPr/>
                <p:nvPr/>
              </p:nvGrpSpPr>
              <p:grpSpPr bwMode="auto">
                <a:xfrm>
                  <a:off x="2061882" y="5127121"/>
                  <a:ext cx="1506538" cy="1371600"/>
                  <a:chOff x="2061882" y="5127121"/>
                  <a:chExt cx="1506538" cy="1371600"/>
                </a:xfrm>
              </p:grpSpPr>
              <p:grpSp>
                <p:nvGrpSpPr>
                  <p:cNvPr id="14363" name="Group 12"/>
                  <p:cNvGrpSpPr/>
                  <p:nvPr/>
                </p:nvGrpSpPr>
                <p:grpSpPr bwMode="auto">
                  <a:xfrm>
                    <a:off x="2595282" y="6193921"/>
                    <a:ext cx="609600" cy="228600"/>
                    <a:chOff x="0" y="0"/>
                    <a:chExt cx="384" cy="144"/>
                  </a:xfrm>
                </p:grpSpPr>
                <p:sp>
                  <p:nvSpPr>
                    <p:cNvPr id="14397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96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98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" y="48"/>
                      <a:ext cx="96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grpSp>
                <p:nvGrpSpPr>
                  <p:cNvPr id="14364" name="Group 15"/>
                  <p:cNvGrpSpPr/>
                  <p:nvPr/>
                </p:nvGrpSpPr>
                <p:grpSpPr bwMode="auto">
                  <a:xfrm>
                    <a:off x="2214282" y="5660521"/>
                    <a:ext cx="1219200" cy="350838"/>
                    <a:chOff x="0" y="0"/>
                    <a:chExt cx="768" cy="221"/>
                  </a:xfrm>
                </p:grpSpPr>
                <p:sp>
                  <p:nvSpPr>
                    <p:cNvPr id="14395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0"/>
                      <a:ext cx="192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96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8"/>
                      <a:ext cx="192" cy="17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grpSp>
                <p:nvGrpSpPr>
                  <p:cNvPr id="14365" name="Group 18"/>
                  <p:cNvGrpSpPr/>
                  <p:nvPr/>
                </p:nvGrpSpPr>
                <p:grpSpPr bwMode="auto">
                  <a:xfrm>
                    <a:off x="2061882" y="5127121"/>
                    <a:ext cx="1506538" cy="1219200"/>
                    <a:chOff x="0" y="0"/>
                    <a:chExt cx="949" cy="768"/>
                  </a:xfrm>
                </p:grpSpPr>
                <p:grpSp>
                  <p:nvGrpSpPr>
                    <p:cNvPr id="14389" name="Group 19"/>
                    <p:cNvGrpSpPr/>
                    <p:nvPr/>
                  </p:nvGrpSpPr>
                  <p:grpSpPr bwMode="auto">
                    <a:xfrm>
                      <a:off x="0" y="0"/>
                      <a:ext cx="949" cy="288"/>
                      <a:chOff x="0" y="0"/>
                      <a:chExt cx="949" cy="288"/>
                    </a:xfrm>
                  </p:grpSpPr>
                  <p:sp>
                    <p:nvSpPr>
                      <p:cNvPr id="14393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720" y="0"/>
                        <a:ext cx="229" cy="24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14394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8"/>
                        <a:ext cx="240" cy="24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</p:grpSp>
                <p:grpSp>
                  <p:nvGrpSpPr>
                    <p:cNvPr id="14390" name="Group 22"/>
                    <p:cNvGrpSpPr/>
                    <p:nvPr/>
                  </p:nvGrpSpPr>
                  <p:grpSpPr bwMode="auto">
                    <a:xfrm>
                      <a:off x="240" y="528"/>
                      <a:ext cx="384" cy="240"/>
                      <a:chOff x="0" y="0"/>
                      <a:chExt cx="384" cy="240"/>
                    </a:xfrm>
                  </p:grpSpPr>
                  <p:sp>
                    <p:nvSpPr>
                      <p:cNvPr id="14391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44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14392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" y="0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4366" name="Group 25"/>
                  <p:cNvGrpSpPr/>
                  <p:nvPr/>
                </p:nvGrpSpPr>
                <p:grpSpPr bwMode="auto">
                  <a:xfrm>
                    <a:off x="2214282" y="5127121"/>
                    <a:ext cx="1219200" cy="1371600"/>
                    <a:chOff x="0" y="0"/>
                    <a:chExt cx="768" cy="864"/>
                  </a:xfrm>
                </p:grpSpPr>
                <p:sp>
                  <p:nvSpPr>
                    <p:cNvPr id="14383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672"/>
                      <a:ext cx="96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84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768"/>
                      <a:ext cx="96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85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384"/>
                      <a:ext cx="192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86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432"/>
                      <a:ext cx="192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87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40" cy="2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88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48"/>
                      <a:ext cx="240" cy="2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grpSp>
                <p:nvGrpSpPr>
                  <p:cNvPr id="14367" name="Group 40"/>
                  <p:cNvGrpSpPr/>
                  <p:nvPr/>
                </p:nvGrpSpPr>
                <p:grpSpPr bwMode="auto">
                  <a:xfrm>
                    <a:off x="2366682" y="5660521"/>
                    <a:ext cx="990600" cy="381000"/>
                    <a:chOff x="0" y="0"/>
                    <a:chExt cx="624" cy="240"/>
                  </a:xfrm>
                </p:grpSpPr>
                <p:sp>
                  <p:nvSpPr>
                    <p:cNvPr id="14381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8"/>
                      <a:ext cx="192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82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0"/>
                      <a:ext cx="192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grpSp>
                <p:nvGrpSpPr>
                  <p:cNvPr id="14368" name="Group 43"/>
                  <p:cNvGrpSpPr/>
                  <p:nvPr/>
                </p:nvGrpSpPr>
                <p:grpSpPr bwMode="auto">
                  <a:xfrm>
                    <a:off x="2138082" y="5127121"/>
                    <a:ext cx="1219200" cy="1295400"/>
                    <a:chOff x="0" y="0"/>
                    <a:chExt cx="768" cy="816"/>
                  </a:xfrm>
                </p:grpSpPr>
                <p:sp>
                  <p:nvSpPr>
                    <p:cNvPr id="14377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8"/>
                      <a:ext cx="240" cy="2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78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0"/>
                      <a:ext cx="240" cy="2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79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" y="672"/>
                      <a:ext cx="96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80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720"/>
                      <a:ext cx="96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grpSp>
                <p:nvGrpSpPr>
                  <p:cNvPr id="14369" name="Group 48"/>
                  <p:cNvGrpSpPr/>
                  <p:nvPr/>
                </p:nvGrpSpPr>
                <p:grpSpPr bwMode="auto">
                  <a:xfrm>
                    <a:off x="2442882" y="5584321"/>
                    <a:ext cx="838200" cy="304800"/>
                    <a:chOff x="0" y="0"/>
                    <a:chExt cx="528" cy="192"/>
                  </a:xfrm>
                </p:grpSpPr>
                <p:sp>
                  <p:nvSpPr>
                    <p:cNvPr id="14375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44" cy="14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76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48"/>
                      <a:ext cx="144" cy="14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grpSp>
                <p:nvGrpSpPr>
                  <p:cNvPr id="14370" name="Group 51"/>
                  <p:cNvGrpSpPr/>
                  <p:nvPr/>
                </p:nvGrpSpPr>
                <p:grpSpPr bwMode="auto">
                  <a:xfrm>
                    <a:off x="2366682" y="5203321"/>
                    <a:ext cx="990600" cy="1219200"/>
                    <a:chOff x="0" y="0"/>
                    <a:chExt cx="624" cy="768"/>
                  </a:xfrm>
                </p:grpSpPr>
                <p:sp>
                  <p:nvSpPr>
                    <p:cNvPr id="14371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8"/>
                      <a:ext cx="192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72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0"/>
                      <a:ext cx="192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73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" y="672"/>
                      <a:ext cx="96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374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" y="624"/>
                      <a:ext cx="96" cy="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14357" name="Group 2"/>
              <p:cNvGrpSpPr/>
              <p:nvPr/>
            </p:nvGrpSpPr>
            <p:grpSpPr bwMode="auto">
              <a:xfrm>
                <a:off x="6660232" y="3021476"/>
                <a:ext cx="1391112" cy="695556"/>
                <a:chOff x="0" y="0"/>
                <a:chExt cx="2320" cy="1160"/>
              </a:xfrm>
            </p:grpSpPr>
            <p:sp>
              <p:nvSpPr>
                <p:cNvPr id="14359" name="未知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20" cy="1160"/>
                </a:xfrm>
                <a:custGeom>
                  <a:avLst/>
                  <a:gdLst>
                    <a:gd name="T0" fmla="*/ 8 w 2320"/>
                    <a:gd name="T1" fmla="*/ 96 h 1160"/>
                    <a:gd name="T2" fmla="*/ 8 w 2320"/>
                    <a:gd name="T3" fmla="*/ 576 h 1160"/>
                    <a:gd name="T4" fmla="*/ 8 w 2320"/>
                    <a:gd name="T5" fmla="*/ 816 h 1160"/>
                    <a:gd name="T6" fmla="*/ 8 w 2320"/>
                    <a:gd name="T7" fmla="*/ 960 h 1160"/>
                    <a:gd name="T8" fmla="*/ 56 w 2320"/>
                    <a:gd name="T9" fmla="*/ 1104 h 1160"/>
                    <a:gd name="T10" fmla="*/ 248 w 2320"/>
                    <a:gd name="T11" fmla="*/ 1152 h 1160"/>
                    <a:gd name="T12" fmla="*/ 920 w 2320"/>
                    <a:gd name="T13" fmla="*/ 1152 h 1160"/>
                    <a:gd name="T14" fmla="*/ 1304 w 2320"/>
                    <a:gd name="T15" fmla="*/ 1152 h 1160"/>
                    <a:gd name="T16" fmla="*/ 1688 w 2320"/>
                    <a:gd name="T17" fmla="*/ 1152 h 1160"/>
                    <a:gd name="T18" fmla="*/ 2024 w 2320"/>
                    <a:gd name="T19" fmla="*/ 1152 h 1160"/>
                    <a:gd name="T20" fmla="*/ 2168 w 2320"/>
                    <a:gd name="T21" fmla="*/ 1104 h 1160"/>
                    <a:gd name="T22" fmla="*/ 2264 w 2320"/>
                    <a:gd name="T23" fmla="*/ 1008 h 1160"/>
                    <a:gd name="T24" fmla="*/ 2312 w 2320"/>
                    <a:gd name="T25" fmla="*/ 720 h 1160"/>
                    <a:gd name="T26" fmla="*/ 2312 w 2320"/>
                    <a:gd name="T27" fmla="*/ 0 h 116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320"/>
                    <a:gd name="T43" fmla="*/ 0 h 1160"/>
                    <a:gd name="T44" fmla="*/ 2320 w 2320"/>
                    <a:gd name="T45" fmla="*/ 1160 h 116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320" h="1160">
                      <a:moveTo>
                        <a:pt x="8" y="96"/>
                      </a:moveTo>
                      <a:cubicBezTo>
                        <a:pt x="8" y="276"/>
                        <a:pt x="8" y="456"/>
                        <a:pt x="8" y="576"/>
                      </a:cubicBezTo>
                      <a:cubicBezTo>
                        <a:pt x="8" y="696"/>
                        <a:pt x="8" y="752"/>
                        <a:pt x="8" y="816"/>
                      </a:cubicBezTo>
                      <a:cubicBezTo>
                        <a:pt x="8" y="880"/>
                        <a:pt x="0" y="912"/>
                        <a:pt x="8" y="960"/>
                      </a:cubicBezTo>
                      <a:cubicBezTo>
                        <a:pt x="16" y="1008"/>
                        <a:pt x="16" y="1072"/>
                        <a:pt x="56" y="1104"/>
                      </a:cubicBezTo>
                      <a:cubicBezTo>
                        <a:pt x="96" y="1136"/>
                        <a:pt x="104" y="1144"/>
                        <a:pt x="248" y="1152"/>
                      </a:cubicBezTo>
                      <a:cubicBezTo>
                        <a:pt x="392" y="1160"/>
                        <a:pt x="744" y="1152"/>
                        <a:pt x="920" y="1152"/>
                      </a:cubicBezTo>
                      <a:cubicBezTo>
                        <a:pt x="1096" y="1152"/>
                        <a:pt x="1176" y="1152"/>
                        <a:pt x="1304" y="1152"/>
                      </a:cubicBezTo>
                      <a:cubicBezTo>
                        <a:pt x="1432" y="1152"/>
                        <a:pt x="1568" y="1152"/>
                        <a:pt x="1688" y="1152"/>
                      </a:cubicBezTo>
                      <a:cubicBezTo>
                        <a:pt x="1808" y="1152"/>
                        <a:pt x="1944" y="1160"/>
                        <a:pt x="2024" y="1152"/>
                      </a:cubicBezTo>
                      <a:cubicBezTo>
                        <a:pt x="2104" y="1144"/>
                        <a:pt x="2128" y="1128"/>
                        <a:pt x="2168" y="1104"/>
                      </a:cubicBezTo>
                      <a:cubicBezTo>
                        <a:pt x="2208" y="1080"/>
                        <a:pt x="2240" y="1072"/>
                        <a:pt x="2264" y="1008"/>
                      </a:cubicBezTo>
                      <a:cubicBezTo>
                        <a:pt x="2288" y="944"/>
                        <a:pt x="2304" y="888"/>
                        <a:pt x="2312" y="720"/>
                      </a:cubicBezTo>
                      <a:cubicBezTo>
                        <a:pt x="2320" y="552"/>
                        <a:pt x="2316" y="276"/>
                        <a:pt x="231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60" name="未知"/>
                <p:cNvSpPr>
                  <a:spLocks noChangeArrowheads="1"/>
                </p:cNvSpPr>
                <p:nvPr/>
              </p:nvSpPr>
              <p:spPr bwMode="auto">
                <a:xfrm>
                  <a:off x="16" y="232"/>
                  <a:ext cx="2304" cy="64"/>
                </a:xfrm>
                <a:custGeom>
                  <a:avLst/>
                  <a:gdLst>
                    <a:gd name="T0" fmla="*/ 0 w 2304"/>
                    <a:gd name="T1" fmla="*/ 56 h 64"/>
                    <a:gd name="T2" fmla="*/ 96 w 2304"/>
                    <a:gd name="T3" fmla="*/ 56 h 64"/>
                    <a:gd name="T4" fmla="*/ 240 w 2304"/>
                    <a:gd name="T5" fmla="*/ 56 h 64"/>
                    <a:gd name="T6" fmla="*/ 336 w 2304"/>
                    <a:gd name="T7" fmla="*/ 8 h 64"/>
                    <a:gd name="T8" fmla="*/ 432 w 2304"/>
                    <a:gd name="T9" fmla="*/ 56 h 64"/>
                    <a:gd name="T10" fmla="*/ 528 w 2304"/>
                    <a:gd name="T11" fmla="*/ 56 h 64"/>
                    <a:gd name="T12" fmla="*/ 624 w 2304"/>
                    <a:gd name="T13" fmla="*/ 8 h 64"/>
                    <a:gd name="T14" fmla="*/ 720 w 2304"/>
                    <a:gd name="T15" fmla="*/ 56 h 64"/>
                    <a:gd name="T16" fmla="*/ 864 w 2304"/>
                    <a:gd name="T17" fmla="*/ 8 h 64"/>
                    <a:gd name="T18" fmla="*/ 960 w 2304"/>
                    <a:gd name="T19" fmla="*/ 56 h 64"/>
                    <a:gd name="T20" fmla="*/ 1104 w 2304"/>
                    <a:gd name="T21" fmla="*/ 8 h 64"/>
                    <a:gd name="T22" fmla="*/ 1200 w 2304"/>
                    <a:gd name="T23" fmla="*/ 56 h 64"/>
                    <a:gd name="T24" fmla="*/ 1296 w 2304"/>
                    <a:gd name="T25" fmla="*/ 56 h 64"/>
                    <a:gd name="T26" fmla="*/ 1344 w 2304"/>
                    <a:gd name="T27" fmla="*/ 8 h 64"/>
                    <a:gd name="T28" fmla="*/ 1440 w 2304"/>
                    <a:gd name="T29" fmla="*/ 8 h 64"/>
                    <a:gd name="T30" fmla="*/ 1488 w 2304"/>
                    <a:gd name="T31" fmla="*/ 56 h 64"/>
                    <a:gd name="T32" fmla="*/ 1584 w 2304"/>
                    <a:gd name="T33" fmla="*/ 56 h 64"/>
                    <a:gd name="T34" fmla="*/ 1680 w 2304"/>
                    <a:gd name="T35" fmla="*/ 8 h 64"/>
                    <a:gd name="T36" fmla="*/ 1824 w 2304"/>
                    <a:gd name="T37" fmla="*/ 8 h 64"/>
                    <a:gd name="T38" fmla="*/ 1872 w 2304"/>
                    <a:gd name="T39" fmla="*/ 56 h 64"/>
                    <a:gd name="T40" fmla="*/ 2016 w 2304"/>
                    <a:gd name="T41" fmla="*/ 8 h 64"/>
                    <a:gd name="T42" fmla="*/ 2160 w 2304"/>
                    <a:gd name="T43" fmla="*/ 56 h 64"/>
                    <a:gd name="T44" fmla="*/ 2304 w 2304"/>
                    <a:gd name="T45" fmla="*/ 56 h 6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04"/>
                    <a:gd name="T70" fmla="*/ 0 h 64"/>
                    <a:gd name="T71" fmla="*/ 2304 w 2304"/>
                    <a:gd name="T72" fmla="*/ 64 h 6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04" h="64">
                      <a:moveTo>
                        <a:pt x="0" y="56"/>
                      </a:moveTo>
                      <a:cubicBezTo>
                        <a:pt x="28" y="56"/>
                        <a:pt x="56" y="56"/>
                        <a:pt x="96" y="56"/>
                      </a:cubicBezTo>
                      <a:cubicBezTo>
                        <a:pt x="136" y="56"/>
                        <a:pt x="200" y="64"/>
                        <a:pt x="240" y="56"/>
                      </a:cubicBezTo>
                      <a:cubicBezTo>
                        <a:pt x="280" y="48"/>
                        <a:pt x="304" y="8"/>
                        <a:pt x="336" y="8"/>
                      </a:cubicBezTo>
                      <a:cubicBezTo>
                        <a:pt x="368" y="8"/>
                        <a:pt x="400" y="48"/>
                        <a:pt x="432" y="56"/>
                      </a:cubicBezTo>
                      <a:cubicBezTo>
                        <a:pt x="464" y="64"/>
                        <a:pt x="496" y="64"/>
                        <a:pt x="528" y="56"/>
                      </a:cubicBezTo>
                      <a:cubicBezTo>
                        <a:pt x="560" y="48"/>
                        <a:pt x="592" y="8"/>
                        <a:pt x="624" y="8"/>
                      </a:cubicBezTo>
                      <a:cubicBezTo>
                        <a:pt x="656" y="8"/>
                        <a:pt x="680" y="56"/>
                        <a:pt x="720" y="56"/>
                      </a:cubicBezTo>
                      <a:cubicBezTo>
                        <a:pt x="760" y="56"/>
                        <a:pt x="824" y="8"/>
                        <a:pt x="864" y="8"/>
                      </a:cubicBezTo>
                      <a:cubicBezTo>
                        <a:pt x="904" y="8"/>
                        <a:pt x="920" y="56"/>
                        <a:pt x="960" y="56"/>
                      </a:cubicBezTo>
                      <a:cubicBezTo>
                        <a:pt x="1000" y="56"/>
                        <a:pt x="1064" y="8"/>
                        <a:pt x="1104" y="8"/>
                      </a:cubicBezTo>
                      <a:cubicBezTo>
                        <a:pt x="1144" y="8"/>
                        <a:pt x="1168" y="48"/>
                        <a:pt x="1200" y="56"/>
                      </a:cubicBezTo>
                      <a:cubicBezTo>
                        <a:pt x="1232" y="64"/>
                        <a:pt x="1272" y="64"/>
                        <a:pt x="1296" y="56"/>
                      </a:cubicBezTo>
                      <a:cubicBezTo>
                        <a:pt x="1320" y="48"/>
                        <a:pt x="1320" y="16"/>
                        <a:pt x="1344" y="8"/>
                      </a:cubicBezTo>
                      <a:cubicBezTo>
                        <a:pt x="1368" y="0"/>
                        <a:pt x="1416" y="0"/>
                        <a:pt x="1440" y="8"/>
                      </a:cubicBezTo>
                      <a:cubicBezTo>
                        <a:pt x="1464" y="16"/>
                        <a:pt x="1464" y="48"/>
                        <a:pt x="1488" y="56"/>
                      </a:cubicBezTo>
                      <a:cubicBezTo>
                        <a:pt x="1512" y="64"/>
                        <a:pt x="1552" y="64"/>
                        <a:pt x="1584" y="56"/>
                      </a:cubicBezTo>
                      <a:cubicBezTo>
                        <a:pt x="1616" y="48"/>
                        <a:pt x="1640" y="16"/>
                        <a:pt x="1680" y="8"/>
                      </a:cubicBezTo>
                      <a:cubicBezTo>
                        <a:pt x="1720" y="0"/>
                        <a:pt x="1792" y="0"/>
                        <a:pt x="1824" y="8"/>
                      </a:cubicBezTo>
                      <a:cubicBezTo>
                        <a:pt x="1856" y="16"/>
                        <a:pt x="1840" y="56"/>
                        <a:pt x="1872" y="56"/>
                      </a:cubicBezTo>
                      <a:cubicBezTo>
                        <a:pt x="1904" y="56"/>
                        <a:pt x="1968" y="8"/>
                        <a:pt x="2016" y="8"/>
                      </a:cubicBezTo>
                      <a:cubicBezTo>
                        <a:pt x="2064" y="8"/>
                        <a:pt x="2112" y="48"/>
                        <a:pt x="2160" y="56"/>
                      </a:cubicBezTo>
                      <a:cubicBezTo>
                        <a:pt x="2208" y="64"/>
                        <a:pt x="2256" y="60"/>
                        <a:pt x="2304" y="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358" name="AutoShape 11"/>
              <p:cNvSpPr>
                <a:spLocks noChangeArrowheads="1"/>
              </p:cNvSpPr>
              <p:nvPr/>
            </p:nvSpPr>
            <p:spPr bwMode="auto">
              <a:xfrm>
                <a:off x="7871450" y="1465425"/>
                <a:ext cx="949022" cy="451407"/>
              </a:xfrm>
              <a:prstGeom prst="wedgeRoundRectCallout">
                <a:avLst>
                  <a:gd name="adj1" fmla="val -87713"/>
                  <a:gd name="adj2" fmla="val 38815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latin typeface="楷体" panose="02010609060101010101" pitchFamily="49" charset="-122"/>
                    <a:ea typeface="楷体" panose="02010609060101010101" pitchFamily="49" charset="-122"/>
                  </a:rPr>
                  <a:t>100℃</a:t>
                </a:r>
              </a:p>
            </p:txBody>
          </p:sp>
        </p:grpSp>
      </p:grpSp>
      <p:grpSp>
        <p:nvGrpSpPr>
          <p:cNvPr id="14338" name="组合 361"/>
          <p:cNvGrpSpPr/>
          <p:nvPr/>
        </p:nvGrpSpPr>
        <p:grpSpPr bwMode="auto">
          <a:xfrm>
            <a:off x="6269039" y="3822700"/>
            <a:ext cx="2606675" cy="769938"/>
            <a:chOff x="4716016" y="3988903"/>
            <a:chExt cx="2607116" cy="769650"/>
          </a:xfrm>
        </p:grpSpPr>
        <p:sp>
          <p:nvSpPr>
            <p:cNvPr id="14351" name="AutoShape 22"/>
            <p:cNvSpPr>
              <a:spLocks noChangeArrowheads="1"/>
            </p:cNvSpPr>
            <p:nvPr/>
          </p:nvSpPr>
          <p:spPr bwMode="auto">
            <a:xfrm>
              <a:off x="6099021" y="3988903"/>
              <a:ext cx="1224111" cy="769650"/>
            </a:xfrm>
            <a:prstGeom prst="wedgeRoundRectCallout">
              <a:avLst>
                <a:gd name="adj1" fmla="val -136162"/>
                <a:gd name="adj2" fmla="val 18218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lIns="0" tIns="10800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endParaRPr lang="en-US" altLang="zh-CN" sz="2000" b="1">
                <a:latin typeface="Tahoma" panose="020B0604030504040204" pitchFamily="34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2000" b="1">
                  <a:latin typeface="Tahoma" panose="020B0604030504040204" pitchFamily="34" charset="0"/>
                </a:rPr>
                <a:t>每一小格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2000" b="1">
                  <a:latin typeface="Tahoma" panose="020B0604030504040204" pitchFamily="34" charset="0"/>
                </a:rPr>
                <a:t>表示</a:t>
              </a:r>
              <a:r>
                <a:rPr lang="en-US" altLang="zh-CN" sz="2000">
                  <a:latin typeface="Tahoma" panose="020B0604030504040204" pitchFamily="34" charset="0"/>
                </a:rPr>
                <a:t>1 </a:t>
              </a:r>
              <a:r>
                <a:rPr lang="en-US" altLang="zh-CN" sz="2000" b="1">
                  <a:latin typeface="Tahoma" panose="020B0604030504040204" pitchFamily="34" charset="0"/>
                </a:rPr>
                <a:t>℃</a:t>
              </a:r>
            </a:p>
            <a:p>
              <a:pPr algn="ctr" eaLnBrk="1" hangingPunct="1"/>
              <a:endParaRPr lang="zh-CN" altLang="en-US" sz="2800">
                <a:latin typeface="Tahoma" panose="020B0604030504040204" pitchFamily="34" charset="0"/>
              </a:endParaRPr>
            </a:p>
          </p:txBody>
        </p:sp>
        <p:cxnSp>
          <p:nvCxnSpPr>
            <p:cNvPr id="355" name="直接连接符 354"/>
            <p:cNvCxnSpPr/>
            <p:nvPr/>
          </p:nvCxnSpPr>
          <p:spPr>
            <a:xfrm>
              <a:off x="4716016" y="4536386"/>
              <a:ext cx="303263" cy="0"/>
            </a:xfrm>
            <a:prstGeom prst="line">
              <a:avLst/>
            </a:prstGeom>
            <a:ln w="444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2"/>
          <p:cNvSpPr txBox="1"/>
          <p:nvPr/>
        </p:nvSpPr>
        <p:spPr bwMode="auto">
          <a:xfrm>
            <a:off x="1104537" y="226047"/>
            <a:ext cx="26276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1.</a:t>
            </a:r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摄</a:t>
            </a:r>
            <a:r>
              <a:rPr lang="zh-CN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氏温度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4" grpId="0" animBg="1"/>
      <p:bldP spid="2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1840701" y="1096468"/>
            <a:ext cx="540192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zh-CN" altLang="en-US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摄氏温度</a:t>
            </a:r>
            <a:r>
              <a:rPr kumimoji="1"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4000" b="1">
                <a:solidFill>
                  <a:srgbClr val="0000FF"/>
                </a:solidFill>
              </a:rPr>
              <a:t>具体规定</a:t>
            </a:r>
            <a:r>
              <a:rPr lang="en-US" altLang="zh-CN" sz="4000" b="1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1124745"/>
            <a:ext cx="1930462" cy="194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973596" y="2311669"/>
            <a:ext cx="5482544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zh-CN" altLang="en-US" sz="2800" b="1" i="1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把一标准大气压下，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冰水混合物的温度规定为</a:t>
            </a: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0 ℃</a:t>
            </a:r>
            <a:r>
              <a:rPr kumimoji="1" lang="en-US" altLang="zh-CN" sz="2800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水沸腾时的温度定为</a:t>
            </a: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100 ℃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992314" y="3644901"/>
            <a:ext cx="8675687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kumimoji="1" lang="en-US" altLang="zh-CN" b="1">
              <a:solidFill>
                <a:srgbClr val="CC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kumimoji="1" lang="en-US" altLang="zh-CN" b="1">
              <a:solidFill>
                <a:srgbClr val="CC00FF"/>
              </a:solidFill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693149" y="4655506"/>
            <a:ext cx="7900794" cy="1126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 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 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之间分成</a:t>
            </a:r>
            <a:r>
              <a:rPr kumimoji="1" lang="en-US" altLang="zh-CN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份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每个等份代表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℃。</a:t>
            </a:r>
            <a:endParaRPr kumimoji="1"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8602604" y="3196258"/>
            <a:ext cx="158409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/>
              <a:t>摄尔修斯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0481"/>
          <p:cNvSpPr txBox="1">
            <a:spLocks noChangeArrowheads="1"/>
          </p:cNvSpPr>
          <p:nvPr/>
        </p:nvSpPr>
        <p:spPr bwMode="auto">
          <a:xfrm>
            <a:off x="2286000" y="687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2530" name="文本框 20482"/>
          <p:cNvSpPr txBox="1">
            <a:spLocks noChangeArrowheads="1"/>
          </p:cNvSpPr>
          <p:nvPr/>
        </p:nvSpPr>
        <p:spPr bwMode="auto">
          <a:xfrm>
            <a:off x="955234" y="317737"/>
            <a:ext cx="7993362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zh-CN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氏度用符号℃来表示</a:t>
            </a:r>
            <a:r>
              <a:rPr lang="zh-CN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21505"/>
          <p:cNvSpPr txBox="1">
            <a:spLocks noChangeArrowheads="1"/>
          </p:cNvSpPr>
          <p:nvPr/>
        </p:nvSpPr>
        <p:spPr bwMode="auto">
          <a:xfrm>
            <a:off x="1392600" y="898776"/>
            <a:ext cx="4681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Times New Roman" panose="02020603050405020304" pitchFamily="18" charset="0"/>
              </a:rPr>
              <a:t>人的正常体温是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37℃</a:t>
            </a:r>
          </a:p>
        </p:txBody>
      </p:sp>
      <p:sp>
        <p:nvSpPr>
          <p:cNvPr id="13" name="文本框 21506"/>
          <p:cNvSpPr txBox="1">
            <a:spLocks noChangeArrowheads="1"/>
          </p:cNvSpPr>
          <p:nvPr/>
        </p:nvSpPr>
        <p:spPr bwMode="auto">
          <a:xfrm>
            <a:off x="1392600" y="1487338"/>
            <a:ext cx="442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Times New Roman" panose="02020603050405020304" pitchFamily="18" charset="0"/>
              </a:rPr>
              <a:t>北京一月的平均气温是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4.7℃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310992" y="890397"/>
            <a:ext cx="3526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20603050405020304" pitchFamily="18" charset="0"/>
              </a:rPr>
              <a:t>读</a:t>
            </a:r>
            <a:r>
              <a:rPr lang="zh-CN" altLang="en-US" b="1" smtClean="0">
                <a:latin typeface="Times New Roman" panose="02020603050405020304" pitchFamily="18" charset="0"/>
              </a:rPr>
              <a:t>作：</a:t>
            </a:r>
            <a:r>
              <a:rPr lang="en-US" altLang="zh-CN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37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摄氏度</a:t>
            </a:r>
          </a:p>
        </p:txBody>
      </p:sp>
      <p:sp>
        <p:nvSpPr>
          <p:cNvPr id="15" name="文本框 21508"/>
          <p:cNvSpPr txBox="1">
            <a:spLocks noChangeArrowheads="1"/>
          </p:cNvSpPr>
          <p:nvPr/>
        </p:nvSpPr>
        <p:spPr bwMode="auto">
          <a:xfrm>
            <a:off x="4594457" y="281373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20603050405020304" pitchFamily="18" charset="0"/>
              </a:rPr>
              <a:t>或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 21509"/>
          <p:cNvSpPr>
            <a:spLocks noChangeArrowheads="1"/>
          </p:cNvSpPr>
          <p:nvPr/>
        </p:nvSpPr>
        <p:spPr bwMode="auto">
          <a:xfrm>
            <a:off x="4083057" y="2087086"/>
            <a:ext cx="151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20603050405020304" pitchFamily="18" charset="0"/>
              </a:rPr>
              <a:t>读</a:t>
            </a:r>
            <a:r>
              <a:rPr lang="zh-CN" altLang="en-US" b="1" smtClean="0">
                <a:latin typeface="Times New Roman" panose="02020603050405020304" pitchFamily="18" charset="0"/>
              </a:rPr>
              <a:t>作</a:t>
            </a:r>
            <a:r>
              <a:rPr lang="en-US" altLang="zh-CN" b="1" smtClean="0">
                <a:latin typeface="Times New Roman" panose="02020603050405020304" pitchFamily="18" charset="0"/>
              </a:rPr>
              <a:t>:</a:t>
            </a:r>
            <a:endParaRPr lang="zh-CN" altLang="en-US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951915" y="2087086"/>
            <a:ext cx="2872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负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4.7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摄氏度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041340" y="2813731"/>
            <a:ext cx="3712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零下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4.7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摄氏度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392600" y="3479677"/>
            <a:ext cx="10619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D0D0D"/>
                </a:solidFill>
                <a:latin typeface="楷体" panose="02010609060101010101" pitchFamily="49" charset="-122"/>
                <a:ea typeface="仿宋_GB2312" charset="-122"/>
              </a:rPr>
              <a:t>你知道今天的气温是多少吗？请你记录在课本上，并读出来</a:t>
            </a:r>
            <a:r>
              <a:rPr lang="zh-CN" altLang="en-US" sz="3200" b="1" dirty="0" smtClean="0">
                <a:solidFill>
                  <a:srgbClr val="0D0D0D"/>
                </a:solidFill>
                <a:latin typeface="楷体" panose="02010609060101010101" pitchFamily="49" charset="-122"/>
                <a:ea typeface="仿宋_GB2312" charset="-122"/>
              </a:rPr>
              <a:t>。</a:t>
            </a:r>
            <a:endParaRPr lang="zh-CN" altLang="en-US" sz="3200" b="1" dirty="0">
              <a:solidFill>
                <a:srgbClr val="0D0D0D"/>
              </a:solidFill>
              <a:latin typeface="楷体" panose="02010609060101010101" pitchFamily="49" charset="-122"/>
              <a:ea typeface="仿宋_GB2312" charset="-122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670591" y="4481065"/>
            <a:ext cx="8037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我国漠河的最低气温为－</a:t>
            </a:r>
            <a:r>
              <a:rPr lang="en-US" altLang="zh-CN" sz="2400" b="1" dirty="0"/>
              <a:t>52.3℃</a:t>
            </a:r>
            <a:r>
              <a:rPr lang="zh-CN" altLang="en-US" sz="2400" b="1" dirty="0"/>
              <a:t>，这个温度值怎么读呢</a:t>
            </a:r>
            <a:r>
              <a:rPr lang="zh-CN" altLang="en-US" sz="2400" b="1" dirty="0" smtClean="0"/>
              <a:t>？</a:t>
            </a:r>
            <a:endParaRPr lang="zh-CN" altLang="en-US" sz="2400" b="1" dirty="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935414" y="5229433"/>
            <a:ext cx="3673475" cy="523220"/>
          </a:xfrm>
          <a:prstGeom prst="rect">
            <a:avLst/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零下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52.3℃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232525" y="33750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8" y="1698670"/>
            <a:ext cx="10625818" cy="335271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47039" y="2915700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130</a:t>
            </a:r>
            <a:endParaRPr lang="zh-CN" altLang="en-US" sz="160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34123" y="394056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smtClean="0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37</a:t>
            </a:r>
            <a:endParaRPr lang="zh-CN" altLang="en-US" sz="160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05746" y="2930214"/>
            <a:ext cx="612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-52.3</a:t>
            </a:r>
          </a:p>
        </p:txBody>
      </p:sp>
      <p:sp>
        <p:nvSpPr>
          <p:cNvPr id="6" name="矩形 5"/>
          <p:cNvSpPr/>
          <p:nvPr/>
        </p:nvSpPr>
        <p:spPr>
          <a:xfrm>
            <a:off x="6267447" y="3443068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49.6</a:t>
            </a:r>
            <a:endParaRPr lang="zh-CN" altLang="en-US" sz="1600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693149" y="1019047"/>
            <a:ext cx="5991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阅读课本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P4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资料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，填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写表格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 descr="实验室用温度计、体温计、寒暑表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463" y="868863"/>
            <a:ext cx="2249737" cy="528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>
            <a:hlinkClick r:id="rId2" action="ppaction://hlinkfile"/>
          </p:cNvPr>
          <p:cNvSpPr/>
          <p:nvPr/>
        </p:nvSpPr>
        <p:spPr>
          <a:xfrm>
            <a:off x="1774825" y="3207317"/>
            <a:ext cx="5257800" cy="8651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甲：实验室用温度计  </a:t>
            </a:r>
          </a:p>
        </p:txBody>
      </p:sp>
      <p:sp>
        <p:nvSpPr>
          <p:cNvPr id="15365" name="Rectangle 3"/>
          <p:cNvSpPr/>
          <p:nvPr/>
        </p:nvSpPr>
        <p:spPr>
          <a:xfrm>
            <a:off x="1728107" y="3905217"/>
            <a:ext cx="4826000" cy="8651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乙：体温计</a:t>
            </a:r>
          </a:p>
        </p:txBody>
      </p:sp>
      <p:sp>
        <p:nvSpPr>
          <p:cNvPr id="15366" name="Rectangle 3"/>
          <p:cNvSpPr/>
          <p:nvPr/>
        </p:nvSpPr>
        <p:spPr>
          <a:xfrm>
            <a:off x="1774825" y="4649500"/>
            <a:ext cx="4826000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丙：寒暑表</a:t>
            </a:r>
          </a:p>
        </p:txBody>
      </p:sp>
      <p:sp>
        <p:nvSpPr>
          <p:cNvPr id="15367" name="Rectangle 3">
            <a:hlinkClick r:id="rId4" action="ppaction://hlinksldjump"/>
          </p:cNvPr>
          <p:cNvSpPr/>
          <p:nvPr/>
        </p:nvSpPr>
        <p:spPr>
          <a:xfrm>
            <a:off x="1571625" y="2178017"/>
            <a:ext cx="1969861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原理：</a:t>
            </a:r>
          </a:p>
        </p:txBody>
      </p:sp>
      <p:sp>
        <p:nvSpPr>
          <p:cNvPr id="15368" name="Rectangle 3"/>
          <p:cNvSpPr/>
          <p:nvPr/>
        </p:nvSpPr>
        <p:spPr>
          <a:xfrm>
            <a:off x="2940051" y="2178017"/>
            <a:ext cx="4824413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液体的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热胀冷缩</a:t>
            </a:r>
          </a:p>
        </p:txBody>
      </p:sp>
      <p:sp>
        <p:nvSpPr>
          <p:cNvPr id="18" name="TextBox 2"/>
          <p:cNvSpPr txBox="1"/>
          <p:nvPr/>
        </p:nvSpPr>
        <p:spPr bwMode="auto">
          <a:xfrm>
            <a:off x="467464" y="209943"/>
            <a:ext cx="40030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2.</a:t>
            </a:r>
            <a:r>
              <a:rPr lang="zh-CN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常见的温度</a:t>
            </a:r>
            <a:r>
              <a:rPr lang="zh-CN" alt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计</a:t>
            </a:r>
            <a:endParaRPr lang="zh-CN" alt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941052" y="327026"/>
            <a:ext cx="374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双金属片温度计</a:t>
            </a:r>
          </a:p>
        </p:txBody>
      </p:sp>
      <p:pic>
        <p:nvPicPr>
          <p:cNvPr id="24579" name="图片 56322" descr="uvs140917-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6" t="21007" r="20549" b="10764"/>
          <a:stretch>
            <a:fillRect/>
          </a:stretch>
        </p:blipFill>
        <p:spPr bwMode="auto">
          <a:xfrm>
            <a:off x="2811127" y="1186657"/>
            <a:ext cx="31416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71" y="1186657"/>
            <a:ext cx="255270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656358" y="1028701"/>
            <a:ext cx="323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latin typeface="华文中宋" panose="02010600040101010101" pitchFamily="2" charset="-122"/>
                <a:ea typeface="华文中宋" panose="02010600040101010101" pitchFamily="2" charset="-122"/>
              </a:rPr>
              <a:t>热电偶温度计</a:t>
            </a:r>
          </a:p>
        </p:txBody>
      </p:sp>
      <p:pic>
        <p:nvPicPr>
          <p:cNvPr id="14" name="图片 57346" descr="热电偶温度计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8" r="2240"/>
          <a:stretch>
            <a:fillRect/>
          </a:stretch>
        </p:blipFill>
        <p:spPr bwMode="auto">
          <a:xfrm>
            <a:off x="5736824" y="2601119"/>
            <a:ext cx="332263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1354" y="2332832"/>
            <a:ext cx="2610255" cy="18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448099" y="575130"/>
            <a:ext cx="247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92222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纳米温度计</a:t>
            </a:r>
          </a:p>
        </p:txBody>
      </p:sp>
      <p:pic>
        <p:nvPicPr>
          <p:cNvPr id="26627" name="图片 21508" descr="纳米钻石温度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171" y="1342602"/>
            <a:ext cx="7380204" cy="456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04" name="Group 180"/>
          <p:cNvGrpSpPr/>
          <p:nvPr/>
        </p:nvGrpSpPr>
        <p:grpSpPr bwMode="auto">
          <a:xfrm>
            <a:off x="6208713" y="4130675"/>
            <a:ext cx="1828800" cy="660400"/>
            <a:chOff x="2925" y="1842"/>
            <a:chExt cx="1237" cy="454"/>
          </a:xfrm>
        </p:grpSpPr>
        <p:sp>
          <p:nvSpPr>
            <p:cNvPr id="19458" name="AutoShape 181"/>
            <p:cNvSpPr>
              <a:spLocks noChangeArrowheads="1"/>
            </p:cNvSpPr>
            <p:nvPr/>
          </p:nvSpPr>
          <p:spPr bwMode="auto">
            <a:xfrm>
              <a:off x="3061" y="1842"/>
              <a:ext cx="998" cy="454"/>
            </a:xfrm>
            <a:prstGeom prst="wedgeEllipseCallout">
              <a:avLst>
                <a:gd name="adj1" fmla="val -66333"/>
                <a:gd name="adj2" fmla="val 78412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zh-CN" altLang="zh-CN" sz="24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59" name="Rectangle 182"/>
            <p:cNvSpPr>
              <a:spLocks noChangeArrowheads="1"/>
            </p:cNvSpPr>
            <p:nvPr/>
          </p:nvSpPr>
          <p:spPr bwMode="auto">
            <a:xfrm>
              <a:off x="2925" y="1933"/>
              <a:ext cx="123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零刻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度线</a:t>
              </a:r>
              <a:endPara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60" name="Group 2"/>
          <p:cNvGrpSpPr/>
          <p:nvPr/>
        </p:nvGrpSpPr>
        <p:grpSpPr bwMode="auto">
          <a:xfrm>
            <a:off x="5448300" y="0"/>
            <a:ext cx="757238" cy="6858000"/>
            <a:chOff x="3606" y="0"/>
            <a:chExt cx="477" cy="4320"/>
          </a:xfrm>
        </p:grpSpPr>
        <p:grpSp>
          <p:nvGrpSpPr>
            <p:cNvPr id="19461" name="Group 3"/>
            <p:cNvGrpSpPr/>
            <p:nvPr/>
          </p:nvGrpSpPr>
          <p:grpSpPr bwMode="auto">
            <a:xfrm>
              <a:off x="3606" y="0"/>
              <a:ext cx="477" cy="4320"/>
              <a:chOff x="2400" y="384"/>
              <a:chExt cx="336" cy="3552"/>
            </a:xfrm>
          </p:grpSpPr>
          <p:sp>
            <p:nvSpPr>
              <p:cNvPr id="19462" name="AutoShape 4"/>
              <p:cNvSpPr>
                <a:spLocks noChangeArrowheads="1"/>
              </p:cNvSpPr>
              <p:nvPr/>
            </p:nvSpPr>
            <p:spPr bwMode="auto">
              <a:xfrm>
                <a:off x="2400" y="720"/>
                <a:ext cx="336" cy="292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9463" name="AutoShape 5"/>
              <p:cNvSpPr>
                <a:spLocks noChangeArrowheads="1"/>
              </p:cNvSpPr>
              <p:nvPr/>
            </p:nvSpPr>
            <p:spPr bwMode="auto">
              <a:xfrm>
                <a:off x="2538" y="912"/>
                <a:ext cx="48" cy="27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9464" name="AutoShape 6"/>
              <p:cNvSpPr>
                <a:spLocks noChangeArrowheads="1"/>
              </p:cNvSpPr>
              <p:nvPr/>
            </p:nvSpPr>
            <p:spPr bwMode="auto">
              <a:xfrm>
                <a:off x="2538" y="2492"/>
                <a:ext cx="48" cy="115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algn="ctr"/>
                <a:endParaRPr lang="zh-CN" altLang="zh-CN" sz="2400" b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65" name="AutoShape 7"/>
              <p:cNvSpPr>
                <a:spLocks noChangeArrowheads="1"/>
              </p:cNvSpPr>
              <p:nvPr/>
            </p:nvSpPr>
            <p:spPr bwMode="auto">
              <a:xfrm>
                <a:off x="2438" y="384"/>
                <a:ext cx="283" cy="336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21600 w 21600"/>
                  <a:gd name="T5" fmla="*/ 10800 h 21600"/>
                  <a:gd name="T6" fmla="*/ 10800 w 21600"/>
                  <a:gd name="T7" fmla="*/ 21600 h 21600"/>
                  <a:gd name="T8" fmla="*/ 0 w 21600"/>
                  <a:gd name="T9" fmla="*/ 10800 h 21600"/>
                  <a:gd name="T10" fmla="*/ 5400 w 21600"/>
                  <a:gd name="T11" fmla="*/ 10800 h 21600"/>
                  <a:gd name="T12" fmla="*/ 10800 w 21600"/>
                  <a:gd name="T13" fmla="*/ 16200 h 21600"/>
                  <a:gd name="T14" fmla="*/ 16200 w 21600"/>
                  <a:gd name="T15" fmla="*/ 10800 h 21600"/>
                  <a:gd name="T16" fmla="*/ 10800 w 21600"/>
                  <a:gd name="T17" fmla="*/ 5400 h 21600"/>
                  <a:gd name="T18" fmla="*/ 5400 w 21600"/>
                  <a:gd name="T19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66" name="AutoShape 8"/>
              <p:cNvSpPr>
                <a:spLocks noChangeArrowheads="1"/>
              </p:cNvSpPr>
              <p:nvPr/>
            </p:nvSpPr>
            <p:spPr bwMode="auto">
              <a:xfrm>
                <a:off x="2462" y="3600"/>
                <a:ext cx="192" cy="336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>
                <a:lvl1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9467" name="Text Box 9"/>
            <p:cNvSpPr txBox="1">
              <a:spLocks noChangeArrowheads="1"/>
            </p:cNvSpPr>
            <p:nvPr/>
          </p:nvSpPr>
          <p:spPr bwMode="auto">
            <a:xfrm>
              <a:off x="3742" y="436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en-US" altLang="zh-CN" sz="1800" b="0">
                  <a:ea typeface="宋体" panose="02010600030101010101" pitchFamily="2" charset="-122"/>
                </a:rPr>
                <a:t>℃</a:t>
              </a:r>
              <a:endPara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8" name="Text Box 10"/>
          <p:cNvSpPr txBox="1">
            <a:spLocks noChangeArrowheads="1"/>
          </p:cNvSpPr>
          <p:nvPr/>
        </p:nvSpPr>
        <p:spPr bwMode="auto">
          <a:xfrm>
            <a:off x="6240463" y="1052514"/>
            <a:ext cx="4572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110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90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80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70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60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50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40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30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-10</a:t>
            </a:r>
          </a:p>
          <a:p>
            <a:pPr>
              <a:spcBef>
                <a:spcPct val="90000"/>
              </a:spcBef>
            </a:pPr>
            <a:r>
              <a:rPr lang="en-US" altLang="zh-CN" sz="1200" b="0">
                <a:latin typeface="Times New Roman" panose="02020603050405020304" pitchFamily="18" charset="0"/>
                <a:ea typeface="宋体" panose="02010600030101010101" pitchFamily="2" charset="-122"/>
              </a:rPr>
              <a:t>-20</a:t>
            </a:r>
          </a:p>
        </p:txBody>
      </p:sp>
      <p:grpSp>
        <p:nvGrpSpPr>
          <p:cNvPr id="19469" name="Group 11"/>
          <p:cNvGrpSpPr/>
          <p:nvPr/>
        </p:nvGrpSpPr>
        <p:grpSpPr bwMode="auto">
          <a:xfrm>
            <a:off x="5880100" y="1125539"/>
            <a:ext cx="287338" cy="4537075"/>
            <a:chOff x="1202" y="164"/>
            <a:chExt cx="227" cy="3674"/>
          </a:xfrm>
        </p:grpSpPr>
        <p:grpSp>
          <p:nvGrpSpPr>
            <p:cNvPr id="19470" name="Group 12"/>
            <p:cNvGrpSpPr/>
            <p:nvPr/>
          </p:nvGrpSpPr>
          <p:grpSpPr bwMode="auto">
            <a:xfrm>
              <a:off x="1202" y="3566"/>
              <a:ext cx="227" cy="272"/>
              <a:chOff x="2381" y="1752"/>
              <a:chExt cx="227" cy="408"/>
            </a:xfrm>
          </p:grpSpPr>
          <p:sp>
            <p:nvSpPr>
              <p:cNvPr id="19471" name="Line 13"/>
              <p:cNvSpPr>
                <a:spLocks noChangeShapeType="1"/>
              </p:cNvSpPr>
              <p:nvPr/>
            </p:nvSpPr>
            <p:spPr bwMode="auto">
              <a:xfrm>
                <a:off x="2381" y="2160"/>
                <a:ext cx="22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9472" name="Group 14"/>
              <p:cNvGrpSpPr/>
              <p:nvPr/>
            </p:nvGrpSpPr>
            <p:grpSpPr bwMode="auto">
              <a:xfrm>
                <a:off x="2381" y="1752"/>
                <a:ext cx="227" cy="363"/>
                <a:chOff x="1429" y="1071"/>
                <a:chExt cx="181" cy="753"/>
              </a:xfrm>
            </p:grpSpPr>
            <p:sp>
              <p:nvSpPr>
                <p:cNvPr id="19473" name="Line 15"/>
                <p:cNvSpPr>
                  <a:spLocks noChangeShapeType="1"/>
                </p:cNvSpPr>
                <p:nvPr/>
              </p:nvSpPr>
              <p:spPr bwMode="auto">
                <a:xfrm>
                  <a:off x="1474" y="1162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4" name="Line 16"/>
                <p:cNvSpPr>
                  <a:spLocks noChangeShapeType="1"/>
                </p:cNvSpPr>
                <p:nvPr/>
              </p:nvSpPr>
              <p:spPr bwMode="auto">
                <a:xfrm>
                  <a:off x="1474" y="1242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5" name="Line 17"/>
                <p:cNvSpPr>
                  <a:spLocks noChangeShapeType="1"/>
                </p:cNvSpPr>
                <p:nvPr/>
              </p:nvSpPr>
              <p:spPr bwMode="auto">
                <a:xfrm>
                  <a:off x="1474" y="1325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6" name="Line 18"/>
                <p:cNvSpPr>
                  <a:spLocks noChangeShapeType="1"/>
                </p:cNvSpPr>
                <p:nvPr/>
              </p:nvSpPr>
              <p:spPr bwMode="auto">
                <a:xfrm>
                  <a:off x="1474" y="1404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7" name="Line 19"/>
                <p:cNvSpPr>
                  <a:spLocks noChangeShapeType="1"/>
                </p:cNvSpPr>
                <p:nvPr/>
              </p:nvSpPr>
              <p:spPr bwMode="auto">
                <a:xfrm>
                  <a:off x="1474" y="1487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8" name="Line 20"/>
                <p:cNvSpPr>
                  <a:spLocks noChangeShapeType="1"/>
                </p:cNvSpPr>
                <p:nvPr/>
              </p:nvSpPr>
              <p:spPr bwMode="auto">
                <a:xfrm>
                  <a:off x="1474" y="1570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9" name="Line 21"/>
                <p:cNvSpPr>
                  <a:spLocks noChangeShapeType="1"/>
                </p:cNvSpPr>
                <p:nvPr/>
              </p:nvSpPr>
              <p:spPr bwMode="auto">
                <a:xfrm>
                  <a:off x="1474" y="1661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0" name="Line 22"/>
                <p:cNvSpPr>
                  <a:spLocks noChangeShapeType="1"/>
                </p:cNvSpPr>
                <p:nvPr/>
              </p:nvSpPr>
              <p:spPr bwMode="auto">
                <a:xfrm>
                  <a:off x="1474" y="1741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1" name="Line 23"/>
                <p:cNvSpPr>
                  <a:spLocks noChangeShapeType="1"/>
                </p:cNvSpPr>
                <p:nvPr/>
              </p:nvSpPr>
              <p:spPr bwMode="auto">
                <a:xfrm>
                  <a:off x="1474" y="1824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2" name="Line 24"/>
                <p:cNvSpPr>
                  <a:spLocks noChangeShapeType="1"/>
                </p:cNvSpPr>
                <p:nvPr/>
              </p:nvSpPr>
              <p:spPr bwMode="auto">
                <a:xfrm>
                  <a:off x="1429" y="1071"/>
                  <a:ext cx="18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9483" name="Group 25"/>
            <p:cNvGrpSpPr/>
            <p:nvPr/>
          </p:nvGrpSpPr>
          <p:grpSpPr bwMode="auto">
            <a:xfrm>
              <a:off x="1202" y="164"/>
              <a:ext cx="227" cy="3385"/>
              <a:chOff x="1202" y="0"/>
              <a:chExt cx="227" cy="3929"/>
            </a:xfrm>
          </p:grpSpPr>
          <p:grpSp>
            <p:nvGrpSpPr>
              <p:cNvPr id="19484" name="Group 26"/>
              <p:cNvGrpSpPr/>
              <p:nvPr/>
            </p:nvGrpSpPr>
            <p:grpSpPr bwMode="auto">
              <a:xfrm>
                <a:off x="1202" y="0"/>
                <a:ext cx="227" cy="1950"/>
                <a:chOff x="1202" y="255"/>
                <a:chExt cx="181" cy="2676"/>
              </a:xfrm>
            </p:grpSpPr>
            <p:grpSp>
              <p:nvGrpSpPr>
                <p:cNvPr id="19485" name="Group 27"/>
                <p:cNvGrpSpPr/>
                <p:nvPr/>
              </p:nvGrpSpPr>
              <p:grpSpPr bwMode="auto">
                <a:xfrm>
                  <a:off x="1202" y="255"/>
                  <a:ext cx="181" cy="408"/>
                  <a:chOff x="1429" y="1071"/>
                  <a:chExt cx="181" cy="753"/>
                </a:xfrm>
              </p:grpSpPr>
              <p:sp>
                <p:nvSpPr>
                  <p:cNvPr id="1948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496" name="Group 38"/>
                <p:cNvGrpSpPr/>
                <p:nvPr/>
              </p:nvGrpSpPr>
              <p:grpSpPr bwMode="auto">
                <a:xfrm>
                  <a:off x="1202" y="709"/>
                  <a:ext cx="181" cy="408"/>
                  <a:chOff x="1429" y="1071"/>
                  <a:chExt cx="181" cy="753"/>
                </a:xfrm>
              </p:grpSpPr>
              <p:sp>
                <p:nvSpPr>
                  <p:cNvPr id="1949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07" name="Group 49"/>
                <p:cNvGrpSpPr/>
                <p:nvPr/>
              </p:nvGrpSpPr>
              <p:grpSpPr bwMode="auto">
                <a:xfrm>
                  <a:off x="1202" y="1162"/>
                  <a:ext cx="181" cy="408"/>
                  <a:chOff x="1429" y="1071"/>
                  <a:chExt cx="181" cy="753"/>
                </a:xfrm>
              </p:grpSpPr>
              <p:sp>
                <p:nvSpPr>
                  <p:cNvPr id="1950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0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1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18" name="Group 60"/>
                <p:cNvGrpSpPr/>
                <p:nvPr/>
              </p:nvGrpSpPr>
              <p:grpSpPr bwMode="auto">
                <a:xfrm>
                  <a:off x="1202" y="1616"/>
                  <a:ext cx="181" cy="408"/>
                  <a:chOff x="1429" y="1071"/>
                  <a:chExt cx="181" cy="753"/>
                </a:xfrm>
              </p:grpSpPr>
              <p:sp>
                <p:nvSpPr>
                  <p:cNvPr id="1951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6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28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29" name="Group 71"/>
                <p:cNvGrpSpPr/>
                <p:nvPr/>
              </p:nvGrpSpPr>
              <p:grpSpPr bwMode="auto">
                <a:xfrm>
                  <a:off x="1202" y="2069"/>
                  <a:ext cx="181" cy="408"/>
                  <a:chOff x="1429" y="1071"/>
                  <a:chExt cx="181" cy="753"/>
                </a:xfrm>
              </p:grpSpPr>
              <p:sp>
                <p:nvSpPr>
                  <p:cNvPr id="1953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1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3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5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7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8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39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40" name="Group 82"/>
                <p:cNvGrpSpPr/>
                <p:nvPr/>
              </p:nvGrpSpPr>
              <p:grpSpPr bwMode="auto">
                <a:xfrm>
                  <a:off x="1202" y="2523"/>
                  <a:ext cx="181" cy="408"/>
                  <a:chOff x="1429" y="1071"/>
                  <a:chExt cx="181" cy="753"/>
                </a:xfrm>
              </p:grpSpPr>
              <p:sp>
                <p:nvSpPr>
                  <p:cNvPr id="19541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4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4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4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4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4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47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48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49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9551" name="Group 93"/>
              <p:cNvGrpSpPr/>
              <p:nvPr/>
            </p:nvGrpSpPr>
            <p:grpSpPr bwMode="auto">
              <a:xfrm>
                <a:off x="1202" y="1979"/>
                <a:ext cx="227" cy="1950"/>
                <a:chOff x="1202" y="255"/>
                <a:chExt cx="181" cy="2676"/>
              </a:xfrm>
            </p:grpSpPr>
            <p:grpSp>
              <p:nvGrpSpPr>
                <p:cNvPr id="19552" name="Group 94"/>
                <p:cNvGrpSpPr/>
                <p:nvPr/>
              </p:nvGrpSpPr>
              <p:grpSpPr bwMode="auto">
                <a:xfrm>
                  <a:off x="1202" y="255"/>
                  <a:ext cx="181" cy="408"/>
                  <a:chOff x="1429" y="1071"/>
                  <a:chExt cx="181" cy="753"/>
                </a:xfrm>
              </p:grpSpPr>
              <p:sp>
                <p:nvSpPr>
                  <p:cNvPr id="19553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8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9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1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2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63" name="Group 105"/>
                <p:cNvGrpSpPr/>
                <p:nvPr/>
              </p:nvGrpSpPr>
              <p:grpSpPr bwMode="auto">
                <a:xfrm>
                  <a:off x="1202" y="709"/>
                  <a:ext cx="181" cy="408"/>
                  <a:chOff x="1429" y="1071"/>
                  <a:chExt cx="181" cy="753"/>
                </a:xfrm>
              </p:grpSpPr>
              <p:sp>
                <p:nvSpPr>
                  <p:cNvPr id="19564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5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6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7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8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7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7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7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73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74" name="Group 116"/>
                <p:cNvGrpSpPr/>
                <p:nvPr/>
              </p:nvGrpSpPr>
              <p:grpSpPr bwMode="auto">
                <a:xfrm>
                  <a:off x="1202" y="1162"/>
                  <a:ext cx="181" cy="408"/>
                  <a:chOff x="1429" y="1071"/>
                  <a:chExt cx="181" cy="753"/>
                </a:xfrm>
              </p:grpSpPr>
              <p:sp>
                <p:nvSpPr>
                  <p:cNvPr id="1957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76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77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78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7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80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8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82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83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84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85" name="Group 127"/>
                <p:cNvGrpSpPr/>
                <p:nvPr/>
              </p:nvGrpSpPr>
              <p:grpSpPr bwMode="auto">
                <a:xfrm>
                  <a:off x="1202" y="1616"/>
                  <a:ext cx="181" cy="408"/>
                  <a:chOff x="1429" y="1071"/>
                  <a:chExt cx="181" cy="753"/>
                </a:xfrm>
              </p:grpSpPr>
              <p:sp>
                <p:nvSpPr>
                  <p:cNvPr id="19586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87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88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89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90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91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92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93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94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9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96" name="Group 138"/>
                <p:cNvGrpSpPr/>
                <p:nvPr/>
              </p:nvGrpSpPr>
              <p:grpSpPr bwMode="auto">
                <a:xfrm>
                  <a:off x="1202" y="2069"/>
                  <a:ext cx="181" cy="408"/>
                  <a:chOff x="1429" y="1071"/>
                  <a:chExt cx="181" cy="753"/>
                </a:xfrm>
              </p:grpSpPr>
              <p:sp>
                <p:nvSpPr>
                  <p:cNvPr id="1959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98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99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0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0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02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03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0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0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0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607" name="Group 149"/>
                <p:cNvGrpSpPr/>
                <p:nvPr/>
              </p:nvGrpSpPr>
              <p:grpSpPr bwMode="auto">
                <a:xfrm>
                  <a:off x="1202" y="2523"/>
                  <a:ext cx="181" cy="408"/>
                  <a:chOff x="1429" y="1071"/>
                  <a:chExt cx="181" cy="753"/>
                </a:xfrm>
              </p:grpSpPr>
              <p:sp>
                <p:nvSpPr>
                  <p:cNvPr id="1960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0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2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1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5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11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12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7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13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14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15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16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17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71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52385" name="Text Box 161"/>
          <p:cNvSpPr txBox="1">
            <a:spLocks noChangeArrowheads="1"/>
          </p:cNvSpPr>
          <p:nvPr/>
        </p:nvSpPr>
        <p:spPr bwMode="auto">
          <a:xfrm>
            <a:off x="8616950" y="2997200"/>
            <a:ext cx="1403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3200">
                <a:solidFill>
                  <a:srgbClr val="FF3300"/>
                </a:solidFill>
                <a:latin typeface="楷体_GB2312" pitchFamily="49" charset="-122"/>
              </a:rPr>
              <a:t>量程</a:t>
            </a:r>
            <a:endParaRPr lang="zh-CN" altLang="en-US" sz="3200">
              <a:latin typeface="楷体_GB2312" pitchFamily="49" charset="-122"/>
            </a:endParaRPr>
          </a:p>
        </p:txBody>
      </p:sp>
      <p:sp>
        <p:nvSpPr>
          <p:cNvPr id="52386" name="AutoShape 162"/>
          <p:cNvSpPr/>
          <p:nvPr/>
        </p:nvSpPr>
        <p:spPr bwMode="auto">
          <a:xfrm>
            <a:off x="7859714" y="1035050"/>
            <a:ext cx="433387" cy="4535488"/>
          </a:xfrm>
          <a:prstGeom prst="rightBrace">
            <a:avLst>
              <a:gd name="adj1" fmla="val 86871"/>
              <a:gd name="adj2" fmla="val 50000"/>
            </a:avLst>
          </a:prstGeom>
          <a:noFill/>
          <a:ln w="19050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2387" name="Group 163"/>
          <p:cNvGrpSpPr/>
          <p:nvPr/>
        </p:nvGrpSpPr>
        <p:grpSpPr bwMode="auto">
          <a:xfrm>
            <a:off x="7104064" y="5589589"/>
            <a:ext cx="2016125" cy="720725"/>
            <a:chOff x="3515" y="3521"/>
            <a:chExt cx="1270" cy="454"/>
          </a:xfrm>
        </p:grpSpPr>
        <p:sp>
          <p:nvSpPr>
            <p:cNvPr id="19622" name="AutoShape 164"/>
            <p:cNvSpPr>
              <a:spLocks noChangeArrowheads="1"/>
            </p:cNvSpPr>
            <p:nvPr/>
          </p:nvSpPr>
          <p:spPr bwMode="auto">
            <a:xfrm>
              <a:off x="3515" y="3521"/>
              <a:ext cx="1225" cy="454"/>
            </a:xfrm>
            <a:prstGeom prst="wedgeRoundRectCallout">
              <a:avLst>
                <a:gd name="adj1" fmla="val -80694"/>
                <a:gd name="adj2" fmla="val -38324"/>
                <a:gd name="adj3" fmla="val 16667"/>
              </a:avLst>
            </a:prstGeom>
            <a:noFill/>
            <a:ln w="9525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zh-CN" altLang="zh-CN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9623" name="Rectangle 165"/>
            <p:cNvSpPr>
              <a:spLocks noChangeArrowheads="1"/>
            </p:cNvSpPr>
            <p:nvPr/>
          </p:nvSpPr>
          <p:spPr bwMode="auto">
            <a:xfrm flipH="1">
              <a:off x="3515" y="3566"/>
              <a:ext cx="1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/>
              <a:r>
                <a:rPr lang="zh-CN" altLang="en-US" sz="2400"/>
                <a:t>最低温度？</a:t>
              </a:r>
            </a:p>
          </p:txBody>
        </p:sp>
      </p:grpSp>
      <p:grpSp>
        <p:nvGrpSpPr>
          <p:cNvPr id="52390" name="Group 166"/>
          <p:cNvGrpSpPr/>
          <p:nvPr/>
        </p:nvGrpSpPr>
        <p:grpSpPr bwMode="auto">
          <a:xfrm>
            <a:off x="6959601" y="333375"/>
            <a:ext cx="2087563" cy="719138"/>
            <a:chOff x="3424" y="210"/>
            <a:chExt cx="1315" cy="453"/>
          </a:xfrm>
        </p:grpSpPr>
        <p:sp>
          <p:nvSpPr>
            <p:cNvPr id="19625" name="AutoShape 167"/>
            <p:cNvSpPr>
              <a:spLocks noChangeArrowheads="1"/>
            </p:cNvSpPr>
            <p:nvPr/>
          </p:nvSpPr>
          <p:spPr bwMode="auto">
            <a:xfrm>
              <a:off x="3470" y="210"/>
              <a:ext cx="1135" cy="453"/>
            </a:xfrm>
            <a:prstGeom prst="wedgeRoundRectCallout">
              <a:avLst>
                <a:gd name="adj1" fmla="val -80574"/>
                <a:gd name="adj2" fmla="val 57060"/>
                <a:gd name="adj3" fmla="val 16667"/>
              </a:avLst>
            </a:prstGeom>
            <a:noFill/>
            <a:ln w="9525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9626" name="Rectangle 168"/>
            <p:cNvSpPr>
              <a:spLocks noChangeArrowheads="1"/>
            </p:cNvSpPr>
            <p:nvPr/>
          </p:nvSpPr>
          <p:spPr bwMode="auto">
            <a:xfrm flipH="1">
              <a:off x="3424" y="255"/>
              <a:ext cx="1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/>
              <a:r>
                <a:rPr lang="zh-CN" altLang="en-US" sz="2400"/>
                <a:t>最高温度？</a:t>
              </a:r>
            </a:p>
          </p:txBody>
        </p:sp>
      </p:grpSp>
      <p:sp>
        <p:nvSpPr>
          <p:cNvPr id="52393" name="Line 169"/>
          <p:cNvSpPr>
            <a:spLocks noChangeShapeType="1"/>
          </p:cNvSpPr>
          <p:nvPr/>
        </p:nvSpPr>
        <p:spPr bwMode="auto">
          <a:xfrm>
            <a:off x="5951538" y="3878263"/>
            <a:ext cx="146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94" name="Rectangle 170"/>
          <p:cNvSpPr>
            <a:spLocks noChangeArrowheads="1"/>
          </p:cNvSpPr>
          <p:nvPr/>
        </p:nvSpPr>
        <p:spPr bwMode="auto">
          <a:xfrm>
            <a:off x="6743701" y="3644901"/>
            <a:ext cx="1008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1℃</a:t>
            </a:r>
          </a:p>
        </p:txBody>
      </p:sp>
      <p:sp>
        <p:nvSpPr>
          <p:cNvPr id="52395" name="Rectangle 171"/>
          <p:cNvSpPr>
            <a:spLocks noChangeArrowheads="1"/>
          </p:cNvSpPr>
          <p:nvPr/>
        </p:nvSpPr>
        <p:spPr bwMode="auto">
          <a:xfrm>
            <a:off x="8932184" y="3573463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3600" dirty="0">
                <a:solidFill>
                  <a:srgbClr val="FF33CC"/>
                </a:solidFill>
                <a:latin typeface="楷体_GB2312" pitchFamily="49" charset="-122"/>
              </a:rPr>
              <a:t>～</a:t>
            </a:r>
          </a:p>
        </p:txBody>
      </p:sp>
      <p:grpSp>
        <p:nvGrpSpPr>
          <p:cNvPr id="52396" name="Group 172"/>
          <p:cNvGrpSpPr/>
          <p:nvPr/>
        </p:nvGrpSpPr>
        <p:grpSpPr bwMode="auto">
          <a:xfrm>
            <a:off x="6167439" y="2940051"/>
            <a:ext cx="1963737" cy="720725"/>
            <a:chOff x="2925" y="1842"/>
            <a:chExt cx="1237" cy="454"/>
          </a:xfrm>
        </p:grpSpPr>
        <p:sp>
          <p:nvSpPr>
            <p:cNvPr id="19631" name="AutoShape 173"/>
            <p:cNvSpPr>
              <a:spLocks noChangeArrowheads="1"/>
            </p:cNvSpPr>
            <p:nvPr/>
          </p:nvSpPr>
          <p:spPr bwMode="auto">
            <a:xfrm>
              <a:off x="3061" y="1842"/>
              <a:ext cx="998" cy="454"/>
            </a:xfrm>
            <a:prstGeom prst="wedgeEllipseCallout">
              <a:avLst>
                <a:gd name="adj1" fmla="val -66333"/>
                <a:gd name="adj2" fmla="val 78412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zh-CN" altLang="zh-CN" sz="24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32" name="Rectangle 174"/>
            <p:cNvSpPr>
              <a:spLocks noChangeArrowheads="1"/>
            </p:cNvSpPr>
            <p:nvPr/>
          </p:nvSpPr>
          <p:spPr bwMode="auto">
            <a:xfrm>
              <a:off x="2925" y="1933"/>
              <a:ext cx="12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/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分度值</a:t>
              </a:r>
            </a:p>
          </p:txBody>
        </p:sp>
      </p:grpSp>
      <p:sp>
        <p:nvSpPr>
          <p:cNvPr id="52399" name="Rectangle 175"/>
          <p:cNvSpPr>
            <a:spLocks noChangeArrowheads="1"/>
          </p:cNvSpPr>
          <p:nvPr/>
        </p:nvSpPr>
        <p:spPr bwMode="auto">
          <a:xfrm>
            <a:off x="9264651" y="476251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110℃</a:t>
            </a:r>
          </a:p>
        </p:txBody>
      </p:sp>
      <p:sp>
        <p:nvSpPr>
          <p:cNvPr id="52400" name="Rectangle 176"/>
          <p:cNvSpPr>
            <a:spLocks noChangeArrowheads="1"/>
          </p:cNvSpPr>
          <p:nvPr/>
        </p:nvSpPr>
        <p:spPr bwMode="auto">
          <a:xfrm>
            <a:off x="9191626" y="5661026"/>
            <a:ext cx="1476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20℃</a:t>
            </a:r>
          </a:p>
        </p:txBody>
      </p:sp>
      <p:sp>
        <p:nvSpPr>
          <p:cNvPr id="52402" name="Text Box 178"/>
          <p:cNvSpPr txBox="1">
            <a:spLocks noChangeArrowheads="1"/>
          </p:cNvSpPr>
          <p:nvPr/>
        </p:nvSpPr>
        <p:spPr bwMode="auto">
          <a:xfrm>
            <a:off x="895071" y="3146427"/>
            <a:ext cx="375182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defRPr/>
            </a:pPr>
            <a:r>
              <a:rPr kumimoji="1" lang="zh-CN" alt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量程：</a:t>
            </a:r>
            <a:r>
              <a:rPr kumimoji="1"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所能测量的最低温度和最高温度的温度范围。</a:t>
            </a:r>
            <a:endParaRPr kumimoji="1" lang="zh-CN" alt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457200">
              <a:lnSpc>
                <a:spcPct val="130000"/>
              </a:lnSpc>
              <a:defRPr/>
            </a:pPr>
            <a:r>
              <a:rPr kumimoji="1" lang="zh-CN" alt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分度值：</a:t>
            </a: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一个最小格代表的值。</a:t>
            </a:r>
          </a:p>
        </p:txBody>
      </p:sp>
      <p:sp>
        <p:nvSpPr>
          <p:cNvPr id="19636" name="Text Box 179"/>
          <p:cNvSpPr txBox="1">
            <a:spLocks noChangeArrowheads="1"/>
          </p:cNvSpPr>
          <p:nvPr/>
        </p:nvSpPr>
        <p:spPr bwMode="auto">
          <a:xfrm>
            <a:off x="970757" y="1636241"/>
            <a:ext cx="381873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20000"/>
              </a:lnSpc>
            </a:pPr>
            <a:r>
              <a:rPr lang="zh-CN" altLang="en-US" sz="2400" dirty="0" smtClean="0"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ea typeface="黑体" panose="02010609060101010101" pitchFamily="49" charset="-122"/>
              </a:rPr>
              <a:t>）使</a:t>
            </a:r>
            <a:r>
              <a:rPr lang="zh-CN" altLang="en-US" sz="2400" dirty="0">
                <a:ea typeface="黑体" panose="02010609060101010101" pitchFamily="49" charset="-122"/>
              </a:rPr>
              <a:t>用温度</a:t>
            </a:r>
            <a:r>
              <a:rPr lang="zh-CN" altLang="en-US" sz="2400" dirty="0" smtClean="0">
                <a:ea typeface="黑体" panose="02010609060101010101" pitchFamily="49" charset="-122"/>
              </a:rPr>
              <a:t>计前，</a:t>
            </a:r>
            <a:r>
              <a:rPr lang="zh-CN" altLang="en-US" sz="2400" dirty="0">
                <a:ea typeface="黑体" panose="02010609060101010101" pitchFamily="49" charset="-122"/>
              </a:rPr>
              <a:t>首先要看清它的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49" charset="-122"/>
              </a:rPr>
              <a:t>量程、分度值、零刻度线。</a:t>
            </a:r>
          </a:p>
        </p:txBody>
      </p:sp>
      <p:sp>
        <p:nvSpPr>
          <p:cNvPr id="190" name="TextBox 2"/>
          <p:cNvSpPr txBox="1"/>
          <p:nvPr/>
        </p:nvSpPr>
        <p:spPr bwMode="auto">
          <a:xfrm>
            <a:off x="860420" y="427752"/>
            <a:ext cx="40030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3.</a:t>
            </a:r>
            <a:r>
              <a:rPr lang="zh-CN" alt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温</a:t>
            </a:r>
            <a:r>
              <a:rPr lang="zh-CN" alt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度计的使用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0.05254 L -1.94444E-6 -8.1481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76 -0.04213 L -2.77778E-6 1.85185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9 0.00069 L -0.10273 -0.2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2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449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0868 0.4664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2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23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86" grpId="0" bldLvl="0" animBg="1"/>
      <p:bldP spid="52393" grpId="0" animBg="1"/>
      <p:bldP spid="52394" grpId="0"/>
      <p:bldP spid="52395" grpId="0"/>
      <p:bldP spid="52399" grpId="0"/>
      <p:bldP spid="52399" grpId="1"/>
      <p:bldP spid="52399" grpId="2"/>
      <p:bldP spid="52400" grpId="0"/>
      <p:bldP spid="52400" grpId="1"/>
      <p:bldP spid="5240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ChangeArrowheads="1"/>
          </p:cNvSpPr>
          <p:nvPr/>
        </p:nvSpPr>
        <p:spPr bwMode="auto">
          <a:xfrm>
            <a:off x="5087938" y="836613"/>
            <a:ext cx="457200" cy="464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5275263" y="1171575"/>
            <a:ext cx="76200" cy="434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5232401" y="4365625"/>
            <a:ext cx="142875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endParaRPr lang="zh-CN" altLang="zh-CN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5087938" y="333375"/>
            <a:ext cx="533400" cy="5334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5400 w 21600"/>
              <a:gd name="T11" fmla="*/ 10800 h 21600"/>
              <a:gd name="T12" fmla="*/ 10800 w 21600"/>
              <a:gd name="T13" fmla="*/ 16200 h 21600"/>
              <a:gd name="T14" fmla="*/ 16200 w 21600"/>
              <a:gd name="T15" fmla="*/ 10800 h 21600"/>
              <a:gd name="T16" fmla="*/ 10800 w 21600"/>
              <a:gd name="T17" fmla="*/ 5400 h 21600"/>
              <a:gd name="T18" fmla="*/ 5400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5164138" y="5438775"/>
            <a:ext cx="304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5230813" y="836614"/>
            <a:ext cx="144462" cy="35210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endParaRPr lang="zh-CN" altLang="zh-CN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5303838" y="436562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5303838" y="1700213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490" name="Group 13"/>
          <p:cNvGrpSpPr/>
          <p:nvPr/>
        </p:nvGrpSpPr>
        <p:grpSpPr bwMode="auto">
          <a:xfrm>
            <a:off x="5375276" y="1700213"/>
            <a:ext cx="144463" cy="2665412"/>
            <a:chOff x="4789" y="1200"/>
            <a:chExt cx="107" cy="1680"/>
          </a:xfrm>
        </p:grpSpPr>
        <p:sp>
          <p:nvSpPr>
            <p:cNvPr id="20491" name="Line 14"/>
            <p:cNvSpPr>
              <a:spLocks noChangeShapeType="1"/>
            </p:cNvSpPr>
            <p:nvPr/>
          </p:nvSpPr>
          <p:spPr bwMode="auto">
            <a:xfrm>
              <a:off x="4789" y="1536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Line 15"/>
            <p:cNvSpPr>
              <a:spLocks noChangeShapeType="1"/>
            </p:cNvSpPr>
            <p:nvPr/>
          </p:nvSpPr>
          <p:spPr bwMode="auto">
            <a:xfrm>
              <a:off x="4789" y="1704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Line 16"/>
            <p:cNvSpPr>
              <a:spLocks noChangeShapeType="1"/>
            </p:cNvSpPr>
            <p:nvPr/>
          </p:nvSpPr>
          <p:spPr bwMode="auto">
            <a:xfrm>
              <a:off x="4789" y="1872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Line 17"/>
            <p:cNvSpPr>
              <a:spLocks noChangeShapeType="1"/>
            </p:cNvSpPr>
            <p:nvPr/>
          </p:nvSpPr>
          <p:spPr bwMode="auto">
            <a:xfrm>
              <a:off x="4789" y="204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Line 18"/>
            <p:cNvSpPr>
              <a:spLocks noChangeShapeType="1"/>
            </p:cNvSpPr>
            <p:nvPr/>
          </p:nvSpPr>
          <p:spPr bwMode="auto">
            <a:xfrm>
              <a:off x="4789" y="2208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Line 19"/>
            <p:cNvSpPr>
              <a:spLocks noChangeShapeType="1"/>
            </p:cNvSpPr>
            <p:nvPr/>
          </p:nvSpPr>
          <p:spPr bwMode="auto">
            <a:xfrm>
              <a:off x="4789" y="2376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Line 20"/>
            <p:cNvSpPr>
              <a:spLocks noChangeShapeType="1"/>
            </p:cNvSpPr>
            <p:nvPr/>
          </p:nvSpPr>
          <p:spPr bwMode="auto">
            <a:xfrm>
              <a:off x="4789" y="2544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Line 21"/>
            <p:cNvSpPr>
              <a:spLocks noChangeShapeType="1"/>
            </p:cNvSpPr>
            <p:nvPr/>
          </p:nvSpPr>
          <p:spPr bwMode="auto">
            <a:xfrm>
              <a:off x="4789" y="2712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Line 22"/>
            <p:cNvSpPr>
              <a:spLocks noChangeShapeType="1"/>
            </p:cNvSpPr>
            <p:nvPr/>
          </p:nvSpPr>
          <p:spPr bwMode="auto">
            <a:xfrm>
              <a:off x="4789" y="120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0" name="Line 23"/>
            <p:cNvSpPr>
              <a:spLocks noChangeShapeType="1"/>
            </p:cNvSpPr>
            <p:nvPr/>
          </p:nvSpPr>
          <p:spPr bwMode="auto">
            <a:xfrm>
              <a:off x="4789" y="288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Line 24"/>
            <p:cNvSpPr>
              <a:spLocks noChangeShapeType="1"/>
            </p:cNvSpPr>
            <p:nvPr/>
          </p:nvSpPr>
          <p:spPr bwMode="auto">
            <a:xfrm>
              <a:off x="4789" y="1368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3" name="Line 26"/>
          <p:cNvSpPr>
            <a:spLocks noChangeShapeType="1"/>
          </p:cNvSpPr>
          <p:nvPr/>
        </p:nvSpPr>
        <p:spPr bwMode="auto">
          <a:xfrm>
            <a:off x="5375276" y="4654550"/>
            <a:ext cx="1444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>
            <a:off x="5375276" y="1414463"/>
            <a:ext cx="1444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5" name="Line 28"/>
          <p:cNvSpPr>
            <a:spLocks noChangeShapeType="1"/>
          </p:cNvSpPr>
          <p:nvPr/>
        </p:nvSpPr>
        <p:spPr bwMode="auto">
          <a:xfrm>
            <a:off x="8688388" y="4049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6" name="AutoShape 29"/>
          <p:cNvSpPr>
            <a:spLocks noChangeArrowheads="1"/>
          </p:cNvSpPr>
          <p:nvPr/>
        </p:nvSpPr>
        <p:spPr bwMode="auto">
          <a:xfrm>
            <a:off x="9158288" y="866775"/>
            <a:ext cx="457200" cy="464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20507" name="AutoShape 30"/>
          <p:cNvSpPr>
            <a:spLocks noChangeArrowheads="1"/>
          </p:cNvSpPr>
          <p:nvPr/>
        </p:nvSpPr>
        <p:spPr bwMode="auto">
          <a:xfrm>
            <a:off x="9307513" y="1171575"/>
            <a:ext cx="76200" cy="434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20508" name="AutoShape 31"/>
          <p:cNvSpPr>
            <a:spLocks noChangeArrowheads="1"/>
          </p:cNvSpPr>
          <p:nvPr/>
        </p:nvSpPr>
        <p:spPr bwMode="auto">
          <a:xfrm>
            <a:off x="9264651" y="5300663"/>
            <a:ext cx="1428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endParaRPr lang="zh-CN" altLang="zh-CN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9" name="AutoShape 32"/>
          <p:cNvSpPr>
            <a:spLocks noChangeArrowheads="1"/>
          </p:cNvSpPr>
          <p:nvPr/>
        </p:nvSpPr>
        <p:spPr bwMode="auto">
          <a:xfrm>
            <a:off x="9120188" y="333375"/>
            <a:ext cx="533400" cy="5334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5400 w 21600"/>
              <a:gd name="T11" fmla="*/ 10800 h 21600"/>
              <a:gd name="T12" fmla="*/ 10800 w 21600"/>
              <a:gd name="T13" fmla="*/ 16200 h 21600"/>
              <a:gd name="T14" fmla="*/ 16200 w 21600"/>
              <a:gd name="T15" fmla="*/ 10800 h 21600"/>
              <a:gd name="T16" fmla="*/ 10800 w 21600"/>
              <a:gd name="T17" fmla="*/ 5400 h 21600"/>
              <a:gd name="T18" fmla="*/ 5400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20510" name="AutoShape 33"/>
          <p:cNvSpPr>
            <a:spLocks noChangeArrowheads="1"/>
          </p:cNvSpPr>
          <p:nvPr/>
        </p:nvSpPr>
        <p:spPr bwMode="auto">
          <a:xfrm>
            <a:off x="9196388" y="5438775"/>
            <a:ext cx="304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53282" name="AutoShape 34"/>
          <p:cNvSpPr>
            <a:spLocks noChangeArrowheads="1"/>
          </p:cNvSpPr>
          <p:nvPr/>
        </p:nvSpPr>
        <p:spPr bwMode="auto">
          <a:xfrm>
            <a:off x="9264651" y="3282951"/>
            <a:ext cx="142875" cy="21510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endParaRPr lang="zh-CN" altLang="zh-CN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2" name="Line 35"/>
          <p:cNvSpPr>
            <a:spLocks noChangeShapeType="1"/>
          </p:cNvSpPr>
          <p:nvPr/>
        </p:nvSpPr>
        <p:spPr bwMode="auto">
          <a:xfrm>
            <a:off x="9336088" y="436562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3" name="Line 36"/>
          <p:cNvSpPr>
            <a:spLocks noChangeShapeType="1"/>
          </p:cNvSpPr>
          <p:nvPr/>
        </p:nvSpPr>
        <p:spPr bwMode="auto">
          <a:xfrm>
            <a:off x="9336088" y="1700213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14" name="Group 37"/>
          <p:cNvGrpSpPr/>
          <p:nvPr/>
        </p:nvGrpSpPr>
        <p:grpSpPr bwMode="auto">
          <a:xfrm>
            <a:off x="9407526" y="1700213"/>
            <a:ext cx="144463" cy="2665412"/>
            <a:chOff x="4789" y="1200"/>
            <a:chExt cx="107" cy="1680"/>
          </a:xfrm>
        </p:grpSpPr>
        <p:sp>
          <p:nvSpPr>
            <p:cNvPr id="20515" name="Line 38"/>
            <p:cNvSpPr>
              <a:spLocks noChangeShapeType="1"/>
            </p:cNvSpPr>
            <p:nvPr/>
          </p:nvSpPr>
          <p:spPr bwMode="auto">
            <a:xfrm>
              <a:off x="4789" y="1536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Line 39"/>
            <p:cNvSpPr>
              <a:spLocks noChangeShapeType="1"/>
            </p:cNvSpPr>
            <p:nvPr/>
          </p:nvSpPr>
          <p:spPr bwMode="auto">
            <a:xfrm>
              <a:off x="4789" y="1704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Line 40"/>
            <p:cNvSpPr>
              <a:spLocks noChangeShapeType="1"/>
            </p:cNvSpPr>
            <p:nvPr/>
          </p:nvSpPr>
          <p:spPr bwMode="auto">
            <a:xfrm>
              <a:off x="4789" y="1872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Line 41"/>
            <p:cNvSpPr>
              <a:spLocks noChangeShapeType="1"/>
            </p:cNvSpPr>
            <p:nvPr/>
          </p:nvSpPr>
          <p:spPr bwMode="auto">
            <a:xfrm>
              <a:off x="4789" y="204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Line 42"/>
            <p:cNvSpPr>
              <a:spLocks noChangeShapeType="1"/>
            </p:cNvSpPr>
            <p:nvPr/>
          </p:nvSpPr>
          <p:spPr bwMode="auto">
            <a:xfrm>
              <a:off x="4789" y="2208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Line 43"/>
            <p:cNvSpPr>
              <a:spLocks noChangeShapeType="1"/>
            </p:cNvSpPr>
            <p:nvPr/>
          </p:nvSpPr>
          <p:spPr bwMode="auto">
            <a:xfrm>
              <a:off x="4789" y="2376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Line 44"/>
            <p:cNvSpPr>
              <a:spLocks noChangeShapeType="1"/>
            </p:cNvSpPr>
            <p:nvPr/>
          </p:nvSpPr>
          <p:spPr bwMode="auto">
            <a:xfrm>
              <a:off x="4789" y="2544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Line 45"/>
            <p:cNvSpPr>
              <a:spLocks noChangeShapeType="1"/>
            </p:cNvSpPr>
            <p:nvPr/>
          </p:nvSpPr>
          <p:spPr bwMode="auto">
            <a:xfrm>
              <a:off x="4789" y="2712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Line 46"/>
            <p:cNvSpPr>
              <a:spLocks noChangeShapeType="1"/>
            </p:cNvSpPr>
            <p:nvPr/>
          </p:nvSpPr>
          <p:spPr bwMode="auto">
            <a:xfrm>
              <a:off x="4789" y="120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Line 47"/>
            <p:cNvSpPr>
              <a:spLocks noChangeShapeType="1"/>
            </p:cNvSpPr>
            <p:nvPr/>
          </p:nvSpPr>
          <p:spPr bwMode="auto">
            <a:xfrm>
              <a:off x="4789" y="288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Line 48"/>
            <p:cNvSpPr>
              <a:spLocks noChangeShapeType="1"/>
            </p:cNvSpPr>
            <p:nvPr/>
          </p:nvSpPr>
          <p:spPr bwMode="auto">
            <a:xfrm>
              <a:off x="4789" y="1368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27" name="Line 50"/>
          <p:cNvSpPr>
            <a:spLocks noChangeShapeType="1"/>
          </p:cNvSpPr>
          <p:nvPr/>
        </p:nvSpPr>
        <p:spPr bwMode="auto">
          <a:xfrm>
            <a:off x="9407526" y="4654550"/>
            <a:ext cx="1444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8" name="Line 51"/>
          <p:cNvSpPr>
            <a:spLocks noChangeShapeType="1"/>
          </p:cNvSpPr>
          <p:nvPr/>
        </p:nvSpPr>
        <p:spPr bwMode="auto">
          <a:xfrm>
            <a:off x="9407526" y="1414463"/>
            <a:ext cx="1444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52"/>
          <p:cNvGrpSpPr/>
          <p:nvPr/>
        </p:nvGrpSpPr>
        <p:grpSpPr bwMode="auto">
          <a:xfrm>
            <a:off x="6029326" y="4292601"/>
            <a:ext cx="2663825" cy="792163"/>
            <a:chOff x="2835" y="2659"/>
            <a:chExt cx="1678" cy="499"/>
          </a:xfrm>
        </p:grpSpPr>
        <p:sp>
          <p:nvSpPr>
            <p:cNvPr id="33831" name="AutoShape 53"/>
            <p:cNvSpPr/>
            <p:nvPr/>
          </p:nvSpPr>
          <p:spPr>
            <a:xfrm flipH="1">
              <a:off x="2925" y="2659"/>
              <a:ext cx="1497" cy="499"/>
            </a:xfrm>
            <a:prstGeom prst="wedgeRoundRectCallout">
              <a:avLst>
                <a:gd name="adj1" fmla="val -74384"/>
                <a:gd name="adj2" fmla="val 68236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endParaRPr lang="zh-CN" altLang="zh-CN" b="0" noProof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3832" name="Rectangle 54"/>
            <p:cNvSpPr/>
            <p:nvPr/>
          </p:nvSpPr>
          <p:spPr>
            <a:xfrm>
              <a:off x="2835" y="2750"/>
              <a:ext cx="1678" cy="2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altLang="zh-CN" sz="2400" noProof="1"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2400" noProof="1">
                  <a:latin typeface="楷体_GB2312" pitchFamily="49" charset="-122"/>
                  <a:ea typeface="楷体_GB2312" pitchFamily="49" charset="-122"/>
                </a:rPr>
                <a:t>将</a:t>
              </a:r>
              <a:r>
                <a:rPr lang="zh-CN" altLang="en-US" sz="2400" noProof="1">
                  <a:solidFill>
                    <a:srgbClr val="CC0000"/>
                  </a:solidFill>
                  <a:latin typeface="楷体_GB2312" pitchFamily="49" charset="-122"/>
                  <a:ea typeface="楷体_GB2312" pitchFamily="49" charset="-122"/>
                </a:rPr>
                <a:t>测不出</a:t>
              </a:r>
              <a:r>
                <a:rPr lang="zh-CN" altLang="en-US" sz="2400" noProof="1">
                  <a:latin typeface="楷体_GB2312" pitchFamily="49" charset="-122"/>
                  <a:ea typeface="楷体_GB2312" pitchFamily="49" charset="-122"/>
                </a:rPr>
                <a:t>温度</a:t>
              </a:r>
            </a:p>
          </p:txBody>
        </p:sp>
      </p:grpSp>
      <p:sp>
        <p:nvSpPr>
          <p:cNvPr id="53303" name="Rectangle 55"/>
          <p:cNvSpPr>
            <a:spLocks noChangeArrowheads="1"/>
          </p:cNvSpPr>
          <p:nvPr/>
        </p:nvSpPr>
        <p:spPr bwMode="auto">
          <a:xfrm>
            <a:off x="2796444" y="5904241"/>
            <a:ext cx="5752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400" dirty="0">
                <a:solidFill>
                  <a:srgbClr val="000099"/>
                </a:solidFill>
              </a:rPr>
              <a:t>使用温度计前应选用量程合适的</a:t>
            </a:r>
            <a:r>
              <a:rPr lang="zh-CN" altLang="en-US" sz="2400" dirty="0" smtClean="0">
                <a:solidFill>
                  <a:srgbClr val="000099"/>
                </a:solidFill>
              </a:rPr>
              <a:t>温度计</a:t>
            </a:r>
            <a:r>
              <a:rPr lang="zh-CN" altLang="en-US" sz="2400" dirty="0">
                <a:solidFill>
                  <a:srgbClr val="000099"/>
                </a:solidFill>
              </a:rPr>
              <a:t>！</a:t>
            </a:r>
          </a:p>
        </p:txBody>
      </p:sp>
      <p:sp>
        <p:nvSpPr>
          <p:cNvPr id="20533" name="Rectangle 56"/>
          <p:cNvSpPr>
            <a:spLocks noChangeArrowheads="1"/>
          </p:cNvSpPr>
          <p:nvPr/>
        </p:nvSpPr>
        <p:spPr bwMode="auto">
          <a:xfrm>
            <a:off x="5375276" y="5084763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zh-CN"/>
          </a:p>
        </p:txBody>
      </p:sp>
      <p:grpSp>
        <p:nvGrpSpPr>
          <p:cNvPr id="5" name="Group 57"/>
          <p:cNvGrpSpPr/>
          <p:nvPr/>
        </p:nvGrpSpPr>
        <p:grpSpPr bwMode="auto">
          <a:xfrm>
            <a:off x="1958975" y="1196976"/>
            <a:ext cx="2828924" cy="936659"/>
            <a:chOff x="228" y="754"/>
            <a:chExt cx="1782" cy="907"/>
          </a:xfrm>
        </p:grpSpPr>
        <p:sp>
          <p:nvSpPr>
            <p:cNvPr id="20535" name="AutoShape 58"/>
            <p:cNvSpPr>
              <a:spLocks noChangeArrowheads="1"/>
            </p:cNvSpPr>
            <p:nvPr/>
          </p:nvSpPr>
          <p:spPr bwMode="auto">
            <a:xfrm flipV="1">
              <a:off x="249" y="754"/>
              <a:ext cx="1723" cy="907"/>
            </a:xfrm>
            <a:prstGeom prst="wedgeRoundRectCallout">
              <a:avLst>
                <a:gd name="adj1" fmla="val 70037"/>
                <a:gd name="adj2" fmla="val 50657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/>
              <a:endParaRPr lang="zh-CN" altLang="zh-CN" sz="36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6" name="Rectangle 59"/>
            <p:cNvSpPr>
              <a:spLocks noChangeArrowheads="1"/>
            </p:cNvSpPr>
            <p:nvPr/>
          </p:nvSpPr>
          <p:spPr bwMode="auto">
            <a:xfrm>
              <a:off x="228" y="799"/>
              <a:ext cx="1782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/>
                <a:t>温度计里的液体可能将温度计</a:t>
              </a:r>
              <a:r>
                <a:rPr lang="zh-CN" altLang="en-US" sz="2400">
                  <a:solidFill>
                    <a:srgbClr val="FF0000"/>
                  </a:solidFill>
                </a:rPr>
                <a:t>胀破</a:t>
              </a:r>
              <a:endParaRPr lang="zh-CN" altLang="en-US" sz="2400">
                <a:solidFill>
                  <a:schemeClr val="accent2"/>
                </a:solidFill>
              </a:endParaRPr>
            </a:p>
          </p:txBody>
        </p:sp>
      </p:grpSp>
      <p:sp>
        <p:nvSpPr>
          <p:cNvPr id="98364" name="AutoShape 60"/>
          <p:cNvSpPr>
            <a:spLocks noChangeArrowheads="1"/>
          </p:cNvSpPr>
          <p:nvPr/>
        </p:nvSpPr>
        <p:spPr bwMode="auto">
          <a:xfrm>
            <a:off x="4367213" y="-208478"/>
            <a:ext cx="1871662" cy="1469469"/>
          </a:xfrm>
          <a:prstGeom prst="irregularSeal1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8367" name="Text Box 63"/>
          <p:cNvSpPr txBox="1">
            <a:spLocks noChangeArrowheads="1"/>
          </p:cNvSpPr>
          <p:nvPr/>
        </p:nvSpPr>
        <p:spPr bwMode="auto">
          <a:xfrm>
            <a:off x="1524000" y="2937203"/>
            <a:ext cx="3305176" cy="156966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楷体_GB2312" pitchFamily="49" charset="-122"/>
              </a:rPr>
              <a:t>    </a:t>
            </a:r>
            <a:r>
              <a:rPr lang="zh-CN" altLang="en-US" sz="2400">
                <a:latin typeface="楷体_GB2312" pitchFamily="49" charset="-122"/>
              </a:rPr>
              <a:t>如果所测的温度过高，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超出</a:t>
            </a:r>
            <a:r>
              <a:rPr lang="zh-CN" altLang="en-US" sz="2400">
                <a:latin typeface="楷体_GB2312" pitchFamily="49" charset="-122"/>
              </a:rPr>
              <a:t>了温度计所能测量的最高温度，会出现什么后果</a:t>
            </a:r>
            <a:r>
              <a:rPr lang="en-US" altLang="zh-CN" sz="2400">
                <a:latin typeface="楷体_GB2312" pitchFamily="49" charset="-122"/>
              </a:rPr>
              <a:t>?</a:t>
            </a:r>
          </a:p>
        </p:txBody>
      </p:sp>
      <p:sp>
        <p:nvSpPr>
          <p:cNvPr id="98368" name="Text Box 64"/>
          <p:cNvSpPr txBox="1">
            <a:spLocks noChangeArrowheads="1"/>
          </p:cNvSpPr>
          <p:nvPr/>
        </p:nvSpPr>
        <p:spPr bwMode="auto">
          <a:xfrm>
            <a:off x="6024564" y="1484313"/>
            <a:ext cx="2879725" cy="1938992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dirty="0">
                <a:latin typeface="楷体_GB2312" pitchFamily="49" charset="-122"/>
              </a:rPr>
              <a:t>    </a:t>
            </a:r>
            <a:r>
              <a:rPr lang="zh-CN" altLang="en-US" sz="2400" dirty="0">
                <a:latin typeface="楷体_GB2312" pitchFamily="49" charset="-122"/>
              </a:rPr>
              <a:t>如果所测的温度过低，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</a:rPr>
              <a:t>低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</a:rPr>
              <a:t>于</a:t>
            </a:r>
            <a:r>
              <a:rPr lang="zh-CN" altLang="en-US" sz="2400" dirty="0" smtClean="0">
                <a:latin typeface="楷体_GB2312" pitchFamily="49" charset="-122"/>
              </a:rPr>
              <a:t>温</a:t>
            </a:r>
            <a:r>
              <a:rPr lang="zh-CN" altLang="en-US" sz="2400" dirty="0">
                <a:latin typeface="楷体_GB2312" pitchFamily="49" charset="-122"/>
              </a:rPr>
              <a:t>度计所能测量的最低温度，会出现什么后果</a:t>
            </a:r>
            <a:r>
              <a:rPr lang="en-US" altLang="zh-CN" sz="2400" dirty="0">
                <a:latin typeface="楷体_GB2312" pitchFamily="49" charset="-122"/>
              </a:rPr>
              <a:t>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01933" y="1157413"/>
            <a:ext cx="6702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551988" y="1163158"/>
            <a:ext cx="691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9" descr="想想议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662"/>
            <a:ext cx="2514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3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53282" grpId="0" animBg="1"/>
      <p:bldP spid="53303" grpId="0"/>
      <p:bldP spid="98364" grpId="0" animBg="1"/>
      <p:bldP spid="98367" grpId="0" animBg="1"/>
      <p:bldP spid="983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52214" y="1468678"/>
            <a:ext cx="8320088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1.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 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知道温度及摄氏温度的规定。</a:t>
            </a:r>
            <a:endParaRPr lang="zh-CN" altLang="en-US" sz="2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2. 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通过观察和实验，了解温度计的结构及其工作原理。</a:t>
            </a:r>
            <a:endParaRPr lang="zh-CN" altLang="en-US" sz="2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3. 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会用温度计测量温度，了解一些生活环境中常见的温度值。</a:t>
            </a:r>
            <a:endParaRPr lang="zh-CN" altLang="en-US" sz="2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4. 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通过“用温度计测量水的温度”的实验，学会温度计的使用方法，体会观察和测量的意义。 </a:t>
            </a: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5450" y="2398713"/>
            <a:ext cx="2112963" cy="20589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44" name="矩形 169243"/>
          <p:cNvSpPr>
            <a:spLocks noChangeArrowheads="1"/>
          </p:cNvSpPr>
          <p:nvPr/>
        </p:nvSpPr>
        <p:spPr bwMode="auto">
          <a:xfrm>
            <a:off x="3405413" y="3716156"/>
            <a:ext cx="512191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solidFill>
                  <a:srgbClr val="FF3300"/>
                </a:solidFill>
              </a:rPr>
              <a:t>量程：</a:t>
            </a:r>
            <a:r>
              <a:rPr lang="en-US" altLang="zh-CN" sz="4400" dirty="0">
                <a:solidFill>
                  <a:srgbClr val="FF3300"/>
                </a:solidFill>
              </a:rPr>
              <a:t>35 </a:t>
            </a:r>
            <a:r>
              <a:rPr lang="en-US" altLang="zh-CN" sz="4400" dirty="0">
                <a:solidFill>
                  <a:srgbClr val="FE1604"/>
                </a:solidFill>
              </a:rPr>
              <a:t>℃</a:t>
            </a:r>
            <a:r>
              <a:rPr lang="en-US" altLang="zh-CN" sz="4400" dirty="0"/>
              <a:t> </a:t>
            </a:r>
            <a:r>
              <a:rPr lang="zh-CN" altLang="en-US" sz="4400" dirty="0" smtClean="0">
                <a:solidFill>
                  <a:srgbClr val="FE1604"/>
                </a:solidFill>
                <a:latin typeface="宋体" panose="02010600030101010101" pitchFamily="2" charset="-122"/>
              </a:rPr>
              <a:t>～</a:t>
            </a:r>
            <a:r>
              <a:rPr lang="en-US" altLang="zh-CN" sz="4400" dirty="0" smtClean="0">
                <a:solidFill>
                  <a:srgbClr val="FF3300"/>
                </a:solidFill>
              </a:rPr>
              <a:t>42</a:t>
            </a:r>
            <a:r>
              <a:rPr lang="en-US" altLang="zh-CN" sz="4400" dirty="0">
                <a:solidFill>
                  <a:srgbClr val="FE1604"/>
                </a:solidFill>
              </a:rPr>
              <a:t>℃ </a:t>
            </a:r>
          </a:p>
          <a:p>
            <a:r>
              <a:rPr lang="zh-CN" altLang="en-US" sz="4400" dirty="0">
                <a:solidFill>
                  <a:srgbClr val="FE1604"/>
                </a:solidFill>
              </a:rPr>
              <a:t>分度值：</a:t>
            </a:r>
            <a:r>
              <a:rPr lang="en-US" altLang="zh-CN" sz="4400" dirty="0">
                <a:solidFill>
                  <a:srgbClr val="FE1604"/>
                </a:solidFill>
              </a:rPr>
              <a:t>0.1 </a:t>
            </a:r>
            <a:r>
              <a:rPr lang="en-US" altLang="zh-CN" sz="4400" dirty="0" smtClean="0">
                <a:solidFill>
                  <a:srgbClr val="FE1604"/>
                </a:solidFill>
              </a:rPr>
              <a:t>℃</a:t>
            </a:r>
          </a:p>
          <a:p>
            <a:r>
              <a:rPr lang="zh-CN" altLang="en-US" sz="4400" dirty="0">
                <a:solidFill>
                  <a:srgbClr val="FE1604"/>
                </a:solidFill>
              </a:rPr>
              <a:t>示</a:t>
            </a:r>
            <a:r>
              <a:rPr lang="zh-CN" altLang="en-US" sz="4400" dirty="0" smtClean="0">
                <a:solidFill>
                  <a:srgbClr val="FE1604"/>
                </a:solidFill>
              </a:rPr>
              <a:t>数：</a:t>
            </a:r>
            <a:r>
              <a:rPr lang="en-US" altLang="zh-CN" sz="4400" dirty="0" smtClean="0">
                <a:solidFill>
                  <a:srgbClr val="FE1604"/>
                </a:solidFill>
              </a:rPr>
              <a:t>36.1℃</a:t>
            </a:r>
            <a:endParaRPr lang="en-US" altLang="zh-CN" sz="4400" dirty="0">
              <a:solidFill>
                <a:srgbClr val="FE1604"/>
              </a:solidFill>
            </a:endParaRPr>
          </a:p>
        </p:txBody>
      </p:sp>
      <p:grpSp>
        <p:nvGrpSpPr>
          <p:cNvPr id="22530" name="组合 169245"/>
          <p:cNvGrpSpPr/>
          <p:nvPr/>
        </p:nvGrpSpPr>
        <p:grpSpPr bwMode="auto">
          <a:xfrm>
            <a:off x="1645195" y="1847107"/>
            <a:ext cx="8642350" cy="2044700"/>
            <a:chOff x="204" y="890"/>
            <a:chExt cx="5444" cy="1031"/>
          </a:xfrm>
        </p:grpSpPr>
        <p:sp>
          <p:nvSpPr>
            <p:cNvPr id="22531" name="文本框 168965"/>
            <p:cNvSpPr txBox="1">
              <a:spLocks noChangeArrowheads="1"/>
            </p:cNvSpPr>
            <p:nvPr/>
          </p:nvSpPr>
          <p:spPr bwMode="auto">
            <a:xfrm rot="5400000">
              <a:off x="4217" y="1653"/>
              <a:ext cx="9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4000">
                <a:latin typeface="Arial" panose="020B0604020202020204" pitchFamily="34" charset="0"/>
              </a:endParaRPr>
            </a:p>
          </p:txBody>
        </p:sp>
        <p:sp>
          <p:nvSpPr>
            <p:cNvPr id="22532" name="任意多边形 168966"/>
            <p:cNvSpPr>
              <a:spLocks noChangeArrowheads="1"/>
            </p:cNvSpPr>
            <p:nvPr/>
          </p:nvSpPr>
          <p:spPr bwMode="auto">
            <a:xfrm rot="5400000">
              <a:off x="3439" y="-768"/>
              <a:ext cx="13" cy="4349"/>
            </a:xfrm>
            <a:custGeom>
              <a:avLst/>
              <a:gdLst>
                <a:gd name="T0" fmla="*/ 6 w 6"/>
                <a:gd name="T1" fmla="*/ 5 h 6311"/>
                <a:gd name="T2" fmla="*/ 0 w 6"/>
                <a:gd name="T3" fmla="*/ 0 h 6311"/>
                <a:gd name="T4" fmla="*/ 0 w 6"/>
                <a:gd name="T5" fmla="*/ 6304 h 6311"/>
                <a:gd name="T6" fmla="*/ 6 w 6"/>
                <a:gd name="T7" fmla="*/ 6311 h 6311"/>
                <a:gd name="T8" fmla="*/ 6 w 6"/>
                <a:gd name="T9" fmla="*/ 5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11">
                  <a:moveTo>
                    <a:pt x="6" y="5"/>
                  </a:moveTo>
                  <a:lnTo>
                    <a:pt x="0" y="0"/>
                  </a:lnTo>
                  <a:lnTo>
                    <a:pt x="0" y="6304"/>
                  </a:lnTo>
                  <a:lnTo>
                    <a:pt x="6" y="631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33" name="任意多边形 168967"/>
            <p:cNvSpPr>
              <a:spLocks noChangeArrowheads="1"/>
            </p:cNvSpPr>
            <p:nvPr/>
          </p:nvSpPr>
          <p:spPr bwMode="auto">
            <a:xfrm rot="5400000">
              <a:off x="3439" y="-759"/>
              <a:ext cx="5" cy="4349"/>
            </a:xfrm>
            <a:custGeom>
              <a:avLst/>
              <a:gdLst>
                <a:gd name="T0" fmla="*/ 5 w 5"/>
                <a:gd name="T1" fmla="*/ 7 h 6312"/>
                <a:gd name="T2" fmla="*/ 0 w 5"/>
                <a:gd name="T3" fmla="*/ 0 h 6312"/>
                <a:gd name="T4" fmla="*/ 0 w 5"/>
                <a:gd name="T5" fmla="*/ 6306 h 6312"/>
                <a:gd name="T6" fmla="*/ 5 w 5"/>
                <a:gd name="T7" fmla="*/ 6312 h 6312"/>
                <a:gd name="T8" fmla="*/ 5 w 5"/>
                <a:gd name="T9" fmla="*/ 7 h 6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12">
                  <a:moveTo>
                    <a:pt x="5" y="7"/>
                  </a:moveTo>
                  <a:lnTo>
                    <a:pt x="0" y="0"/>
                  </a:lnTo>
                  <a:lnTo>
                    <a:pt x="0" y="6306"/>
                  </a:lnTo>
                  <a:lnTo>
                    <a:pt x="5" y="63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34" name="任意多边形 168968"/>
            <p:cNvSpPr>
              <a:spLocks noChangeArrowheads="1"/>
            </p:cNvSpPr>
            <p:nvPr/>
          </p:nvSpPr>
          <p:spPr bwMode="auto">
            <a:xfrm rot="5400000">
              <a:off x="3430" y="-749"/>
              <a:ext cx="13" cy="4347"/>
            </a:xfrm>
            <a:custGeom>
              <a:avLst/>
              <a:gdLst>
                <a:gd name="T0" fmla="*/ 5 w 5"/>
                <a:gd name="T1" fmla="*/ 8 h 6311"/>
                <a:gd name="T2" fmla="*/ 2 w 5"/>
                <a:gd name="T3" fmla="*/ 3 h 6311"/>
                <a:gd name="T4" fmla="*/ 0 w 5"/>
                <a:gd name="T5" fmla="*/ 0 h 6311"/>
                <a:gd name="T6" fmla="*/ 0 w 5"/>
                <a:gd name="T7" fmla="*/ 6305 h 6311"/>
                <a:gd name="T8" fmla="*/ 5 w 5"/>
                <a:gd name="T9" fmla="*/ 6311 h 6311"/>
                <a:gd name="T10" fmla="*/ 5 w 5"/>
                <a:gd name="T11" fmla="*/ 8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311">
                  <a:moveTo>
                    <a:pt x="5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6305"/>
                  </a:lnTo>
                  <a:lnTo>
                    <a:pt x="5" y="63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35" name="任意多边形 168969"/>
            <p:cNvSpPr>
              <a:spLocks noChangeArrowheads="1"/>
            </p:cNvSpPr>
            <p:nvPr/>
          </p:nvSpPr>
          <p:spPr bwMode="auto">
            <a:xfrm rot="5400000">
              <a:off x="3422" y="-726"/>
              <a:ext cx="11" cy="4348"/>
            </a:xfrm>
            <a:custGeom>
              <a:avLst/>
              <a:gdLst>
                <a:gd name="T0" fmla="*/ 6 w 6"/>
                <a:gd name="T1" fmla="*/ 9 h 6310"/>
                <a:gd name="T2" fmla="*/ 0 w 6"/>
                <a:gd name="T3" fmla="*/ 0 h 6310"/>
                <a:gd name="T4" fmla="*/ 0 w 6"/>
                <a:gd name="T5" fmla="*/ 6302 h 6310"/>
                <a:gd name="T6" fmla="*/ 6 w 6"/>
                <a:gd name="T7" fmla="*/ 6310 h 6310"/>
                <a:gd name="T8" fmla="*/ 6 w 6"/>
                <a:gd name="T9" fmla="*/ 9 h 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10">
                  <a:moveTo>
                    <a:pt x="6" y="9"/>
                  </a:moveTo>
                  <a:lnTo>
                    <a:pt x="0" y="0"/>
                  </a:lnTo>
                  <a:lnTo>
                    <a:pt x="0" y="6302"/>
                  </a:lnTo>
                  <a:lnTo>
                    <a:pt x="6" y="631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36" name="任意多边形 168970"/>
            <p:cNvSpPr>
              <a:spLocks noChangeArrowheads="1"/>
            </p:cNvSpPr>
            <p:nvPr/>
          </p:nvSpPr>
          <p:spPr bwMode="auto">
            <a:xfrm rot="5400000">
              <a:off x="3429" y="-736"/>
              <a:ext cx="10" cy="4346"/>
            </a:xfrm>
            <a:custGeom>
              <a:avLst/>
              <a:gdLst>
                <a:gd name="T0" fmla="*/ 5 w 5"/>
                <a:gd name="T1" fmla="*/ 8 h 6310"/>
                <a:gd name="T2" fmla="*/ 0 w 5"/>
                <a:gd name="T3" fmla="*/ 0 h 6310"/>
                <a:gd name="T4" fmla="*/ 0 w 5"/>
                <a:gd name="T5" fmla="*/ 6303 h 6310"/>
                <a:gd name="T6" fmla="*/ 5 w 5"/>
                <a:gd name="T7" fmla="*/ 6310 h 6310"/>
                <a:gd name="T8" fmla="*/ 5 w 5"/>
                <a:gd name="T9" fmla="*/ 8 h 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10">
                  <a:moveTo>
                    <a:pt x="5" y="8"/>
                  </a:moveTo>
                  <a:lnTo>
                    <a:pt x="0" y="0"/>
                  </a:lnTo>
                  <a:lnTo>
                    <a:pt x="0" y="6303"/>
                  </a:lnTo>
                  <a:lnTo>
                    <a:pt x="5" y="63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37" name="任意多边形 168971"/>
            <p:cNvSpPr>
              <a:spLocks noChangeArrowheads="1"/>
            </p:cNvSpPr>
            <p:nvPr/>
          </p:nvSpPr>
          <p:spPr bwMode="auto">
            <a:xfrm rot="5400000">
              <a:off x="3448" y="-777"/>
              <a:ext cx="10" cy="4346"/>
            </a:xfrm>
            <a:custGeom>
              <a:avLst/>
              <a:gdLst>
                <a:gd name="T0" fmla="*/ 5 w 5"/>
                <a:gd name="T1" fmla="*/ 6310 h 6310"/>
                <a:gd name="T2" fmla="*/ 5 w 5"/>
                <a:gd name="T3" fmla="*/ 6 h 6310"/>
                <a:gd name="T4" fmla="*/ 2 w 5"/>
                <a:gd name="T5" fmla="*/ 2 h 6310"/>
                <a:gd name="T6" fmla="*/ 0 w 5"/>
                <a:gd name="T7" fmla="*/ 0 h 6310"/>
                <a:gd name="T8" fmla="*/ 0 w 5"/>
                <a:gd name="T9" fmla="*/ 6306 h 6310"/>
                <a:gd name="T10" fmla="*/ 5 w 5"/>
                <a:gd name="T11" fmla="*/ 6310 h 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310">
                  <a:moveTo>
                    <a:pt x="5" y="6310"/>
                  </a:move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306"/>
                  </a:lnTo>
                  <a:lnTo>
                    <a:pt x="5" y="631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38" name="任意多边形 168972"/>
            <p:cNvSpPr>
              <a:spLocks noChangeArrowheads="1"/>
            </p:cNvSpPr>
            <p:nvPr/>
          </p:nvSpPr>
          <p:spPr bwMode="auto">
            <a:xfrm rot="5400000">
              <a:off x="5512" y="1184"/>
              <a:ext cx="10" cy="249"/>
            </a:xfrm>
            <a:custGeom>
              <a:avLst/>
              <a:gdLst>
                <a:gd name="T0" fmla="*/ 5 w 5"/>
                <a:gd name="T1" fmla="*/ 2 h 360"/>
                <a:gd name="T2" fmla="*/ 0 w 5"/>
                <a:gd name="T3" fmla="*/ 0 h 360"/>
                <a:gd name="T4" fmla="*/ 0 w 5"/>
                <a:gd name="T5" fmla="*/ 347 h 360"/>
                <a:gd name="T6" fmla="*/ 3 w 5"/>
                <a:gd name="T7" fmla="*/ 354 h 360"/>
                <a:gd name="T8" fmla="*/ 5 w 5"/>
                <a:gd name="T9" fmla="*/ 360 h 360"/>
                <a:gd name="T10" fmla="*/ 5 w 5"/>
                <a:gd name="T11" fmla="*/ 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60">
                  <a:moveTo>
                    <a:pt x="5" y="2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3" y="354"/>
                  </a:lnTo>
                  <a:lnTo>
                    <a:pt x="5" y="36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39" name="任意多边形 168973"/>
            <p:cNvSpPr>
              <a:spLocks noChangeArrowheads="1"/>
            </p:cNvSpPr>
            <p:nvPr/>
          </p:nvSpPr>
          <p:spPr bwMode="auto">
            <a:xfrm rot="5400000">
              <a:off x="5529" y="1151"/>
              <a:ext cx="5" cy="229"/>
            </a:xfrm>
            <a:custGeom>
              <a:avLst/>
              <a:gdLst>
                <a:gd name="T0" fmla="*/ 5 w 5"/>
                <a:gd name="T1" fmla="*/ 1 h 331"/>
                <a:gd name="T2" fmla="*/ 0 w 5"/>
                <a:gd name="T3" fmla="*/ 0 h 331"/>
                <a:gd name="T4" fmla="*/ 0 w 5"/>
                <a:gd name="T5" fmla="*/ 329 h 331"/>
                <a:gd name="T6" fmla="*/ 2 w 5"/>
                <a:gd name="T7" fmla="*/ 329 h 331"/>
                <a:gd name="T8" fmla="*/ 5 w 5"/>
                <a:gd name="T9" fmla="*/ 331 h 331"/>
                <a:gd name="T10" fmla="*/ 5 w 5"/>
                <a:gd name="T11" fmla="*/ 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31">
                  <a:moveTo>
                    <a:pt x="5" y="1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2" y="329"/>
                  </a:lnTo>
                  <a:lnTo>
                    <a:pt x="5" y="33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0" name="任意多边形 168974"/>
            <p:cNvSpPr>
              <a:spLocks noChangeArrowheads="1"/>
            </p:cNvSpPr>
            <p:nvPr/>
          </p:nvSpPr>
          <p:spPr bwMode="auto">
            <a:xfrm rot="5400000">
              <a:off x="5521" y="1159"/>
              <a:ext cx="13" cy="231"/>
            </a:xfrm>
            <a:custGeom>
              <a:avLst/>
              <a:gdLst>
                <a:gd name="T0" fmla="*/ 6 w 6"/>
                <a:gd name="T1" fmla="*/ 2 h 336"/>
                <a:gd name="T2" fmla="*/ 0 w 6"/>
                <a:gd name="T3" fmla="*/ 0 h 336"/>
                <a:gd name="T4" fmla="*/ 0 w 6"/>
                <a:gd name="T5" fmla="*/ 330 h 336"/>
                <a:gd name="T6" fmla="*/ 6 w 6"/>
                <a:gd name="T7" fmla="*/ 336 h 336"/>
                <a:gd name="T8" fmla="*/ 6 w 6"/>
                <a:gd name="T9" fmla="*/ 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6">
                  <a:moveTo>
                    <a:pt x="6" y="2"/>
                  </a:moveTo>
                  <a:lnTo>
                    <a:pt x="0" y="0"/>
                  </a:lnTo>
                  <a:lnTo>
                    <a:pt x="0" y="330"/>
                  </a:lnTo>
                  <a:lnTo>
                    <a:pt x="6" y="33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1" name="任意多边形 168975"/>
            <p:cNvSpPr>
              <a:spLocks noChangeArrowheads="1"/>
            </p:cNvSpPr>
            <p:nvPr/>
          </p:nvSpPr>
          <p:spPr bwMode="auto">
            <a:xfrm rot="5400000">
              <a:off x="5522" y="1171"/>
              <a:ext cx="11" cy="232"/>
            </a:xfrm>
            <a:custGeom>
              <a:avLst/>
              <a:gdLst>
                <a:gd name="T0" fmla="*/ 5 w 5"/>
                <a:gd name="T1" fmla="*/ 1 h 339"/>
                <a:gd name="T2" fmla="*/ 0 w 5"/>
                <a:gd name="T3" fmla="*/ 0 h 339"/>
                <a:gd name="T4" fmla="*/ 0 w 5"/>
                <a:gd name="T5" fmla="*/ 334 h 339"/>
                <a:gd name="T6" fmla="*/ 5 w 5"/>
                <a:gd name="T7" fmla="*/ 339 h 339"/>
                <a:gd name="T8" fmla="*/ 5 w 5"/>
                <a:gd name="T9" fmla="*/ 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9">
                  <a:moveTo>
                    <a:pt x="5" y="1"/>
                  </a:moveTo>
                  <a:lnTo>
                    <a:pt x="0" y="0"/>
                  </a:lnTo>
                  <a:lnTo>
                    <a:pt x="0" y="334"/>
                  </a:lnTo>
                  <a:lnTo>
                    <a:pt x="5" y="339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2" name="任意多边形 168976"/>
            <p:cNvSpPr>
              <a:spLocks noChangeArrowheads="1"/>
            </p:cNvSpPr>
            <p:nvPr/>
          </p:nvSpPr>
          <p:spPr bwMode="auto">
            <a:xfrm rot="5400000">
              <a:off x="5516" y="1179"/>
              <a:ext cx="13" cy="239"/>
            </a:xfrm>
            <a:custGeom>
              <a:avLst/>
              <a:gdLst>
                <a:gd name="T0" fmla="*/ 6 w 6"/>
                <a:gd name="T1" fmla="*/ 1 h 348"/>
                <a:gd name="T2" fmla="*/ 0 w 6"/>
                <a:gd name="T3" fmla="*/ 0 h 348"/>
                <a:gd name="T4" fmla="*/ 0 w 6"/>
                <a:gd name="T5" fmla="*/ 338 h 348"/>
                <a:gd name="T6" fmla="*/ 6 w 6"/>
                <a:gd name="T7" fmla="*/ 348 h 348"/>
                <a:gd name="T8" fmla="*/ 6 w 6"/>
                <a:gd name="T9" fmla="*/ 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8">
                  <a:moveTo>
                    <a:pt x="6" y="1"/>
                  </a:moveTo>
                  <a:lnTo>
                    <a:pt x="0" y="0"/>
                  </a:lnTo>
                  <a:lnTo>
                    <a:pt x="0" y="338"/>
                  </a:lnTo>
                  <a:lnTo>
                    <a:pt x="6" y="34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3" name="任意多边形 168977"/>
            <p:cNvSpPr>
              <a:spLocks noChangeArrowheads="1"/>
            </p:cNvSpPr>
            <p:nvPr/>
          </p:nvSpPr>
          <p:spPr bwMode="auto">
            <a:xfrm rot="5400000">
              <a:off x="3448" y="-788"/>
              <a:ext cx="11" cy="4348"/>
            </a:xfrm>
            <a:custGeom>
              <a:avLst/>
              <a:gdLst>
                <a:gd name="T0" fmla="*/ 6 w 6"/>
                <a:gd name="T1" fmla="*/ 5 h 6311"/>
                <a:gd name="T2" fmla="*/ 0 w 6"/>
                <a:gd name="T3" fmla="*/ 0 h 6311"/>
                <a:gd name="T4" fmla="*/ 0 w 6"/>
                <a:gd name="T5" fmla="*/ 6305 h 6311"/>
                <a:gd name="T6" fmla="*/ 6 w 6"/>
                <a:gd name="T7" fmla="*/ 6311 h 6311"/>
                <a:gd name="T8" fmla="*/ 6 w 6"/>
                <a:gd name="T9" fmla="*/ 5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11">
                  <a:moveTo>
                    <a:pt x="6" y="5"/>
                  </a:moveTo>
                  <a:lnTo>
                    <a:pt x="0" y="0"/>
                  </a:lnTo>
                  <a:lnTo>
                    <a:pt x="0" y="6305"/>
                  </a:lnTo>
                  <a:lnTo>
                    <a:pt x="6" y="631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4" name="任意多边形 168978"/>
            <p:cNvSpPr>
              <a:spLocks noChangeArrowheads="1"/>
            </p:cNvSpPr>
            <p:nvPr/>
          </p:nvSpPr>
          <p:spPr bwMode="auto">
            <a:xfrm rot="5400000">
              <a:off x="3450" y="-800"/>
              <a:ext cx="13" cy="4345"/>
            </a:xfrm>
            <a:custGeom>
              <a:avLst/>
              <a:gdLst>
                <a:gd name="T0" fmla="*/ 6 w 6"/>
                <a:gd name="T1" fmla="*/ 4 h 6309"/>
                <a:gd name="T2" fmla="*/ 0 w 6"/>
                <a:gd name="T3" fmla="*/ 0 h 6309"/>
                <a:gd name="T4" fmla="*/ 0 w 6"/>
                <a:gd name="T5" fmla="*/ 6303 h 6309"/>
                <a:gd name="T6" fmla="*/ 2 w 6"/>
                <a:gd name="T7" fmla="*/ 6305 h 6309"/>
                <a:gd name="T8" fmla="*/ 3 w 6"/>
                <a:gd name="T9" fmla="*/ 6306 h 6309"/>
                <a:gd name="T10" fmla="*/ 5 w 6"/>
                <a:gd name="T11" fmla="*/ 6308 h 6309"/>
                <a:gd name="T12" fmla="*/ 6 w 6"/>
                <a:gd name="T13" fmla="*/ 6309 h 6309"/>
                <a:gd name="T14" fmla="*/ 6 w 6"/>
                <a:gd name="T15" fmla="*/ 4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309">
                  <a:moveTo>
                    <a:pt x="6" y="4"/>
                  </a:moveTo>
                  <a:lnTo>
                    <a:pt x="0" y="0"/>
                  </a:lnTo>
                  <a:lnTo>
                    <a:pt x="0" y="6303"/>
                  </a:lnTo>
                  <a:lnTo>
                    <a:pt x="2" y="6305"/>
                  </a:lnTo>
                  <a:lnTo>
                    <a:pt x="3" y="6306"/>
                  </a:lnTo>
                  <a:lnTo>
                    <a:pt x="5" y="6308"/>
                  </a:lnTo>
                  <a:lnTo>
                    <a:pt x="6" y="630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5" name="任意多边形 168979"/>
            <p:cNvSpPr>
              <a:spLocks noChangeArrowheads="1"/>
            </p:cNvSpPr>
            <p:nvPr/>
          </p:nvSpPr>
          <p:spPr bwMode="auto">
            <a:xfrm rot="5400000">
              <a:off x="3458" y="-811"/>
              <a:ext cx="10" cy="4346"/>
            </a:xfrm>
            <a:custGeom>
              <a:avLst/>
              <a:gdLst>
                <a:gd name="T0" fmla="*/ 6 w 6"/>
                <a:gd name="T1" fmla="*/ 5 h 6308"/>
                <a:gd name="T2" fmla="*/ 3 w 6"/>
                <a:gd name="T3" fmla="*/ 3 h 6308"/>
                <a:gd name="T4" fmla="*/ 2 w 6"/>
                <a:gd name="T5" fmla="*/ 2 h 6308"/>
                <a:gd name="T6" fmla="*/ 0 w 6"/>
                <a:gd name="T7" fmla="*/ 0 h 6308"/>
                <a:gd name="T8" fmla="*/ 0 w 6"/>
                <a:gd name="T9" fmla="*/ 6304 h 6308"/>
                <a:gd name="T10" fmla="*/ 2 w 6"/>
                <a:gd name="T11" fmla="*/ 6306 h 6308"/>
                <a:gd name="T12" fmla="*/ 6 w 6"/>
                <a:gd name="T13" fmla="*/ 6308 h 6308"/>
                <a:gd name="T14" fmla="*/ 6 w 6"/>
                <a:gd name="T15" fmla="*/ 5 h 6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308">
                  <a:moveTo>
                    <a:pt x="6" y="5"/>
                  </a:move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304"/>
                  </a:lnTo>
                  <a:lnTo>
                    <a:pt x="2" y="6306"/>
                  </a:lnTo>
                  <a:lnTo>
                    <a:pt x="6" y="6308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6" name="任意多边形 168980"/>
            <p:cNvSpPr>
              <a:spLocks noChangeArrowheads="1"/>
            </p:cNvSpPr>
            <p:nvPr/>
          </p:nvSpPr>
          <p:spPr bwMode="auto">
            <a:xfrm rot="5400000">
              <a:off x="3456" y="-823"/>
              <a:ext cx="13" cy="4345"/>
            </a:xfrm>
            <a:custGeom>
              <a:avLst/>
              <a:gdLst>
                <a:gd name="T0" fmla="*/ 5 w 5"/>
                <a:gd name="T1" fmla="*/ 3 h 6307"/>
                <a:gd name="T2" fmla="*/ 0 w 5"/>
                <a:gd name="T3" fmla="*/ 0 h 6307"/>
                <a:gd name="T4" fmla="*/ 0 w 5"/>
                <a:gd name="T5" fmla="*/ 6302 h 6307"/>
                <a:gd name="T6" fmla="*/ 5 w 5"/>
                <a:gd name="T7" fmla="*/ 6307 h 6307"/>
                <a:gd name="T8" fmla="*/ 5 w 5"/>
                <a:gd name="T9" fmla="*/ 3 h 6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07">
                  <a:moveTo>
                    <a:pt x="5" y="3"/>
                  </a:moveTo>
                  <a:lnTo>
                    <a:pt x="0" y="0"/>
                  </a:lnTo>
                  <a:lnTo>
                    <a:pt x="0" y="6302"/>
                  </a:lnTo>
                  <a:lnTo>
                    <a:pt x="5" y="630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7" name="任意多边形 168981"/>
            <p:cNvSpPr>
              <a:spLocks noChangeArrowheads="1"/>
            </p:cNvSpPr>
            <p:nvPr/>
          </p:nvSpPr>
          <p:spPr bwMode="auto">
            <a:xfrm rot="5400000">
              <a:off x="3464" y="-830"/>
              <a:ext cx="5" cy="4344"/>
            </a:xfrm>
            <a:custGeom>
              <a:avLst/>
              <a:gdLst>
                <a:gd name="T0" fmla="*/ 5 w 5"/>
                <a:gd name="T1" fmla="*/ 3 h 6305"/>
                <a:gd name="T2" fmla="*/ 0 w 5"/>
                <a:gd name="T3" fmla="*/ 0 h 6305"/>
                <a:gd name="T4" fmla="*/ 0 w 5"/>
                <a:gd name="T5" fmla="*/ 6301 h 6305"/>
                <a:gd name="T6" fmla="*/ 5 w 5"/>
                <a:gd name="T7" fmla="*/ 6305 h 6305"/>
                <a:gd name="T8" fmla="*/ 5 w 5"/>
                <a:gd name="T9" fmla="*/ 3 h 6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05">
                  <a:moveTo>
                    <a:pt x="5" y="3"/>
                  </a:moveTo>
                  <a:lnTo>
                    <a:pt x="0" y="0"/>
                  </a:lnTo>
                  <a:lnTo>
                    <a:pt x="0" y="6301"/>
                  </a:lnTo>
                  <a:lnTo>
                    <a:pt x="5" y="630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8" name="任意多边形 168982"/>
            <p:cNvSpPr>
              <a:spLocks noChangeArrowheads="1"/>
            </p:cNvSpPr>
            <p:nvPr/>
          </p:nvSpPr>
          <p:spPr bwMode="auto">
            <a:xfrm rot="5400000">
              <a:off x="3461" y="-840"/>
              <a:ext cx="13" cy="4343"/>
            </a:xfrm>
            <a:custGeom>
              <a:avLst/>
              <a:gdLst>
                <a:gd name="T0" fmla="*/ 6 w 6"/>
                <a:gd name="T1" fmla="*/ 3 h 6304"/>
                <a:gd name="T2" fmla="*/ 0 w 6"/>
                <a:gd name="T3" fmla="*/ 0 h 6304"/>
                <a:gd name="T4" fmla="*/ 0 w 6"/>
                <a:gd name="T5" fmla="*/ 375 h 6304"/>
                <a:gd name="T6" fmla="*/ 1 w 6"/>
                <a:gd name="T7" fmla="*/ 385 h 6304"/>
                <a:gd name="T8" fmla="*/ 3 w 6"/>
                <a:gd name="T9" fmla="*/ 397 h 6304"/>
                <a:gd name="T10" fmla="*/ 5 w 6"/>
                <a:gd name="T11" fmla="*/ 425 h 6304"/>
                <a:gd name="T12" fmla="*/ 4 w 6"/>
                <a:gd name="T13" fmla="*/ 437 h 6304"/>
                <a:gd name="T14" fmla="*/ 3 w 6"/>
                <a:gd name="T15" fmla="*/ 443 h 6304"/>
                <a:gd name="T16" fmla="*/ 3 w 6"/>
                <a:gd name="T17" fmla="*/ 450 h 6304"/>
                <a:gd name="T18" fmla="*/ 1 w 6"/>
                <a:gd name="T19" fmla="*/ 461 h 6304"/>
                <a:gd name="T20" fmla="*/ 0 w 6"/>
                <a:gd name="T21" fmla="*/ 473 h 6304"/>
                <a:gd name="T22" fmla="*/ 0 w 6"/>
                <a:gd name="T23" fmla="*/ 6299 h 6304"/>
                <a:gd name="T24" fmla="*/ 6 w 6"/>
                <a:gd name="T25" fmla="*/ 6304 h 6304"/>
                <a:gd name="T26" fmla="*/ 6 w 6"/>
                <a:gd name="T27" fmla="*/ 3 h 6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304">
                  <a:moveTo>
                    <a:pt x="6" y="3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1" y="385"/>
                  </a:lnTo>
                  <a:lnTo>
                    <a:pt x="3" y="397"/>
                  </a:lnTo>
                  <a:lnTo>
                    <a:pt x="5" y="425"/>
                  </a:lnTo>
                  <a:lnTo>
                    <a:pt x="4" y="437"/>
                  </a:lnTo>
                  <a:lnTo>
                    <a:pt x="3" y="443"/>
                  </a:lnTo>
                  <a:lnTo>
                    <a:pt x="3" y="450"/>
                  </a:lnTo>
                  <a:lnTo>
                    <a:pt x="1" y="461"/>
                  </a:lnTo>
                  <a:lnTo>
                    <a:pt x="0" y="473"/>
                  </a:lnTo>
                  <a:lnTo>
                    <a:pt x="0" y="6299"/>
                  </a:lnTo>
                  <a:lnTo>
                    <a:pt x="6" y="630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49" name="任意多边形 168983"/>
            <p:cNvSpPr>
              <a:spLocks noChangeArrowheads="1"/>
            </p:cNvSpPr>
            <p:nvPr/>
          </p:nvSpPr>
          <p:spPr bwMode="auto">
            <a:xfrm rot="5400000">
              <a:off x="5505" y="1190"/>
              <a:ext cx="10" cy="257"/>
            </a:xfrm>
            <a:custGeom>
              <a:avLst/>
              <a:gdLst>
                <a:gd name="T0" fmla="*/ 6 w 6"/>
                <a:gd name="T1" fmla="*/ 2 h 377"/>
                <a:gd name="T2" fmla="*/ 0 w 6"/>
                <a:gd name="T3" fmla="*/ 0 h 377"/>
                <a:gd name="T4" fmla="*/ 0 w 6"/>
                <a:gd name="T5" fmla="*/ 358 h 377"/>
                <a:gd name="T6" fmla="*/ 6 w 6"/>
                <a:gd name="T7" fmla="*/ 377 h 377"/>
                <a:gd name="T8" fmla="*/ 6 w 6"/>
                <a:gd name="T9" fmla="*/ 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7">
                  <a:moveTo>
                    <a:pt x="6" y="2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6" y="37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0" name="任意多边形 168984"/>
            <p:cNvSpPr>
              <a:spLocks noChangeArrowheads="1"/>
            </p:cNvSpPr>
            <p:nvPr/>
          </p:nvSpPr>
          <p:spPr bwMode="auto">
            <a:xfrm rot="5400000">
              <a:off x="5526" y="1119"/>
              <a:ext cx="10" cy="229"/>
            </a:xfrm>
            <a:custGeom>
              <a:avLst/>
              <a:gdLst>
                <a:gd name="T0" fmla="*/ 5 w 5"/>
                <a:gd name="T1" fmla="*/ 0 h 331"/>
                <a:gd name="T2" fmla="*/ 0 w 5"/>
                <a:gd name="T3" fmla="*/ 1 h 331"/>
                <a:gd name="T4" fmla="*/ 0 w 5"/>
                <a:gd name="T5" fmla="*/ 331 h 331"/>
                <a:gd name="T6" fmla="*/ 5 w 5"/>
                <a:gd name="T7" fmla="*/ 329 h 331"/>
                <a:gd name="T8" fmla="*/ 5 w 5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1">
                  <a:moveTo>
                    <a:pt x="5" y="0"/>
                  </a:moveTo>
                  <a:lnTo>
                    <a:pt x="0" y="1"/>
                  </a:lnTo>
                  <a:lnTo>
                    <a:pt x="0" y="331"/>
                  </a:lnTo>
                  <a:lnTo>
                    <a:pt x="5" y="3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1" name="任意多边形 168985"/>
            <p:cNvSpPr>
              <a:spLocks noChangeArrowheads="1"/>
            </p:cNvSpPr>
            <p:nvPr/>
          </p:nvSpPr>
          <p:spPr bwMode="auto">
            <a:xfrm rot="5400000">
              <a:off x="5527" y="1130"/>
              <a:ext cx="10" cy="227"/>
            </a:xfrm>
            <a:custGeom>
              <a:avLst/>
              <a:gdLst>
                <a:gd name="T0" fmla="*/ 6 w 6"/>
                <a:gd name="T1" fmla="*/ 0 h 329"/>
                <a:gd name="T2" fmla="*/ 0 w 6"/>
                <a:gd name="T3" fmla="*/ 0 h 329"/>
                <a:gd name="T4" fmla="*/ 0 w 6"/>
                <a:gd name="T5" fmla="*/ 329 h 329"/>
                <a:gd name="T6" fmla="*/ 6 w 6"/>
                <a:gd name="T7" fmla="*/ 328 h 329"/>
                <a:gd name="T8" fmla="*/ 6 w 6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9">
                  <a:moveTo>
                    <a:pt x="6" y="0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6" y="32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2" name="任意多边形 168986"/>
            <p:cNvSpPr>
              <a:spLocks noChangeArrowheads="1"/>
            </p:cNvSpPr>
            <p:nvPr/>
          </p:nvSpPr>
          <p:spPr bwMode="auto">
            <a:xfrm rot="5400000">
              <a:off x="5521" y="1108"/>
              <a:ext cx="13" cy="231"/>
            </a:xfrm>
            <a:custGeom>
              <a:avLst/>
              <a:gdLst>
                <a:gd name="T0" fmla="*/ 6 w 6"/>
                <a:gd name="T1" fmla="*/ 0 h 336"/>
                <a:gd name="T2" fmla="*/ 0 w 6"/>
                <a:gd name="T3" fmla="*/ 2 h 336"/>
                <a:gd name="T4" fmla="*/ 0 w 6"/>
                <a:gd name="T5" fmla="*/ 336 h 336"/>
                <a:gd name="T6" fmla="*/ 6 w 6"/>
                <a:gd name="T7" fmla="*/ 330 h 336"/>
                <a:gd name="T8" fmla="*/ 6 w 6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6">
                  <a:moveTo>
                    <a:pt x="6" y="0"/>
                  </a:moveTo>
                  <a:lnTo>
                    <a:pt x="0" y="2"/>
                  </a:lnTo>
                  <a:lnTo>
                    <a:pt x="0" y="336"/>
                  </a:lnTo>
                  <a:lnTo>
                    <a:pt x="6" y="3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3" name="任意多边形 168987"/>
            <p:cNvSpPr>
              <a:spLocks noChangeArrowheads="1"/>
            </p:cNvSpPr>
            <p:nvPr/>
          </p:nvSpPr>
          <p:spPr bwMode="auto">
            <a:xfrm rot="5400000">
              <a:off x="5525" y="1099"/>
              <a:ext cx="5" cy="232"/>
            </a:xfrm>
            <a:custGeom>
              <a:avLst/>
              <a:gdLst>
                <a:gd name="T0" fmla="*/ 5 w 5"/>
                <a:gd name="T1" fmla="*/ 0 h 339"/>
                <a:gd name="T2" fmla="*/ 0 w 5"/>
                <a:gd name="T3" fmla="*/ 1 h 339"/>
                <a:gd name="T4" fmla="*/ 0 w 5"/>
                <a:gd name="T5" fmla="*/ 339 h 339"/>
                <a:gd name="T6" fmla="*/ 5 w 5"/>
                <a:gd name="T7" fmla="*/ 334 h 339"/>
                <a:gd name="T8" fmla="*/ 5 w 5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9">
                  <a:moveTo>
                    <a:pt x="5" y="0"/>
                  </a:moveTo>
                  <a:lnTo>
                    <a:pt x="0" y="1"/>
                  </a:lnTo>
                  <a:lnTo>
                    <a:pt x="0" y="339"/>
                  </a:lnTo>
                  <a:lnTo>
                    <a:pt x="5" y="33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4" name="任意多边形 168988"/>
            <p:cNvSpPr>
              <a:spLocks noChangeArrowheads="1"/>
            </p:cNvSpPr>
            <p:nvPr/>
          </p:nvSpPr>
          <p:spPr bwMode="auto">
            <a:xfrm rot="5400000">
              <a:off x="5517" y="1087"/>
              <a:ext cx="13" cy="238"/>
            </a:xfrm>
            <a:custGeom>
              <a:avLst/>
              <a:gdLst>
                <a:gd name="T0" fmla="*/ 6 w 6"/>
                <a:gd name="T1" fmla="*/ 0 h 347"/>
                <a:gd name="T2" fmla="*/ 0 w 6"/>
                <a:gd name="T3" fmla="*/ 1 h 347"/>
                <a:gd name="T4" fmla="*/ 0 w 6"/>
                <a:gd name="T5" fmla="*/ 347 h 347"/>
                <a:gd name="T6" fmla="*/ 6 w 6"/>
                <a:gd name="T7" fmla="*/ 338 h 347"/>
                <a:gd name="T8" fmla="*/ 6 w 6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7">
                  <a:moveTo>
                    <a:pt x="6" y="0"/>
                  </a:moveTo>
                  <a:lnTo>
                    <a:pt x="0" y="1"/>
                  </a:lnTo>
                  <a:lnTo>
                    <a:pt x="0" y="347"/>
                  </a:lnTo>
                  <a:lnTo>
                    <a:pt x="6" y="3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5" name="任意多边形 168989"/>
            <p:cNvSpPr>
              <a:spLocks noChangeArrowheads="1"/>
            </p:cNvSpPr>
            <p:nvPr/>
          </p:nvSpPr>
          <p:spPr bwMode="auto">
            <a:xfrm rot="5400000">
              <a:off x="5514" y="1071"/>
              <a:ext cx="11" cy="246"/>
            </a:xfrm>
            <a:custGeom>
              <a:avLst/>
              <a:gdLst>
                <a:gd name="T0" fmla="*/ 5 w 5"/>
                <a:gd name="T1" fmla="*/ 0 h 358"/>
                <a:gd name="T2" fmla="*/ 0 w 5"/>
                <a:gd name="T3" fmla="*/ 2 h 358"/>
                <a:gd name="T4" fmla="*/ 0 w 5"/>
                <a:gd name="T5" fmla="*/ 358 h 358"/>
                <a:gd name="T6" fmla="*/ 2 w 5"/>
                <a:gd name="T7" fmla="*/ 354 h 358"/>
                <a:gd name="T8" fmla="*/ 5 w 5"/>
                <a:gd name="T9" fmla="*/ 346 h 358"/>
                <a:gd name="T10" fmla="*/ 5 w 5"/>
                <a:gd name="T1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58">
                  <a:moveTo>
                    <a:pt x="5" y="0"/>
                  </a:moveTo>
                  <a:lnTo>
                    <a:pt x="0" y="2"/>
                  </a:lnTo>
                  <a:lnTo>
                    <a:pt x="0" y="358"/>
                  </a:lnTo>
                  <a:lnTo>
                    <a:pt x="2" y="354"/>
                  </a:lnTo>
                  <a:lnTo>
                    <a:pt x="5" y="3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6" name="任意多边形 168990"/>
            <p:cNvSpPr>
              <a:spLocks noChangeArrowheads="1"/>
            </p:cNvSpPr>
            <p:nvPr/>
          </p:nvSpPr>
          <p:spPr bwMode="auto">
            <a:xfrm rot="5400000">
              <a:off x="5526" y="1143"/>
              <a:ext cx="13" cy="227"/>
            </a:xfrm>
            <a:custGeom>
              <a:avLst/>
              <a:gdLst>
                <a:gd name="T0" fmla="*/ 5 w 5"/>
                <a:gd name="T1" fmla="*/ 0 h 329"/>
                <a:gd name="T2" fmla="*/ 0 w 5"/>
                <a:gd name="T3" fmla="*/ 0 h 329"/>
                <a:gd name="T4" fmla="*/ 0 w 5"/>
                <a:gd name="T5" fmla="*/ 328 h 329"/>
                <a:gd name="T6" fmla="*/ 5 w 5"/>
                <a:gd name="T7" fmla="*/ 329 h 329"/>
                <a:gd name="T8" fmla="*/ 5 w 5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9">
                  <a:moveTo>
                    <a:pt x="5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5" y="3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7" name="任意多边形 168991"/>
            <p:cNvSpPr>
              <a:spLocks noEditPoints="1" noChangeArrowheads="1"/>
            </p:cNvSpPr>
            <p:nvPr/>
          </p:nvSpPr>
          <p:spPr bwMode="auto">
            <a:xfrm rot="5400000">
              <a:off x="3167" y="-1283"/>
              <a:ext cx="265" cy="4680"/>
            </a:xfrm>
            <a:custGeom>
              <a:avLst/>
              <a:gdLst>
                <a:gd name="T0" fmla="*/ 138 w 138"/>
                <a:gd name="T1" fmla="*/ 356 h 6795"/>
                <a:gd name="T2" fmla="*/ 88 w 138"/>
                <a:gd name="T3" fmla="*/ 35 h 6795"/>
                <a:gd name="T4" fmla="*/ 29 w 138"/>
                <a:gd name="T5" fmla="*/ 141 h 6795"/>
                <a:gd name="T6" fmla="*/ 0 w 138"/>
                <a:gd name="T7" fmla="*/ 578 h 6795"/>
                <a:gd name="T8" fmla="*/ 0 w 138"/>
                <a:gd name="T9" fmla="*/ 659 h 6795"/>
                <a:gd name="T10" fmla="*/ 74 w 138"/>
                <a:gd name="T11" fmla="*/ 789 h 6795"/>
                <a:gd name="T12" fmla="*/ 0 w 138"/>
                <a:gd name="T13" fmla="*/ 930 h 6795"/>
                <a:gd name="T14" fmla="*/ 0 w 138"/>
                <a:gd name="T15" fmla="*/ 999 h 6795"/>
                <a:gd name="T16" fmla="*/ 76 w 138"/>
                <a:gd name="T17" fmla="*/ 1128 h 6795"/>
                <a:gd name="T18" fmla="*/ 0 w 138"/>
                <a:gd name="T19" fmla="*/ 1350 h 6795"/>
                <a:gd name="T20" fmla="*/ 0 w 138"/>
                <a:gd name="T21" fmla="*/ 1415 h 6795"/>
                <a:gd name="T22" fmla="*/ 94 w 138"/>
                <a:gd name="T23" fmla="*/ 1631 h 6795"/>
                <a:gd name="T24" fmla="*/ 0 w 138"/>
                <a:gd name="T25" fmla="*/ 1771 h 6795"/>
                <a:gd name="T26" fmla="*/ 0 w 138"/>
                <a:gd name="T27" fmla="*/ 1835 h 6795"/>
                <a:gd name="T28" fmla="*/ 76 w 138"/>
                <a:gd name="T29" fmla="*/ 2049 h 6795"/>
                <a:gd name="T30" fmla="*/ 0 w 138"/>
                <a:gd name="T31" fmla="*/ 2178 h 6795"/>
                <a:gd name="T32" fmla="*/ 0 w 138"/>
                <a:gd name="T33" fmla="*/ 2329 h 6795"/>
                <a:gd name="T34" fmla="*/ 76 w 138"/>
                <a:gd name="T35" fmla="*/ 2470 h 6795"/>
                <a:gd name="T36" fmla="*/ 0 w 138"/>
                <a:gd name="T37" fmla="*/ 2688 h 6795"/>
                <a:gd name="T38" fmla="*/ 0 w 138"/>
                <a:gd name="T39" fmla="*/ 2751 h 6795"/>
                <a:gd name="T40" fmla="*/ 76 w 138"/>
                <a:gd name="T41" fmla="*/ 2880 h 6795"/>
                <a:gd name="T42" fmla="*/ 0 w 138"/>
                <a:gd name="T43" fmla="*/ 3108 h 6795"/>
                <a:gd name="T44" fmla="*/ 0 w 138"/>
                <a:gd name="T45" fmla="*/ 3172 h 6795"/>
                <a:gd name="T46" fmla="*/ 106 w 138"/>
                <a:gd name="T47" fmla="*/ 3385 h 6795"/>
                <a:gd name="T48" fmla="*/ 0 w 138"/>
                <a:gd name="T49" fmla="*/ 3516 h 6795"/>
                <a:gd name="T50" fmla="*/ 0 w 138"/>
                <a:gd name="T51" fmla="*/ 3581 h 6795"/>
                <a:gd name="T52" fmla="*/ 76 w 138"/>
                <a:gd name="T53" fmla="*/ 3810 h 6795"/>
                <a:gd name="T54" fmla="*/ 0 w 138"/>
                <a:gd name="T55" fmla="*/ 3937 h 6795"/>
                <a:gd name="T56" fmla="*/ 0 w 138"/>
                <a:gd name="T57" fmla="*/ 4092 h 6795"/>
                <a:gd name="T58" fmla="*/ 76 w 138"/>
                <a:gd name="T59" fmla="*/ 4219 h 6795"/>
                <a:gd name="T60" fmla="*/ 0 w 138"/>
                <a:gd name="T61" fmla="*/ 4435 h 6795"/>
                <a:gd name="T62" fmla="*/ 0 w 138"/>
                <a:gd name="T63" fmla="*/ 4510 h 6795"/>
                <a:gd name="T64" fmla="*/ 76 w 138"/>
                <a:gd name="T65" fmla="*/ 4639 h 6795"/>
                <a:gd name="T66" fmla="*/ 0 w 138"/>
                <a:gd name="T67" fmla="*/ 5137 h 6795"/>
                <a:gd name="T68" fmla="*/ 0 w 138"/>
                <a:gd name="T69" fmla="*/ 5490 h 6795"/>
                <a:gd name="T70" fmla="*/ 31 w 138"/>
                <a:gd name="T71" fmla="*/ 6703 h 6795"/>
                <a:gd name="T72" fmla="*/ 38 w 138"/>
                <a:gd name="T73" fmla="*/ 6712 h 6795"/>
                <a:gd name="T74" fmla="*/ 51 w 138"/>
                <a:gd name="T75" fmla="*/ 6682 h 6795"/>
                <a:gd name="T76" fmla="*/ 56 w 138"/>
                <a:gd name="T77" fmla="*/ 6699 h 6795"/>
                <a:gd name="T78" fmla="*/ 59 w 138"/>
                <a:gd name="T79" fmla="*/ 6719 h 6795"/>
                <a:gd name="T80" fmla="*/ 81 w 138"/>
                <a:gd name="T81" fmla="*/ 6746 h 6795"/>
                <a:gd name="T82" fmla="*/ 76 w 138"/>
                <a:gd name="T83" fmla="*/ 6786 h 6795"/>
                <a:gd name="T84" fmla="*/ 81 w 138"/>
                <a:gd name="T85" fmla="*/ 6795 h 6795"/>
                <a:gd name="T86" fmla="*/ 124 w 138"/>
                <a:gd name="T87" fmla="*/ 6741 h 6795"/>
                <a:gd name="T88" fmla="*/ 127 w 138"/>
                <a:gd name="T89" fmla="*/ 6713 h 6795"/>
                <a:gd name="T90" fmla="*/ 126 w 138"/>
                <a:gd name="T91" fmla="*/ 446 h 6795"/>
                <a:gd name="T92" fmla="*/ 1 w 138"/>
                <a:gd name="T93" fmla="*/ 1550 h 6795"/>
                <a:gd name="T94" fmla="*/ 78 w 138"/>
                <a:gd name="T95" fmla="*/ 1906 h 6795"/>
                <a:gd name="T96" fmla="*/ 78 w 138"/>
                <a:gd name="T97" fmla="*/ 2604 h 6795"/>
                <a:gd name="T98" fmla="*/ 78 w 138"/>
                <a:gd name="T99" fmla="*/ 3306 h 6795"/>
                <a:gd name="T100" fmla="*/ 78 w 138"/>
                <a:gd name="T101" fmla="*/ 3651 h 6795"/>
                <a:gd name="T102" fmla="*/ 78 w 138"/>
                <a:gd name="T103" fmla="*/ 4354 h 6795"/>
                <a:gd name="T104" fmla="*/ 4 w 138"/>
                <a:gd name="T105" fmla="*/ 4984 h 6795"/>
                <a:gd name="T106" fmla="*/ 4 w 138"/>
                <a:gd name="T107" fmla="*/ 4855 h 6795"/>
                <a:gd name="T108" fmla="*/ 84 w 138"/>
                <a:gd name="T109" fmla="*/ 5055 h 6795"/>
                <a:gd name="T110" fmla="*/ 7 w 138"/>
                <a:gd name="T111" fmla="*/ 5411 h 6795"/>
                <a:gd name="T112" fmla="*/ 4 w 138"/>
                <a:gd name="T113" fmla="*/ 5340 h 6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" h="6795">
                  <a:moveTo>
                    <a:pt x="126" y="427"/>
                  </a:moveTo>
                  <a:lnTo>
                    <a:pt x="126" y="405"/>
                  </a:lnTo>
                  <a:lnTo>
                    <a:pt x="128" y="387"/>
                  </a:lnTo>
                  <a:lnTo>
                    <a:pt x="131" y="370"/>
                  </a:lnTo>
                  <a:lnTo>
                    <a:pt x="138" y="356"/>
                  </a:lnTo>
                  <a:lnTo>
                    <a:pt x="138" y="0"/>
                  </a:lnTo>
                  <a:lnTo>
                    <a:pt x="123" y="5"/>
                  </a:lnTo>
                  <a:lnTo>
                    <a:pt x="111" y="13"/>
                  </a:lnTo>
                  <a:lnTo>
                    <a:pt x="99" y="22"/>
                  </a:lnTo>
                  <a:lnTo>
                    <a:pt x="88" y="35"/>
                  </a:lnTo>
                  <a:lnTo>
                    <a:pt x="76" y="48"/>
                  </a:lnTo>
                  <a:lnTo>
                    <a:pt x="66" y="66"/>
                  </a:lnTo>
                  <a:lnTo>
                    <a:pt x="56" y="83"/>
                  </a:lnTo>
                  <a:lnTo>
                    <a:pt x="47" y="104"/>
                  </a:lnTo>
                  <a:lnTo>
                    <a:pt x="29" y="141"/>
                  </a:lnTo>
                  <a:lnTo>
                    <a:pt x="16" y="182"/>
                  </a:lnTo>
                  <a:lnTo>
                    <a:pt x="10" y="202"/>
                  </a:lnTo>
                  <a:lnTo>
                    <a:pt x="6" y="224"/>
                  </a:lnTo>
                  <a:lnTo>
                    <a:pt x="0" y="270"/>
                  </a:lnTo>
                  <a:lnTo>
                    <a:pt x="0" y="578"/>
                  </a:lnTo>
                  <a:lnTo>
                    <a:pt x="104" y="578"/>
                  </a:lnTo>
                  <a:lnTo>
                    <a:pt x="0" y="578"/>
                  </a:lnTo>
                  <a:lnTo>
                    <a:pt x="0" y="659"/>
                  </a:lnTo>
                  <a:lnTo>
                    <a:pt x="74" y="659"/>
                  </a:lnTo>
                  <a:lnTo>
                    <a:pt x="0" y="659"/>
                  </a:lnTo>
                  <a:lnTo>
                    <a:pt x="0" y="725"/>
                  </a:lnTo>
                  <a:lnTo>
                    <a:pt x="74" y="725"/>
                  </a:lnTo>
                  <a:lnTo>
                    <a:pt x="0" y="725"/>
                  </a:lnTo>
                  <a:lnTo>
                    <a:pt x="0" y="789"/>
                  </a:lnTo>
                  <a:lnTo>
                    <a:pt x="74" y="789"/>
                  </a:lnTo>
                  <a:lnTo>
                    <a:pt x="0" y="789"/>
                  </a:lnTo>
                  <a:lnTo>
                    <a:pt x="0" y="859"/>
                  </a:lnTo>
                  <a:lnTo>
                    <a:pt x="77" y="859"/>
                  </a:lnTo>
                  <a:lnTo>
                    <a:pt x="0" y="859"/>
                  </a:lnTo>
                  <a:lnTo>
                    <a:pt x="0" y="930"/>
                  </a:lnTo>
                  <a:lnTo>
                    <a:pt x="96" y="930"/>
                  </a:lnTo>
                  <a:lnTo>
                    <a:pt x="0" y="930"/>
                  </a:lnTo>
                  <a:lnTo>
                    <a:pt x="0" y="999"/>
                  </a:lnTo>
                  <a:lnTo>
                    <a:pt x="76" y="999"/>
                  </a:lnTo>
                  <a:lnTo>
                    <a:pt x="0" y="999"/>
                  </a:lnTo>
                  <a:lnTo>
                    <a:pt x="0" y="1065"/>
                  </a:lnTo>
                  <a:lnTo>
                    <a:pt x="76" y="1065"/>
                  </a:lnTo>
                  <a:lnTo>
                    <a:pt x="0" y="1065"/>
                  </a:lnTo>
                  <a:lnTo>
                    <a:pt x="0" y="1128"/>
                  </a:lnTo>
                  <a:lnTo>
                    <a:pt x="76" y="1128"/>
                  </a:lnTo>
                  <a:lnTo>
                    <a:pt x="0" y="1128"/>
                  </a:lnTo>
                  <a:lnTo>
                    <a:pt x="0" y="1279"/>
                  </a:lnTo>
                  <a:lnTo>
                    <a:pt x="101" y="1279"/>
                  </a:lnTo>
                  <a:lnTo>
                    <a:pt x="0" y="1279"/>
                  </a:lnTo>
                  <a:lnTo>
                    <a:pt x="0" y="1350"/>
                  </a:lnTo>
                  <a:lnTo>
                    <a:pt x="76" y="1350"/>
                  </a:lnTo>
                  <a:lnTo>
                    <a:pt x="0" y="1350"/>
                  </a:lnTo>
                  <a:lnTo>
                    <a:pt x="0" y="1415"/>
                  </a:lnTo>
                  <a:lnTo>
                    <a:pt x="76" y="1415"/>
                  </a:lnTo>
                  <a:lnTo>
                    <a:pt x="0" y="1415"/>
                  </a:lnTo>
                  <a:lnTo>
                    <a:pt x="0" y="1479"/>
                  </a:lnTo>
                  <a:lnTo>
                    <a:pt x="76" y="1479"/>
                  </a:lnTo>
                  <a:lnTo>
                    <a:pt x="0" y="1479"/>
                  </a:lnTo>
                  <a:lnTo>
                    <a:pt x="0" y="1631"/>
                  </a:lnTo>
                  <a:lnTo>
                    <a:pt x="94" y="1631"/>
                  </a:lnTo>
                  <a:lnTo>
                    <a:pt x="0" y="1631"/>
                  </a:lnTo>
                  <a:lnTo>
                    <a:pt x="0" y="1707"/>
                  </a:lnTo>
                  <a:lnTo>
                    <a:pt x="76" y="1707"/>
                  </a:lnTo>
                  <a:lnTo>
                    <a:pt x="0" y="1707"/>
                  </a:lnTo>
                  <a:lnTo>
                    <a:pt x="0" y="1771"/>
                  </a:lnTo>
                  <a:lnTo>
                    <a:pt x="76" y="1771"/>
                  </a:lnTo>
                  <a:lnTo>
                    <a:pt x="0" y="1771"/>
                  </a:lnTo>
                  <a:lnTo>
                    <a:pt x="0" y="1835"/>
                  </a:lnTo>
                  <a:lnTo>
                    <a:pt x="76" y="1835"/>
                  </a:lnTo>
                  <a:lnTo>
                    <a:pt x="0" y="1835"/>
                  </a:lnTo>
                  <a:lnTo>
                    <a:pt x="0" y="1982"/>
                  </a:lnTo>
                  <a:lnTo>
                    <a:pt x="106" y="1982"/>
                  </a:lnTo>
                  <a:lnTo>
                    <a:pt x="0" y="1982"/>
                  </a:lnTo>
                  <a:lnTo>
                    <a:pt x="0" y="2049"/>
                  </a:lnTo>
                  <a:lnTo>
                    <a:pt x="76" y="2049"/>
                  </a:lnTo>
                  <a:lnTo>
                    <a:pt x="0" y="2049"/>
                  </a:lnTo>
                  <a:lnTo>
                    <a:pt x="0" y="2113"/>
                  </a:lnTo>
                  <a:lnTo>
                    <a:pt x="76" y="2113"/>
                  </a:lnTo>
                  <a:lnTo>
                    <a:pt x="0" y="2113"/>
                  </a:lnTo>
                  <a:lnTo>
                    <a:pt x="0" y="2178"/>
                  </a:lnTo>
                  <a:lnTo>
                    <a:pt x="76" y="2178"/>
                  </a:lnTo>
                  <a:lnTo>
                    <a:pt x="0" y="2178"/>
                  </a:lnTo>
                  <a:lnTo>
                    <a:pt x="0" y="2329"/>
                  </a:lnTo>
                  <a:lnTo>
                    <a:pt x="94" y="2329"/>
                  </a:lnTo>
                  <a:lnTo>
                    <a:pt x="0" y="2329"/>
                  </a:lnTo>
                  <a:lnTo>
                    <a:pt x="0" y="2406"/>
                  </a:lnTo>
                  <a:lnTo>
                    <a:pt x="76" y="2406"/>
                  </a:lnTo>
                  <a:lnTo>
                    <a:pt x="0" y="2406"/>
                  </a:lnTo>
                  <a:lnTo>
                    <a:pt x="0" y="2470"/>
                  </a:lnTo>
                  <a:lnTo>
                    <a:pt x="76" y="2470"/>
                  </a:lnTo>
                  <a:lnTo>
                    <a:pt x="0" y="2470"/>
                  </a:lnTo>
                  <a:lnTo>
                    <a:pt x="0" y="2535"/>
                  </a:lnTo>
                  <a:lnTo>
                    <a:pt x="76" y="2535"/>
                  </a:lnTo>
                  <a:lnTo>
                    <a:pt x="0" y="2535"/>
                  </a:lnTo>
                  <a:lnTo>
                    <a:pt x="0" y="2688"/>
                  </a:lnTo>
                  <a:lnTo>
                    <a:pt x="106" y="2688"/>
                  </a:lnTo>
                  <a:lnTo>
                    <a:pt x="0" y="2688"/>
                  </a:lnTo>
                  <a:lnTo>
                    <a:pt x="0" y="2751"/>
                  </a:lnTo>
                  <a:lnTo>
                    <a:pt x="76" y="2751"/>
                  </a:lnTo>
                  <a:lnTo>
                    <a:pt x="0" y="2751"/>
                  </a:lnTo>
                  <a:lnTo>
                    <a:pt x="0" y="2815"/>
                  </a:lnTo>
                  <a:lnTo>
                    <a:pt x="76" y="2815"/>
                  </a:lnTo>
                  <a:lnTo>
                    <a:pt x="0" y="2815"/>
                  </a:lnTo>
                  <a:lnTo>
                    <a:pt x="0" y="2880"/>
                  </a:lnTo>
                  <a:lnTo>
                    <a:pt x="76" y="2880"/>
                  </a:lnTo>
                  <a:lnTo>
                    <a:pt x="0" y="2880"/>
                  </a:lnTo>
                  <a:lnTo>
                    <a:pt x="0" y="3031"/>
                  </a:lnTo>
                  <a:lnTo>
                    <a:pt x="94" y="3031"/>
                  </a:lnTo>
                  <a:lnTo>
                    <a:pt x="0" y="3031"/>
                  </a:lnTo>
                  <a:lnTo>
                    <a:pt x="0" y="3108"/>
                  </a:lnTo>
                  <a:lnTo>
                    <a:pt x="76" y="3108"/>
                  </a:lnTo>
                  <a:lnTo>
                    <a:pt x="0" y="3108"/>
                  </a:lnTo>
                  <a:lnTo>
                    <a:pt x="0" y="3172"/>
                  </a:lnTo>
                  <a:lnTo>
                    <a:pt x="76" y="3172"/>
                  </a:lnTo>
                  <a:lnTo>
                    <a:pt x="0" y="3172"/>
                  </a:lnTo>
                  <a:lnTo>
                    <a:pt x="0" y="3236"/>
                  </a:lnTo>
                  <a:lnTo>
                    <a:pt x="76" y="3236"/>
                  </a:lnTo>
                  <a:lnTo>
                    <a:pt x="0" y="3236"/>
                  </a:lnTo>
                  <a:lnTo>
                    <a:pt x="0" y="3385"/>
                  </a:lnTo>
                  <a:lnTo>
                    <a:pt x="106" y="3385"/>
                  </a:lnTo>
                  <a:lnTo>
                    <a:pt x="0" y="3385"/>
                  </a:lnTo>
                  <a:lnTo>
                    <a:pt x="0" y="3453"/>
                  </a:lnTo>
                  <a:lnTo>
                    <a:pt x="76" y="3453"/>
                  </a:lnTo>
                  <a:lnTo>
                    <a:pt x="0" y="3453"/>
                  </a:lnTo>
                  <a:lnTo>
                    <a:pt x="0" y="3516"/>
                  </a:lnTo>
                  <a:lnTo>
                    <a:pt x="76" y="3516"/>
                  </a:lnTo>
                  <a:lnTo>
                    <a:pt x="0" y="3516"/>
                  </a:lnTo>
                  <a:lnTo>
                    <a:pt x="0" y="3581"/>
                  </a:lnTo>
                  <a:lnTo>
                    <a:pt x="76" y="3581"/>
                  </a:lnTo>
                  <a:lnTo>
                    <a:pt x="0" y="3581"/>
                  </a:lnTo>
                  <a:lnTo>
                    <a:pt x="0" y="3734"/>
                  </a:lnTo>
                  <a:lnTo>
                    <a:pt x="94" y="3734"/>
                  </a:lnTo>
                  <a:lnTo>
                    <a:pt x="0" y="3734"/>
                  </a:lnTo>
                  <a:lnTo>
                    <a:pt x="0" y="3810"/>
                  </a:lnTo>
                  <a:lnTo>
                    <a:pt x="76" y="3810"/>
                  </a:lnTo>
                  <a:lnTo>
                    <a:pt x="0" y="3810"/>
                  </a:lnTo>
                  <a:lnTo>
                    <a:pt x="0" y="3873"/>
                  </a:lnTo>
                  <a:lnTo>
                    <a:pt x="76" y="3873"/>
                  </a:lnTo>
                  <a:lnTo>
                    <a:pt x="0" y="3873"/>
                  </a:lnTo>
                  <a:lnTo>
                    <a:pt x="0" y="3937"/>
                  </a:lnTo>
                  <a:lnTo>
                    <a:pt x="76" y="3937"/>
                  </a:lnTo>
                  <a:lnTo>
                    <a:pt x="0" y="3937"/>
                  </a:lnTo>
                  <a:lnTo>
                    <a:pt x="0" y="4092"/>
                  </a:lnTo>
                  <a:lnTo>
                    <a:pt x="106" y="4092"/>
                  </a:lnTo>
                  <a:lnTo>
                    <a:pt x="0" y="4092"/>
                  </a:lnTo>
                  <a:lnTo>
                    <a:pt x="0" y="4153"/>
                  </a:lnTo>
                  <a:lnTo>
                    <a:pt x="76" y="4153"/>
                  </a:lnTo>
                  <a:lnTo>
                    <a:pt x="0" y="4153"/>
                  </a:lnTo>
                  <a:lnTo>
                    <a:pt x="0" y="4219"/>
                  </a:lnTo>
                  <a:lnTo>
                    <a:pt x="76" y="4219"/>
                  </a:lnTo>
                  <a:lnTo>
                    <a:pt x="0" y="4219"/>
                  </a:lnTo>
                  <a:lnTo>
                    <a:pt x="0" y="4283"/>
                  </a:lnTo>
                  <a:lnTo>
                    <a:pt x="76" y="4283"/>
                  </a:lnTo>
                  <a:lnTo>
                    <a:pt x="0" y="4283"/>
                  </a:lnTo>
                  <a:lnTo>
                    <a:pt x="0" y="4435"/>
                  </a:lnTo>
                  <a:lnTo>
                    <a:pt x="94" y="4435"/>
                  </a:lnTo>
                  <a:lnTo>
                    <a:pt x="0" y="4435"/>
                  </a:lnTo>
                  <a:lnTo>
                    <a:pt x="0" y="4510"/>
                  </a:lnTo>
                  <a:lnTo>
                    <a:pt x="76" y="4510"/>
                  </a:lnTo>
                  <a:lnTo>
                    <a:pt x="0" y="4510"/>
                  </a:lnTo>
                  <a:lnTo>
                    <a:pt x="0" y="4575"/>
                  </a:lnTo>
                  <a:lnTo>
                    <a:pt x="76" y="4575"/>
                  </a:lnTo>
                  <a:lnTo>
                    <a:pt x="0" y="4575"/>
                  </a:lnTo>
                  <a:lnTo>
                    <a:pt x="0" y="4639"/>
                  </a:lnTo>
                  <a:lnTo>
                    <a:pt x="76" y="4639"/>
                  </a:lnTo>
                  <a:lnTo>
                    <a:pt x="0" y="4639"/>
                  </a:lnTo>
                  <a:lnTo>
                    <a:pt x="0" y="4788"/>
                  </a:lnTo>
                  <a:lnTo>
                    <a:pt x="103" y="4788"/>
                  </a:lnTo>
                  <a:lnTo>
                    <a:pt x="0" y="4788"/>
                  </a:lnTo>
                  <a:lnTo>
                    <a:pt x="0" y="5137"/>
                  </a:lnTo>
                  <a:lnTo>
                    <a:pt x="99" y="5137"/>
                  </a:lnTo>
                  <a:lnTo>
                    <a:pt x="0" y="5137"/>
                  </a:lnTo>
                  <a:lnTo>
                    <a:pt x="0" y="5490"/>
                  </a:lnTo>
                  <a:lnTo>
                    <a:pt x="106" y="5490"/>
                  </a:lnTo>
                  <a:lnTo>
                    <a:pt x="0" y="5490"/>
                  </a:lnTo>
                  <a:lnTo>
                    <a:pt x="0" y="6570"/>
                  </a:lnTo>
                  <a:lnTo>
                    <a:pt x="5" y="6609"/>
                  </a:lnTo>
                  <a:lnTo>
                    <a:pt x="14" y="6649"/>
                  </a:lnTo>
                  <a:lnTo>
                    <a:pt x="25" y="6686"/>
                  </a:lnTo>
                  <a:lnTo>
                    <a:pt x="31" y="6703"/>
                  </a:lnTo>
                  <a:lnTo>
                    <a:pt x="40" y="6721"/>
                  </a:lnTo>
                  <a:lnTo>
                    <a:pt x="40" y="6719"/>
                  </a:lnTo>
                  <a:lnTo>
                    <a:pt x="40" y="6717"/>
                  </a:lnTo>
                  <a:lnTo>
                    <a:pt x="40" y="6715"/>
                  </a:lnTo>
                  <a:lnTo>
                    <a:pt x="38" y="6712"/>
                  </a:lnTo>
                  <a:lnTo>
                    <a:pt x="34" y="6695"/>
                  </a:lnTo>
                  <a:lnTo>
                    <a:pt x="34" y="6667"/>
                  </a:lnTo>
                  <a:lnTo>
                    <a:pt x="48" y="6669"/>
                  </a:lnTo>
                  <a:lnTo>
                    <a:pt x="50" y="6674"/>
                  </a:lnTo>
                  <a:lnTo>
                    <a:pt x="51" y="6682"/>
                  </a:lnTo>
                  <a:lnTo>
                    <a:pt x="53" y="6687"/>
                  </a:lnTo>
                  <a:lnTo>
                    <a:pt x="53" y="6691"/>
                  </a:lnTo>
                  <a:lnTo>
                    <a:pt x="53" y="6694"/>
                  </a:lnTo>
                  <a:lnTo>
                    <a:pt x="54" y="6695"/>
                  </a:lnTo>
                  <a:lnTo>
                    <a:pt x="56" y="6699"/>
                  </a:lnTo>
                  <a:lnTo>
                    <a:pt x="56" y="6702"/>
                  </a:lnTo>
                  <a:lnTo>
                    <a:pt x="56" y="6706"/>
                  </a:lnTo>
                  <a:lnTo>
                    <a:pt x="58" y="6711"/>
                  </a:lnTo>
                  <a:lnTo>
                    <a:pt x="59" y="6715"/>
                  </a:lnTo>
                  <a:lnTo>
                    <a:pt x="59" y="6719"/>
                  </a:lnTo>
                  <a:lnTo>
                    <a:pt x="59" y="6733"/>
                  </a:lnTo>
                  <a:lnTo>
                    <a:pt x="67" y="6735"/>
                  </a:lnTo>
                  <a:lnTo>
                    <a:pt x="67" y="6738"/>
                  </a:lnTo>
                  <a:lnTo>
                    <a:pt x="67" y="6745"/>
                  </a:lnTo>
                  <a:lnTo>
                    <a:pt x="81" y="6746"/>
                  </a:lnTo>
                  <a:lnTo>
                    <a:pt x="81" y="6749"/>
                  </a:lnTo>
                  <a:lnTo>
                    <a:pt x="81" y="6776"/>
                  </a:lnTo>
                  <a:lnTo>
                    <a:pt x="81" y="6778"/>
                  </a:lnTo>
                  <a:lnTo>
                    <a:pt x="77" y="6782"/>
                  </a:lnTo>
                  <a:lnTo>
                    <a:pt x="76" y="6786"/>
                  </a:lnTo>
                  <a:lnTo>
                    <a:pt x="76" y="6787"/>
                  </a:lnTo>
                  <a:lnTo>
                    <a:pt x="80" y="6793"/>
                  </a:lnTo>
                  <a:lnTo>
                    <a:pt x="138" y="6688"/>
                  </a:lnTo>
                  <a:lnTo>
                    <a:pt x="80" y="6793"/>
                  </a:lnTo>
                  <a:lnTo>
                    <a:pt x="81" y="6795"/>
                  </a:lnTo>
                  <a:lnTo>
                    <a:pt x="91" y="6777"/>
                  </a:lnTo>
                  <a:lnTo>
                    <a:pt x="101" y="6763"/>
                  </a:lnTo>
                  <a:lnTo>
                    <a:pt x="112" y="6751"/>
                  </a:lnTo>
                  <a:lnTo>
                    <a:pt x="124" y="6742"/>
                  </a:lnTo>
                  <a:lnTo>
                    <a:pt x="124" y="6741"/>
                  </a:lnTo>
                  <a:lnTo>
                    <a:pt x="124" y="6728"/>
                  </a:lnTo>
                  <a:lnTo>
                    <a:pt x="126" y="6722"/>
                  </a:lnTo>
                  <a:lnTo>
                    <a:pt x="127" y="6718"/>
                  </a:lnTo>
                  <a:lnTo>
                    <a:pt x="127" y="6715"/>
                  </a:lnTo>
                  <a:lnTo>
                    <a:pt x="127" y="6713"/>
                  </a:lnTo>
                  <a:lnTo>
                    <a:pt x="138" y="6714"/>
                  </a:lnTo>
                  <a:lnTo>
                    <a:pt x="138" y="497"/>
                  </a:lnTo>
                  <a:lnTo>
                    <a:pt x="131" y="481"/>
                  </a:lnTo>
                  <a:lnTo>
                    <a:pt x="128" y="464"/>
                  </a:lnTo>
                  <a:lnTo>
                    <a:pt x="126" y="446"/>
                  </a:lnTo>
                  <a:lnTo>
                    <a:pt x="126" y="427"/>
                  </a:lnTo>
                  <a:close/>
                  <a:moveTo>
                    <a:pt x="1" y="1198"/>
                  </a:moveTo>
                  <a:lnTo>
                    <a:pt x="78" y="1198"/>
                  </a:lnTo>
                  <a:lnTo>
                    <a:pt x="1" y="1198"/>
                  </a:lnTo>
                  <a:close/>
                  <a:moveTo>
                    <a:pt x="1" y="1550"/>
                  </a:moveTo>
                  <a:lnTo>
                    <a:pt x="78" y="1550"/>
                  </a:lnTo>
                  <a:lnTo>
                    <a:pt x="1" y="1550"/>
                  </a:lnTo>
                  <a:close/>
                  <a:moveTo>
                    <a:pt x="78" y="1906"/>
                  </a:moveTo>
                  <a:lnTo>
                    <a:pt x="1" y="1906"/>
                  </a:lnTo>
                  <a:lnTo>
                    <a:pt x="78" y="1906"/>
                  </a:lnTo>
                  <a:close/>
                  <a:moveTo>
                    <a:pt x="78" y="2248"/>
                  </a:moveTo>
                  <a:lnTo>
                    <a:pt x="1" y="2248"/>
                  </a:lnTo>
                  <a:lnTo>
                    <a:pt x="78" y="2248"/>
                  </a:lnTo>
                  <a:close/>
                  <a:moveTo>
                    <a:pt x="1" y="2604"/>
                  </a:moveTo>
                  <a:lnTo>
                    <a:pt x="78" y="2604"/>
                  </a:lnTo>
                  <a:lnTo>
                    <a:pt x="1" y="2604"/>
                  </a:lnTo>
                  <a:close/>
                  <a:moveTo>
                    <a:pt x="1" y="2949"/>
                  </a:moveTo>
                  <a:lnTo>
                    <a:pt x="78" y="2949"/>
                  </a:lnTo>
                  <a:lnTo>
                    <a:pt x="1" y="2949"/>
                  </a:lnTo>
                  <a:close/>
                  <a:moveTo>
                    <a:pt x="78" y="3306"/>
                  </a:moveTo>
                  <a:lnTo>
                    <a:pt x="1" y="3306"/>
                  </a:lnTo>
                  <a:lnTo>
                    <a:pt x="78" y="3306"/>
                  </a:lnTo>
                  <a:close/>
                  <a:moveTo>
                    <a:pt x="78" y="3651"/>
                  </a:moveTo>
                  <a:lnTo>
                    <a:pt x="1" y="3651"/>
                  </a:lnTo>
                  <a:lnTo>
                    <a:pt x="78" y="3651"/>
                  </a:lnTo>
                  <a:close/>
                  <a:moveTo>
                    <a:pt x="1" y="4008"/>
                  </a:moveTo>
                  <a:lnTo>
                    <a:pt x="78" y="4008"/>
                  </a:lnTo>
                  <a:lnTo>
                    <a:pt x="1" y="4008"/>
                  </a:lnTo>
                  <a:close/>
                  <a:moveTo>
                    <a:pt x="1" y="4354"/>
                  </a:moveTo>
                  <a:lnTo>
                    <a:pt x="78" y="4354"/>
                  </a:lnTo>
                  <a:lnTo>
                    <a:pt x="1" y="4354"/>
                  </a:lnTo>
                  <a:close/>
                  <a:moveTo>
                    <a:pt x="4" y="4921"/>
                  </a:moveTo>
                  <a:lnTo>
                    <a:pt x="81" y="4921"/>
                  </a:lnTo>
                  <a:lnTo>
                    <a:pt x="4" y="4921"/>
                  </a:lnTo>
                  <a:close/>
                  <a:moveTo>
                    <a:pt x="4" y="4984"/>
                  </a:moveTo>
                  <a:lnTo>
                    <a:pt x="81" y="4984"/>
                  </a:lnTo>
                  <a:lnTo>
                    <a:pt x="4" y="4984"/>
                  </a:lnTo>
                  <a:close/>
                  <a:moveTo>
                    <a:pt x="4" y="4855"/>
                  </a:moveTo>
                  <a:lnTo>
                    <a:pt x="81" y="4855"/>
                  </a:lnTo>
                  <a:lnTo>
                    <a:pt x="4" y="4855"/>
                  </a:lnTo>
                  <a:close/>
                  <a:moveTo>
                    <a:pt x="78" y="4709"/>
                  </a:moveTo>
                  <a:lnTo>
                    <a:pt x="1" y="4709"/>
                  </a:lnTo>
                  <a:lnTo>
                    <a:pt x="78" y="4709"/>
                  </a:lnTo>
                  <a:close/>
                  <a:moveTo>
                    <a:pt x="7" y="5055"/>
                  </a:moveTo>
                  <a:lnTo>
                    <a:pt x="84" y="5055"/>
                  </a:lnTo>
                  <a:lnTo>
                    <a:pt x="7" y="5055"/>
                  </a:lnTo>
                  <a:close/>
                  <a:moveTo>
                    <a:pt x="4" y="5212"/>
                  </a:moveTo>
                  <a:lnTo>
                    <a:pt x="81" y="5212"/>
                  </a:lnTo>
                  <a:lnTo>
                    <a:pt x="4" y="5212"/>
                  </a:lnTo>
                  <a:close/>
                  <a:moveTo>
                    <a:pt x="7" y="5411"/>
                  </a:moveTo>
                  <a:lnTo>
                    <a:pt x="84" y="5411"/>
                  </a:lnTo>
                  <a:lnTo>
                    <a:pt x="7" y="5411"/>
                  </a:lnTo>
                  <a:close/>
                  <a:moveTo>
                    <a:pt x="4" y="5340"/>
                  </a:moveTo>
                  <a:lnTo>
                    <a:pt x="81" y="5340"/>
                  </a:lnTo>
                  <a:lnTo>
                    <a:pt x="4" y="5340"/>
                  </a:lnTo>
                  <a:close/>
                  <a:moveTo>
                    <a:pt x="81" y="5277"/>
                  </a:moveTo>
                  <a:lnTo>
                    <a:pt x="4" y="5277"/>
                  </a:lnTo>
                  <a:lnTo>
                    <a:pt x="81" y="5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8" name="任意多边形 168992"/>
            <p:cNvSpPr>
              <a:spLocks noChangeArrowheads="1"/>
            </p:cNvSpPr>
            <p:nvPr/>
          </p:nvSpPr>
          <p:spPr bwMode="auto">
            <a:xfrm rot="5400000">
              <a:off x="3467" y="-713"/>
              <a:ext cx="13" cy="4346"/>
            </a:xfrm>
            <a:custGeom>
              <a:avLst/>
              <a:gdLst>
                <a:gd name="T0" fmla="*/ 6 w 6"/>
                <a:gd name="T1" fmla="*/ 10 h 6309"/>
                <a:gd name="T2" fmla="*/ 0 w 6"/>
                <a:gd name="T3" fmla="*/ 0 h 6309"/>
                <a:gd name="T4" fmla="*/ 0 w 6"/>
                <a:gd name="T5" fmla="*/ 6301 h 6309"/>
                <a:gd name="T6" fmla="*/ 6 w 6"/>
                <a:gd name="T7" fmla="*/ 6309 h 6309"/>
                <a:gd name="T8" fmla="*/ 6 w 6"/>
                <a:gd name="T9" fmla="*/ 10 h 6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09">
                  <a:moveTo>
                    <a:pt x="6" y="10"/>
                  </a:moveTo>
                  <a:lnTo>
                    <a:pt x="0" y="0"/>
                  </a:lnTo>
                  <a:lnTo>
                    <a:pt x="0" y="6301"/>
                  </a:lnTo>
                  <a:lnTo>
                    <a:pt x="6" y="630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59" name="任意多边形 168993"/>
            <p:cNvSpPr>
              <a:spLocks noChangeArrowheads="1"/>
            </p:cNvSpPr>
            <p:nvPr/>
          </p:nvSpPr>
          <p:spPr bwMode="auto">
            <a:xfrm rot="5400000">
              <a:off x="3273" y="-774"/>
              <a:ext cx="126" cy="4605"/>
            </a:xfrm>
            <a:custGeom>
              <a:avLst/>
              <a:gdLst>
                <a:gd name="T0" fmla="*/ 14 w 66"/>
                <a:gd name="T1" fmla="*/ 26 h 6686"/>
                <a:gd name="T2" fmla="*/ 6 w 66"/>
                <a:gd name="T3" fmla="*/ 11 h 6686"/>
                <a:gd name="T4" fmla="*/ 0 w 66"/>
                <a:gd name="T5" fmla="*/ 0 h 6686"/>
                <a:gd name="T6" fmla="*/ 0 w 66"/>
                <a:gd name="T7" fmla="*/ 6299 h 6686"/>
                <a:gd name="T8" fmla="*/ 13 w 66"/>
                <a:gd name="T9" fmla="*/ 6318 h 6686"/>
                <a:gd name="T10" fmla="*/ 0 w 66"/>
                <a:gd name="T11" fmla="*/ 6299 h 6686"/>
                <a:gd name="T12" fmla="*/ 0 w 66"/>
                <a:gd name="T13" fmla="*/ 6337 h 6686"/>
                <a:gd name="T14" fmla="*/ 21 w 66"/>
                <a:gd name="T15" fmla="*/ 6323 h 6686"/>
                <a:gd name="T16" fmla="*/ 0 w 66"/>
                <a:gd name="T17" fmla="*/ 6337 h 6686"/>
                <a:gd name="T18" fmla="*/ 0 w 66"/>
                <a:gd name="T19" fmla="*/ 6686 h 6686"/>
                <a:gd name="T20" fmla="*/ 14 w 66"/>
                <a:gd name="T21" fmla="*/ 6659 h 6686"/>
                <a:gd name="T22" fmla="*/ 22 w 66"/>
                <a:gd name="T23" fmla="*/ 6636 h 6686"/>
                <a:gd name="T24" fmla="*/ 26 w 66"/>
                <a:gd name="T25" fmla="*/ 6625 h 6686"/>
                <a:gd name="T26" fmla="*/ 31 w 66"/>
                <a:gd name="T27" fmla="*/ 6615 h 6686"/>
                <a:gd name="T28" fmla="*/ 34 w 66"/>
                <a:gd name="T29" fmla="*/ 6603 h 6686"/>
                <a:gd name="T30" fmla="*/ 38 w 66"/>
                <a:gd name="T31" fmla="*/ 6592 h 6686"/>
                <a:gd name="T32" fmla="*/ 46 w 66"/>
                <a:gd name="T33" fmla="*/ 6570 h 6686"/>
                <a:gd name="T34" fmla="*/ 50 w 66"/>
                <a:gd name="T35" fmla="*/ 6548 h 6686"/>
                <a:gd name="T36" fmla="*/ 54 w 66"/>
                <a:gd name="T37" fmla="*/ 6528 h 6686"/>
                <a:gd name="T38" fmla="*/ 57 w 66"/>
                <a:gd name="T39" fmla="*/ 6506 h 6686"/>
                <a:gd name="T40" fmla="*/ 61 w 66"/>
                <a:gd name="T41" fmla="*/ 6485 h 6686"/>
                <a:gd name="T42" fmla="*/ 62 w 66"/>
                <a:gd name="T43" fmla="*/ 6462 h 6686"/>
                <a:gd name="T44" fmla="*/ 64 w 66"/>
                <a:gd name="T45" fmla="*/ 6440 h 6686"/>
                <a:gd name="T46" fmla="*/ 64 w 66"/>
                <a:gd name="T47" fmla="*/ 6428 h 6686"/>
                <a:gd name="T48" fmla="*/ 64 w 66"/>
                <a:gd name="T49" fmla="*/ 6422 h 6686"/>
                <a:gd name="T50" fmla="*/ 64 w 66"/>
                <a:gd name="T51" fmla="*/ 6419 h 6686"/>
                <a:gd name="T52" fmla="*/ 65 w 66"/>
                <a:gd name="T53" fmla="*/ 6417 h 6686"/>
                <a:gd name="T54" fmla="*/ 65 w 66"/>
                <a:gd name="T55" fmla="*/ 6405 h 6686"/>
                <a:gd name="T56" fmla="*/ 65 w 66"/>
                <a:gd name="T57" fmla="*/ 6399 h 6686"/>
                <a:gd name="T58" fmla="*/ 65 w 66"/>
                <a:gd name="T59" fmla="*/ 6396 h 6686"/>
                <a:gd name="T60" fmla="*/ 66 w 66"/>
                <a:gd name="T61" fmla="*/ 6394 h 6686"/>
                <a:gd name="T62" fmla="*/ 66 w 66"/>
                <a:gd name="T63" fmla="*/ 290 h 6686"/>
                <a:gd name="T64" fmla="*/ 65 w 66"/>
                <a:gd name="T65" fmla="*/ 251 h 6686"/>
                <a:gd name="T66" fmla="*/ 62 w 66"/>
                <a:gd name="T67" fmla="*/ 214 h 6686"/>
                <a:gd name="T68" fmla="*/ 58 w 66"/>
                <a:gd name="T69" fmla="*/ 179 h 6686"/>
                <a:gd name="T70" fmla="*/ 53 w 66"/>
                <a:gd name="T71" fmla="*/ 146 h 6686"/>
                <a:gd name="T72" fmla="*/ 45 w 66"/>
                <a:gd name="T73" fmla="*/ 113 h 6686"/>
                <a:gd name="T74" fmla="*/ 35 w 66"/>
                <a:gd name="T75" fmla="*/ 83 h 6686"/>
                <a:gd name="T76" fmla="*/ 25 w 66"/>
                <a:gd name="T77" fmla="*/ 53 h 6686"/>
                <a:gd name="T78" fmla="*/ 14 w 66"/>
                <a:gd name="T79" fmla="*/ 26 h 6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6686">
                  <a:moveTo>
                    <a:pt x="14" y="26"/>
                  </a:moveTo>
                  <a:lnTo>
                    <a:pt x="6" y="11"/>
                  </a:lnTo>
                  <a:lnTo>
                    <a:pt x="0" y="0"/>
                  </a:lnTo>
                  <a:lnTo>
                    <a:pt x="0" y="6299"/>
                  </a:lnTo>
                  <a:lnTo>
                    <a:pt x="13" y="6318"/>
                  </a:lnTo>
                  <a:lnTo>
                    <a:pt x="0" y="6299"/>
                  </a:lnTo>
                  <a:lnTo>
                    <a:pt x="0" y="6337"/>
                  </a:lnTo>
                  <a:lnTo>
                    <a:pt x="21" y="6323"/>
                  </a:lnTo>
                  <a:lnTo>
                    <a:pt x="0" y="6337"/>
                  </a:lnTo>
                  <a:lnTo>
                    <a:pt x="0" y="6686"/>
                  </a:lnTo>
                  <a:lnTo>
                    <a:pt x="14" y="6659"/>
                  </a:lnTo>
                  <a:lnTo>
                    <a:pt x="22" y="6636"/>
                  </a:lnTo>
                  <a:lnTo>
                    <a:pt x="26" y="6625"/>
                  </a:lnTo>
                  <a:lnTo>
                    <a:pt x="31" y="6615"/>
                  </a:lnTo>
                  <a:lnTo>
                    <a:pt x="34" y="6603"/>
                  </a:lnTo>
                  <a:lnTo>
                    <a:pt x="38" y="6592"/>
                  </a:lnTo>
                  <a:lnTo>
                    <a:pt x="46" y="6570"/>
                  </a:lnTo>
                  <a:lnTo>
                    <a:pt x="50" y="6548"/>
                  </a:lnTo>
                  <a:lnTo>
                    <a:pt x="54" y="6528"/>
                  </a:lnTo>
                  <a:lnTo>
                    <a:pt x="57" y="6506"/>
                  </a:lnTo>
                  <a:lnTo>
                    <a:pt x="61" y="6485"/>
                  </a:lnTo>
                  <a:lnTo>
                    <a:pt x="62" y="6462"/>
                  </a:lnTo>
                  <a:lnTo>
                    <a:pt x="64" y="6440"/>
                  </a:lnTo>
                  <a:lnTo>
                    <a:pt x="64" y="6428"/>
                  </a:lnTo>
                  <a:lnTo>
                    <a:pt x="64" y="6422"/>
                  </a:lnTo>
                  <a:lnTo>
                    <a:pt x="64" y="6419"/>
                  </a:lnTo>
                  <a:lnTo>
                    <a:pt x="65" y="6417"/>
                  </a:lnTo>
                  <a:lnTo>
                    <a:pt x="65" y="6405"/>
                  </a:lnTo>
                  <a:lnTo>
                    <a:pt x="65" y="6399"/>
                  </a:lnTo>
                  <a:lnTo>
                    <a:pt x="65" y="6396"/>
                  </a:lnTo>
                  <a:lnTo>
                    <a:pt x="66" y="6394"/>
                  </a:lnTo>
                  <a:lnTo>
                    <a:pt x="66" y="290"/>
                  </a:lnTo>
                  <a:lnTo>
                    <a:pt x="65" y="251"/>
                  </a:lnTo>
                  <a:lnTo>
                    <a:pt x="62" y="214"/>
                  </a:lnTo>
                  <a:lnTo>
                    <a:pt x="58" y="179"/>
                  </a:lnTo>
                  <a:lnTo>
                    <a:pt x="53" y="146"/>
                  </a:lnTo>
                  <a:lnTo>
                    <a:pt x="45" y="113"/>
                  </a:lnTo>
                  <a:lnTo>
                    <a:pt x="35" y="83"/>
                  </a:lnTo>
                  <a:lnTo>
                    <a:pt x="25" y="53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0" name="任意多边形 168994"/>
            <p:cNvSpPr>
              <a:spLocks noChangeArrowheads="1"/>
            </p:cNvSpPr>
            <p:nvPr/>
          </p:nvSpPr>
          <p:spPr bwMode="auto">
            <a:xfrm rot="5400000">
              <a:off x="1281" y="1442"/>
              <a:ext cx="13" cy="34"/>
            </a:xfrm>
            <a:custGeom>
              <a:avLst/>
              <a:gdLst>
                <a:gd name="T0" fmla="*/ 6 w 6"/>
                <a:gd name="T1" fmla="*/ 8 h 51"/>
                <a:gd name="T2" fmla="*/ 0 w 6"/>
                <a:gd name="T3" fmla="*/ 0 h 51"/>
                <a:gd name="T4" fmla="*/ 0 w 6"/>
                <a:gd name="T5" fmla="*/ 51 h 51"/>
                <a:gd name="T6" fmla="*/ 6 w 6"/>
                <a:gd name="T7" fmla="*/ 46 h 51"/>
                <a:gd name="T8" fmla="*/ 6 w 6"/>
                <a:gd name="T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1">
                  <a:moveTo>
                    <a:pt x="6" y="8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6" y="4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1" name="任意多边形 168995"/>
            <p:cNvSpPr>
              <a:spLocks noChangeArrowheads="1"/>
            </p:cNvSpPr>
            <p:nvPr/>
          </p:nvSpPr>
          <p:spPr bwMode="auto">
            <a:xfrm rot="5400000">
              <a:off x="1284" y="1425"/>
              <a:ext cx="11" cy="44"/>
            </a:xfrm>
            <a:custGeom>
              <a:avLst/>
              <a:gdLst>
                <a:gd name="T0" fmla="*/ 6 w 6"/>
                <a:gd name="T1" fmla="*/ 8 h 62"/>
                <a:gd name="T2" fmla="*/ 0 w 6"/>
                <a:gd name="T3" fmla="*/ 0 h 62"/>
                <a:gd name="T4" fmla="*/ 0 w 6"/>
                <a:gd name="T5" fmla="*/ 62 h 62"/>
                <a:gd name="T6" fmla="*/ 6 w 6"/>
                <a:gd name="T7" fmla="*/ 59 h 62"/>
                <a:gd name="T8" fmla="*/ 6 w 6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2">
                  <a:moveTo>
                    <a:pt x="6" y="8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6" y="59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2" name="任意多边形 168996"/>
            <p:cNvSpPr>
              <a:spLocks noChangeArrowheads="1"/>
            </p:cNvSpPr>
            <p:nvPr/>
          </p:nvSpPr>
          <p:spPr bwMode="auto">
            <a:xfrm rot="5400000">
              <a:off x="1287" y="1412"/>
              <a:ext cx="10" cy="50"/>
            </a:xfrm>
            <a:custGeom>
              <a:avLst/>
              <a:gdLst>
                <a:gd name="T0" fmla="*/ 5 w 5"/>
                <a:gd name="T1" fmla="*/ 7 h 72"/>
                <a:gd name="T2" fmla="*/ 0 w 5"/>
                <a:gd name="T3" fmla="*/ 0 h 72"/>
                <a:gd name="T4" fmla="*/ 0 w 5"/>
                <a:gd name="T5" fmla="*/ 72 h 72"/>
                <a:gd name="T6" fmla="*/ 5 w 5"/>
                <a:gd name="T7" fmla="*/ 69 h 72"/>
                <a:gd name="T8" fmla="*/ 5 w 5"/>
                <a:gd name="T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2">
                  <a:moveTo>
                    <a:pt x="5" y="7"/>
                  </a:moveTo>
                  <a:lnTo>
                    <a:pt x="0" y="0"/>
                  </a:lnTo>
                  <a:lnTo>
                    <a:pt x="0" y="72"/>
                  </a:lnTo>
                  <a:lnTo>
                    <a:pt x="5" y="6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3" name="任意多边形 168997"/>
            <p:cNvSpPr>
              <a:spLocks noChangeArrowheads="1"/>
            </p:cNvSpPr>
            <p:nvPr/>
          </p:nvSpPr>
          <p:spPr bwMode="auto">
            <a:xfrm rot="5400000">
              <a:off x="1285" y="1397"/>
              <a:ext cx="13" cy="56"/>
            </a:xfrm>
            <a:custGeom>
              <a:avLst/>
              <a:gdLst>
                <a:gd name="T0" fmla="*/ 5 w 5"/>
                <a:gd name="T1" fmla="*/ 6 h 83"/>
                <a:gd name="T2" fmla="*/ 0 w 5"/>
                <a:gd name="T3" fmla="*/ 0 h 83"/>
                <a:gd name="T4" fmla="*/ 0 w 5"/>
                <a:gd name="T5" fmla="*/ 83 h 83"/>
                <a:gd name="T6" fmla="*/ 5 w 5"/>
                <a:gd name="T7" fmla="*/ 78 h 83"/>
                <a:gd name="T8" fmla="*/ 5 w 5"/>
                <a:gd name="T9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3">
                  <a:moveTo>
                    <a:pt x="5" y="6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5" y="78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4" name="任意多边形 168998"/>
            <p:cNvSpPr>
              <a:spLocks noChangeArrowheads="1"/>
            </p:cNvSpPr>
            <p:nvPr/>
          </p:nvSpPr>
          <p:spPr bwMode="auto">
            <a:xfrm rot="5400000">
              <a:off x="1290" y="1385"/>
              <a:ext cx="5" cy="62"/>
            </a:xfrm>
            <a:custGeom>
              <a:avLst/>
              <a:gdLst>
                <a:gd name="T0" fmla="*/ 5 w 5"/>
                <a:gd name="T1" fmla="*/ 6 h 92"/>
                <a:gd name="T2" fmla="*/ 0 w 5"/>
                <a:gd name="T3" fmla="*/ 0 h 92"/>
                <a:gd name="T4" fmla="*/ 0 w 5"/>
                <a:gd name="T5" fmla="*/ 92 h 92"/>
                <a:gd name="T6" fmla="*/ 5 w 5"/>
                <a:gd name="T7" fmla="*/ 89 h 92"/>
                <a:gd name="T8" fmla="*/ 5 w 5"/>
                <a:gd name="T9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2">
                  <a:moveTo>
                    <a:pt x="5" y="6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5" y="8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5" name="任意多边形 168999"/>
            <p:cNvSpPr>
              <a:spLocks noChangeArrowheads="1"/>
            </p:cNvSpPr>
            <p:nvPr/>
          </p:nvSpPr>
          <p:spPr bwMode="auto">
            <a:xfrm rot="5400000">
              <a:off x="1287" y="1371"/>
              <a:ext cx="13" cy="72"/>
            </a:xfrm>
            <a:custGeom>
              <a:avLst/>
              <a:gdLst>
                <a:gd name="T0" fmla="*/ 6 w 6"/>
                <a:gd name="T1" fmla="*/ 7 h 103"/>
                <a:gd name="T2" fmla="*/ 0 w 6"/>
                <a:gd name="T3" fmla="*/ 0 h 103"/>
                <a:gd name="T4" fmla="*/ 0 w 6"/>
                <a:gd name="T5" fmla="*/ 103 h 103"/>
                <a:gd name="T6" fmla="*/ 6 w 6"/>
                <a:gd name="T7" fmla="*/ 99 h 103"/>
                <a:gd name="T8" fmla="*/ 6 w 6"/>
                <a:gd name="T9" fmla="*/ 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3">
                  <a:moveTo>
                    <a:pt x="6" y="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6" y="99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6" name="任意多边形 169000"/>
            <p:cNvSpPr>
              <a:spLocks noChangeArrowheads="1"/>
            </p:cNvSpPr>
            <p:nvPr/>
          </p:nvSpPr>
          <p:spPr bwMode="auto">
            <a:xfrm rot="5400000">
              <a:off x="1130" y="1282"/>
              <a:ext cx="13" cy="250"/>
            </a:xfrm>
            <a:custGeom>
              <a:avLst/>
              <a:gdLst>
                <a:gd name="T0" fmla="*/ 6 w 6"/>
                <a:gd name="T1" fmla="*/ 0 h 362"/>
                <a:gd name="T2" fmla="*/ 0 w 6"/>
                <a:gd name="T3" fmla="*/ 4 h 362"/>
                <a:gd name="T4" fmla="*/ 0 w 6"/>
                <a:gd name="T5" fmla="*/ 352 h 362"/>
                <a:gd name="T6" fmla="*/ 6 w 6"/>
                <a:gd name="T7" fmla="*/ 362 h 362"/>
                <a:gd name="T8" fmla="*/ 6 w 6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2">
                  <a:moveTo>
                    <a:pt x="6" y="0"/>
                  </a:moveTo>
                  <a:lnTo>
                    <a:pt x="0" y="4"/>
                  </a:lnTo>
                  <a:lnTo>
                    <a:pt x="0" y="352"/>
                  </a:lnTo>
                  <a:lnTo>
                    <a:pt x="6" y="36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7" name="任意多边形 169001"/>
            <p:cNvSpPr>
              <a:spLocks noChangeArrowheads="1"/>
            </p:cNvSpPr>
            <p:nvPr/>
          </p:nvSpPr>
          <p:spPr bwMode="auto">
            <a:xfrm rot="5400000">
              <a:off x="1134" y="1289"/>
              <a:ext cx="5" cy="254"/>
            </a:xfrm>
            <a:custGeom>
              <a:avLst/>
              <a:gdLst>
                <a:gd name="T0" fmla="*/ 5 w 5"/>
                <a:gd name="T1" fmla="*/ 0 h 369"/>
                <a:gd name="T2" fmla="*/ 0 w 5"/>
                <a:gd name="T3" fmla="*/ 3 h 369"/>
                <a:gd name="T4" fmla="*/ 0 w 5"/>
                <a:gd name="T5" fmla="*/ 365 h 369"/>
                <a:gd name="T6" fmla="*/ 2 w 5"/>
                <a:gd name="T7" fmla="*/ 369 h 369"/>
                <a:gd name="T8" fmla="*/ 5 w 5"/>
                <a:gd name="T9" fmla="*/ 365 h 369"/>
                <a:gd name="T10" fmla="*/ 5 w 5"/>
                <a:gd name="T1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69">
                  <a:moveTo>
                    <a:pt x="5" y="0"/>
                  </a:moveTo>
                  <a:lnTo>
                    <a:pt x="0" y="3"/>
                  </a:lnTo>
                  <a:lnTo>
                    <a:pt x="0" y="365"/>
                  </a:lnTo>
                  <a:lnTo>
                    <a:pt x="2" y="369"/>
                  </a:lnTo>
                  <a:lnTo>
                    <a:pt x="5" y="3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8" name="任意多边形 169002"/>
            <p:cNvSpPr>
              <a:spLocks noChangeArrowheads="1"/>
            </p:cNvSpPr>
            <p:nvPr/>
          </p:nvSpPr>
          <p:spPr bwMode="auto">
            <a:xfrm rot="5400000">
              <a:off x="1132" y="1298"/>
              <a:ext cx="13" cy="254"/>
            </a:xfrm>
            <a:custGeom>
              <a:avLst/>
              <a:gdLst>
                <a:gd name="T0" fmla="*/ 5 w 5"/>
                <a:gd name="T1" fmla="*/ 0 h 370"/>
                <a:gd name="T2" fmla="*/ 0 w 5"/>
                <a:gd name="T3" fmla="*/ 5 h 370"/>
                <a:gd name="T4" fmla="*/ 0 w 5"/>
                <a:gd name="T5" fmla="*/ 370 h 370"/>
                <a:gd name="T6" fmla="*/ 5 w 5"/>
                <a:gd name="T7" fmla="*/ 364 h 370"/>
                <a:gd name="T8" fmla="*/ 5 w 5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70">
                  <a:moveTo>
                    <a:pt x="5" y="0"/>
                  </a:moveTo>
                  <a:lnTo>
                    <a:pt x="0" y="5"/>
                  </a:lnTo>
                  <a:lnTo>
                    <a:pt x="0" y="370"/>
                  </a:lnTo>
                  <a:lnTo>
                    <a:pt x="5" y="36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9" name="任意多边形 169003"/>
            <p:cNvSpPr>
              <a:spLocks noChangeArrowheads="1"/>
            </p:cNvSpPr>
            <p:nvPr/>
          </p:nvSpPr>
          <p:spPr bwMode="auto">
            <a:xfrm rot="5400000">
              <a:off x="1138" y="1311"/>
              <a:ext cx="10" cy="252"/>
            </a:xfrm>
            <a:custGeom>
              <a:avLst/>
              <a:gdLst>
                <a:gd name="T0" fmla="*/ 5 w 5"/>
                <a:gd name="T1" fmla="*/ 0 h 367"/>
                <a:gd name="T2" fmla="*/ 0 w 5"/>
                <a:gd name="T3" fmla="*/ 3 h 367"/>
                <a:gd name="T4" fmla="*/ 0 w 5"/>
                <a:gd name="T5" fmla="*/ 367 h 367"/>
                <a:gd name="T6" fmla="*/ 2 w 5"/>
                <a:gd name="T7" fmla="*/ 362 h 367"/>
                <a:gd name="T8" fmla="*/ 5 w 5"/>
                <a:gd name="T9" fmla="*/ 359 h 367"/>
                <a:gd name="T10" fmla="*/ 5 w 5"/>
                <a:gd name="T11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67">
                  <a:moveTo>
                    <a:pt x="5" y="0"/>
                  </a:moveTo>
                  <a:lnTo>
                    <a:pt x="0" y="3"/>
                  </a:lnTo>
                  <a:lnTo>
                    <a:pt x="0" y="367"/>
                  </a:lnTo>
                  <a:lnTo>
                    <a:pt x="2" y="362"/>
                  </a:lnTo>
                  <a:lnTo>
                    <a:pt x="5" y="35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0" name="任意多边形 169004"/>
            <p:cNvSpPr>
              <a:spLocks noChangeArrowheads="1"/>
            </p:cNvSpPr>
            <p:nvPr/>
          </p:nvSpPr>
          <p:spPr bwMode="auto">
            <a:xfrm rot="5400000">
              <a:off x="1140" y="1322"/>
              <a:ext cx="11" cy="249"/>
            </a:xfrm>
            <a:custGeom>
              <a:avLst/>
              <a:gdLst>
                <a:gd name="T0" fmla="*/ 6 w 6"/>
                <a:gd name="T1" fmla="*/ 0 h 362"/>
                <a:gd name="T2" fmla="*/ 0 w 6"/>
                <a:gd name="T3" fmla="*/ 3 h 362"/>
                <a:gd name="T4" fmla="*/ 0 w 6"/>
                <a:gd name="T5" fmla="*/ 362 h 362"/>
                <a:gd name="T6" fmla="*/ 6 w 6"/>
                <a:gd name="T7" fmla="*/ 353 h 362"/>
                <a:gd name="T8" fmla="*/ 6 w 6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2">
                  <a:moveTo>
                    <a:pt x="6" y="0"/>
                  </a:moveTo>
                  <a:lnTo>
                    <a:pt x="0" y="3"/>
                  </a:lnTo>
                  <a:lnTo>
                    <a:pt x="0" y="362"/>
                  </a:lnTo>
                  <a:lnTo>
                    <a:pt x="6" y="35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1" name="任意多边形 169005"/>
            <p:cNvSpPr>
              <a:spLocks noChangeArrowheads="1"/>
            </p:cNvSpPr>
            <p:nvPr/>
          </p:nvSpPr>
          <p:spPr bwMode="auto">
            <a:xfrm rot="5400000">
              <a:off x="1145" y="1336"/>
              <a:ext cx="13" cy="246"/>
            </a:xfrm>
            <a:custGeom>
              <a:avLst/>
              <a:gdLst>
                <a:gd name="T0" fmla="*/ 6 w 6"/>
                <a:gd name="T1" fmla="*/ 0 h 358"/>
                <a:gd name="T2" fmla="*/ 0 w 6"/>
                <a:gd name="T3" fmla="*/ 5 h 358"/>
                <a:gd name="T4" fmla="*/ 0 w 6"/>
                <a:gd name="T5" fmla="*/ 358 h 358"/>
                <a:gd name="T6" fmla="*/ 6 w 6"/>
                <a:gd name="T7" fmla="*/ 349 h 358"/>
                <a:gd name="T8" fmla="*/ 6 w 6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58">
                  <a:moveTo>
                    <a:pt x="6" y="0"/>
                  </a:moveTo>
                  <a:lnTo>
                    <a:pt x="0" y="5"/>
                  </a:lnTo>
                  <a:lnTo>
                    <a:pt x="0" y="358"/>
                  </a:lnTo>
                  <a:lnTo>
                    <a:pt x="6" y="3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2" name="任意多边形 169006"/>
            <p:cNvSpPr>
              <a:spLocks noChangeArrowheads="1"/>
            </p:cNvSpPr>
            <p:nvPr/>
          </p:nvSpPr>
          <p:spPr bwMode="auto">
            <a:xfrm rot="5400000">
              <a:off x="1290" y="1358"/>
              <a:ext cx="10" cy="76"/>
            </a:xfrm>
            <a:custGeom>
              <a:avLst/>
              <a:gdLst>
                <a:gd name="T0" fmla="*/ 5 w 5"/>
                <a:gd name="T1" fmla="*/ 107 h 110"/>
                <a:gd name="T2" fmla="*/ 5 w 5"/>
                <a:gd name="T3" fmla="*/ 4 h 110"/>
                <a:gd name="T4" fmla="*/ 0 w 5"/>
                <a:gd name="T5" fmla="*/ 0 h 110"/>
                <a:gd name="T6" fmla="*/ 0 w 5"/>
                <a:gd name="T7" fmla="*/ 110 h 110"/>
                <a:gd name="T8" fmla="*/ 1 w 5"/>
                <a:gd name="T9" fmla="*/ 109 h 110"/>
                <a:gd name="T10" fmla="*/ 5 w 5"/>
                <a:gd name="T11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0">
                  <a:moveTo>
                    <a:pt x="5" y="107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" y="109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3" name="任意多边形 169007"/>
            <p:cNvSpPr>
              <a:spLocks noChangeArrowheads="1"/>
            </p:cNvSpPr>
            <p:nvPr/>
          </p:nvSpPr>
          <p:spPr bwMode="auto">
            <a:xfrm rot="5400000">
              <a:off x="1134" y="1276"/>
              <a:ext cx="10" cy="240"/>
            </a:xfrm>
            <a:custGeom>
              <a:avLst/>
              <a:gdLst>
                <a:gd name="T0" fmla="*/ 5 w 5"/>
                <a:gd name="T1" fmla="*/ 348 h 348"/>
                <a:gd name="T2" fmla="*/ 5 w 5"/>
                <a:gd name="T3" fmla="*/ 0 h 348"/>
                <a:gd name="T4" fmla="*/ 1 w 5"/>
                <a:gd name="T5" fmla="*/ 2 h 348"/>
                <a:gd name="T6" fmla="*/ 0 w 5"/>
                <a:gd name="T7" fmla="*/ 3 h 348"/>
                <a:gd name="T8" fmla="*/ 0 w 5"/>
                <a:gd name="T9" fmla="*/ 340 h 348"/>
                <a:gd name="T10" fmla="*/ 5 w 5"/>
                <a:gd name="T11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48">
                  <a:moveTo>
                    <a:pt x="5" y="348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40"/>
                  </a:lnTo>
                  <a:lnTo>
                    <a:pt x="5" y="348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4" name="任意多边形 169008"/>
            <p:cNvSpPr>
              <a:spLocks noChangeArrowheads="1"/>
            </p:cNvSpPr>
            <p:nvPr/>
          </p:nvSpPr>
          <p:spPr bwMode="auto">
            <a:xfrm rot="5400000">
              <a:off x="5153" y="570"/>
              <a:ext cx="11" cy="696"/>
            </a:xfrm>
            <a:custGeom>
              <a:avLst/>
              <a:gdLst>
                <a:gd name="T0" fmla="*/ 6 w 6"/>
                <a:gd name="T1" fmla="*/ 0 h 1009"/>
                <a:gd name="T2" fmla="*/ 1 w 6"/>
                <a:gd name="T3" fmla="*/ 47 h 1009"/>
                <a:gd name="T4" fmla="*/ 0 w 6"/>
                <a:gd name="T5" fmla="*/ 98 h 1009"/>
                <a:gd name="T6" fmla="*/ 0 w 6"/>
                <a:gd name="T7" fmla="*/ 1009 h 1009"/>
                <a:gd name="T8" fmla="*/ 6 w 6"/>
                <a:gd name="T9" fmla="*/ 1009 h 1009"/>
                <a:gd name="T10" fmla="*/ 6 w 6"/>
                <a:gd name="T11" fmla="*/ 858 h 1009"/>
                <a:gd name="T12" fmla="*/ 4 w 6"/>
                <a:gd name="T13" fmla="*/ 858 h 1009"/>
                <a:gd name="T14" fmla="*/ 6 w 6"/>
                <a:gd name="T15" fmla="*/ 858 h 1009"/>
                <a:gd name="T16" fmla="*/ 6 w 6"/>
                <a:gd name="T17" fmla="*/ 795 h 1009"/>
                <a:gd name="T18" fmla="*/ 4 w 6"/>
                <a:gd name="T19" fmla="*/ 795 h 1009"/>
                <a:gd name="T20" fmla="*/ 6 w 6"/>
                <a:gd name="T21" fmla="*/ 795 h 1009"/>
                <a:gd name="T22" fmla="*/ 6 w 6"/>
                <a:gd name="T23" fmla="*/ 729 h 1009"/>
                <a:gd name="T24" fmla="*/ 4 w 6"/>
                <a:gd name="T25" fmla="*/ 729 h 1009"/>
                <a:gd name="T26" fmla="*/ 6 w 6"/>
                <a:gd name="T27" fmla="*/ 729 h 1009"/>
                <a:gd name="T28" fmla="*/ 6 w 6"/>
                <a:gd name="T29" fmla="*/ 660 h 1009"/>
                <a:gd name="T30" fmla="*/ 3 w 6"/>
                <a:gd name="T31" fmla="*/ 660 h 1009"/>
                <a:gd name="T32" fmla="*/ 6 w 6"/>
                <a:gd name="T33" fmla="*/ 660 h 1009"/>
                <a:gd name="T34" fmla="*/ 6 w 6"/>
                <a:gd name="T35" fmla="*/ 589 h 1009"/>
                <a:gd name="T36" fmla="*/ 6 w 6"/>
                <a:gd name="T37" fmla="*/ 519 h 1009"/>
                <a:gd name="T38" fmla="*/ 3 w 6"/>
                <a:gd name="T39" fmla="*/ 519 h 1009"/>
                <a:gd name="T40" fmla="*/ 6 w 6"/>
                <a:gd name="T41" fmla="*/ 519 h 1009"/>
                <a:gd name="T42" fmla="*/ 6 w 6"/>
                <a:gd name="T43" fmla="*/ 455 h 1009"/>
                <a:gd name="T44" fmla="*/ 3 w 6"/>
                <a:gd name="T45" fmla="*/ 455 h 1009"/>
                <a:gd name="T46" fmla="*/ 6 w 6"/>
                <a:gd name="T47" fmla="*/ 455 h 1009"/>
                <a:gd name="T48" fmla="*/ 6 w 6"/>
                <a:gd name="T49" fmla="*/ 389 h 1009"/>
                <a:gd name="T50" fmla="*/ 3 w 6"/>
                <a:gd name="T51" fmla="*/ 389 h 1009"/>
                <a:gd name="T52" fmla="*/ 6 w 6"/>
                <a:gd name="T53" fmla="*/ 389 h 1009"/>
                <a:gd name="T54" fmla="*/ 6 w 6"/>
                <a:gd name="T55" fmla="*/ 308 h 1009"/>
                <a:gd name="T56" fmla="*/ 3 w 6"/>
                <a:gd name="T57" fmla="*/ 308 h 1009"/>
                <a:gd name="T58" fmla="*/ 6 w 6"/>
                <a:gd name="T59" fmla="*/ 308 h 1009"/>
                <a:gd name="T60" fmla="*/ 6 w 6"/>
                <a:gd name="T61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" h="1009">
                  <a:moveTo>
                    <a:pt x="6" y="0"/>
                  </a:moveTo>
                  <a:lnTo>
                    <a:pt x="1" y="47"/>
                  </a:lnTo>
                  <a:lnTo>
                    <a:pt x="0" y="98"/>
                  </a:lnTo>
                  <a:lnTo>
                    <a:pt x="0" y="1009"/>
                  </a:lnTo>
                  <a:lnTo>
                    <a:pt x="6" y="1009"/>
                  </a:lnTo>
                  <a:lnTo>
                    <a:pt x="6" y="858"/>
                  </a:lnTo>
                  <a:lnTo>
                    <a:pt x="4" y="858"/>
                  </a:lnTo>
                  <a:lnTo>
                    <a:pt x="6" y="858"/>
                  </a:lnTo>
                  <a:lnTo>
                    <a:pt x="6" y="795"/>
                  </a:lnTo>
                  <a:lnTo>
                    <a:pt x="4" y="795"/>
                  </a:lnTo>
                  <a:lnTo>
                    <a:pt x="6" y="795"/>
                  </a:lnTo>
                  <a:lnTo>
                    <a:pt x="6" y="729"/>
                  </a:lnTo>
                  <a:lnTo>
                    <a:pt x="4" y="729"/>
                  </a:lnTo>
                  <a:lnTo>
                    <a:pt x="6" y="729"/>
                  </a:lnTo>
                  <a:lnTo>
                    <a:pt x="6" y="660"/>
                  </a:lnTo>
                  <a:lnTo>
                    <a:pt x="3" y="660"/>
                  </a:lnTo>
                  <a:lnTo>
                    <a:pt x="6" y="660"/>
                  </a:lnTo>
                  <a:lnTo>
                    <a:pt x="6" y="589"/>
                  </a:lnTo>
                  <a:lnTo>
                    <a:pt x="6" y="519"/>
                  </a:lnTo>
                  <a:lnTo>
                    <a:pt x="3" y="519"/>
                  </a:lnTo>
                  <a:lnTo>
                    <a:pt x="6" y="519"/>
                  </a:lnTo>
                  <a:lnTo>
                    <a:pt x="6" y="455"/>
                  </a:lnTo>
                  <a:lnTo>
                    <a:pt x="3" y="455"/>
                  </a:lnTo>
                  <a:lnTo>
                    <a:pt x="6" y="455"/>
                  </a:lnTo>
                  <a:lnTo>
                    <a:pt x="6" y="389"/>
                  </a:lnTo>
                  <a:lnTo>
                    <a:pt x="3" y="389"/>
                  </a:lnTo>
                  <a:lnTo>
                    <a:pt x="6" y="389"/>
                  </a:lnTo>
                  <a:lnTo>
                    <a:pt x="6" y="308"/>
                  </a:lnTo>
                  <a:lnTo>
                    <a:pt x="3" y="308"/>
                  </a:lnTo>
                  <a:lnTo>
                    <a:pt x="6" y="3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5" name="任意多边形 169009"/>
            <p:cNvSpPr>
              <a:spLocks noChangeArrowheads="1"/>
            </p:cNvSpPr>
            <p:nvPr/>
          </p:nvSpPr>
          <p:spPr bwMode="auto">
            <a:xfrm rot="5400000">
              <a:off x="3347" y="-697"/>
              <a:ext cx="13" cy="3991"/>
            </a:xfrm>
            <a:custGeom>
              <a:avLst/>
              <a:gdLst>
                <a:gd name="T0" fmla="*/ 2 w 6"/>
                <a:gd name="T1" fmla="*/ 0 h 5793"/>
                <a:gd name="T2" fmla="*/ 2 w 6"/>
                <a:gd name="T3" fmla="*/ 4 h 5793"/>
                <a:gd name="T4" fmla="*/ 2 w 6"/>
                <a:gd name="T5" fmla="*/ 7 h 5793"/>
                <a:gd name="T6" fmla="*/ 0 w 6"/>
                <a:gd name="T7" fmla="*/ 8 h 5793"/>
                <a:gd name="T8" fmla="*/ 0 w 6"/>
                <a:gd name="T9" fmla="*/ 5789 h 5793"/>
                <a:gd name="T10" fmla="*/ 6 w 6"/>
                <a:gd name="T11" fmla="*/ 5793 h 5793"/>
                <a:gd name="T12" fmla="*/ 6 w 6"/>
                <a:gd name="T13" fmla="*/ 0 h 5793"/>
                <a:gd name="T14" fmla="*/ 2 w 6"/>
                <a:gd name="T15" fmla="*/ 0 h 5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793">
                  <a:moveTo>
                    <a:pt x="2" y="0"/>
                  </a:moveTo>
                  <a:lnTo>
                    <a:pt x="2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5789"/>
                  </a:lnTo>
                  <a:lnTo>
                    <a:pt x="6" y="579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6" name="任意多边形 169010"/>
            <p:cNvSpPr>
              <a:spLocks noChangeArrowheads="1"/>
            </p:cNvSpPr>
            <p:nvPr/>
          </p:nvSpPr>
          <p:spPr bwMode="auto">
            <a:xfrm rot="5400000">
              <a:off x="3350" y="-701"/>
              <a:ext cx="6" cy="3982"/>
            </a:xfrm>
            <a:custGeom>
              <a:avLst/>
              <a:gdLst>
                <a:gd name="T0" fmla="*/ 0 w 3"/>
                <a:gd name="T1" fmla="*/ 0 h 5781"/>
                <a:gd name="T2" fmla="*/ 0 w 3"/>
                <a:gd name="T3" fmla="*/ 2 h 5781"/>
                <a:gd name="T4" fmla="*/ 0 w 3"/>
                <a:gd name="T5" fmla="*/ 89 h 5781"/>
                <a:gd name="T6" fmla="*/ 0 w 3"/>
                <a:gd name="T7" fmla="*/ 5778 h 5781"/>
                <a:gd name="T8" fmla="*/ 3 w 3"/>
                <a:gd name="T9" fmla="*/ 5781 h 5781"/>
                <a:gd name="T10" fmla="*/ 3 w 3"/>
                <a:gd name="T11" fmla="*/ 0 h 5781"/>
                <a:gd name="T12" fmla="*/ 0 w 3"/>
                <a:gd name="T13" fmla="*/ 0 h 5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781">
                  <a:moveTo>
                    <a:pt x="0" y="0"/>
                  </a:moveTo>
                  <a:lnTo>
                    <a:pt x="0" y="2"/>
                  </a:lnTo>
                  <a:lnTo>
                    <a:pt x="0" y="89"/>
                  </a:lnTo>
                  <a:lnTo>
                    <a:pt x="0" y="5778"/>
                  </a:lnTo>
                  <a:lnTo>
                    <a:pt x="3" y="578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7" name="任意多边形 169011"/>
            <p:cNvSpPr>
              <a:spLocks noChangeArrowheads="1"/>
            </p:cNvSpPr>
            <p:nvPr/>
          </p:nvSpPr>
          <p:spPr bwMode="auto">
            <a:xfrm rot="5400000">
              <a:off x="3349" y="-688"/>
              <a:ext cx="10" cy="3997"/>
            </a:xfrm>
            <a:custGeom>
              <a:avLst/>
              <a:gdLst>
                <a:gd name="T0" fmla="*/ 3 w 5"/>
                <a:gd name="T1" fmla="*/ 6 h 5803"/>
                <a:gd name="T2" fmla="*/ 0 w 5"/>
                <a:gd name="T3" fmla="*/ 6 h 5803"/>
                <a:gd name="T4" fmla="*/ 0 w 5"/>
                <a:gd name="T5" fmla="*/ 5799 h 5803"/>
                <a:gd name="T6" fmla="*/ 5 w 5"/>
                <a:gd name="T7" fmla="*/ 5803 h 5803"/>
                <a:gd name="T8" fmla="*/ 5 w 5"/>
                <a:gd name="T9" fmla="*/ 0 h 5803"/>
                <a:gd name="T10" fmla="*/ 3 w 5"/>
                <a:gd name="T11" fmla="*/ 6 h 5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803">
                  <a:moveTo>
                    <a:pt x="3" y="6"/>
                  </a:moveTo>
                  <a:lnTo>
                    <a:pt x="0" y="6"/>
                  </a:lnTo>
                  <a:lnTo>
                    <a:pt x="0" y="5799"/>
                  </a:lnTo>
                  <a:lnTo>
                    <a:pt x="5" y="5803"/>
                  </a:lnTo>
                  <a:lnTo>
                    <a:pt x="5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8" name="任意多边形 169012"/>
            <p:cNvSpPr>
              <a:spLocks noChangeArrowheads="1"/>
            </p:cNvSpPr>
            <p:nvPr/>
          </p:nvSpPr>
          <p:spPr bwMode="auto">
            <a:xfrm rot="5400000">
              <a:off x="3203" y="-947"/>
              <a:ext cx="11" cy="4284"/>
            </a:xfrm>
            <a:custGeom>
              <a:avLst/>
              <a:gdLst>
                <a:gd name="T0" fmla="*/ 3 w 5"/>
                <a:gd name="T1" fmla="*/ 2 h 6217"/>
                <a:gd name="T2" fmla="*/ 1 w 5"/>
                <a:gd name="T3" fmla="*/ 2 h 6217"/>
                <a:gd name="T4" fmla="*/ 0 w 5"/>
                <a:gd name="T5" fmla="*/ 0 h 6217"/>
                <a:gd name="T6" fmla="*/ 0 w 5"/>
                <a:gd name="T7" fmla="*/ 6217 h 6217"/>
                <a:gd name="T8" fmla="*/ 1 w 5"/>
                <a:gd name="T9" fmla="*/ 6217 h 6217"/>
                <a:gd name="T10" fmla="*/ 5 w 5"/>
                <a:gd name="T11" fmla="*/ 6212 h 6217"/>
                <a:gd name="T12" fmla="*/ 5 w 5"/>
                <a:gd name="T13" fmla="*/ 5811 h 6217"/>
                <a:gd name="T14" fmla="*/ 3 w 5"/>
                <a:gd name="T15" fmla="*/ 5811 h 6217"/>
                <a:gd name="T16" fmla="*/ 3 w 5"/>
                <a:gd name="T17" fmla="*/ 5794 h 6217"/>
                <a:gd name="T18" fmla="*/ 3 w 5"/>
                <a:gd name="T19" fmla="*/ 5706 h 6217"/>
                <a:gd name="T20" fmla="*/ 3 w 5"/>
                <a:gd name="T21" fmla="*/ 141 h 6217"/>
                <a:gd name="T22" fmla="*/ 3 w 5"/>
                <a:gd name="T23" fmla="*/ 2 h 6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217">
                  <a:moveTo>
                    <a:pt x="3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6217"/>
                  </a:lnTo>
                  <a:lnTo>
                    <a:pt x="1" y="6217"/>
                  </a:lnTo>
                  <a:lnTo>
                    <a:pt x="5" y="6212"/>
                  </a:lnTo>
                  <a:lnTo>
                    <a:pt x="5" y="5811"/>
                  </a:lnTo>
                  <a:lnTo>
                    <a:pt x="3" y="5811"/>
                  </a:lnTo>
                  <a:lnTo>
                    <a:pt x="3" y="5794"/>
                  </a:lnTo>
                  <a:lnTo>
                    <a:pt x="3" y="5706"/>
                  </a:lnTo>
                  <a:lnTo>
                    <a:pt x="3" y="14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79" name="任意多边形 169013"/>
            <p:cNvSpPr>
              <a:spLocks noChangeArrowheads="1"/>
            </p:cNvSpPr>
            <p:nvPr/>
          </p:nvSpPr>
          <p:spPr bwMode="auto">
            <a:xfrm rot="5400000">
              <a:off x="3355" y="-685"/>
              <a:ext cx="10" cy="4012"/>
            </a:xfrm>
            <a:custGeom>
              <a:avLst/>
              <a:gdLst>
                <a:gd name="T0" fmla="*/ 6 w 6"/>
                <a:gd name="T1" fmla="*/ 0 h 5826"/>
                <a:gd name="T2" fmla="*/ 4 w 6"/>
                <a:gd name="T3" fmla="*/ 4 h 5826"/>
                <a:gd name="T4" fmla="*/ 3 w 6"/>
                <a:gd name="T5" fmla="*/ 6 h 5826"/>
                <a:gd name="T6" fmla="*/ 3 w 6"/>
                <a:gd name="T7" fmla="*/ 9 h 5826"/>
                <a:gd name="T8" fmla="*/ 0 w 6"/>
                <a:gd name="T9" fmla="*/ 19 h 5826"/>
                <a:gd name="T10" fmla="*/ 0 w 6"/>
                <a:gd name="T11" fmla="*/ 5822 h 5826"/>
                <a:gd name="T12" fmla="*/ 6 w 6"/>
                <a:gd name="T13" fmla="*/ 5826 h 5826"/>
                <a:gd name="T14" fmla="*/ 6 w 6"/>
                <a:gd name="T15" fmla="*/ 0 h 5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826">
                  <a:moveTo>
                    <a:pt x="6" y="0"/>
                  </a:moveTo>
                  <a:lnTo>
                    <a:pt x="4" y="4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9"/>
                  </a:lnTo>
                  <a:lnTo>
                    <a:pt x="0" y="5822"/>
                  </a:lnTo>
                  <a:lnTo>
                    <a:pt x="6" y="58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0" name="任意多边形 169014"/>
            <p:cNvSpPr>
              <a:spLocks noChangeArrowheads="1"/>
            </p:cNvSpPr>
            <p:nvPr/>
          </p:nvSpPr>
          <p:spPr bwMode="auto">
            <a:xfrm rot="5400000">
              <a:off x="4685" y="798"/>
              <a:ext cx="11" cy="240"/>
            </a:xfrm>
            <a:custGeom>
              <a:avLst/>
              <a:gdLst>
                <a:gd name="T0" fmla="*/ 6 w 6"/>
                <a:gd name="T1" fmla="*/ 0 h 352"/>
                <a:gd name="T2" fmla="*/ 0 w 6"/>
                <a:gd name="T3" fmla="*/ 0 h 352"/>
                <a:gd name="T4" fmla="*/ 0 w 6"/>
                <a:gd name="T5" fmla="*/ 352 h 352"/>
                <a:gd name="T6" fmla="*/ 6 w 6"/>
                <a:gd name="T7" fmla="*/ 352 h 352"/>
                <a:gd name="T8" fmla="*/ 6 w 6"/>
                <a:gd name="T9" fmla="*/ 200 h 352"/>
                <a:gd name="T10" fmla="*/ 4 w 6"/>
                <a:gd name="T11" fmla="*/ 200 h 352"/>
                <a:gd name="T12" fmla="*/ 6 w 6"/>
                <a:gd name="T13" fmla="*/ 200 h 352"/>
                <a:gd name="T14" fmla="*/ 6 w 6"/>
                <a:gd name="T15" fmla="*/ 136 h 352"/>
                <a:gd name="T16" fmla="*/ 4 w 6"/>
                <a:gd name="T17" fmla="*/ 136 h 352"/>
                <a:gd name="T18" fmla="*/ 6 w 6"/>
                <a:gd name="T19" fmla="*/ 136 h 352"/>
                <a:gd name="T20" fmla="*/ 6 w 6"/>
                <a:gd name="T21" fmla="*/ 71 h 352"/>
                <a:gd name="T22" fmla="*/ 4 w 6"/>
                <a:gd name="T23" fmla="*/ 71 h 352"/>
                <a:gd name="T24" fmla="*/ 6 w 6"/>
                <a:gd name="T25" fmla="*/ 71 h 352"/>
                <a:gd name="T26" fmla="*/ 6 w 6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52">
                  <a:moveTo>
                    <a:pt x="6" y="0"/>
                  </a:moveTo>
                  <a:lnTo>
                    <a:pt x="0" y="0"/>
                  </a:lnTo>
                  <a:lnTo>
                    <a:pt x="0" y="352"/>
                  </a:lnTo>
                  <a:lnTo>
                    <a:pt x="6" y="352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1" name="任意多边形 169015"/>
            <p:cNvSpPr>
              <a:spLocks noChangeArrowheads="1"/>
            </p:cNvSpPr>
            <p:nvPr/>
          </p:nvSpPr>
          <p:spPr bwMode="auto">
            <a:xfrm rot="5400000">
              <a:off x="4323" y="676"/>
              <a:ext cx="11" cy="483"/>
            </a:xfrm>
            <a:custGeom>
              <a:avLst/>
              <a:gdLst>
                <a:gd name="T0" fmla="*/ 6 w 6"/>
                <a:gd name="T1" fmla="*/ 0 h 698"/>
                <a:gd name="T2" fmla="*/ 0 w 6"/>
                <a:gd name="T3" fmla="*/ 0 h 698"/>
                <a:gd name="T4" fmla="*/ 0 w 6"/>
                <a:gd name="T5" fmla="*/ 698 h 698"/>
                <a:gd name="T6" fmla="*/ 6 w 6"/>
                <a:gd name="T7" fmla="*/ 698 h 698"/>
                <a:gd name="T8" fmla="*/ 6 w 6"/>
                <a:gd name="T9" fmla="*/ 547 h 698"/>
                <a:gd name="T10" fmla="*/ 4 w 6"/>
                <a:gd name="T11" fmla="*/ 547 h 698"/>
                <a:gd name="T12" fmla="*/ 6 w 6"/>
                <a:gd name="T13" fmla="*/ 547 h 698"/>
                <a:gd name="T14" fmla="*/ 6 w 6"/>
                <a:gd name="T15" fmla="*/ 482 h 698"/>
                <a:gd name="T16" fmla="*/ 4 w 6"/>
                <a:gd name="T17" fmla="*/ 482 h 698"/>
                <a:gd name="T18" fmla="*/ 6 w 6"/>
                <a:gd name="T19" fmla="*/ 482 h 698"/>
                <a:gd name="T20" fmla="*/ 6 w 6"/>
                <a:gd name="T21" fmla="*/ 418 h 698"/>
                <a:gd name="T22" fmla="*/ 4 w 6"/>
                <a:gd name="T23" fmla="*/ 418 h 698"/>
                <a:gd name="T24" fmla="*/ 6 w 6"/>
                <a:gd name="T25" fmla="*/ 418 h 698"/>
                <a:gd name="T26" fmla="*/ 6 w 6"/>
                <a:gd name="T27" fmla="*/ 351 h 698"/>
                <a:gd name="T28" fmla="*/ 4 w 6"/>
                <a:gd name="T29" fmla="*/ 351 h 698"/>
                <a:gd name="T30" fmla="*/ 6 w 6"/>
                <a:gd name="T31" fmla="*/ 351 h 698"/>
                <a:gd name="T32" fmla="*/ 6 w 6"/>
                <a:gd name="T33" fmla="*/ 204 h 698"/>
                <a:gd name="T34" fmla="*/ 4 w 6"/>
                <a:gd name="T35" fmla="*/ 204 h 698"/>
                <a:gd name="T36" fmla="*/ 6 w 6"/>
                <a:gd name="T37" fmla="*/ 204 h 698"/>
                <a:gd name="T38" fmla="*/ 6 w 6"/>
                <a:gd name="T39" fmla="*/ 140 h 698"/>
                <a:gd name="T40" fmla="*/ 4 w 6"/>
                <a:gd name="T41" fmla="*/ 140 h 698"/>
                <a:gd name="T42" fmla="*/ 6 w 6"/>
                <a:gd name="T43" fmla="*/ 140 h 698"/>
                <a:gd name="T44" fmla="*/ 6 w 6"/>
                <a:gd name="T45" fmla="*/ 76 h 698"/>
                <a:gd name="T46" fmla="*/ 4 w 6"/>
                <a:gd name="T47" fmla="*/ 76 h 698"/>
                <a:gd name="T48" fmla="*/ 6 w 6"/>
                <a:gd name="T49" fmla="*/ 76 h 698"/>
                <a:gd name="T50" fmla="*/ 6 w 6"/>
                <a:gd name="T5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" h="698">
                  <a:moveTo>
                    <a:pt x="6" y="0"/>
                  </a:moveTo>
                  <a:lnTo>
                    <a:pt x="0" y="0"/>
                  </a:lnTo>
                  <a:lnTo>
                    <a:pt x="0" y="698"/>
                  </a:lnTo>
                  <a:lnTo>
                    <a:pt x="6" y="698"/>
                  </a:lnTo>
                  <a:lnTo>
                    <a:pt x="6" y="547"/>
                  </a:lnTo>
                  <a:lnTo>
                    <a:pt x="4" y="547"/>
                  </a:lnTo>
                  <a:lnTo>
                    <a:pt x="6" y="547"/>
                  </a:lnTo>
                  <a:lnTo>
                    <a:pt x="6" y="482"/>
                  </a:lnTo>
                  <a:lnTo>
                    <a:pt x="4" y="482"/>
                  </a:lnTo>
                  <a:lnTo>
                    <a:pt x="6" y="482"/>
                  </a:lnTo>
                  <a:lnTo>
                    <a:pt x="6" y="418"/>
                  </a:lnTo>
                  <a:lnTo>
                    <a:pt x="4" y="418"/>
                  </a:lnTo>
                  <a:lnTo>
                    <a:pt x="6" y="418"/>
                  </a:lnTo>
                  <a:lnTo>
                    <a:pt x="6" y="351"/>
                  </a:lnTo>
                  <a:lnTo>
                    <a:pt x="4" y="351"/>
                  </a:lnTo>
                  <a:lnTo>
                    <a:pt x="6" y="351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2" name="任意多边形 169016"/>
            <p:cNvSpPr>
              <a:spLocks noChangeArrowheads="1"/>
            </p:cNvSpPr>
            <p:nvPr/>
          </p:nvSpPr>
          <p:spPr bwMode="auto">
            <a:xfrm rot="5400000">
              <a:off x="3841" y="677"/>
              <a:ext cx="11" cy="482"/>
            </a:xfrm>
            <a:custGeom>
              <a:avLst/>
              <a:gdLst>
                <a:gd name="T0" fmla="*/ 6 w 6"/>
                <a:gd name="T1" fmla="*/ 77 h 702"/>
                <a:gd name="T2" fmla="*/ 6 w 6"/>
                <a:gd name="T3" fmla="*/ 0 h 702"/>
                <a:gd name="T4" fmla="*/ 0 w 6"/>
                <a:gd name="T5" fmla="*/ 0 h 702"/>
                <a:gd name="T6" fmla="*/ 0 w 6"/>
                <a:gd name="T7" fmla="*/ 702 h 702"/>
                <a:gd name="T8" fmla="*/ 6 w 6"/>
                <a:gd name="T9" fmla="*/ 702 h 702"/>
                <a:gd name="T10" fmla="*/ 6 w 6"/>
                <a:gd name="T11" fmla="*/ 551 h 702"/>
                <a:gd name="T12" fmla="*/ 4 w 6"/>
                <a:gd name="T13" fmla="*/ 551 h 702"/>
                <a:gd name="T14" fmla="*/ 6 w 6"/>
                <a:gd name="T15" fmla="*/ 551 h 702"/>
                <a:gd name="T16" fmla="*/ 6 w 6"/>
                <a:gd name="T17" fmla="*/ 486 h 702"/>
                <a:gd name="T18" fmla="*/ 4 w 6"/>
                <a:gd name="T19" fmla="*/ 486 h 702"/>
                <a:gd name="T20" fmla="*/ 6 w 6"/>
                <a:gd name="T21" fmla="*/ 486 h 702"/>
                <a:gd name="T22" fmla="*/ 6 w 6"/>
                <a:gd name="T23" fmla="*/ 422 h 702"/>
                <a:gd name="T24" fmla="*/ 4 w 6"/>
                <a:gd name="T25" fmla="*/ 422 h 702"/>
                <a:gd name="T26" fmla="*/ 6 w 6"/>
                <a:gd name="T27" fmla="*/ 422 h 702"/>
                <a:gd name="T28" fmla="*/ 6 w 6"/>
                <a:gd name="T29" fmla="*/ 359 h 702"/>
                <a:gd name="T30" fmla="*/ 4 w 6"/>
                <a:gd name="T31" fmla="*/ 359 h 702"/>
                <a:gd name="T32" fmla="*/ 6 w 6"/>
                <a:gd name="T33" fmla="*/ 359 h 702"/>
                <a:gd name="T34" fmla="*/ 6 w 6"/>
                <a:gd name="T35" fmla="*/ 206 h 702"/>
                <a:gd name="T36" fmla="*/ 4 w 6"/>
                <a:gd name="T37" fmla="*/ 206 h 702"/>
                <a:gd name="T38" fmla="*/ 6 w 6"/>
                <a:gd name="T39" fmla="*/ 206 h 702"/>
                <a:gd name="T40" fmla="*/ 6 w 6"/>
                <a:gd name="T41" fmla="*/ 141 h 702"/>
                <a:gd name="T42" fmla="*/ 4 w 6"/>
                <a:gd name="T43" fmla="*/ 141 h 702"/>
                <a:gd name="T44" fmla="*/ 6 w 6"/>
                <a:gd name="T45" fmla="*/ 141 h 702"/>
                <a:gd name="T46" fmla="*/ 6 w 6"/>
                <a:gd name="T47" fmla="*/ 77 h 702"/>
                <a:gd name="T48" fmla="*/ 4 w 6"/>
                <a:gd name="T49" fmla="*/ 77 h 702"/>
                <a:gd name="T50" fmla="*/ 6 w 6"/>
                <a:gd name="T51" fmla="*/ 7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" h="702">
                  <a:moveTo>
                    <a:pt x="6" y="7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6" y="702"/>
                  </a:lnTo>
                  <a:lnTo>
                    <a:pt x="6" y="551"/>
                  </a:lnTo>
                  <a:lnTo>
                    <a:pt x="4" y="551"/>
                  </a:lnTo>
                  <a:lnTo>
                    <a:pt x="6" y="551"/>
                  </a:lnTo>
                  <a:lnTo>
                    <a:pt x="6" y="486"/>
                  </a:lnTo>
                  <a:lnTo>
                    <a:pt x="4" y="486"/>
                  </a:lnTo>
                  <a:lnTo>
                    <a:pt x="6" y="486"/>
                  </a:lnTo>
                  <a:lnTo>
                    <a:pt x="6" y="422"/>
                  </a:lnTo>
                  <a:lnTo>
                    <a:pt x="4" y="422"/>
                  </a:lnTo>
                  <a:lnTo>
                    <a:pt x="6" y="422"/>
                  </a:lnTo>
                  <a:lnTo>
                    <a:pt x="6" y="359"/>
                  </a:lnTo>
                  <a:lnTo>
                    <a:pt x="4" y="359"/>
                  </a:lnTo>
                  <a:lnTo>
                    <a:pt x="6" y="359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6" y="206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6" y="7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3" name="任意多边形 169017"/>
            <p:cNvSpPr>
              <a:spLocks noChangeArrowheads="1"/>
            </p:cNvSpPr>
            <p:nvPr/>
          </p:nvSpPr>
          <p:spPr bwMode="auto">
            <a:xfrm rot="5400000">
              <a:off x="3358" y="676"/>
              <a:ext cx="11" cy="484"/>
            </a:xfrm>
            <a:custGeom>
              <a:avLst/>
              <a:gdLst>
                <a:gd name="T0" fmla="*/ 6 w 6"/>
                <a:gd name="T1" fmla="*/ 0 h 703"/>
                <a:gd name="T2" fmla="*/ 0 w 6"/>
                <a:gd name="T3" fmla="*/ 0 h 703"/>
                <a:gd name="T4" fmla="*/ 0 w 6"/>
                <a:gd name="T5" fmla="*/ 703 h 703"/>
                <a:gd name="T6" fmla="*/ 6 w 6"/>
                <a:gd name="T7" fmla="*/ 703 h 703"/>
                <a:gd name="T8" fmla="*/ 6 w 6"/>
                <a:gd name="T9" fmla="*/ 550 h 703"/>
                <a:gd name="T10" fmla="*/ 4 w 6"/>
                <a:gd name="T11" fmla="*/ 550 h 703"/>
                <a:gd name="T12" fmla="*/ 6 w 6"/>
                <a:gd name="T13" fmla="*/ 550 h 703"/>
                <a:gd name="T14" fmla="*/ 6 w 6"/>
                <a:gd name="T15" fmla="*/ 485 h 703"/>
                <a:gd name="T16" fmla="*/ 4 w 6"/>
                <a:gd name="T17" fmla="*/ 485 h 703"/>
                <a:gd name="T18" fmla="*/ 6 w 6"/>
                <a:gd name="T19" fmla="*/ 485 h 703"/>
                <a:gd name="T20" fmla="*/ 6 w 6"/>
                <a:gd name="T21" fmla="*/ 422 h 703"/>
                <a:gd name="T22" fmla="*/ 4 w 6"/>
                <a:gd name="T23" fmla="*/ 422 h 703"/>
                <a:gd name="T24" fmla="*/ 6 w 6"/>
                <a:gd name="T25" fmla="*/ 422 h 703"/>
                <a:gd name="T26" fmla="*/ 6 w 6"/>
                <a:gd name="T27" fmla="*/ 354 h 703"/>
                <a:gd name="T28" fmla="*/ 4 w 6"/>
                <a:gd name="T29" fmla="*/ 354 h 703"/>
                <a:gd name="T30" fmla="*/ 6 w 6"/>
                <a:gd name="T31" fmla="*/ 354 h 703"/>
                <a:gd name="T32" fmla="*/ 6 w 6"/>
                <a:gd name="T33" fmla="*/ 205 h 703"/>
                <a:gd name="T34" fmla="*/ 4 w 6"/>
                <a:gd name="T35" fmla="*/ 205 h 703"/>
                <a:gd name="T36" fmla="*/ 6 w 6"/>
                <a:gd name="T37" fmla="*/ 205 h 703"/>
                <a:gd name="T38" fmla="*/ 6 w 6"/>
                <a:gd name="T39" fmla="*/ 141 h 703"/>
                <a:gd name="T40" fmla="*/ 4 w 6"/>
                <a:gd name="T41" fmla="*/ 141 h 703"/>
                <a:gd name="T42" fmla="*/ 6 w 6"/>
                <a:gd name="T43" fmla="*/ 141 h 703"/>
                <a:gd name="T44" fmla="*/ 6 w 6"/>
                <a:gd name="T45" fmla="*/ 77 h 703"/>
                <a:gd name="T46" fmla="*/ 4 w 6"/>
                <a:gd name="T47" fmla="*/ 77 h 703"/>
                <a:gd name="T48" fmla="*/ 6 w 6"/>
                <a:gd name="T49" fmla="*/ 77 h 703"/>
                <a:gd name="T50" fmla="*/ 6 w 6"/>
                <a:gd name="T51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" h="703">
                  <a:moveTo>
                    <a:pt x="6" y="0"/>
                  </a:moveTo>
                  <a:lnTo>
                    <a:pt x="0" y="0"/>
                  </a:lnTo>
                  <a:lnTo>
                    <a:pt x="0" y="703"/>
                  </a:lnTo>
                  <a:lnTo>
                    <a:pt x="6" y="703"/>
                  </a:lnTo>
                  <a:lnTo>
                    <a:pt x="6" y="550"/>
                  </a:lnTo>
                  <a:lnTo>
                    <a:pt x="4" y="550"/>
                  </a:lnTo>
                  <a:lnTo>
                    <a:pt x="6" y="550"/>
                  </a:lnTo>
                  <a:lnTo>
                    <a:pt x="6" y="485"/>
                  </a:lnTo>
                  <a:lnTo>
                    <a:pt x="4" y="485"/>
                  </a:lnTo>
                  <a:lnTo>
                    <a:pt x="6" y="485"/>
                  </a:lnTo>
                  <a:lnTo>
                    <a:pt x="6" y="422"/>
                  </a:lnTo>
                  <a:lnTo>
                    <a:pt x="4" y="422"/>
                  </a:lnTo>
                  <a:lnTo>
                    <a:pt x="6" y="422"/>
                  </a:lnTo>
                  <a:lnTo>
                    <a:pt x="6" y="354"/>
                  </a:lnTo>
                  <a:lnTo>
                    <a:pt x="4" y="354"/>
                  </a:lnTo>
                  <a:lnTo>
                    <a:pt x="6" y="354"/>
                  </a:lnTo>
                  <a:lnTo>
                    <a:pt x="6" y="205"/>
                  </a:lnTo>
                  <a:lnTo>
                    <a:pt x="4" y="205"/>
                  </a:lnTo>
                  <a:lnTo>
                    <a:pt x="6" y="205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4" name="任意多边形 169018"/>
            <p:cNvSpPr>
              <a:spLocks noChangeArrowheads="1"/>
            </p:cNvSpPr>
            <p:nvPr/>
          </p:nvSpPr>
          <p:spPr bwMode="auto">
            <a:xfrm rot="5400000">
              <a:off x="2874" y="676"/>
              <a:ext cx="11" cy="484"/>
            </a:xfrm>
            <a:custGeom>
              <a:avLst/>
              <a:gdLst>
                <a:gd name="T0" fmla="*/ 6 w 6"/>
                <a:gd name="T1" fmla="*/ 76 h 701"/>
                <a:gd name="T2" fmla="*/ 6 w 6"/>
                <a:gd name="T3" fmla="*/ 0 h 701"/>
                <a:gd name="T4" fmla="*/ 0 w 6"/>
                <a:gd name="T5" fmla="*/ 0 h 701"/>
                <a:gd name="T6" fmla="*/ 0 w 6"/>
                <a:gd name="T7" fmla="*/ 701 h 701"/>
                <a:gd name="T8" fmla="*/ 6 w 6"/>
                <a:gd name="T9" fmla="*/ 701 h 701"/>
                <a:gd name="T10" fmla="*/ 6 w 6"/>
                <a:gd name="T11" fmla="*/ 549 h 701"/>
                <a:gd name="T12" fmla="*/ 4 w 6"/>
                <a:gd name="T13" fmla="*/ 549 h 701"/>
                <a:gd name="T14" fmla="*/ 6 w 6"/>
                <a:gd name="T15" fmla="*/ 549 h 701"/>
                <a:gd name="T16" fmla="*/ 6 w 6"/>
                <a:gd name="T17" fmla="*/ 485 h 701"/>
                <a:gd name="T18" fmla="*/ 4 w 6"/>
                <a:gd name="T19" fmla="*/ 485 h 701"/>
                <a:gd name="T20" fmla="*/ 6 w 6"/>
                <a:gd name="T21" fmla="*/ 485 h 701"/>
                <a:gd name="T22" fmla="*/ 6 w 6"/>
                <a:gd name="T23" fmla="*/ 419 h 701"/>
                <a:gd name="T24" fmla="*/ 4 w 6"/>
                <a:gd name="T25" fmla="*/ 419 h 701"/>
                <a:gd name="T26" fmla="*/ 6 w 6"/>
                <a:gd name="T27" fmla="*/ 419 h 701"/>
                <a:gd name="T28" fmla="*/ 6 w 6"/>
                <a:gd name="T29" fmla="*/ 358 h 701"/>
                <a:gd name="T30" fmla="*/ 4 w 6"/>
                <a:gd name="T31" fmla="*/ 358 h 701"/>
                <a:gd name="T32" fmla="*/ 6 w 6"/>
                <a:gd name="T33" fmla="*/ 358 h 701"/>
                <a:gd name="T34" fmla="*/ 6 w 6"/>
                <a:gd name="T35" fmla="*/ 203 h 701"/>
                <a:gd name="T36" fmla="*/ 4 w 6"/>
                <a:gd name="T37" fmla="*/ 203 h 701"/>
                <a:gd name="T38" fmla="*/ 6 w 6"/>
                <a:gd name="T39" fmla="*/ 203 h 701"/>
                <a:gd name="T40" fmla="*/ 6 w 6"/>
                <a:gd name="T41" fmla="*/ 139 h 701"/>
                <a:gd name="T42" fmla="*/ 4 w 6"/>
                <a:gd name="T43" fmla="*/ 139 h 701"/>
                <a:gd name="T44" fmla="*/ 6 w 6"/>
                <a:gd name="T45" fmla="*/ 139 h 701"/>
                <a:gd name="T46" fmla="*/ 6 w 6"/>
                <a:gd name="T47" fmla="*/ 76 h 701"/>
                <a:gd name="T48" fmla="*/ 4 w 6"/>
                <a:gd name="T49" fmla="*/ 76 h 701"/>
                <a:gd name="T50" fmla="*/ 6 w 6"/>
                <a:gd name="T51" fmla="*/ 76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" h="701">
                  <a:moveTo>
                    <a:pt x="6" y="7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01"/>
                  </a:lnTo>
                  <a:lnTo>
                    <a:pt x="6" y="701"/>
                  </a:lnTo>
                  <a:lnTo>
                    <a:pt x="6" y="549"/>
                  </a:lnTo>
                  <a:lnTo>
                    <a:pt x="4" y="549"/>
                  </a:lnTo>
                  <a:lnTo>
                    <a:pt x="6" y="549"/>
                  </a:lnTo>
                  <a:lnTo>
                    <a:pt x="6" y="485"/>
                  </a:lnTo>
                  <a:lnTo>
                    <a:pt x="4" y="485"/>
                  </a:lnTo>
                  <a:lnTo>
                    <a:pt x="6" y="485"/>
                  </a:lnTo>
                  <a:lnTo>
                    <a:pt x="6" y="419"/>
                  </a:lnTo>
                  <a:lnTo>
                    <a:pt x="4" y="419"/>
                  </a:lnTo>
                  <a:lnTo>
                    <a:pt x="6" y="419"/>
                  </a:lnTo>
                  <a:lnTo>
                    <a:pt x="6" y="358"/>
                  </a:lnTo>
                  <a:lnTo>
                    <a:pt x="4" y="358"/>
                  </a:lnTo>
                  <a:lnTo>
                    <a:pt x="6" y="358"/>
                  </a:lnTo>
                  <a:lnTo>
                    <a:pt x="6" y="203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6" y="139"/>
                  </a:lnTo>
                  <a:lnTo>
                    <a:pt x="4" y="139"/>
                  </a:lnTo>
                  <a:lnTo>
                    <a:pt x="6" y="139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5" name="任意多边形 169019"/>
            <p:cNvSpPr>
              <a:spLocks noChangeArrowheads="1"/>
            </p:cNvSpPr>
            <p:nvPr/>
          </p:nvSpPr>
          <p:spPr bwMode="auto">
            <a:xfrm rot="5400000">
              <a:off x="2510" y="796"/>
              <a:ext cx="11" cy="243"/>
            </a:xfrm>
            <a:custGeom>
              <a:avLst/>
              <a:gdLst>
                <a:gd name="T0" fmla="*/ 4 w 6"/>
                <a:gd name="T1" fmla="*/ 75 h 353"/>
                <a:gd name="T2" fmla="*/ 6 w 6"/>
                <a:gd name="T3" fmla="*/ 75 h 353"/>
                <a:gd name="T4" fmla="*/ 6 w 6"/>
                <a:gd name="T5" fmla="*/ 0 h 353"/>
                <a:gd name="T6" fmla="*/ 0 w 6"/>
                <a:gd name="T7" fmla="*/ 0 h 353"/>
                <a:gd name="T8" fmla="*/ 0 w 6"/>
                <a:gd name="T9" fmla="*/ 353 h 353"/>
                <a:gd name="T10" fmla="*/ 6 w 6"/>
                <a:gd name="T11" fmla="*/ 353 h 353"/>
                <a:gd name="T12" fmla="*/ 6 w 6"/>
                <a:gd name="T13" fmla="*/ 204 h 353"/>
                <a:gd name="T14" fmla="*/ 4 w 6"/>
                <a:gd name="T15" fmla="*/ 204 h 353"/>
                <a:gd name="T16" fmla="*/ 6 w 6"/>
                <a:gd name="T17" fmla="*/ 204 h 353"/>
                <a:gd name="T18" fmla="*/ 6 w 6"/>
                <a:gd name="T19" fmla="*/ 140 h 353"/>
                <a:gd name="T20" fmla="*/ 4 w 6"/>
                <a:gd name="T21" fmla="*/ 140 h 353"/>
                <a:gd name="T22" fmla="*/ 6 w 6"/>
                <a:gd name="T23" fmla="*/ 140 h 353"/>
                <a:gd name="T24" fmla="*/ 6 w 6"/>
                <a:gd name="T25" fmla="*/ 75 h 353"/>
                <a:gd name="T26" fmla="*/ 4 w 6"/>
                <a:gd name="T27" fmla="*/ 7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53">
                  <a:moveTo>
                    <a:pt x="4" y="75"/>
                  </a:moveTo>
                  <a:lnTo>
                    <a:pt x="6" y="7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6" y="353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75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6" name="任意多边形 169020"/>
            <p:cNvSpPr>
              <a:spLocks noChangeArrowheads="1"/>
            </p:cNvSpPr>
            <p:nvPr/>
          </p:nvSpPr>
          <p:spPr bwMode="auto">
            <a:xfrm rot="5400000">
              <a:off x="1774" y="303"/>
              <a:ext cx="11" cy="1229"/>
            </a:xfrm>
            <a:custGeom>
              <a:avLst/>
              <a:gdLst>
                <a:gd name="T0" fmla="*/ 6 w 6"/>
                <a:gd name="T1" fmla="*/ 0 h 1782"/>
                <a:gd name="T2" fmla="*/ 0 w 6"/>
                <a:gd name="T3" fmla="*/ 0 h 1782"/>
                <a:gd name="T4" fmla="*/ 0 w 6"/>
                <a:gd name="T5" fmla="*/ 1684 h 1782"/>
                <a:gd name="T6" fmla="*/ 1 w 6"/>
                <a:gd name="T7" fmla="*/ 1733 h 1782"/>
                <a:gd name="T8" fmla="*/ 6 w 6"/>
                <a:gd name="T9" fmla="*/ 1782 h 1782"/>
                <a:gd name="T10" fmla="*/ 6 w 6"/>
                <a:gd name="T11" fmla="*/ 702 h 1782"/>
                <a:gd name="T12" fmla="*/ 4 w 6"/>
                <a:gd name="T13" fmla="*/ 702 h 1782"/>
                <a:gd name="T14" fmla="*/ 6 w 6"/>
                <a:gd name="T15" fmla="*/ 702 h 1782"/>
                <a:gd name="T16" fmla="*/ 6 w 6"/>
                <a:gd name="T17" fmla="*/ 349 h 1782"/>
                <a:gd name="T18" fmla="*/ 6 w 6"/>
                <a:gd name="T19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782">
                  <a:moveTo>
                    <a:pt x="6" y="0"/>
                  </a:moveTo>
                  <a:lnTo>
                    <a:pt x="0" y="0"/>
                  </a:lnTo>
                  <a:lnTo>
                    <a:pt x="0" y="1684"/>
                  </a:lnTo>
                  <a:lnTo>
                    <a:pt x="1" y="1733"/>
                  </a:lnTo>
                  <a:lnTo>
                    <a:pt x="6" y="1782"/>
                  </a:lnTo>
                  <a:lnTo>
                    <a:pt x="6" y="702"/>
                  </a:lnTo>
                  <a:lnTo>
                    <a:pt x="4" y="702"/>
                  </a:lnTo>
                  <a:lnTo>
                    <a:pt x="6" y="702"/>
                  </a:lnTo>
                  <a:lnTo>
                    <a:pt x="6" y="3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7" name="任意多边形 169021"/>
            <p:cNvSpPr>
              <a:spLocks noChangeArrowheads="1"/>
            </p:cNvSpPr>
            <p:nvPr/>
          </p:nvSpPr>
          <p:spPr bwMode="auto">
            <a:xfrm rot="5400000">
              <a:off x="1269" y="1173"/>
              <a:ext cx="10" cy="143"/>
            </a:xfrm>
            <a:custGeom>
              <a:avLst/>
              <a:gdLst>
                <a:gd name="T0" fmla="*/ 6 w 6"/>
                <a:gd name="T1" fmla="*/ 0 h 206"/>
                <a:gd name="T2" fmla="*/ 0 w 6"/>
                <a:gd name="T3" fmla="*/ 0 h 206"/>
                <a:gd name="T4" fmla="*/ 0 w 6"/>
                <a:gd name="T5" fmla="*/ 205 h 206"/>
                <a:gd name="T6" fmla="*/ 6 w 6"/>
                <a:gd name="T7" fmla="*/ 206 h 206"/>
                <a:gd name="T8" fmla="*/ 6 w 6"/>
                <a:gd name="T9" fmla="*/ 182 h 206"/>
                <a:gd name="T10" fmla="*/ 5 w 6"/>
                <a:gd name="T11" fmla="*/ 182 h 206"/>
                <a:gd name="T12" fmla="*/ 6 w 6"/>
                <a:gd name="T13" fmla="*/ 182 h 206"/>
                <a:gd name="T14" fmla="*/ 6 w 6"/>
                <a:gd name="T1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6">
                  <a:moveTo>
                    <a:pt x="6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6" y="206"/>
                  </a:lnTo>
                  <a:lnTo>
                    <a:pt x="6" y="182"/>
                  </a:lnTo>
                  <a:lnTo>
                    <a:pt x="5" y="182"/>
                  </a:lnTo>
                  <a:lnTo>
                    <a:pt x="6" y="18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8" name="矩形 169022"/>
            <p:cNvSpPr>
              <a:spLocks noChangeArrowheads="1"/>
            </p:cNvSpPr>
            <p:nvPr/>
          </p:nvSpPr>
          <p:spPr bwMode="auto">
            <a:xfrm rot="5400000">
              <a:off x="1272" y="1166"/>
              <a:ext cx="10" cy="14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89" name="任意多边形 169023"/>
            <p:cNvSpPr>
              <a:spLocks noChangeArrowheads="1"/>
            </p:cNvSpPr>
            <p:nvPr/>
          </p:nvSpPr>
          <p:spPr bwMode="auto">
            <a:xfrm rot="5400000">
              <a:off x="1269" y="1154"/>
              <a:ext cx="13" cy="140"/>
            </a:xfrm>
            <a:custGeom>
              <a:avLst/>
              <a:gdLst>
                <a:gd name="T0" fmla="*/ 6 w 6"/>
                <a:gd name="T1" fmla="*/ 1 h 206"/>
                <a:gd name="T2" fmla="*/ 0 w 6"/>
                <a:gd name="T3" fmla="*/ 0 h 206"/>
                <a:gd name="T4" fmla="*/ 0 w 6"/>
                <a:gd name="T5" fmla="*/ 205 h 206"/>
                <a:gd name="T6" fmla="*/ 6 w 6"/>
                <a:gd name="T7" fmla="*/ 206 h 206"/>
                <a:gd name="T8" fmla="*/ 6 w 6"/>
                <a:gd name="T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6">
                  <a:moveTo>
                    <a:pt x="6" y="1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6" y="20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0" name="矩形 169024"/>
            <p:cNvSpPr>
              <a:spLocks noChangeArrowheads="1"/>
            </p:cNvSpPr>
            <p:nvPr/>
          </p:nvSpPr>
          <p:spPr bwMode="auto">
            <a:xfrm rot="5400000">
              <a:off x="1273" y="1145"/>
              <a:ext cx="5" cy="14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1" name="任意多边形 169025"/>
            <p:cNvSpPr>
              <a:spLocks noChangeArrowheads="1"/>
            </p:cNvSpPr>
            <p:nvPr/>
          </p:nvSpPr>
          <p:spPr bwMode="auto">
            <a:xfrm rot="5400000">
              <a:off x="1203" y="1067"/>
              <a:ext cx="13" cy="278"/>
            </a:xfrm>
            <a:custGeom>
              <a:avLst/>
              <a:gdLst>
                <a:gd name="T0" fmla="*/ 6 w 6"/>
                <a:gd name="T1" fmla="*/ 1 h 401"/>
                <a:gd name="T2" fmla="*/ 0 w 6"/>
                <a:gd name="T3" fmla="*/ 0 h 401"/>
                <a:gd name="T4" fmla="*/ 0 w 6"/>
                <a:gd name="T5" fmla="*/ 401 h 401"/>
                <a:gd name="T6" fmla="*/ 6 w 6"/>
                <a:gd name="T7" fmla="*/ 392 h 401"/>
                <a:gd name="T8" fmla="*/ 6 w 6"/>
                <a:gd name="T9" fmla="*/ 388 h 401"/>
                <a:gd name="T10" fmla="*/ 3 w 6"/>
                <a:gd name="T11" fmla="*/ 388 h 401"/>
                <a:gd name="T12" fmla="*/ 3 w 6"/>
                <a:gd name="T13" fmla="*/ 205 h 401"/>
                <a:gd name="T14" fmla="*/ 6 w 6"/>
                <a:gd name="T15" fmla="*/ 206 h 401"/>
                <a:gd name="T16" fmla="*/ 6 w 6"/>
                <a:gd name="T17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01">
                  <a:moveTo>
                    <a:pt x="6" y="1"/>
                  </a:moveTo>
                  <a:lnTo>
                    <a:pt x="0" y="0"/>
                  </a:lnTo>
                  <a:lnTo>
                    <a:pt x="0" y="401"/>
                  </a:lnTo>
                  <a:lnTo>
                    <a:pt x="6" y="392"/>
                  </a:lnTo>
                  <a:lnTo>
                    <a:pt x="6" y="388"/>
                  </a:lnTo>
                  <a:lnTo>
                    <a:pt x="3" y="388"/>
                  </a:lnTo>
                  <a:lnTo>
                    <a:pt x="3" y="205"/>
                  </a:lnTo>
                  <a:lnTo>
                    <a:pt x="6" y="20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2" name="任意多边形 169026"/>
            <p:cNvSpPr>
              <a:spLocks noChangeArrowheads="1"/>
            </p:cNvSpPr>
            <p:nvPr/>
          </p:nvSpPr>
          <p:spPr bwMode="auto">
            <a:xfrm rot="5400000">
              <a:off x="1288" y="1327"/>
              <a:ext cx="13" cy="91"/>
            </a:xfrm>
            <a:custGeom>
              <a:avLst/>
              <a:gdLst>
                <a:gd name="T0" fmla="*/ 6 w 6"/>
                <a:gd name="T1" fmla="*/ 6 h 132"/>
                <a:gd name="T2" fmla="*/ 5 w 6"/>
                <a:gd name="T3" fmla="*/ 5 h 132"/>
                <a:gd name="T4" fmla="*/ 3 w 6"/>
                <a:gd name="T5" fmla="*/ 3 h 132"/>
                <a:gd name="T6" fmla="*/ 2 w 6"/>
                <a:gd name="T7" fmla="*/ 2 h 132"/>
                <a:gd name="T8" fmla="*/ 0 w 6"/>
                <a:gd name="T9" fmla="*/ 0 h 132"/>
                <a:gd name="T10" fmla="*/ 0 w 6"/>
                <a:gd name="T11" fmla="*/ 132 h 132"/>
                <a:gd name="T12" fmla="*/ 6 w 6"/>
                <a:gd name="T13" fmla="*/ 126 h 132"/>
                <a:gd name="T14" fmla="*/ 6 w 6"/>
                <a:gd name="T1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2">
                  <a:moveTo>
                    <a:pt x="6" y="6"/>
                  </a:moveTo>
                  <a:lnTo>
                    <a:pt x="5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6" y="12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3" name="任意多边形 169027"/>
            <p:cNvSpPr>
              <a:spLocks noChangeArrowheads="1"/>
            </p:cNvSpPr>
            <p:nvPr/>
          </p:nvSpPr>
          <p:spPr bwMode="auto">
            <a:xfrm rot="5400000">
              <a:off x="1289" y="1313"/>
              <a:ext cx="10" cy="95"/>
            </a:xfrm>
            <a:custGeom>
              <a:avLst/>
              <a:gdLst>
                <a:gd name="T0" fmla="*/ 6 w 6"/>
                <a:gd name="T1" fmla="*/ 4 h 139"/>
                <a:gd name="T2" fmla="*/ 2 w 6"/>
                <a:gd name="T3" fmla="*/ 2 h 139"/>
                <a:gd name="T4" fmla="*/ 0 w 6"/>
                <a:gd name="T5" fmla="*/ 0 h 139"/>
                <a:gd name="T6" fmla="*/ 0 w 6"/>
                <a:gd name="T7" fmla="*/ 139 h 139"/>
                <a:gd name="T8" fmla="*/ 6 w 6"/>
                <a:gd name="T9" fmla="*/ 136 h 139"/>
                <a:gd name="T10" fmla="*/ 6 w 6"/>
                <a:gd name="T11" fmla="*/ 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9">
                  <a:moveTo>
                    <a:pt x="6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6" y="13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4" name="任意多边形 169028"/>
            <p:cNvSpPr>
              <a:spLocks noChangeArrowheads="1"/>
            </p:cNvSpPr>
            <p:nvPr/>
          </p:nvSpPr>
          <p:spPr bwMode="auto">
            <a:xfrm rot="5400000">
              <a:off x="1289" y="1300"/>
              <a:ext cx="13" cy="100"/>
            </a:xfrm>
            <a:custGeom>
              <a:avLst/>
              <a:gdLst>
                <a:gd name="T0" fmla="*/ 5 w 5"/>
                <a:gd name="T1" fmla="*/ 5 h 148"/>
                <a:gd name="T2" fmla="*/ 0 w 5"/>
                <a:gd name="T3" fmla="*/ 0 h 148"/>
                <a:gd name="T4" fmla="*/ 0 w 5"/>
                <a:gd name="T5" fmla="*/ 148 h 148"/>
                <a:gd name="T6" fmla="*/ 5 w 5"/>
                <a:gd name="T7" fmla="*/ 144 h 148"/>
                <a:gd name="T8" fmla="*/ 5 w 5"/>
                <a:gd name="T9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8">
                  <a:moveTo>
                    <a:pt x="5" y="5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5" y="144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5" name="任意多边形 169029"/>
            <p:cNvSpPr>
              <a:spLocks noChangeArrowheads="1"/>
            </p:cNvSpPr>
            <p:nvPr/>
          </p:nvSpPr>
          <p:spPr bwMode="auto">
            <a:xfrm rot="5400000">
              <a:off x="1293" y="1288"/>
              <a:ext cx="5" cy="106"/>
            </a:xfrm>
            <a:custGeom>
              <a:avLst/>
              <a:gdLst>
                <a:gd name="T0" fmla="*/ 5 w 5"/>
                <a:gd name="T1" fmla="*/ 4 h 155"/>
                <a:gd name="T2" fmla="*/ 0 w 5"/>
                <a:gd name="T3" fmla="*/ 0 h 155"/>
                <a:gd name="T4" fmla="*/ 0 w 5"/>
                <a:gd name="T5" fmla="*/ 155 h 155"/>
                <a:gd name="T6" fmla="*/ 5 w 5"/>
                <a:gd name="T7" fmla="*/ 152 h 155"/>
                <a:gd name="T8" fmla="*/ 5 w 5"/>
                <a:gd name="T9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5">
                  <a:moveTo>
                    <a:pt x="5" y="4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6" name="任意多边形 169030"/>
            <p:cNvSpPr>
              <a:spLocks noChangeArrowheads="1"/>
            </p:cNvSpPr>
            <p:nvPr/>
          </p:nvSpPr>
          <p:spPr bwMode="auto">
            <a:xfrm rot="5400000">
              <a:off x="1289" y="1275"/>
              <a:ext cx="13" cy="114"/>
            </a:xfrm>
            <a:custGeom>
              <a:avLst/>
              <a:gdLst>
                <a:gd name="T0" fmla="*/ 6 w 6"/>
                <a:gd name="T1" fmla="*/ 5 h 165"/>
                <a:gd name="T2" fmla="*/ 0 w 6"/>
                <a:gd name="T3" fmla="*/ 0 h 165"/>
                <a:gd name="T4" fmla="*/ 0 w 6"/>
                <a:gd name="T5" fmla="*/ 165 h 165"/>
                <a:gd name="T6" fmla="*/ 6 w 6"/>
                <a:gd name="T7" fmla="*/ 160 h 165"/>
                <a:gd name="T8" fmla="*/ 6 w 6"/>
                <a:gd name="T9" fmla="*/ 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5">
                  <a:moveTo>
                    <a:pt x="6" y="5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6" y="16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7" name="任意多边形 169031"/>
            <p:cNvSpPr>
              <a:spLocks noChangeArrowheads="1"/>
            </p:cNvSpPr>
            <p:nvPr/>
          </p:nvSpPr>
          <p:spPr bwMode="auto">
            <a:xfrm rot="5400000">
              <a:off x="1293" y="1249"/>
              <a:ext cx="10" cy="124"/>
            </a:xfrm>
            <a:custGeom>
              <a:avLst/>
              <a:gdLst>
                <a:gd name="T0" fmla="*/ 5 w 5"/>
                <a:gd name="T1" fmla="*/ 4 h 179"/>
                <a:gd name="T2" fmla="*/ 0 w 5"/>
                <a:gd name="T3" fmla="*/ 0 h 179"/>
                <a:gd name="T4" fmla="*/ 0 w 5"/>
                <a:gd name="T5" fmla="*/ 179 h 179"/>
                <a:gd name="T6" fmla="*/ 5 w 5"/>
                <a:gd name="T7" fmla="*/ 176 h 179"/>
                <a:gd name="T8" fmla="*/ 5 w 5"/>
                <a:gd name="T9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9">
                  <a:moveTo>
                    <a:pt x="5" y="4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" y="17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8" name="任意多边形 169032"/>
            <p:cNvSpPr>
              <a:spLocks noChangeArrowheads="1"/>
            </p:cNvSpPr>
            <p:nvPr/>
          </p:nvSpPr>
          <p:spPr bwMode="auto">
            <a:xfrm rot="5400000">
              <a:off x="1289" y="1234"/>
              <a:ext cx="13" cy="130"/>
            </a:xfrm>
            <a:custGeom>
              <a:avLst/>
              <a:gdLst>
                <a:gd name="T0" fmla="*/ 6 w 6"/>
                <a:gd name="T1" fmla="*/ 4 h 188"/>
                <a:gd name="T2" fmla="*/ 0 w 6"/>
                <a:gd name="T3" fmla="*/ 0 h 188"/>
                <a:gd name="T4" fmla="*/ 0 w 6"/>
                <a:gd name="T5" fmla="*/ 188 h 188"/>
                <a:gd name="T6" fmla="*/ 6 w 6"/>
                <a:gd name="T7" fmla="*/ 183 h 188"/>
                <a:gd name="T8" fmla="*/ 6 w 6"/>
                <a:gd name="T9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8">
                  <a:moveTo>
                    <a:pt x="6" y="4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6" y="18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99" name="任意多边形 169033"/>
            <p:cNvSpPr>
              <a:spLocks noChangeArrowheads="1"/>
            </p:cNvSpPr>
            <p:nvPr/>
          </p:nvSpPr>
          <p:spPr bwMode="auto">
            <a:xfrm rot="5400000">
              <a:off x="1290" y="1220"/>
              <a:ext cx="11" cy="134"/>
            </a:xfrm>
            <a:custGeom>
              <a:avLst/>
              <a:gdLst>
                <a:gd name="T0" fmla="*/ 2 w 5"/>
                <a:gd name="T1" fmla="*/ 0 h 194"/>
                <a:gd name="T2" fmla="*/ 2 w 5"/>
                <a:gd name="T3" fmla="*/ 29 h 194"/>
                <a:gd name="T4" fmla="*/ 0 w 5"/>
                <a:gd name="T5" fmla="*/ 29 h 194"/>
                <a:gd name="T6" fmla="*/ 0 w 5"/>
                <a:gd name="T7" fmla="*/ 194 h 194"/>
                <a:gd name="T8" fmla="*/ 5 w 5"/>
                <a:gd name="T9" fmla="*/ 191 h 194"/>
                <a:gd name="T10" fmla="*/ 5 w 5"/>
                <a:gd name="T11" fmla="*/ 3 h 194"/>
                <a:gd name="T12" fmla="*/ 2 w 5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4">
                  <a:moveTo>
                    <a:pt x="2" y="0"/>
                  </a:moveTo>
                  <a:lnTo>
                    <a:pt x="2" y="29"/>
                  </a:lnTo>
                  <a:lnTo>
                    <a:pt x="0" y="29"/>
                  </a:lnTo>
                  <a:lnTo>
                    <a:pt x="0" y="194"/>
                  </a:lnTo>
                  <a:lnTo>
                    <a:pt x="5" y="191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0" name="任意多边形 169034"/>
            <p:cNvSpPr>
              <a:spLocks noChangeArrowheads="1"/>
            </p:cNvSpPr>
            <p:nvPr/>
          </p:nvSpPr>
          <p:spPr bwMode="auto">
            <a:xfrm rot="5400000">
              <a:off x="1276" y="1194"/>
              <a:ext cx="13" cy="125"/>
            </a:xfrm>
            <a:custGeom>
              <a:avLst/>
              <a:gdLst>
                <a:gd name="T0" fmla="*/ 5 w 5"/>
                <a:gd name="T1" fmla="*/ 0 h 182"/>
                <a:gd name="T2" fmla="*/ 0 w 5"/>
                <a:gd name="T3" fmla="*/ 0 h 182"/>
                <a:gd name="T4" fmla="*/ 0 w 5"/>
                <a:gd name="T5" fmla="*/ 182 h 182"/>
                <a:gd name="T6" fmla="*/ 5 w 5"/>
                <a:gd name="T7" fmla="*/ 177 h 182"/>
                <a:gd name="T8" fmla="*/ 5 w 5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2">
                  <a:moveTo>
                    <a:pt x="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5" y="17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1" name="任意多边形 169035"/>
            <p:cNvSpPr>
              <a:spLocks noChangeArrowheads="1"/>
            </p:cNvSpPr>
            <p:nvPr/>
          </p:nvSpPr>
          <p:spPr bwMode="auto">
            <a:xfrm rot="5400000">
              <a:off x="1282" y="1205"/>
              <a:ext cx="5" cy="121"/>
            </a:xfrm>
            <a:custGeom>
              <a:avLst/>
              <a:gdLst>
                <a:gd name="T0" fmla="*/ 5 w 5"/>
                <a:gd name="T1" fmla="*/ 3 h 177"/>
                <a:gd name="T2" fmla="*/ 0 w 5"/>
                <a:gd name="T3" fmla="*/ 0 h 177"/>
                <a:gd name="T4" fmla="*/ 0 w 5"/>
                <a:gd name="T5" fmla="*/ 177 h 177"/>
                <a:gd name="T6" fmla="*/ 5 w 5"/>
                <a:gd name="T7" fmla="*/ 174 h 177"/>
                <a:gd name="T8" fmla="*/ 5 w 5"/>
                <a:gd name="T9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5" y="3"/>
                  </a:moveTo>
                  <a:lnTo>
                    <a:pt x="0" y="0"/>
                  </a:lnTo>
                  <a:lnTo>
                    <a:pt x="0" y="177"/>
                  </a:lnTo>
                  <a:lnTo>
                    <a:pt x="5" y="17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2" name="任意多边形 169036"/>
            <p:cNvSpPr>
              <a:spLocks noChangeArrowheads="1"/>
            </p:cNvSpPr>
            <p:nvPr/>
          </p:nvSpPr>
          <p:spPr bwMode="auto">
            <a:xfrm rot="5400000">
              <a:off x="1279" y="1216"/>
              <a:ext cx="13" cy="118"/>
            </a:xfrm>
            <a:custGeom>
              <a:avLst/>
              <a:gdLst>
                <a:gd name="T0" fmla="*/ 6 w 6"/>
                <a:gd name="T1" fmla="*/ 2 h 171"/>
                <a:gd name="T2" fmla="*/ 0 w 6"/>
                <a:gd name="T3" fmla="*/ 0 h 171"/>
                <a:gd name="T4" fmla="*/ 0 w 6"/>
                <a:gd name="T5" fmla="*/ 171 h 171"/>
                <a:gd name="T6" fmla="*/ 6 w 6"/>
                <a:gd name="T7" fmla="*/ 167 h 171"/>
                <a:gd name="T8" fmla="*/ 6 w 6"/>
                <a:gd name="T9" fmla="*/ 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1">
                  <a:moveTo>
                    <a:pt x="6" y="2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6" y="16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3" name="任意多边形 169037"/>
            <p:cNvSpPr>
              <a:spLocks noChangeArrowheads="1"/>
            </p:cNvSpPr>
            <p:nvPr/>
          </p:nvSpPr>
          <p:spPr bwMode="auto">
            <a:xfrm rot="5400000">
              <a:off x="1289" y="1343"/>
              <a:ext cx="11" cy="83"/>
            </a:xfrm>
            <a:custGeom>
              <a:avLst/>
              <a:gdLst>
                <a:gd name="T0" fmla="*/ 6 w 6"/>
                <a:gd name="T1" fmla="*/ 6 h 120"/>
                <a:gd name="T2" fmla="*/ 0 w 6"/>
                <a:gd name="T3" fmla="*/ 0 h 120"/>
                <a:gd name="T4" fmla="*/ 0 w 6"/>
                <a:gd name="T5" fmla="*/ 120 h 120"/>
                <a:gd name="T6" fmla="*/ 6 w 6"/>
                <a:gd name="T7" fmla="*/ 116 h 120"/>
                <a:gd name="T8" fmla="*/ 6 w 6"/>
                <a:gd name="T9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0">
                  <a:moveTo>
                    <a:pt x="6" y="6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6" y="11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4" name="任意多边形 169038"/>
            <p:cNvSpPr>
              <a:spLocks noChangeArrowheads="1"/>
            </p:cNvSpPr>
            <p:nvPr/>
          </p:nvSpPr>
          <p:spPr bwMode="auto">
            <a:xfrm rot="5400000">
              <a:off x="1291" y="1260"/>
              <a:ext cx="10" cy="119"/>
            </a:xfrm>
            <a:custGeom>
              <a:avLst/>
              <a:gdLst>
                <a:gd name="T0" fmla="*/ 6 w 6"/>
                <a:gd name="T1" fmla="*/ 4 h 172"/>
                <a:gd name="T2" fmla="*/ 0 w 6"/>
                <a:gd name="T3" fmla="*/ 0 h 172"/>
                <a:gd name="T4" fmla="*/ 0 w 6"/>
                <a:gd name="T5" fmla="*/ 172 h 172"/>
                <a:gd name="T6" fmla="*/ 6 w 6"/>
                <a:gd name="T7" fmla="*/ 169 h 172"/>
                <a:gd name="T8" fmla="*/ 6 w 6"/>
                <a:gd name="T9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6" y="16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5" name="任意多边形 169039"/>
            <p:cNvSpPr>
              <a:spLocks noChangeArrowheads="1"/>
            </p:cNvSpPr>
            <p:nvPr/>
          </p:nvSpPr>
          <p:spPr bwMode="auto">
            <a:xfrm rot="5400000">
              <a:off x="1134" y="1269"/>
              <a:ext cx="11" cy="231"/>
            </a:xfrm>
            <a:custGeom>
              <a:avLst/>
              <a:gdLst>
                <a:gd name="T0" fmla="*/ 6 w 6"/>
                <a:gd name="T1" fmla="*/ 0 h 337"/>
                <a:gd name="T2" fmla="*/ 0 w 6"/>
                <a:gd name="T3" fmla="*/ 4 h 337"/>
                <a:gd name="T4" fmla="*/ 0 w 6"/>
                <a:gd name="T5" fmla="*/ 327 h 337"/>
                <a:gd name="T6" fmla="*/ 6 w 6"/>
                <a:gd name="T7" fmla="*/ 337 h 337"/>
                <a:gd name="T8" fmla="*/ 6 w 6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7">
                  <a:moveTo>
                    <a:pt x="6" y="0"/>
                  </a:moveTo>
                  <a:lnTo>
                    <a:pt x="0" y="4"/>
                  </a:lnTo>
                  <a:lnTo>
                    <a:pt x="0" y="327"/>
                  </a:lnTo>
                  <a:lnTo>
                    <a:pt x="6" y="33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6" name="任意多边形 169040"/>
            <p:cNvSpPr>
              <a:spLocks noChangeArrowheads="1"/>
            </p:cNvSpPr>
            <p:nvPr/>
          </p:nvSpPr>
          <p:spPr bwMode="auto">
            <a:xfrm rot="5400000">
              <a:off x="1135" y="1261"/>
              <a:ext cx="13" cy="224"/>
            </a:xfrm>
            <a:custGeom>
              <a:avLst/>
              <a:gdLst>
                <a:gd name="T0" fmla="*/ 6 w 6"/>
                <a:gd name="T1" fmla="*/ 0 h 323"/>
                <a:gd name="T2" fmla="*/ 0 w 6"/>
                <a:gd name="T3" fmla="*/ 6 h 323"/>
                <a:gd name="T4" fmla="*/ 0 w 6"/>
                <a:gd name="T5" fmla="*/ 314 h 323"/>
                <a:gd name="T6" fmla="*/ 6 w 6"/>
                <a:gd name="T7" fmla="*/ 323 h 323"/>
                <a:gd name="T8" fmla="*/ 6 w 6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3">
                  <a:moveTo>
                    <a:pt x="6" y="0"/>
                  </a:moveTo>
                  <a:lnTo>
                    <a:pt x="0" y="6"/>
                  </a:lnTo>
                  <a:lnTo>
                    <a:pt x="0" y="314"/>
                  </a:lnTo>
                  <a:lnTo>
                    <a:pt x="6" y="3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7" name="任意多边形 169041"/>
            <p:cNvSpPr>
              <a:spLocks noChangeArrowheads="1"/>
            </p:cNvSpPr>
            <p:nvPr/>
          </p:nvSpPr>
          <p:spPr bwMode="auto">
            <a:xfrm rot="5400000">
              <a:off x="1138" y="1254"/>
              <a:ext cx="10" cy="213"/>
            </a:xfrm>
            <a:custGeom>
              <a:avLst/>
              <a:gdLst>
                <a:gd name="T0" fmla="*/ 6 w 6"/>
                <a:gd name="T1" fmla="*/ 0 h 308"/>
                <a:gd name="T2" fmla="*/ 0 w 6"/>
                <a:gd name="T3" fmla="*/ 3 h 308"/>
                <a:gd name="T4" fmla="*/ 0 w 6"/>
                <a:gd name="T5" fmla="*/ 295 h 308"/>
                <a:gd name="T6" fmla="*/ 1 w 6"/>
                <a:gd name="T7" fmla="*/ 295 h 308"/>
                <a:gd name="T8" fmla="*/ 1 w 6"/>
                <a:gd name="T9" fmla="*/ 298 h 308"/>
                <a:gd name="T10" fmla="*/ 1 w 6"/>
                <a:gd name="T11" fmla="*/ 300 h 308"/>
                <a:gd name="T12" fmla="*/ 6 w 6"/>
                <a:gd name="T13" fmla="*/ 308 h 308"/>
                <a:gd name="T14" fmla="*/ 6 w 6"/>
                <a:gd name="T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08">
                  <a:moveTo>
                    <a:pt x="6" y="0"/>
                  </a:moveTo>
                  <a:lnTo>
                    <a:pt x="0" y="3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1" y="298"/>
                  </a:lnTo>
                  <a:lnTo>
                    <a:pt x="1" y="300"/>
                  </a:lnTo>
                  <a:lnTo>
                    <a:pt x="6" y="3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8" name="任意多边形 169042"/>
            <p:cNvSpPr>
              <a:spLocks noChangeArrowheads="1"/>
            </p:cNvSpPr>
            <p:nvPr/>
          </p:nvSpPr>
          <p:spPr bwMode="auto">
            <a:xfrm rot="5400000">
              <a:off x="1140" y="1250"/>
              <a:ext cx="13" cy="200"/>
            </a:xfrm>
            <a:custGeom>
              <a:avLst/>
              <a:gdLst>
                <a:gd name="T0" fmla="*/ 5 w 5"/>
                <a:gd name="T1" fmla="*/ 0 h 292"/>
                <a:gd name="T2" fmla="*/ 0 w 5"/>
                <a:gd name="T3" fmla="*/ 4 h 292"/>
                <a:gd name="T4" fmla="*/ 0 w 5"/>
                <a:gd name="T5" fmla="*/ 287 h 292"/>
                <a:gd name="T6" fmla="*/ 1 w 5"/>
                <a:gd name="T7" fmla="*/ 290 h 292"/>
                <a:gd name="T8" fmla="*/ 5 w 5"/>
                <a:gd name="T9" fmla="*/ 292 h 292"/>
                <a:gd name="T10" fmla="*/ 5 w 5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2">
                  <a:moveTo>
                    <a:pt x="5" y="0"/>
                  </a:moveTo>
                  <a:lnTo>
                    <a:pt x="0" y="4"/>
                  </a:lnTo>
                  <a:lnTo>
                    <a:pt x="0" y="287"/>
                  </a:lnTo>
                  <a:lnTo>
                    <a:pt x="1" y="290"/>
                  </a:lnTo>
                  <a:lnTo>
                    <a:pt x="5" y="2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09" name="任意多边形 169043"/>
            <p:cNvSpPr>
              <a:spLocks noChangeArrowheads="1"/>
            </p:cNvSpPr>
            <p:nvPr/>
          </p:nvSpPr>
          <p:spPr bwMode="auto">
            <a:xfrm rot="5400000">
              <a:off x="1144" y="1242"/>
              <a:ext cx="5" cy="197"/>
            </a:xfrm>
            <a:custGeom>
              <a:avLst/>
              <a:gdLst>
                <a:gd name="T0" fmla="*/ 5 w 5"/>
                <a:gd name="T1" fmla="*/ 0 h 283"/>
                <a:gd name="T2" fmla="*/ 0 w 5"/>
                <a:gd name="T3" fmla="*/ 3 h 283"/>
                <a:gd name="T4" fmla="*/ 0 w 5"/>
                <a:gd name="T5" fmla="*/ 275 h 283"/>
                <a:gd name="T6" fmla="*/ 5 w 5"/>
                <a:gd name="T7" fmla="*/ 283 h 283"/>
                <a:gd name="T8" fmla="*/ 5 w 5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3">
                  <a:moveTo>
                    <a:pt x="5" y="0"/>
                  </a:moveTo>
                  <a:lnTo>
                    <a:pt x="0" y="3"/>
                  </a:lnTo>
                  <a:lnTo>
                    <a:pt x="0" y="275"/>
                  </a:lnTo>
                  <a:lnTo>
                    <a:pt x="5" y="28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0" name="任意多边形 169044"/>
            <p:cNvSpPr>
              <a:spLocks noChangeArrowheads="1"/>
            </p:cNvSpPr>
            <p:nvPr/>
          </p:nvSpPr>
          <p:spPr bwMode="auto">
            <a:xfrm rot="5400000">
              <a:off x="1142" y="1238"/>
              <a:ext cx="13" cy="188"/>
            </a:xfrm>
            <a:custGeom>
              <a:avLst/>
              <a:gdLst>
                <a:gd name="T0" fmla="*/ 6 w 6"/>
                <a:gd name="T1" fmla="*/ 0 h 272"/>
                <a:gd name="T2" fmla="*/ 0 w 6"/>
                <a:gd name="T3" fmla="*/ 5 h 272"/>
                <a:gd name="T4" fmla="*/ 0 w 6"/>
                <a:gd name="T5" fmla="*/ 262 h 272"/>
                <a:gd name="T6" fmla="*/ 6 w 6"/>
                <a:gd name="T7" fmla="*/ 272 h 272"/>
                <a:gd name="T8" fmla="*/ 6 w 6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2">
                  <a:moveTo>
                    <a:pt x="6" y="0"/>
                  </a:moveTo>
                  <a:lnTo>
                    <a:pt x="0" y="5"/>
                  </a:lnTo>
                  <a:lnTo>
                    <a:pt x="0" y="262"/>
                  </a:lnTo>
                  <a:lnTo>
                    <a:pt x="6" y="27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1" name="任意多边形 169045"/>
            <p:cNvSpPr>
              <a:spLocks noChangeArrowheads="1"/>
            </p:cNvSpPr>
            <p:nvPr/>
          </p:nvSpPr>
          <p:spPr bwMode="auto">
            <a:xfrm rot="5400000">
              <a:off x="1147" y="1218"/>
              <a:ext cx="13" cy="161"/>
            </a:xfrm>
            <a:custGeom>
              <a:avLst/>
              <a:gdLst>
                <a:gd name="T0" fmla="*/ 6 w 6"/>
                <a:gd name="T1" fmla="*/ 0 h 233"/>
                <a:gd name="T2" fmla="*/ 0 w 6"/>
                <a:gd name="T3" fmla="*/ 5 h 233"/>
                <a:gd name="T4" fmla="*/ 0 w 6"/>
                <a:gd name="T5" fmla="*/ 49 h 233"/>
                <a:gd name="T6" fmla="*/ 2 w 6"/>
                <a:gd name="T7" fmla="*/ 49 h 233"/>
                <a:gd name="T8" fmla="*/ 2 w 6"/>
                <a:gd name="T9" fmla="*/ 225 h 233"/>
                <a:gd name="T10" fmla="*/ 6 w 6"/>
                <a:gd name="T11" fmla="*/ 233 h 233"/>
                <a:gd name="T12" fmla="*/ 6 w 6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33">
                  <a:moveTo>
                    <a:pt x="6" y="0"/>
                  </a:moveTo>
                  <a:lnTo>
                    <a:pt x="0" y="5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25"/>
                  </a:lnTo>
                  <a:lnTo>
                    <a:pt x="6" y="23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2" name="任意多边形 169046"/>
            <p:cNvSpPr>
              <a:spLocks noChangeArrowheads="1"/>
            </p:cNvSpPr>
            <p:nvPr/>
          </p:nvSpPr>
          <p:spPr bwMode="auto">
            <a:xfrm rot="5400000">
              <a:off x="1208" y="1261"/>
              <a:ext cx="13" cy="27"/>
            </a:xfrm>
            <a:custGeom>
              <a:avLst/>
              <a:gdLst>
                <a:gd name="T0" fmla="*/ 6 w 6"/>
                <a:gd name="T1" fmla="*/ 0 h 40"/>
                <a:gd name="T2" fmla="*/ 0 w 6"/>
                <a:gd name="T3" fmla="*/ 4 h 40"/>
                <a:gd name="T4" fmla="*/ 0 w 6"/>
                <a:gd name="T5" fmla="*/ 39 h 40"/>
                <a:gd name="T6" fmla="*/ 6 w 6"/>
                <a:gd name="T7" fmla="*/ 40 h 40"/>
                <a:gd name="T8" fmla="*/ 6 w 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0">
                  <a:moveTo>
                    <a:pt x="6" y="0"/>
                  </a:moveTo>
                  <a:lnTo>
                    <a:pt x="0" y="4"/>
                  </a:lnTo>
                  <a:lnTo>
                    <a:pt x="0" y="39"/>
                  </a:lnTo>
                  <a:lnTo>
                    <a:pt x="6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3" name="任意多边形 169047"/>
            <p:cNvSpPr>
              <a:spLocks noChangeArrowheads="1"/>
            </p:cNvSpPr>
            <p:nvPr/>
          </p:nvSpPr>
          <p:spPr bwMode="auto">
            <a:xfrm rot="5400000">
              <a:off x="1211" y="1253"/>
              <a:ext cx="5" cy="25"/>
            </a:xfrm>
            <a:custGeom>
              <a:avLst/>
              <a:gdLst>
                <a:gd name="T0" fmla="*/ 5 w 5"/>
                <a:gd name="T1" fmla="*/ 0 h 35"/>
                <a:gd name="T2" fmla="*/ 0 w 5"/>
                <a:gd name="T3" fmla="*/ 3 h 35"/>
                <a:gd name="T4" fmla="*/ 0 w 5"/>
                <a:gd name="T5" fmla="*/ 33 h 35"/>
                <a:gd name="T6" fmla="*/ 3 w 5"/>
                <a:gd name="T7" fmla="*/ 33 h 35"/>
                <a:gd name="T8" fmla="*/ 3 w 5"/>
                <a:gd name="T9" fmla="*/ 11 h 35"/>
                <a:gd name="T10" fmla="*/ 3 w 5"/>
                <a:gd name="T11" fmla="*/ 33 h 35"/>
                <a:gd name="T12" fmla="*/ 5 w 5"/>
                <a:gd name="T13" fmla="*/ 35 h 35"/>
                <a:gd name="T14" fmla="*/ 5 w 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5">
                  <a:moveTo>
                    <a:pt x="5" y="0"/>
                  </a:moveTo>
                  <a:lnTo>
                    <a:pt x="0" y="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1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4" name="任意多边形 169048"/>
            <p:cNvSpPr>
              <a:spLocks noChangeArrowheads="1"/>
            </p:cNvSpPr>
            <p:nvPr/>
          </p:nvSpPr>
          <p:spPr bwMode="auto">
            <a:xfrm rot="5400000">
              <a:off x="1210" y="1272"/>
              <a:ext cx="11" cy="29"/>
            </a:xfrm>
            <a:custGeom>
              <a:avLst/>
              <a:gdLst>
                <a:gd name="T0" fmla="*/ 5 w 5"/>
                <a:gd name="T1" fmla="*/ 44 h 44"/>
                <a:gd name="T2" fmla="*/ 5 w 5"/>
                <a:gd name="T3" fmla="*/ 0 h 44"/>
                <a:gd name="T4" fmla="*/ 0 w 5"/>
                <a:gd name="T5" fmla="*/ 3 h 44"/>
                <a:gd name="T6" fmla="*/ 0 w 5"/>
                <a:gd name="T7" fmla="*/ 43 h 44"/>
                <a:gd name="T8" fmla="*/ 5 w 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5" y="44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43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5" name="任意多边形 169049"/>
            <p:cNvSpPr>
              <a:spLocks noChangeArrowheads="1"/>
            </p:cNvSpPr>
            <p:nvPr/>
          </p:nvSpPr>
          <p:spPr bwMode="auto">
            <a:xfrm rot="5400000">
              <a:off x="1207" y="1246"/>
              <a:ext cx="13" cy="22"/>
            </a:xfrm>
            <a:custGeom>
              <a:avLst/>
              <a:gdLst>
                <a:gd name="T0" fmla="*/ 5 w 5"/>
                <a:gd name="T1" fmla="*/ 30 h 30"/>
                <a:gd name="T2" fmla="*/ 5 w 5"/>
                <a:gd name="T3" fmla="*/ 0 h 30"/>
                <a:gd name="T4" fmla="*/ 0 w 5"/>
                <a:gd name="T5" fmla="*/ 5 h 30"/>
                <a:gd name="T6" fmla="*/ 0 w 5"/>
                <a:gd name="T7" fmla="*/ 29 h 30"/>
                <a:gd name="T8" fmla="*/ 5 w 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3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29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6" name="任意多边形 169050"/>
            <p:cNvSpPr>
              <a:spLocks noChangeArrowheads="1"/>
            </p:cNvSpPr>
            <p:nvPr/>
          </p:nvSpPr>
          <p:spPr bwMode="auto">
            <a:xfrm rot="5400000">
              <a:off x="1145" y="1231"/>
              <a:ext cx="10" cy="177"/>
            </a:xfrm>
            <a:custGeom>
              <a:avLst/>
              <a:gdLst>
                <a:gd name="T0" fmla="*/ 6 w 6"/>
                <a:gd name="T1" fmla="*/ 0 h 257"/>
                <a:gd name="T2" fmla="*/ 0 w 6"/>
                <a:gd name="T3" fmla="*/ 3 h 257"/>
                <a:gd name="T4" fmla="*/ 0 w 6"/>
                <a:gd name="T5" fmla="*/ 247 h 257"/>
                <a:gd name="T6" fmla="*/ 6 w 6"/>
                <a:gd name="T7" fmla="*/ 257 h 257"/>
                <a:gd name="T8" fmla="*/ 6 w 6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7">
                  <a:moveTo>
                    <a:pt x="6" y="0"/>
                  </a:moveTo>
                  <a:lnTo>
                    <a:pt x="0" y="3"/>
                  </a:lnTo>
                  <a:lnTo>
                    <a:pt x="0" y="247"/>
                  </a:lnTo>
                  <a:lnTo>
                    <a:pt x="6" y="25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7" name="任意多边形 169051"/>
            <p:cNvSpPr>
              <a:spLocks noChangeArrowheads="1"/>
            </p:cNvSpPr>
            <p:nvPr/>
          </p:nvSpPr>
          <p:spPr bwMode="auto">
            <a:xfrm rot="5400000">
              <a:off x="1148" y="1226"/>
              <a:ext cx="10" cy="167"/>
            </a:xfrm>
            <a:custGeom>
              <a:avLst/>
              <a:gdLst>
                <a:gd name="T0" fmla="*/ 5 w 5"/>
                <a:gd name="T1" fmla="*/ 0 h 244"/>
                <a:gd name="T2" fmla="*/ 0 w 5"/>
                <a:gd name="T3" fmla="*/ 3 h 244"/>
                <a:gd name="T4" fmla="*/ 0 w 5"/>
                <a:gd name="T5" fmla="*/ 236 h 244"/>
                <a:gd name="T6" fmla="*/ 5 w 5"/>
                <a:gd name="T7" fmla="*/ 244 h 244"/>
                <a:gd name="T8" fmla="*/ 5 w 5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4">
                  <a:moveTo>
                    <a:pt x="5" y="0"/>
                  </a:moveTo>
                  <a:lnTo>
                    <a:pt x="0" y="3"/>
                  </a:lnTo>
                  <a:lnTo>
                    <a:pt x="0" y="236"/>
                  </a:lnTo>
                  <a:lnTo>
                    <a:pt x="5" y="2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8" name="任意多边形 169052"/>
            <p:cNvSpPr>
              <a:spLocks noChangeArrowheads="1"/>
            </p:cNvSpPr>
            <p:nvPr/>
          </p:nvSpPr>
          <p:spPr bwMode="auto">
            <a:xfrm rot="5400000">
              <a:off x="1076" y="1213"/>
              <a:ext cx="5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0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19" name="任意多边形 169053"/>
            <p:cNvSpPr>
              <a:spLocks noChangeArrowheads="1"/>
            </p:cNvSpPr>
            <p:nvPr/>
          </p:nvSpPr>
          <p:spPr bwMode="auto">
            <a:xfrm rot="5400000">
              <a:off x="5325" y="1187"/>
              <a:ext cx="168" cy="121"/>
            </a:xfrm>
            <a:custGeom>
              <a:avLst/>
              <a:gdLst>
                <a:gd name="T0" fmla="*/ 32 w 88"/>
                <a:gd name="T1" fmla="*/ 154 h 179"/>
                <a:gd name="T2" fmla="*/ 32 w 88"/>
                <a:gd name="T3" fmla="*/ 126 h 179"/>
                <a:gd name="T4" fmla="*/ 45 w 88"/>
                <a:gd name="T5" fmla="*/ 128 h 179"/>
                <a:gd name="T6" fmla="*/ 45 w 88"/>
                <a:gd name="T7" fmla="*/ 140 h 179"/>
                <a:gd name="T8" fmla="*/ 45 w 88"/>
                <a:gd name="T9" fmla="*/ 158 h 179"/>
                <a:gd name="T10" fmla="*/ 45 w 88"/>
                <a:gd name="T11" fmla="*/ 160 h 179"/>
                <a:gd name="T12" fmla="*/ 46 w 88"/>
                <a:gd name="T13" fmla="*/ 163 h 179"/>
                <a:gd name="T14" fmla="*/ 48 w 88"/>
                <a:gd name="T15" fmla="*/ 163 h 179"/>
                <a:gd name="T16" fmla="*/ 48 w 88"/>
                <a:gd name="T17" fmla="*/ 164 h 179"/>
                <a:gd name="T18" fmla="*/ 50 w 88"/>
                <a:gd name="T19" fmla="*/ 158 h 179"/>
                <a:gd name="T20" fmla="*/ 54 w 88"/>
                <a:gd name="T21" fmla="*/ 149 h 179"/>
                <a:gd name="T22" fmla="*/ 54 w 88"/>
                <a:gd name="T23" fmla="*/ 148 h 179"/>
                <a:gd name="T24" fmla="*/ 68 w 88"/>
                <a:gd name="T25" fmla="*/ 151 h 179"/>
                <a:gd name="T26" fmla="*/ 68 w 88"/>
                <a:gd name="T27" fmla="*/ 154 h 179"/>
                <a:gd name="T28" fmla="*/ 68 w 88"/>
                <a:gd name="T29" fmla="*/ 163 h 179"/>
                <a:gd name="T30" fmla="*/ 68 w 88"/>
                <a:gd name="T31" fmla="*/ 166 h 179"/>
                <a:gd name="T32" fmla="*/ 68 w 88"/>
                <a:gd name="T33" fmla="*/ 176 h 179"/>
                <a:gd name="T34" fmla="*/ 68 w 88"/>
                <a:gd name="T35" fmla="*/ 179 h 179"/>
                <a:gd name="T36" fmla="*/ 75 w 88"/>
                <a:gd name="T37" fmla="*/ 179 h 179"/>
                <a:gd name="T38" fmla="*/ 77 w 88"/>
                <a:gd name="T39" fmla="*/ 170 h 179"/>
                <a:gd name="T40" fmla="*/ 80 w 88"/>
                <a:gd name="T41" fmla="*/ 162 h 179"/>
                <a:gd name="T42" fmla="*/ 84 w 88"/>
                <a:gd name="T43" fmla="*/ 145 h 179"/>
                <a:gd name="T44" fmla="*/ 85 w 88"/>
                <a:gd name="T45" fmla="*/ 135 h 179"/>
                <a:gd name="T46" fmla="*/ 87 w 88"/>
                <a:gd name="T47" fmla="*/ 126 h 179"/>
                <a:gd name="T48" fmla="*/ 88 w 88"/>
                <a:gd name="T49" fmla="*/ 106 h 179"/>
                <a:gd name="T50" fmla="*/ 87 w 88"/>
                <a:gd name="T51" fmla="*/ 83 h 179"/>
                <a:gd name="T52" fmla="*/ 84 w 88"/>
                <a:gd name="T53" fmla="*/ 64 h 179"/>
                <a:gd name="T54" fmla="*/ 80 w 88"/>
                <a:gd name="T55" fmla="*/ 46 h 179"/>
                <a:gd name="T56" fmla="*/ 75 w 88"/>
                <a:gd name="T57" fmla="*/ 31 h 179"/>
                <a:gd name="T58" fmla="*/ 71 w 88"/>
                <a:gd name="T59" fmla="*/ 23 h 179"/>
                <a:gd name="T60" fmla="*/ 68 w 88"/>
                <a:gd name="T61" fmla="*/ 17 h 179"/>
                <a:gd name="T62" fmla="*/ 61 w 88"/>
                <a:gd name="T63" fmla="*/ 8 h 179"/>
                <a:gd name="T64" fmla="*/ 53 w 88"/>
                <a:gd name="T65" fmla="*/ 1 h 179"/>
                <a:gd name="T66" fmla="*/ 45 w 88"/>
                <a:gd name="T67" fmla="*/ 0 h 179"/>
                <a:gd name="T68" fmla="*/ 36 w 88"/>
                <a:gd name="T69" fmla="*/ 1 h 179"/>
                <a:gd name="T70" fmla="*/ 28 w 88"/>
                <a:gd name="T71" fmla="*/ 8 h 179"/>
                <a:gd name="T72" fmla="*/ 20 w 88"/>
                <a:gd name="T73" fmla="*/ 17 h 179"/>
                <a:gd name="T74" fmla="*/ 14 w 88"/>
                <a:gd name="T75" fmla="*/ 31 h 179"/>
                <a:gd name="T76" fmla="*/ 7 w 88"/>
                <a:gd name="T77" fmla="*/ 46 h 179"/>
                <a:gd name="T78" fmla="*/ 3 w 88"/>
                <a:gd name="T79" fmla="*/ 64 h 179"/>
                <a:gd name="T80" fmla="*/ 0 w 88"/>
                <a:gd name="T81" fmla="*/ 83 h 179"/>
                <a:gd name="T82" fmla="*/ 0 w 88"/>
                <a:gd name="T83" fmla="*/ 106 h 179"/>
                <a:gd name="T84" fmla="*/ 0 w 88"/>
                <a:gd name="T85" fmla="*/ 125 h 179"/>
                <a:gd name="T86" fmla="*/ 3 w 88"/>
                <a:gd name="T87" fmla="*/ 144 h 179"/>
                <a:gd name="T88" fmla="*/ 7 w 88"/>
                <a:gd name="T89" fmla="*/ 161 h 179"/>
                <a:gd name="T90" fmla="*/ 13 w 88"/>
                <a:gd name="T91" fmla="*/ 178 h 179"/>
                <a:gd name="T92" fmla="*/ 15 w 88"/>
                <a:gd name="T93" fmla="*/ 178 h 179"/>
                <a:gd name="T94" fmla="*/ 32 w 88"/>
                <a:gd name="T95" fmla="*/ 179 h 179"/>
                <a:gd name="T96" fmla="*/ 32 w 88"/>
                <a:gd name="T97" fmla="*/ 15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79">
                  <a:moveTo>
                    <a:pt x="32" y="154"/>
                  </a:moveTo>
                  <a:lnTo>
                    <a:pt x="32" y="126"/>
                  </a:lnTo>
                  <a:lnTo>
                    <a:pt x="45" y="128"/>
                  </a:lnTo>
                  <a:lnTo>
                    <a:pt x="45" y="140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6" y="163"/>
                  </a:lnTo>
                  <a:lnTo>
                    <a:pt x="48" y="163"/>
                  </a:lnTo>
                  <a:lnTo>
                    <a:pt x="48" y="164"/>
                  </a:lnTo>
                  <a:lnTo>
                    <a:pt x="50" y="158"/>
                  </a:lnTo>
                  <a:lnTo>
                    <a:pt x="54" y="149"/>
                  </a:lnTo>
                  <a:lnTo>
                    <a:pt x="54" y="148"/>
                  </a:lnTo>
                  <a:lnTo>
                    <a:pt x="68" y="151"/>
                  </a:lnTo>
                  <a:lnTo>
                    <a:pt x="68" y="154"/>
                  </a:lnTo>
                  <a:lnTo>
                    <a:pt x="68" y="163"/>
                  </a:lnTo>
                  <a:lnTo>
                    <a:pt x="68" y="166"/>
                  </a:lnTo>
                  <a:lnTo>
                    <a:pt x="68" y="176"/>
                  </a:lnTo>
                  <a:lnTo>
                    <a:pt x="68" y="179"/>
                  </a:lnTo>
                  <a:lnTo>
                    <a:pt x="75" y="179"/>
                  </a:lnTo>
                  <a:lnTo>
                    <a:pt x="77" y="170"/>
                  </a:lnTo>
                  <a:lnTo>
                    <a:pt x="80" y="162"/>
                  </a:lnTo>
                  <a:lnTo>
                    <a:pt x="84" y="145"/>
                  </a:lnTo>
                  <a:lnTo>
                    <a:pt x="85" y="135"/>
                  </a:lnTo>
                  <a:lnTo>
                    <a:pt x="87" y="126"/>
                  </a:lnTo>
                  <a:lnTo>
                    <a:pt x="88" y="106"/>
                  </a:lnTo>
                  <a:lnTo>
                    <a:pt x="87" y="83"/>
                  </a:lnTo>
                  <a:lnTo>
                    <a:pt x="84" y="64"/>
                  </a:lnTo>
                  <a:lnTo>
                    <a:pt x="80" y="46"/>
                  </a:lnTo>
                  <a:lnTo>
                    <a:pt x="75" y="31"/>
                  </a:lnTo>
                  <a:lnTo>
                    <a:pt x="71" y="23"/>
                  </a:lnTo>
                  <a:lnTo>
                    <a:pt x="68" y="17"/>
                  </a:lnTo>
                  <a:lnTo>
                    <a:pt x="61" y="8"/>
                  </a:lnTo>
                  <a:lnTo>
                    <a:pt x="53" y="1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8" y="8"/>
                  </a:lnTo>
                  <a:lnTo>
                    <a:pt x="20" y="17"/>
                  </a:lnTo>
                  <a:lnTo>
                    <a:pt x="14" y="31"/>
                  </a:lnTo>
                  <a:lnTo>
                    <a:pt x="7" y="46"/>
                  </a:lnTo>
                  <a:lnTo>
                    <a:pt x="3" y="64"/>
                  </a:lnTo>
                  <a:lnTo>
                    <a:pt x="0" y="83"/>
                  </a:lnTo>
                  <a:lnTo>
                    <a:pt x="0" y="106"/>
                  </a:lnTo>
                  <a:lnTo>
                    <a:pt x="0" y="125"/>
                  </a:lnTo>
                  <a:lnTo>
                    <a:pt x="3" y="144"/>
                  </a:lnTo>
                  <a:lnTo>
                    <a:pt x="7" y="161"/>
                  </a:lnTo>
                  <a:lnTo>
                    <a:pt x="13" y="178"/>
                  </a:lnTo>
                  <a:lnTo>
                    <a:pt x="15" y="178"/>
                  </a:lnTo>
                  <a:lnTo>
                    <a:pt x="32" y="179"/>
                  </a:lnTo>
                  <a:lnTo>
                    <a:pt x="3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0" name="任意多边形 169054"/>
            <p:cNvSpPr>
              <a:spLocks noChangeArrowheads="1"/>
            </p:cNvSpPr>
            <p:nvPr/>
          </p:nvSpPr>
          <p:spPr bwMode="auto">
            <a:xfrm rot="5400000">
              <a:off x="5286" y="1231"/>
              <a:ext cx="5" cy="105"/>
            </a:xfrm>
            <a:custGeom>
              <a:avLst/>
              <a:gdLst>
                <a:gd name="T0" fmla="*/ 1 w 2"/>
                <a:gd name="T1" fmla="*/ 3 h 152"/>
                <a:gd name="T2" fmla="*/ 0 w 2"/>
                <a:gd name="T3" fmla="*/ 3 h 152"/>
                <a:gd name="T4" fmla="*/ 0 w 2"/>
                <a:gd name="T5" fmla="*/ 152 h 152"/>
                <a:gd name="T6" fmla="*/ 2 w 2"/>
                <a:gd name="T7" fmla="*/ 87 h 152"/>
                <a:gd name="T8" fmla="*/ 2 w 2"/>
                <a:gd name="T9" fmla="*/ 0 h 152"/>
                <a:gd name="T10" fmla="*/ 1 w 2"/>
                <a:gd name="T11" fmla="*/ 1 h 152"/>
                <a:gd name="T12" fmla="*/ 1 w 2"/>
                <a:gd name="T13" fmla="*/ 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52">
                  <a:moveTo>
                    <a:pt x="1" y="3"/>
                  </a:moveTo>
                  <a:lnTo>
                    <a:pt x="0" y="3"/>
                  </a:lnTo>
                  <a:lnTo>
                    <a:pt x="0" y="152"/>
                  </a:lnTo>
                  <a:lnTo>
                    <a:pt x="2" y="87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1" name="任意多边形 169055"/>
            <p:cNvSpPr>
              <a:spLocks noChangeArrowheads="1"/>
            </p:cNvSpPr>
            <p:nvPr/>
          </p:nvSpPr>
          <p:spPr bwMode="auto">
            <a:xfrm rot="5400000">
              <a:off x="5247" y="1190"/>
              <a:ext cx="13" cy="169"/>
            </a:xfrm>
            <a:custGeom>
              <a:avLst/>
              <a:gdLst>
                <a:gd name="T0" fmla="*/ 6 w 6"/>
                <a:gd name="T1" fmla="*/ 0 h 246"/>
                <a:gd name="T2" fmla="*/ 0 w 6"/>
                <a:gd name="T3" fmla="*/ 1 h 246"/>
                <a:gd name="T4" fmla="*/ 0 w 6"/>
                <a:gd name="T5" fmla="*/ 246 h 246"/>
                <a:gd name="T6" fmla="*/ 4 w 6"/>
                <a:gd name="T7" fmla="*/ 246 h 246"/>
                <a:gd name="T8" fmla="*/ 6 w 6"/>
                <a:gd name="T9" fmla="*/ 149 h 246"/>
                <a:gd name="T10" fmla="*/ 6 w 6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6">
                  <a:moveTo>
                    <a:pt x="6" y="0"/>
                  </a:moveTo>
                  <a:lnTo>
                    <a:pt x="0" y="1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6" y="1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2" name="任意多边形 169056"/>
            <p:cNvSpPr>
              <a:spLocks noChangeArrowheads="1"/>
            </p:cNvSpPr>
            <p:nvPr/>
          </p:nvSpPr>
          <p:spPr bwMode="auto">
            <a:xfrm rot="5400000">
              <a:off x="5251" y="1181"/>
              <a:ext cx="5" cy="169"/>
            </a:xfrm>
            <a:custGeom>
              <a:avLst/>
              <a:gdLst>
                <a:gd name="T0" fmla="*/ 4 w 4"/>
                <a:gd name="T1" fmla="*/ 0 h 245"/>
                <a:gd name="T2" fmla="*/ 0 w 4"/>
                <a:gd name="T3" fmla="*/ 1 h 245"/>
                <a:gd name="T4" fmla="*/ 0 w 4"/>
                <a:gd name="T5" fmla="*/ 217 h 245"/>
                <a:gd name="T6" fmla="*/ 0 w 4"/>
                <a:gd name="T7" fmla="*/ 226 h 245"/>
                <a:gd name="T8" fmla="*/ 3 w 4"/>
                <a:gd name="T9" fmla="*/ 226 h 245"/>
                <a:gd name="T10" fmla="*/ 3 w 4"/>
                <a:gd name="T11" fmla="*/ 230 h 245"/>
                <a:gd name="T12" fmla="*/ 3 w 4"/>
                <a:gd name="T13" fmla="*/ 243 h 245"/>
                <a:gd name="T14" fmla="*/ 4 w 4"/>
                <a:gd name="T15" fmla="*/ 245 h 245"/>
                <a:gd name="T16" fmla="*/ 4 w 4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45">
                  <a:moveTo>
                    <a:pt x="4" y="0"/>
                  </a:moveTo>
                  <a:lnTo>
                    <a:pt x="0" y="1"/>
                  </a:lnTo>
                  <a:lnTo>
                    <a:pt x="0" y="217"/>
                  </a:lnTo>
                  <a:lnTo>
                    <a:pt x="0" y="226"/>
                  </a:lnTo>
                  <a:lnTo>
                    <a:pt x="3" y="226"/>
                  </a:lnTo>
                  <a:lnTo>
                    <a:pt x="3" y="230"/>
                  </a:lnTo>
                  <a:lnTo>
                    <a:pt x="3" y="243"/>
                  </a:lnTo>
                  <a:lnTo>
                    <a:pt x="4" y="24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3" name="任意多边形 169057"/>
            <p:cNvSpPr>
              <a:spLocks noChangeArrowheads="1"/>
            </p:cNvSpPr>
            <p:nvPr/>
          </p:nvSpPr>
          <p:spPr bwMode="auto">
            <a:xfrm rot="5400000">
              <a:off x="5260" y="1141"/>
              <a:ext cx="13" cy="166"/>
            </a:xfrm>
            <a:custGeom>
              <a:avLst/>
              <a:gdLst>
                <a:gd name="T0" fmla="*/ 4 w 4"/>
                <a:gd name="T1" fmla="*/ 0 h 239"/>
                <a:gd name="T2" fmla="*/ 0 w 4"/>
                <a:gd name="T3" fmla="*/ 0 h 239"/>
                <a:gd name="T4" fmla="*/ 0 w 4"/>
                <a:gd name="T5" fmla="*/ 239 h 239"/>
                <a:gd name="T6" fmla="*/ 4 w 4"/>
                <a:gd name="T7" fmla="*/ 239 h 239"/>
                <a:gd name="T8" fmla="*/ 4 w 4"/>
                <a:gd name="T9" fmla="*/ 89 h 239"/>
                <a:gd name="T10" fmla="*/ 4 w 4"/>
                <a:gd name="T11" fmla="*/ 68 h 239"/>
                <a:gd name="T12" fmla="*/ 4 w 4"/>
                <a:gd name="T13" fmla="*/ 55 h 239"/>
                <a:gd name="T14" fmla="*/ 4 w 4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39">
                  <a:moveTo>
                    <a:pt x="4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" y="239"/>
                  </a:lnTo>
                  <a:lnTo>
                    <a:pt x="4" y="89"/>
                  </a:lnTo>
                  <a:lnTo>
                    <a:pt x="4" y="68"/>
                  </a:lnTo>
                  <a:lnTo>
                    <a:pt x="4" y="5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4" name="任意多边形 169058"/>
            <p:cNvSpPr>
              <a:spLocks noChangeArrowheads="1"/>
            </p:cNvSpPr>
            <p:nvPr/>
          </p:nvSpPr>
          <p:spPr bwMode="auto">
            <a:xfrm rot="5400000">
              <a:off x="5264" y="1132"/>
              <a:ext cx="5" cy="166"/>
            </a:xfrm>
            <a:custGeom>
              <a:avLst/>
              <a:gdLst>
                <a:gd name="T0" fmla="*/ 5 w 5"/>
                <a:gd name="T1" fmla="*/ 0 h 239"/>
                <a:gd name="T2" fmla="*/ 0 w 5"/>
                <a:gd name="T3" fmla="*/ 0 h 239"/>
                <a:gd name="T4" fmla="*/ 0 w 5"/>
                <a:gd name="T5" fmla="*/ 239 h 239"/>
                <a:gd name="T6" fmla="*/ 4 w 5"/>
                <a:gd name="T7" fmla="*/ 239 h 239"/>
                <a:gd name="T8" fmla="*/ 4 w 5"/>
                <a:gd name="T9" fmla="*/ 238 h 239"/>
                <a:gd name="T10" fmla="*/ 5 w 5"/>
                <a:gd name="T11" fmla="*/ 239 h 239"/>
                <a:gd name="T12" fmla="*/ 5 w 5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39">
                  <a:moveTo>
                    <a:pt x="5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" y="239"/>
                  </a:lnTo>
                  <a:lnTo>
                    <a:pt x="4" y="238"/>
                  </a:lnTo>
                  <a:lnTo>
                    <a:pt x="5" y="2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5" name="任意多边形 169059"/>
            <p:cNvSpPr>
              <a:spLocks noChangeArrowheads="1"/>
            </p:cNvSpPr>
            <p:nvPr/>
          </p:nvSpPr>
          <p:spPr bwMode="auto">
            <a:xfrm rot="5400000">
              <a:off x="5248" y="1110"/>
              <a:ext cx="18" cy="183"/>
            </a:xfrm>
            <a:custGeom>
              <a:avLst/>
              <a:gdLst>
                <a:gd name="T0" fmla="*/ 8 w 8"/>
                <a:gd name="T1" fmla="*/ 1 h 263"/>
                <a:gd name="T2" fmla="*/ 0 w 8"/>
                <a:gd name="T3" fmla="*/ 0 h 263"/>
                <a:gd name="T4" fmla="*/ 0 w 8"/>
                <a:gd name="T5" fmla="*/ 139 h 263"/>
                <a:gd name="T6" fmla="*/ 3 w 8"/>
                <a:gd name="T7" fmla="*/ 263 h 263"/>
                <a:gd name="T8" fmla="*/ 3 w 8"/>
                <a:gd name="T9" fmla="*/ 241 h 263"/>
                <a:gd name="T10" fmla="*/ 3 w 8"/>
                <a:gd name="T11" fmla="*/ 239 h 263"/>
                <a:gd name="T12" fmla="*/ 8 w 8"/>
                <a:gd name="T13" fmla="*/ 240 h 263"/>
                <a:gd name="T14" fmla="*/ 8 w 8"/>
                <a:gd name="T15" fmla="*/ 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63">
                  <a:moveTo>
                    <a:pt x="8" y="1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3" y="263"/>
                  </a:lnTo>
                  <a:lnTo>
                    <a:pt x="3" y="241"/>
                  </a:lnTo>
                  <a:lnTo>
                    <a:pt x="3" y="239"/>
                  </a:lnTo>
                  <a:lnTo>
                    <a:pt x="8" y="24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6" name="任意多边形 169060"/>
            <p:cNvSpPr>
              <a:spLocks noChangeArrowheads="1"/>
            </p:cNvSpPr>
            <p:nvPr/>
          </p:nvSpPr>
          <p:spPr bwMode="auto">
            <a:xfrm rot="5400000">
              <a:off x="3267" y="-727"/>
              <a:ext cx="92" cy="3935"/>
            </a:xfrm>
            <a:custGeom>
              <a:avLst/>
              <a:gdLst>
                <a:gd name="T0" fmla="*/ 47 w 48"/>
                <a:gd name="T1" fmla="*/ 162 h 5713"/>
                <a:gd name="T2" fmla="*/ 47 w 48"/>
                <a:gd name="T3" fmla="*/ 182 h 5713"/>
                <a:gd name="T4" fmla="*/ 39 w 48"/>
                <a:gd name="T5" fmla="*/ 186 h 5713"/>
                <a:gd name="T6" fmla="*/ 39 w 48"/>
                <a:gd name="T7" fmla="*/ 191 h 5713"/>
                <a:gd name="T8" fmla="*/ 39 w 48"/>
                <a:gd name="T9" fmla="*/ 197 h 5713"/>
                <a:gd name="T10" fmla="*/ 36 w 48"/>
                <a:gd name="T11" fmla="*/ 204 h 5713"/>
                <a:gd name="T12" fmla="*/ 30 w 48"/>
                <a:gd name="T13" fmla="*/ 258 h 5713"/>
                <a:gd name="T14" fmla="*/ 30 w 48"/>
                <a:gd name="T15" fmla="*/ 294 h 5713"/>
                <a:gd name="T16" fmla="*/ 17 w 48"/>
                <a:gd name="T17" fmla="*/ 191 h 5713"/>
                <a:gd name="T18" fmla="*/ 3 w 48"/>
                <a:gd name="T19" fmla="*/ 188 h 5713"/>
                <a:gd name="T20" fmla="*/ 3 w 48"/>
                <a:gd name="T21" fmla="*/ 167 h 5713"/>
                <a:gd name="T22" fmla="*/ 0 w 48"/>
                <a:gd name="T23" fmla="*/ 41 h 5713"/>
                <a:gd name="T24" fmla="*/ 0 w 48"/>
                <a:gd name="T25" fmla="*/ 5694 h 5713"/>
                <a:gd name="T26" fmla="*/ 35 w 48"/>
                <a:gd name="T27" fmla="*/ 5713 h 5713"/>
                <a:gd name="T28" fmla="*/ 19 w 48"/>
                <a:gd name="T29" fmla="*/ 5670 h 5713"/>
                <a:gd name="T30" fmla="*/ 19 w 48"/>
                <a:gd name="T31" fmla="*/ 5670 h 5713"/>
                <a:gd name="T32" fmla="*/ 19 w 48"/>
                <a:gd name="T33" fmla="*/ 5670 h 5713"/>
                <a:gd name="T34" fmla="*/ 15 w 48"/>
                <a:gd name="T35" fmla="*/ 4898 h 5713"/>
                <a:gd name="T36" fmla="*/ 19 w 48"/>
                <a:gd name="T37" fmla="*/ 4238 h 5713"/>
                <a:gd name="T38" fmla="*/ 21 w 48"/>
                <a:gd name="T39" fmla="*/ 4940 h 5713"/>
                <a:gd name="T40" fmla="*/ 26 w 48"/>
                <a:gd name="T41" fmla="*/ 5109 h 5713"/>
                <a:gd name="T42" fmla="*/ 31 w 48"/>
                <a:gd name="T43" fmla="*/ 5173 h 5713"/>
                <a:gd name="T44" fmla="*/ 30 w 48"/>
                <a:gd name="T45" fmla="*/ 4957 h 5713"/>
                <a:gd name="T46" fmla="*/ 29 w 48"/>
                <a:gd name="T47" fmla="*/ 4833 h 5713"/>
                <a:gd name="T48" fmla="*/ 29 w 48"/>
                <a:gd name="T49" fmla="*/ 4833 h 5713"/>
                <a:gd name="T50" fmla="*/ 27 w 48"/>
                <a:gd name="T51" fmla="*/ 4244 h 5713"/>
                <a:gd name="T52" fmla="*/ 33 w 48"/>
                <a:gd name="T53" fmla="*/ 4664 h 5713"/>
                <a:gd name="T54" fmla="*/ 35 w 48"/>
                <a:gd name="T55" fmla="*/ 4233 h 5713"/>
                <a:gd name="T56" fmla="*/ 33 w 48"/>
                <a:gd name="T57" fmla="*/ 4664 h 5713"/>
                <a:gd name="T58" fmla="*/ 30 w 48"/>
                <a:gd name="T59" fmla="*/ 4957 h 5713"/>
                <a:gd name="T60" fmla="*/ 32 w 48"/>
                <a:gd name="T61" fmla="*/ 5182 h 5713"/>
                <a:gd name="T62" fmla="*/ 34 w 48"/>
                <a:gd name="T63" fmla="*/ 5296 h 5713"/>
                <a:gd name="T64" fmla="*/ 35 w 48"/>
                <a:gd name="T65" fmla="*/ 5681 h 5713"/>
                <a:gd name="T66" fmla="*/ 48 w 48"/>
                <a:gd name="T67" fmla="*/ 0 h 5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713">
                  <a:moveTo>
                    <a:pt x="44" y="162"/>
                  </a:moveTo>
                  <a:lnTo>
                    <a:pt x="47" y="162"/>
                  </a:lnTo>
                  <a:lnTo>
                    <a:pt x="47" y="165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39" y="186"/>
                  </a:lnTo>
                  <a:lnTo>
                    <a:pt x="39" y="188"/>
                  </a:lnTo>
                  <a:lnTo>
                    <a:pt x="39" y="191"/>
                  </a:lnTo>
                  <a:lnTo>
                    <a:pt x="39" y="194"/>
                  </a:lnTo>
                  <a:lnTo>
                    <a:pt x="39" y="197"/>
                  </a:lnTo>
                  <a:lnTo>
                    <a:pt x="36" y="199"/>
                  </a:lnTo>
                  <a:lnTo>
                    <a:pt x="36" y="204"/>
                  </a:lnTo>
                  <a:lnTo>
                    <a:pt x="30" y="205"/>
                  </a:lnTo>
                  <a:lnTo>
                    <a:pt x="30" y="258"/>
                  </a:lnTo>
                  <a:lnTo>
                    <a:pt x="30" y="293"/>
                  </a:lnTo>
                  <a:lnTo>
                    <a:pt x="30" y="294"/>
                  </a:lnTo>
                  <a:lnTo>
                    <a:pt x="17" y="293"/>
                  </a:lnTo>
                  <a:lnTo>
                    <a:pt x="17" y="191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69"/>
                  </a:lnTo>
                  <a:lnTo>
                    <a:pt x="3" y="167"/>
                  </a:lnTo>
                  <a:lnTo>
                    <a:pt x="3" y="165"/>
                  </a:lnTo>
                  <a:lnTo>
                    <a:pt x="0" y="41"/>
                  </a:lnTo>
                  <a:lnTo>
                    <a:pt x="0" y="5606"/>
                  </a:lnTo>
                  <a:lnTo>
                    <a:pt x="0" y="5694"/>
                  </a:lnTo>
                  <a:lnTo>
                    <a:pt x="0" y="5711"/>
                  </a:lnTo>
                  <a:lnTo>
                    <a:pt x="35" y="5713"/>
                  </a:lnTo>
                  <a:lnTo>
                    <a:pt x="35" y="5681"/>
                  </a:lnTo>
                  <a:lnTo>
                    <a:pt x="19" y="5670"/>
                  </a:lnTo>
                  <a:lnTo>
                    <a:pt x="19" y="5687"/>
                  </a:lnTo>
                  <a:lnTo>
                    <a:pt x="19" y="5670"/>
                  </a:lnTo>
                  <a:lnTo>
                    <a:pt x="8" y="5664"/>
                  </a:lnTo>
                  <a:lnTo>
                    <a:pt x="19" y="5670"/>
                  </a:lnTo>
                  <a:lnTo>
                    <a:pt x="19" y="4914"/>
                  </a:lnTo>
                  <a:lnTo>
                    <a:pt x="15" y="4898"/>
                  </a:lnTo>
                  <a:lnTo>
                    <a:pt x="19" y="4914"/>
                  </a:lnTo>
                  <a:lnTo>
                    <a:pt x="19" y="4238"/>
                  </a:lnTo>
                  <a:lnTo>
                    <a:pt x="19" y="4914"/>
                  </a:lnTo>
                  <a:lnTo>
                    <a:pt x="21" y="4940"/>
                  </a:lnTo>
                  <a:lnTo>
                    <a:pt x="24" y="5054"/>
                  </a:lnTo>
                  <a:lnTo>
                    <a:pt x="26" y="5109"/>
                  </a:lnTo>
                  <a:lnTo>
                    <a:pt x="30" y="5166"/>
                  </a:lnTo>
                  <a:lnTo>
                    <a:pt x="31" y="5173"/>
                  </a:lnTo>
                  <a:lnTo>
                    <a:pt x="31" y="5119"/>
                  </a:lnTo>
                  <a:lnTo>
                    <a:pt x="30" y="4957"/>
                  </a:lnTo>
                  <a:lnTo>
                    <a:pt x="30" y="4815"/>
                  </a:lnTo>
                  <a:lnTo>
                    <a:pt x="29" y="4833"/>
                  </a:lnTo>
                  <a:lnTo>
                    <a:pt x="27" y="4869"/>
                  </a:lnTo>
                  <a:lnTo>
                    <a:pt x="29" y="4833"/>
                  </a:lnTo>
                  <a:lnTo>
                    <a:pt x="30" y="4815"/>
                  </a:lnTo>
                  <a:lnTo>
                    <a:pt x="27" y="4244"/>
                  </a:lnTo>
                  <a:lnTo>
                    <a:pt x="30" y="4815"/>
                  </a:lnTo>
                  <a:lnTo>
                    <a:pt x="33" y="4664"/>
                  </a:lnTo>
                  <a:lnTo>
                    <a:pt x="33" y="4436"/>
                  </a:lnTo>
                  <a:lnTo>
                    <a:pt x="35" y="4233"/>
                  </a:lnTo>
                  <a:lnTo>
                    <a:pt x="33" y="4436"/>
                  </a:lnTo>
                  <a:lnTo>
                    <a:pt x="33" y="4664"/>
                  </a:lnTo>
                  <a:lnTo>
                    <a:pt x="30" y="4815"/>
                  </a:lnTo>
                  <a:lnTo>
                    <a:pt x="30" y="4957"/>
                  </a:lnTo>
                  <a:lnTo>
                    <a:pt x="31" y="5119"/>
                  </a:lnTo>
                  <a:lnTo>
                    <a:pt x="32" y="5182"/>
                  </a:lnTo>
                  <a:lnTo>
                    <a:pt x="33" y="5238"/>
                  </a:lnTo>
                  <a:lnTo>
                    <a:pt x="34" y="5296"/>
                  </a:lnTo>
                  <a:lnTo>
                    <a:pt x="33" y="5345"/>
                  </a:lnTo>
                  <a:lnTo>
                    <a:pt x="35" y="5681"/>
                  </a:lnTo>
                  <a:lnTo>
                    <a:pt x="48" y="5689"/>
                  </a:lnTo>
                  <a:lnTo>
                    <a:pt x="48" y="0"/>
                  </a:lnTo>
                  <a:lnTo>
                    <a:pt x="44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7" name="任意多边形 169061"/>
            <p:cNvSpPr>
              <a:spLocks noChangeArrowheads="1"/>
            </p:cNvSpPr>
            <p:nvPr/>
          </p:nvSpPr>
          <p:spPr bwMode="auto">
            <a:xfrm rot="5400000">
              <a:off x="1616" y="984"/>
              <a:ext cx="33" cy="526"/>
            </a:xfrm>
            <a:custGeom>
              <a:avLst/>
              <a:gdLst>
                <a:gd name="T0" fmla="*/ 2 w 16"/>
                <a:gd name="T1" fmla="*/ 26 h 767"/>
                <a:gd name="T2" fmla="*/ 0 w 16"/>
                <a:gd name="T3" fmla="*/ 0 h 767"/>
                <a:gd name="T4" fmla="*/ 0 w 16"/>
                <a:gd name="T5" fmla="*/ 756 h 767"/>
                <a:gd name="T6" fmla="*/ 16 w 16"/>
                <a:gd name="T7" fmla="*/ 767 h 767"/>
                <a:gd name="T8" fmla="*/ 14 w 16"/>
                <a:gd name="T9" fmla="*/ 431 h 767"/>
                <a:gd name="T10" fmla="*/ 11 w 16"/>
                <a:gd name="T11" fmla="*/ 475 h 767"/>
                <a:gd name="T12" fmla="*/ 14 w 16"/>
                <a:gd name="T13" fmla="*/ 431 h 767"/>
                <a:gd name="T14" fmla="*/ 12 w 16"/>
                <a:gd name="T15" fmla="*/ 259 h 767"/>
                <a:gd name="T16" fmla="*/ 11 w 16"/>
                <a:gd name="T17" fmla="*/ 252 h 767"/>
                <a:gd name="T18" fmla="*/ 7 w 16"/>
                <a:gd name="T19" fmla="*/ 195 h 767"/>
                <a:gd name="T20" fmla="*/ 5 w 16"/>
                <a:gd name="T21" fmla="*/ 140 h 767"/>
                <a:gd name="T22" fmla="*/ 2 w 16"/>
                <a:gd name="T23" fmla="*/ 2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767">
                  <a:moveTo>
                    <a:pt x="2" y="26"/>
                  </a:moveTo>
                  <a:lnTo>
                    <a:pt x="0" y="0"/>
                  </a:lnTo>
                  <a:lnTo>
                    <a:pt x="0" y="756"/>
                  </a:lnTo>
                  <a:lnTo>
                    <a:pt x="16" y="767"/>
                  </a:lnTo>
                  <a:lnTo>
                    <a:pt x="14" y="431"/>
                  </a:lnTo>
                  <a:lnTo>
                    <a:pt x="11" y="475"/>
                  </a:lnTo>
                  <a:lnTo>
                    <a:pt x="14" y="431"/>
                  </a:lnTo>
                  <a:lnTo>
                    <a:pt x="12" y="259"/>
                  </a:lnTo>
                  <a:lnTo>
                    <a:pt x="11" y="252"/>
                  </a:lnTo>
                  <a:lnTo>
                    <a:pt x="7" y="195"/>
                  </a:lnTo>
                  <a:lnTo>
                    <a:pt x="5" y="14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8" name="任意多边形 169062"/>
            <p:cNvSpPr>
              <a:spLocks noChangeArrowheads="1"/>
            </p:cNvSpPr>
            <p:nvPr/>
          </p:nvSpPr>
          <p:spPr bwMode="auto">
            <a:xfrm rot="5400000">
              <a:off x="1731" y="1233"/>
              <a:ext cx="8" cy="44"/>
            </a:xfrm>
            <a:custGeom>
              <a:avLst/>
              <a:gdLst>
                <a:gd name="T0" fmla="*/ 1 w 1"/>
                <a:gd name="T1" fmla="*/ 63 h 63"/>
                <a:gd name="T2" fmla="*/ 0 w 1"/>
                <a:gd name="T3" fmla="*/ 0 h 63"/>
                <a:gd name="T4" fmla="*/ 0 w 1"/>
                <a:gd name="T5" fmla="*/ 54 h 63"/>
                <a:gd name="T6" fmla="*/ 1 w 1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3">
                  <a:moveTo>
                    <a:pt x="1" y="63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29" name="任意多边形 169063"/>
            <p:cNvSpPr>
              <a:spLocks noChangeArrowheads="1"/>
            </p:cNvSpPr>
            <p:nvPr/>
          </p:nvSpPr>
          <p:spPr bwMode="auto">
            <a:xfrm rot="5400000">
              <a:off x="1657" y="1196"/>
              <a:ext cx="8" cy="118"/>
            </a:xfrm>
            <a:custGeom>
              <a:avLst/>
              <a:gdLst>
                <a:gd name="T0" fmla="*/ 1 w 3"/>
                <a:gd name="T1" fmla="*/ 9 h 172"/>
                <a:gd name="T2" fmla="*/ 0 w 3"/>
                <a:gd name="T3" fmla="*/ 0 h 172"/>
                <a:gd name="T4" fmla="*/ 2 w 3"/>
                <a:gd name="T5" fmla="*/ 172 h 172"/>
                <a:gd name="T6" fmla="*/ 3 w 3"/>
                <a:gd name="T7" fmla="*/ 123 h 172"/>
                <a:gd name="T8" fmla="*/ 2 w 3"/>
                <a:gd name="T9" fmla="*/ 65 h 172"/>
                <a:gd name="T10" fmla="*/ 1 w 3"/>
                <a:gd name="T11" fmla="*/ 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72">
                  <a:moveTo>
                    <a:pt x="1" y="9"/>
                  </a:moveTo>
                  <a:lnTo>
                    <a:pt x="0" y="0"/>
                  </a:lnTo>
                  <a:lnTo>
                    <a:pt x="2" y="172"/>
                  </a:lnTo>
                  <a:lnTo>
                    <a:pt x="3" y="123"/>
                  </a:lnTo>
                  <a:lnTo>
                    <a:pt x="2" y="65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0" name="任意多边形 169064"/>
            <p:cNvSpPr>
              <a:spLocks noChangeArrowheads="1"/>
            </p:cNvSpPr>
            <p:nvPr/>
          </p:nvSpPr>
          <p:spPr bwMode="auto">
            <a:xfrm rot="5400000">
              <a:off x="1344" y="1261"/>
              <a:ext cx="23" cy="28"/>
            </a:xfrm>
            <a:custGeom>
              <a:avLst/>
              <a:gdLst>
                <a:gd name="T0" fmla="*/ 13 w 13"/>
                <a:gd name="T1" fmla="*/ 37 h 37"/>
                <a:gd name="T2" fmla="*/ 13 w 13"/>
                <a:gd name="T3" fmla="*/ 8 h 37"/>
                <a:gd name="T4" fmla="*/ 0 w 13"/>
                <a:gd name="T5" fmla="*/ 0 h 37"/>
                <a:gd name="T6" fmla="*/ 0 w 13"/>
                <a:gd name="T7" fmla="*/ 32 h 37"/>
                <a:gd name="T8" fmla="*/ 13 w 13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3" y="37"/>
                  </a:moveTo>
                  <a:lnTo>
                    <a:pt x="13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1" name="任意多边形 169065"/>
            <p:cNvSpPr>
              <a:spLocks noChangeArrowheads="1"/>
            </p:cNvSpPr>
            <p:nvPr/>
          </p:nvSpPr>
          <p:spPr bwMode="auto">
            <a:xfrm rot="5400000">
              <a:off x="1007" y="1414"/>
              <a:ext cx="5" cy="4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7 h 7"/>
                <a:gd name="T4" fmla="*/ 2 w 2"/>
                <a:gd name="T5" fmla="*/ 4 h 7"/>
                <a:gd name="T6" fmla="*/ 0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2" name="任意多边形 169066"/>
            <p:cNvSpPr>
              <a:spLocks noChangeArrowheads="1"/>
            </p:cNvSpPr>
            <p:nvPr/>
          </p:nvSpPr>
          <p:spPr bwMode="auto">
            <a:xfrm rot="5400000">
              <a:off x="1006" y="1402"/>
              <a:ext cx="13" cy="10"/>
            </a:xfrm>
            <a:custGeom>
              <a:avLst/>
              <a:gdLst>
                <a:gd name="T0" fmla="*/ 6 w 6"/>
                <a:gd name="T1" fmla="*/ 17 h 17"/>
                <a:gd name="T2" fmla="*/ 6 w 6"/>
                <a:gd name="T3" fmla="*/ 10 h 17"/>
                <a:gd name="T4" fmla="*/ 0 w 6"/>
                <a:gd name="T5" fmla="*/ 0 h 17"/>
                <a:gd name="T6" fmla="*/ 0 w 6"/>
                <a:gd name="T7" fmla="*/ 8 h 17"/>
                <a:gd name="T8" fmla="*/ 2 w 6"/>
                <a:gd name="T9" fmla="*/ 12 h 17"/>
                <a:gd name="T10" fmla="*/ 3 w 6"/>
                <a:gd name="T11" fmla="*/ 14 h 17"/>
                <a:gd name="T12" fmla="*/ 5 w 6"/>
                <a:gd name="T13" fmla="*/ 17 h 17"/>
                <a:gd name="T14" fmla="*/ 6 w 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3" name="任意多边形 169067"/>
            <p:cNvSpPr>
              <a:spLocks noChangeArrowheads="1"/>
            </p:cNvSpPr>
            <p:nvPr/>
          </p:nvSpPr>
          <p:spPr bwMode="auto">
            <a:xfrm rot="5400000">
              <a:off x="1014" y="1389"/>
              <a:ext cx="10" cy="11"/>
            </a:xfrm>
            <a:custGeom>
              <a:avLst/>
              <a:gdLst>
                <a:gd name="T0" fmla="*/ 5 w 5"/>
                <a:gd name="T1" fmla="*/ 16 h 16"/>
                <a:gd name="T2" fmla="*/ 5 w 5"/>
                <a:gd name="T3" fmla="*/ 8 h 16"/>
                <a:gd name="T4" fmla="*/ 0 w 5"/>
                <a:gd name="T5" fmla="*/ 0 h 16"/>
                <a:gd name="T6" fmla="*/ 0 w 5"/>
                <a:gd name="T7" fmla="*/ 7 h 16"/>
                <a:gd name="T8" fmla="*/ 2 w 5"/>
                <a:gd name="T9" fmla="*/ 11 h 16"/>
                <a:gd name="T10" fmla="*/ 3 w 5"/>
                <a:gd name="T11" fmla="*/ 13 h 16"/>
                <a:gd name="T12" fmla="*/ 5 w 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5" y="16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4" name="任意多边形 169068"/>
            <p:cNvSpPr>
              <a:spLocks noChangeArrowheads="1"/>
            </p:cNvSpPr>
            <p:nvPr/>
          </p:nvSpPr>
          <p:spPr bwMode="auto">
            <a:xfrm rot="5400000">
              <a:off x="1024" y="1367"/>
              <a:ext cx="13" cy="11"/>
            </a:xfrm>
            <a:custGeom>
              <a:avLst/>
              <a:gdLst>
                <a:gd name="T0" fmla="*/ 0 w 6"/>
                <a:gd name="T1" fmla="*/ 0 h 17"/>
                <a:gd name="T2" fmla="*/ 0 w 6"/>
                <a:gd name="T3" fmla="*/ 9 h 17"/>
                <a:gd name="T4" fmla="*/ 6 w 6"/>
                <a:gd name="T5" fmla="*/ 17 h 17"/>
                <a:gd name="T6" fmla="*/ 6 w 6"/>
                <a:gd name="T7" fmla="*/ 9 h 17"/>
                <a:gd name="T8" fmla="*/ 0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0" y="0"/>
                  </a:moveTo>
                  <a:lnTo>
                    <a:pt x="0" y="9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5" name="任意多边形 169069"/>
            <p:cNvSpPr>
              <a:spLocks noChangeArrowheads="1"/>
            </p:cNvSpPr>
            <p:nvPr/>
          </p:nvSpPr>
          <p:spPr bwMode="auto">
            <a:xfrm rot="5400000">
              <a:off x="1033" y="1355"/>
              <a:ext cx="10" cy="14"/>
            </a:xfrm>
            <a:custGeom>
              <a:avLst/>
              <a:gdLst>
                <a:gd name="T0" fmla="*/ 5 w 5"/>
                <a:gd name="T1" fmla="*/ 17 h 17"/>
                <a:gd name="T2" fmla="*/ 5 w 5"/>
                <a:gd name="T3" fmla="*/ 8 h 17"/>
                <a:gd name="T4" fmla="*/ 0 w 5"/>
                <a:gd name="T5" fmla="*/ 0 h 17"/>
                <a:gd name="T6" fmla="*/ 0 w 5"/>
                <a:gd name="T7" fmla="*/ 3 h 17"/>
                <a:gd name="T8" fmla="*/ 0 w 5"/>
                <a:gd name="T9" fmla="*/ 7 h 17"/>
                <a:gd name="T10" fmla="*/ 0 w 5"/>
                <a:gd name="T11" fmla="*/ 12 h 17"/>
                <a:gd name="T12" fmla="*/ 5 w 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7">
                  <a:moveTo>
                    <a:pt x="5" y="17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6" name="任意多边形 169070"/>
            <p:cNvSpPr>
              <a:spLocks noChangeArrowheads="1"/>
            </p:cNvSpPr>
            <p:nvPr/>
          </p:nvSpPr>
          <p:spPr bwMode="auto">
            <a:xfrm rot="5400000">
              <a:off x="1019" y="1380"/>
              <a:ext cx="11" cy="10"/>
            </a:xfrm>
            <a:custGeom>
              <a:avLst/>
              <a:gdLst>
                <a:gd name="T0" fmla="*/ 6 w 6"/>
                <a:gd name="T1" fmla="*/ 17 h 17"/>
                <a:gd name="T2" fmla="*/ 6 w 6"/>
                <a:gd name="T3" fmla="*/ 10 h 17"/>
                <a:gd name="T4" fmla="*/ 0 w 6"/>
                <a:gd name="T5" fmla="*/ 0 h 17"/>
                <a:gd name="T6" fmla="*/ 0 w 6"/>
                <a:gd name="T7" fmla="*/ 8 h 17"/>
                <a:gd name="T8" fmla="*/ 6 w 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7" name="任意多边形 169071"/>
            <p:cNvSpPr>
              <a:spLocks noChangeArrowheads="1"/>
            </p:cNvSpPr>
            <p:nvPr/>
          </p:nvSpPr>
          <p:spPr bwMode="auto">
            <a:xfrm rot="5400000">
              <a:off x="383" y="817"/>
              <a:ext cx="486" cy="845"/>
            </a:xfrm>
            <a:custGeom>
              <a:avLst/>
              <a:gdLst>
                <a:gd name="T0" fmla="*/ 214 w 253"/>
                <a:gd name="T1" fmla="*/ 61 h 1226"/>
                <a:gd name="T2" fmla="*/ 201 w 253"/>
                <a:gd name="T3" fmla="*/ 39 h 1226"/>
                <a:gd name="T4" fmla="*/ 187 w 253"/>
                <a:gd name="T5" fmla="*/ 21 h 1226"/>
                <a:gd name="T6" fmla="*/ 187 w 253"/>
                <a:gd name="T7" fmla="*/ 26 h 1226"/>
                <a:gd name="T8" fmla="*/ 176 w 253"/>
                <a:gd name="T9" fmla="*/ 30 h 1226"/>
                <a:gd name="T10" fmla="*/ 176 w 253"/>
                <a:gd name="T11" fmla="*/ 30 h 1226"/>
                <a:gd name="T12" fmla="*/ 161 w 253"/>
                <a:gd name="T13" fmla="*/ 27 h 1226"/>
                <a:gd name="T14" fmla="*/ 186 w 253"/>
                <a:gd name="T15" fmla="*/ 59 h 1226"/>
                <a:gd name="T16" fmla="*/ 161 w 253"/>
                <a:gd name="T17" fmla="*/ 27 h 1226"/>
                <a:gd name="T18" fmla="*/ 121 w 253"/>
                <a:gd name="T19" fmla="*/ 22 h 1226"/>
                <a:gd name="T20" fmla="*/ 143 w 253"/>
                <a:gd name="T21" fmla="*/ 18 h 1226"/>
                <a:gd name="T22" fmla="*/ 130 w 253"/>
                <a:gd name="T23" fmla="*/ 4 h 1226"/>
                <a:gd name="T24" fmla="*/ 117 w 253"/>
                <a:gd name="T25" fmla="*/ 21 h 1226"/>
                <a:gd name="T26" fmla="*/ 103 w 253"/>
                <a:gd name="T27" fmla="*/ 26 h 1226"/>
                <a:gd name="T28" fmla="*/ 85 w 253"/>
                <a:gd name="T29" fmla="*/ 24 h 1226"/>
                <a:gd name="T30" fmla="*/ 85 w 253"/>
                <a:gd name="T31" fmla="*/ 16 h 1226"/>
                <a:gd name="T32" fmla="*/ 85 w 253"/>
                <a:gd name="T33" fmla="*/ 0 h 1226"/>
                <a:gd name="T34" fmla="*/ 62 w 253"/>
                <a:gd name="T35" fmla="*/ 21 h 1226"/>
                <a:gd name="T36" fmla="*/ 42 w 253"/>
                <a:gd name="T37" fmla="*/ 53 h 1226"/>
                <a:gd name="T38" fmla="*/ 24 w 253"/>
                <a:gd name="T39" fmla="*/ 99 h 1226"/>
                <a:gd name="T40" fmla="*/ 6 w 253"/>
                <a:gd name="T41" fmla="*/ 173 h 1226"/>
                <a:gd name="T42" fmla="*/ 0 w 253"/>
                <a:gd name="T43" fmla="*/ 256 h 1226"/>
                <a:gd name="T44" fmla="*/ 0 w 253"/>
                <a:gd name="T45" fmla="*/ 983 h 1226"/>
                <a:gd name="T46" fmla="*/ 4 w 253"/>
                <a:gd name="T47" fmla="*/ 1035 h 1226"/>
                <a:gd name="T48" fmla="*/ 13 w 253"/>
                <a:gd name="T49" fmla="*/ 1083 h 1226"/>
                <a:gd name="T50" fmla="*/ 27 w 253"/>
                <a:gd name="T51" fmla="*/ 1126 h 1226"/>
                <a:gd name="T52" fmla="*/ 46 w 253"/>
                <a:gd name="T53" fmla="*/ 1164 h 1226"/>
                <a:gd name="T54" fmla="*/ 66 w 253"/>
                <a:gd name="T55" fmla="*/ 1194 h 1226"/>
                <a:gd name="T56" fmla="*/ 88 w 253"/>
                <a:gd name="T57" fmla="*/ 1214 h 1226"/>
                <a:gd name="T58" fmla="*/ 113 w 253"/>
                <a:gd name="T59" fmla="*/ 1224 h 1226"/>
                <a:gd name="T60" fmla="*/ 138 w 253"/>
                <a:gd name="T61" fmla="*/ 1224 h 1226"/>
                <a:gd name="T62" fmla="*/ 144 w 253"/>
                <a:gd name="T63" fmla="*/ 1221 h 1226"/>
                <a:gd name="T64" fmla="*/ 147 w 253"/>
                <a:gd name="T65" fmla="*/ 1221 h 1226"/>
                <a:gd name="T66" fmla="*/ 156 w 253"/>
                <a:gd name="T67" fmla="*/ 1217 h 1226"/>
                <a:gd name="T68" fmla="*/ 174 w 253"/>
                <a:gd name="T69" fmla="*/ 1206 h 1226"/>
                <a:gd name="T70" fmla="*/ 186 w 253"/>
                <a:gd name="T71" fmla="*/ 1190 h 1226"/>
                <a:gd name="T72" fmla="*/ 189 w 253"/>
                <a:gd name="T73" fmla="*/ 1187 h 1226"/>
                <a:gd name="T74" fmla="*/ 200 w 253"/>
                <a:gd name="T75" fmla="*/ 1173 h 1226"/>
                <a:gd name="T76" fmla="*/ 215 w 253"/>
                <a:gd name="T77" fmla="*/ 1147 h 1226"/>
                <a:gd name="T78" fmla="*/ 231 w 253"/>
                <a:gd name="T79" fmla="*/ 1105 h 1226"/>
                <a:gd name="T80" fmla="*/ 243 w 253"/>
                <a:gd name="T81" fmla="*/ 1060 h 1226"/>
                <a:gd name="T82" fmla="*/ 247 w 253"/>
                <a:gd name="T83" fmla="*/ 1028 h 1226"/>
                <a:gd name="T84" fmla="*/ 250 w 253"/>
                <a:gd name="T85" fmla="*/ 1010 h 1226"/>
                <a:gd name="T86" fmla="*/ 253 w 253"/>
                <a:gd name="T87" fmla="*/ 957 h 1226"/>
                <a:gd name="T88" fmla="*/ 252 w 253"/>
                <a:gd name="T89" fmla="*/ 228 h 1226"/>
                <a:gd name="T90" fmla="*/ 247 w 253"/>
                <a:gd name="T91" fmla="*/ 176 h 1226"/>
                <a:gd name="T92" fmla="*/ 231 w 253"/>
                <a:gd name="T93" fmla="*/ 106 h 1226"/>
                <a:gd name="T94" fmla="*/ 215 w 253"/>
                <a:gd name="T95" fmla="*/ 65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1226">
                  <a:moveTo>
                    <a:pt x="215" y="65"/>
                  </a:moveTo>
                  <a:lnTo>
                    <a:pt x="214" y="61"/>
                  </a:lnTo>
                  <a:lnTo>
                    <a:pt x="207" y="49"/>
                  </a:lnTo>
                  <a:lnTo>
                    <a:pt x="201" y="39"/>
                  </a:lnTo>
                  <a:lnTo>
                    <a:pt x="194" y="29"/>
                  </a:lnTo>
                  <a:lnTo>
                    <a:pt x="187" y="21"/>
                  </a:lnTo>
                  <a:lnTo>
                    <a:pt x="187" y="24"/>
                  </a:lnTo>
                  <a:lnTo>
                    <a:pt x="187" y="26"/>
                  </a:lnTo>
                  <a:lnTo>
                    <a:pt x="175" y="29"/>
                  </a:lnTo>
                  <a:lnTo>
                    <a:pt x="176" y="30"/>
                  </a:lnTo>
                  <a:lnTo>
                    <a:pt x="180" y="36"/>
                  </a:lnTo>
                  <a:lnTo>
                    <a:pt x="176" y="30"/>
                  </a:lnTo>
                  <a:lnTo>
                    <a:pt x="171" y="29"/>
                  </a:lnTo>
                  <a:lnTo>
                    <a:pt x="161" y="27"/>
                  </a:lnTo>
                  <a:lnTo>
                    <a:pt x="172" y="45"/>
                  </a:lnTo>
                  <a:lnTo>
                    <a:pt x="186" y="59"/>
                  </a:lnTo>
                  <a:lnTo>
                    <a:pt x="172" y="45"/>
                  </a:lnTo>
                  <a:lnTo>
                    <a:pt x="161" y="27"/>
                  </a:lnTo>
                  <a:lnTo>
                    <a:pt x="148" y="22"/>
                  </a:lnTo>
                  <a:lnTo>
                    <a:pt x="121" y="22"/>
                  </a:lnTo>
                  <a:lnTo>
                    <a:pt x="148" y="22"/>
                  </a:lnTo>
                  <a:lnTo>
                    <a:pt x="143" y="18"/>
                  </a:lnTo>
                  <a:lnTo>
                    <a:pt x="141" y="15"/>
                  </a:lnTo>
                  <a:lnTo>
                    <a:pt x="130" y="4"/>
                  </a:lnTo>
                  <a:lnTo>
                    <a:pt x="123" y="10"/>
                  </a:lnTo>
                  <a:lnTo>
                    <a:pt x="117" y="21"/>
                  </a:lnTo>
                  <a:lnTo>
                    <a:pt x="105" y="26"/>
                  </a:lnTo>
                  <a:lnTo>
                    <a:pt x="103" y="26"/>
                  </a:lnTo>
                  <a:lnTo>
                    <a:pt x="85" y="29"/>
                  </a:lnTo>
                  <a:lnTo>
                    <a:pt x="85" y="24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9"/>
                  </a:lnTo>
                  <a:lnTo>
                    <a:pt x="85" y="0"/>
                  </a:lnTo>
                  <a:lnTo>
                    <a:pt x="73" y="9"/>
                  </a:lnTo>
                  <a:lnTo>
                    <a:pt x="62" y="21"/>
                  </a:lnTo>
                  <a:lnTo>
                    <a:pt x="52" y="35"/>
                  </a:lnTo>
                  <a:lnTo>
                    <a:pt x="42" y="53"/>
                  </a:lnTo>
                  <a:lnTo>
                    <a:pt x="37" y="65"/>
                  </a:lnTo>
                  <a:lnTo>
                    <a:pt x="24" y="99"/>
                  </a:lnTo>
                  <a:lnTo>
                    <a:pt x="13" y="134"/>
                  </a:lnTo>
                  <a:lnTo>
                    <a:pt x="6" y="173"/>
                  </a:lnTo>
                  <a:lnTo>
                    <a:pt x="1" y="213"/>
                  </a:lnTo>
                  <a:lnTo>
                    <a:pt x="0" y="256"/>
                  </a:lnTo>
                  <a:lnTo>
                    <a:pt x="0" y="957"/>
                  </a:lnTo>
                  <a:lnTo>
                    <a:pt x="0" y="983"/>
                  </a:lnTo>
                  <a:lnTo>
                    <a:pt x="2" y="1010"/>
                  </a:lnTo>
                  <a:lnTo>
                    <a:pt x="4" y="1035"/>
                  </a:lnTo>
                  <a:lnTo>
                    <a:pt x="9" y="1060"/>
                  </a:lnTo>
                  <a:lnTo>
                    <a:pt x="13" y="1083"/>
                  </a:lnTo>
                  <a:lnTo>
                    <a:pt x="20" y="1105"/>
                  </a:lnTo>
                  <a:lnTo>
                    <a:pt x="27" y="1126"/>
                  </a:lnTo>
                  <a:lnTo>
                    <a:pt x="37" y="1147"/>
                  </a:lnTo>
                  <a:lnTo>
                    <a:pt x="46" y="1164"/>
                  </a:lnTo>
                  <a:lnTo>
                    <a:pt x="56" y="1181"/>
                  </a:lnTo>
                  <a:lnTo>
                    <a:pt x="66" y="1194"/>
                  </a:lnTo>
                  <a:lnTo>
                    <a:pt x="77" y="1206"/>
                  </a:lnTo>
                  <a:lnTo>
                    <a:pt x="88" y="1214"/>
                  </a:lnTo>
                  <a:lnTo>
                    <a:pt x="101" y="1221"/>
                  </a:lnTo>
                  <a:lnTo>
                    <a:pt x="113" y="1224"/>
                  </a:lnTo>
                  <a:lnTo>
                    <a:pt x="126" y="1226"/>
                  </a:lnTo>
                  <a:lnTo>
                    <a:pt x="138" y="1224"/>
                  </a:lnTo>
                  <a:lnTo>
                    <a:pt x="144" y="1222"/>
                  </a:lnTo>
                  <a:lnTo>
                    <a:pt x="144" y="1221"/>
                  </a:lnTo>
                  <a:lnTo>
                    <a:pt x="145" y="1221"/>
                  </a:lnTo>
                  <a:lnTo>
                    <a:pt x="147" y="1221"/>
                  </a:lnTo>
                  <a:lnTo>
                    <a:pt x="151" y="1221"/>
                  </a:lnTo>
                  <a:lnTo>
                    <a:pt x="156" y="1217"/>
                  </a:lnTo>
                  <a:lnTo>
                    <a:pt x="162" y="1214"/>
                  </a:lnTo>
                  <a:lnTo>
                    <a:pt x="174" y="1206"/>
                  </a:lnTo>
                  <a:lnTo>
                    <a:pt x="184" y="1194"/>
                  </a:lnTo>
                  <a:lnTo>
                    <a:pt x="186" y="1190"/>
                  </a:lnTo>
                  <a:lnTo>
                    <a:pt x="187" y="1188"/>
                  </a:lnTo>
                  <a:lnTo>
                    <a:pt x="189" y="1187"/>
                  </a:lnTo>
                  <a:lnTo>
                    <a:pt x="196" y="1181"/>
                  </a:lnTo>
                  <a:lnTo>
                    <a:pt x="200" y="1173"/>
                  </a:lnTo>
                  <a:lnTo>
                    <a:pt x="205" y="1164"/>
                  </a:lnTo>
                  <a:lnTo>
                    <a:pt x="215" y="1147"/>
                  </a:lnTo>
                  <a:lnTo>
                    <a:pt x="223" y="1126"/>
                  </a:lnTo>
                  <a:lnTo>
                    <a:pt x="231" y="1105"/>
                  </a:lnTo>
                  <a:lnTo>
                    <a:pt x="237" y="1083"/>
                  </a:lnTo>
                  <a:lnTo>
                    <a:pt x="243" y="1060"/>
                  </a:lnTo>
                  <a:lnTo>
                    <a:pt x="247" y="1035"/>
                  </a:lnTo>
                  <a:lnTo>
                    <a:pt x="247" y="1028"/>
                  </a:lnTo>
                  <a:lnTo>
                    <a:pt x="248" y="1022"/>
                  </a:lnTo>
                  <a:lnTo>
                    <a:pt x="250" y="1010"/>
                  </a:lnTo>
                  <a:lnTo>
                    <a:pt x="252" y="983"/>
                  </a:lnTo>
                  <a:lnTo>
                    <a:pt x="253" y="957"/>
                  </a:lnTo>
                  <a:lnTo>
                    <a:pt x="253" y="256"/>
                  </a:lnTo>
                  <a:lnTo>
                    <a:pt x="252" y="228"/>
                  </a:lnTo>
                  <a:lnTo>
                    <a:pt x="250" y="202"/>
                  </a:lnTo>
                  <a:lnTo>
                    <a:pt x="247" y="176"/>
                  </a:lnTo>
                  <a:lnTo>
                    <a:pt x="243" y="151"/>
                  </a:lnTo>
                  <a:lnTo>
                    <a:pt x="231" y="106"/>
                  </a:lnTo>
                  <a:lnTo>
                    <a:pt x="223" y="85"/>
                  </a:lnTo>
                  <a:lnTo>
                    <a:pt x="215" y="6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8" name="任意多边形 169072"/>
            <p:cNvSpPr>
              <a:spLocks noChangeArrowheads="1"/>
            </p:cNvSpPr>
            <p:nvPr/>
          </p:nvSpPr>
          <p:spPr bwMode="auto">
            <a:xfrm rot="5400000">
              <a:off x="1129" y="1191"/>
              <a:ext cx="28" cy="125"/>
            </a:xfrm>
            <a:custGeom>
              <a:avLst/>
              <a:gdLst>
                <a:gd name="T0" fmla="*/ 14 w 14"/>
                <a:gd name="T1" fmla="*/ 2 h 181"/>
                <a:gd name="T2" fmla="*/ 0 w 14"/>
                <a:gd name="T3" fmla="*/ 0 h 181"/>
                <a:gd name="T4" fmla="*/ 0 w 14"/>
                <a:gd name="T5" fmla="*/ 181 h 181"/>
                <a:gd name="T6" fmla="*/ 9 w 14"/>
                <a:gd name="T7" fmla="*/ 181 h 181"/>
                <a:gd name="T8" fmla="*/ 11 w 14"/>
                <a:gd name="T9" fmla="*/ 181 h 181"/>
                <a:gd name="T10" fmla="*/ 14 w 14"/>
                <a:gd name="T11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1">
                  <a:moveTo>
                    <a:pt x="14" y="2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39" name="任意多边形 169073"/>
            <p:cNvSpPr>
              <a:spLocks noChangeArrowheads="1"/>
            </p:cNvSpPr>
            <p:nvPr/>
          </p:nvSpPr>
          <p:spPr bwMode="auto">
            <a:xfrm rot="5400000">
              <a:off x="1126" y="1160"/>
              <a:ext cx="34" cy="125"/>
            </a:xfrm>
            <a:custGeom>
              <a:avLst/>
              <a:gdLst>
                <a:gd name="T0" fmla="*/ 19 w 19"/>
                <a:gd name="T1" fmla="*/ 2 h 183"/>
                <a:gd name="T2" fmla="*/ 0 w 19"/>
                <a:gd name="T3" fmla="*/ 0 h 183"/>
                <a:gd name="T4" fmla="*/ 0 w 19"/>
                <a:gd name="T5" fmla="*/ 183 h 183"/>
                <a:gd name="T6" fmla="*/ 3 w 19"/>
                <a:gd name="T7" fmla="*/ 183 h 183"/>
                <a:gd name="T8" fmla="*/ 5 w 19"/>
                <a:gd name="T9" fmla="*/ 183 h 183"/>
                <a:gd name="T10" fmla="*/ 7 w 19"/>
                <a:gd name="T11" fmla="*/ 183 h 183"/>
                <a:gd name="T12" fmla="*/ 9 w 19"/>
                <a:gd name="T13" fmla="*/ 163 h 183"/>
                <a:gd name="T14" fmla="*/ 7 w 19"/>
                <a:gd name="T15" fmla="*/ 183 h 183"/>
                <a:gd name="T16" fmla="*/ 13 w 19"/>
                <a:gd name="T17" fmla="*/ 183 h 183"/>
                <a:gd name="T18" fmla="*/ 13 w 19"/>
                <a:gd name="T19" fmla="*/ 169 h 183"/>
                <a:gd name="T20" fmla="*/ 13 w 19"/>
                <a:gd name="T21" fmla="*/ 183 h 183"/>
                <a:gd name="T22" fmla="*/ 19 w 19"/>
                <a:gd name="T23" fmla="*/ 183 h 183"/>
                <a:gd name="T24" fmla="*/ 19 w 19"/>
                <a:gd name="T25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83">
                  <a:moveTo>
                    <a:pt x="19" y="2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9" y="163"/>
                  </a:lnTo>
                  <a:lnTo>
                    <a:pt x="7" y="183"/>
                  </a:lnTo>
                  <a:lnTo>
                    <a:pt x="13" y="183"/>
                  </a:lnTo>
                  <a:lnTo>
                    <a:pt x="13" y="169"/>
                  </a:lnTo>
                  <a:lnTo>
                    <a:pt x="13" y="183"/>
                  </a:lnTo>
                  <a:lnTo>
                    <a:pt x="19" y="18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0" name="任意多边形 169074"/>
            <p:cNvSpPr>
              <a:spLocks noChangeArrowheads="1"/>
            </p:cNvSpPr>
            <p:nvPr/>
          </p:nvSpPr>
          <p:spPr bwMode="auto">
            <a:xfrm rot="5400000">
              <a:off x="1126" y="1220"/>
              <a:ext cx="34" cy="122"/>
            </a:xfrm>
            <a:custGeom>
              <a:avLst/>
              <a:gdLst>
                <a:gd name="T0" fmla="*/ 18 w 18"/>
                <a:gd name="T1" fmla="*/ 4 h 180"/>
                <a:gd name="T2" fmla="*/ 3 w 18"/>
                <a:gd name="T3" fmla="*/ 0 h 180"/>
                <a:gd name="T4" fmla="*/ 0 w 18"/>
                <a:gd name="T5" fmla="*/ 179 h 180"/>
                <a:gd name="T6" fmla="*/ 18 w 18"/>
                <a:gd name="T7" fmla="*/ 180 h 180"/>
                <a:gd name="T8" fmla="*/ 18 w 18"/>
                <a:gd name="T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0">
                  <a:moveTo>
                    <a:pt x="18" y="4"/>
                  </a:moveTo>
                  <a:lnTo>
                    <a:pt x="3" y="0"/>
                  </a:lnTo>
                  <a:lnTo>
                    <a:pt x="0" y="179"/>
                  </a:lnTo>
                  <a:lnTo>
                    <a:pt x="18" y="18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1" name="任意多边形 169075"/>
            <p:cNvSpPr>
              <a:spLocks noChangeArrowheads="1"/>
            </p:cNvSpPr>
            <p:nvPr/>
          </p:nvSpPr>
          <p:spPr bwMode="auto">
            <a:xfrm rot="5400000">
              <a:off x="1048" y="1325"/>
              <a:ext cx="13" cy="13"/>
            </a:xfrm>
            <a:custGeom>
              <a:avLst/>
              <a:gdLst>
                <a:gd name="T0" fmla="*/ 6 w 6"/>
                <a:gd name="T1" fmla="*/ 10 h 18"/>
                <a:gd name="T2" fmla="*/ 0 w 6"/>
                <a:gd name="T3" fmla="*/ 0 h 18"/>
                <a:gd name="T4" fmla="*/ 0 w 6"/>
                <a:gd name="T5" fmla="*/ 16 h 18"/>
                <a:gd name="T6" fmla="*/ 3 w 6"/>
                <a:gd name="T7" fmla="*/ 17 h 18"/>
                <a:gd name="T8" fmla="*/ 6 w 6"/>
                <a:gd name="T9" fmla="*/ 18 h 18"/>
                <a:gd name="T10" fmla="*/ 6 w 6"/>
                <a:gd name="T1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6" y="1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2" name="任意多边形 169076"/>
            <p:cNvSpPr>
              <a:spLocks noChangeArrowheads="1"/>
            </p:cNvSpPr>
            <p:nvPr/>
          </p:nvSpPr>
          <p:spPr bwMode="auto">
            <a:xfrm rot="5400000">
              <a:off x="1045" y="1345"/>
              <a:ext cx="5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3" name="任意多边形 169077"/>
            <p:cNvSpPr>
              <a:spLocks noChangeArrowheads="1"/>
            </p:cNvSpPr>
            <p:nvPr/>
          </p:nvSpPr>
          <p:spPr bwMode="auto">
            <a:xfrm rot="5400000">
              <a:off x="1048" y="1337"/>
              <a:ext cx="5" cy="8"/>
            </a:xfrm>
            <a:custGeom>
              <a:avLst/>
              <a:gdLst>
                <a:gd name="T0" fmla="*/ 5 w 5"/>
                <a:gd name="T1" fmla="*/ 11 h 11"/>
                <a:gd name="T2" fmla="*/ 5 w 5"/>
                <a:gd name="T3" fmla="*/ 8 h 11"/>
                <a:gd name="T4" fmla="*/ 0 w 5"/>
                <a:gd name="T5" fmla="*/ 0 h 11"/>
                <a:gd name="T6" fmla="*/ 0 w 5"/>
                <a:gd name="T7" fmla="*/ 8 h 11"/>
                <a:gd name="T8" fmla="*/ 5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4" name="任意多边形 169078"/>
            <p:cNvSpPr>
              <a:spLocks noChangeArrowheads="1"/>
            </p:cNvSpPr>
            <p:nvPr/>
          </p:nvSpPr>
          <p:spPr bwMode="auto">
            <a:xfrm rot="5400000">
              <a:off x="1055" y="1310"/>
              <a:ext cx="10" cy="19"/>
            </a:xfrm>
            <a:custGeom>
              <a:avLst/>
              <a:gdLst>
                <a:gd name="T0" fmla="*/ 6 w 6"/>
                <a:gd name="T1" fmla="*/ 26 h 26"/>
                <a:gd name="T2" fmla="*/ 6 w 6"/>
                <a:gd name="T3" fmla="*/ 10 h 26"/>
                <a:gd name="T4" fmla="*/ 0 w 6"/>
                <a:gd name="T5" fmla="*/ 0 h 26"/>
                <a:gd name="T6" fmla="*/ 0 w 6"/>
                <a:gd name="T7" fmla="*/ 19 h 26"/>
                <a:gd name="T8" fmla="*/ 2 w 6"/>
                <a:gd name="T9" fmla="*/ 22 h 26"/>
                <a:gd name="T10" fmla="*/ 4 w 6"/>
                <a:gd name="T11" fmla="*/ 24 h 26"/>
                <a:gd name="T12" fmla="*/ 4 w 6"/>
                <a:gd name="T13" fmla="*/ 25 h 26"/>
                <a:gd name="T14" fmla="*/ 6 w 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6">
                  <a:moveTo>
                    <a:pt x="6" y="26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5" name="任意多边形 169079"/>
            <p:cNvSpPr>
              <a:spLocks noChangeArrowheads="1"/>
            </p:cNvSpPr>
            <p:nvPr/>
          </p:nvSpPr>
          <p:spPr bwMode="auto">
            <a:xfrm rot="5400000">
              <a:off x="1059" y="1300"/>
              <a:ext cx="10" cy="19"/>
            </a:xfrm>
            <a:custGeom>
              <a:avLst/>
              <a:gdLst>
                <a:gd name="T0" fmla="*/ 5 w 5"/>
                <a:gd name="T1" fmla="*/ 8 h 27"/>
                <a:gd name="T2" fmla="*/ 0 w 5"/>
                <a:gd name="T3" fmla="*/ 0 h 27"/>
                <a:gd name="T4" fmla="*/ 0 w 5"/>
                <a:gd name="T5" fmla="*/ 15 h 27"/>
                <a:gd name="T6" fmla="*/ 4 w 5"/>
                <a:gd name="T7" fmla="*/ 16 h 27"/>
                <a:gd name="T8" fmla="*/ 4 w 5"/>
                <a:gd name="T9" fmla="*/ 19 h 27"/>
                <a:gd name="T10" fmla="*/ 4 w 5"/>
                <a:gd name="T11" fmla="*/ 24 h 27"/>
                <a:gd name="T12" fmla="*/ 4 w 5"/>
                <a:gd name="T13" fmla="*/ 26 h 27"/>
                <a:gd name="T14" fmla="*/ 5 w 5"/>
                <a:gd name="T15" fmla="*/ 27 h 27"/>
                <a:gd name="T16" fmla="*/ 5 w 5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7">
                  <a:moveTo>
                    <a:pt x="5" y="8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6" name="任意多边形 169080"/>
            <p:cNvSpPr>
              <a:spLocks noChangeArrowheads="1"/>
            </p:cNvSpPr>
            <p:nvPr/>
          </p:nvSpPr>
          <p:spPr bwMode="auto">
            <a:xfrm rot="5400000">
              <a:off x="1065" y="1290"/>
              <a:ext cx="13" cy="18"/>
            </a:xfrm>
            <a:custGeom>
              <a:avLst/>
              <a:gdLst>
                <a:gd name="T0" fmla="*/ 6 w 6"/>
                <a:gd name="T1" fmla="*/ 8 h 23"/>
                <a:gd name="T2" fmla="*/ 2 w 6"/>
                <a:gd name="T3" fmla="*/ 0 h 23"/>
                <a:gd name="T4" fmla="*/ 0 w 6"/>
                <a:gd name="T5" fmla="*/ 0 h 23"/>
                <a:gd name="T6" fmla="*/ 0 w 6"/>
                <a:gd name="T7" fmla="*/ 22 h 23"/>
                <a:gd name="T8" fmla="*/ 1 w 6"/>
                <a:gd name="T9" fmla="*/ 22 h 23"/>
                <a:gd name="T10" fmla="*/ 6 w 6"/>
                <a:gd name="T11" fmla="*/ 23 h 23"/>
                <a:gd name="T12" fmla="*/ 6 w 6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3">
                  <a:moveTo>
                    <a:pt x="6" y="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6" y="2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7" name="任意多边形 169081"/>
            <p:cNvSpPr>
              <a:spLocks noChangeArrowheads="1"/>
            </p:cNvSpPr>
            <p:nvPr/>
          </p:nvSpPr>
          <p:spPr bwMode="auto">
            <a:xfrm rot="5400000">
              <a:off x="1066" y="1267"/>
              <a:ext cx="13" cy="15"/>
            </a:xfrm>
            <a:custGeom>
              <a:avLst/>
              <a:gdLst>
                <a:gd name="T0" fmla="*/ 6 w 6"/>
                <a:gd name="T1" fmla="*/ 0 h 22"/>
                <a:gd name="T2" fmla="*/ 0 w 6"/>
                <a:gd name="T3" fmla="*/ 0 h 22"/>
                <a:gd name="T4" fmla="*/ 0 w 6"/>
                <a:gd name="T5" fmla="*/ 21 h 22"/>
                <a:gd name="T6" fmla="*/ 1 w 6"/>
                <a:gd name="T7" fmla="*/ 21 h 22"/>
                <a:gd name="T8" fmla="*/ 6 w 6"/>
                <a:gd name="T9" fmla="*/ 22 h 22"/>
                <a:gd name="T10" fmla="*/ 6 w 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2">
                  <a:moveTo>
                    <a:pt x="6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6" y="2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8" name="任意多边形 169082"/>
            <p:cNvSpPr>
              <a:spLocks noChangeArrowheads="1"/>
            </p:cNvSpPr>
            <p:nvPr/>
          </p:nvSpPr>
          <p:spPr bwMode="auto">
            <a:xfrm rot="5400000">
              <a:off x="1070" y="1258"/>
              <a:ext cx="5" cy="15"/>
            </a:xfrm>
            <a:custGeom>
              <a:avLst/>
              <a:gdLst>
                <a:gd name="T0" fmla="*/ 5 w 5"/>
                <a:gd name="T1" fmla="*/ 1 h 22"/>
                <a:gd name="T2" fmla="*/ 0 w 5"/>
                <a:gd name="T3" fmla="*/ 0 h 22"/>
                <a:gd name="T4" fmla="*/ 0 w 5"/>
                <a:gd name="T5" fmla="*/ 17 h 22"/>
                <a:gd name="T6" fmla="*/ 2 w 5"/>
                <a:gd name="T7" fmla="*/ 22 h 22"/>
                <a:gd name="T8" fmla="*/ 5 w 5"/>
                <a:gd name="T9" fmla="*/ 22 h 22"/>
                <a:gd name="T10" fmla="*/ 5 w 5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2">
                  <a:moveTo>
                    <a:pt x="5" y="1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49" name="任意多边形 169083"/>
            <p:cNvSpPr>
              <a:spLocks noChangeArrowheads="1"/>
            </p:cNvSpPr>
            <p:nvPr/>
          </p:nvSpPr>
          <p:spPr bwMode="auto">
            <a:xfrm rot="5400000">
              <a:off x="1072" y="1260"/>
              <a:ext cx="5" cy="11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0 h 17"/>
                <a:gd name="T4" fmla="*/ 0 w 1"/>
                <a:gd name="T5" fmla="*/ 14 h 17"/>
                <a:gd name="T6" fmla="*/ 0 w 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0" name="矩形 169084"/>
            <p:cNvSpPr>
              <a:spLocks noChangeArrowheads="1"/>
            </p:cNvSpPr>
            <p:nvPr/>
          </p:nvSpPr>
          <p:spPr bwMode="auto">
            <a:xfrm rot="5400000">
              <a:off x="1067" y="1279"/>
              <a:ext cx="11" cy="1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1" name="任意多边形 169085"/>
            <p:cNvSpPr>
              <a:spLocks noChangeArrowheads="1"/>
            </p:cNvSpPr>
            <p:nvPr/>
          </p:nvSpPr>
          <p:spPr bwMode="auto">
            <a:xfrm rot="5400000">
              <a:off x="1073" y="1256"/>
              <a:ext cx="5" cy="10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0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2" name="任意多边形 169086"/>
            <p:cNvSpPr>
              <a:spLocks noChangeArrowheads="1"/>
            </p:cNvSpPr>
            <p:nvPr/>
          </p:nvSpPr>
          <p:spPr bwMode="auto">
            <a:xfrm rot="5400000">
              <a:off x="1065" y="1264"/>
              <a:ext cx="5" cy="4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3" name="任意多边形 169087"/>
            <p:cNvSpPr>
              <a:spLocks noChangeArrowheads="1"/>
            </p:cNvSpPr>
            <p:nvPr/>
          </p:nvSpPr>
          <p:spPr bwMode="auto">
            <a:xfrm rot="5400000">
              <a:off x="1066" y="1249"/>
              <a:ext cx="13" cy="15"/>
            </a:xfrm>
            <a:custGeom>
              <a:avLst/>
              <a:gdLst>
                <a:gd name="T0" fmla="*/ 5 w 5"/>
                <a:gd name="T1" fmla="*/ 22 h 22"/>
                <a:gd name="T2" fmla="*/ 5 w 5"/>
                <a:gd name="T3" fmla="*/ 17 h 22"/>
                <a:gd name="T4" fmla="*/ 5 w 5"/>
                <a:gd name="T5" fmla="*/ 14 h 22"/>
                <a:gd name="T6" fmla="*/ 3 w 5"/>
                <a:gd name="T7" fmla="*/ 0 h 22"/>
                <a:gd name="T8" fmla="*/ 0 w 5"/>
                <a:gd name="T9" fmla="*/ 0 h 22"/>
                <a:gd name="T10" fmla="*/ 0 w 5"/>
                <a:gd name="T11" fmla="*/ 21 h 22"/>
                <a:gd name="T12" fmla="*/ 5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5" y="22"/>
                  </a:moveTo>
                  <a:lnTo>
                    <a:pt x="5" y="17"/>
                  </a:lnTo>
                  <a:lnTo>
                    <a:pt x="5" y="1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4" name="矩形 169088"/>
            <p:cNvSpPr>
              <a:spLocks noChangeArrowheads="1"/>
            </p:cNvSpPr>
            <p:nvPr/>
          </p:nvSpPr>
          <p:spPr bwMode="auto">
            <a:xfrm rot="5400000">
              <a:off x="1068" y="1237"/>
              <a:ext cx="10" cy="1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5" name="任意多边形 169089"/>
            <p:cNvSpPr>
              <a:spLocks noChangeArrowheads="1"/>
            </p:cNvSpPr>
            <p:nvPr/>
          </p:nvSpPr>
          <p:spPr bwMode="auto">
            <a:xfrm rot="5400000">
              <a:off x="1068" y="1227"/>
              <a:ext cx="10" cy="15"/>
            </a:xfrm>
            <a:custGeom>
              <a:avLst/>
              <a:gdLst>
                <a:gd name="T0" fmla="*/ 7 w 7"/>
                <a:gd name="T1" fmla="*/ 0 h 21"/>
                <a:gd name="T2" fmla="*/ 1 w 7"/>
                <a:gd name="T3" fmla="*/ 0 h 21"/>
                <a:gd name="T4" fmla="*/ 0 w 7"/>
                <a:gd name="T5" fmla="*/ 19 h 21"/>
                <a:gd name="T6" fmla="*/ 7 w 7"/>
                <a:gd name="T7" fmla="*/ 21 h 21"/>
                <a:gd name="T8" fmla="*/ 7 w 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0"/>
                  </a:moveTo>
                  <a:lnTo>
                    <a:pt x="1" y="0"/>
                  </a:lnTo>
                  <a:lnTo>
                    <a:pt x="0" y="19"/>
                  </a:lnTo>
                  <a:lnTo>
                    <a:pt x="7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6" name="任意多边形 169090"/>
            <p:cNvSpPr>
              <a:spLocks noChangeArrowheads="1"/>
            </p:cNvSpPr>
            <p:nvPr/>
          </p:nvSpPr>
          <p:spPr bwMode="auto">
            <a:xfrm rot="5400000">
              <a:off x="1020" y="1330"/>
              <a:ext cx="13" cy="3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7" name="任意多边形 169091"/>
            <p:cNvSpPr>
              <a:spLocks noChangeArrowheads="1"/>
            </p:cNvSpPr>
            <p:nvPr/>
          </p:nvSpPr>
          <p:spPr bwMode="auto">
            <a:xfrm rot="5400000">
              <a:off x="1067" y="1217"/>
              <a:ext cx="13" cy="14"/>
            </a:xfrm>
            <a:custGeom>
              <a:avLst/>
              <a:gdLst>
                <a:gd name="T0" fmla="*/ 5 w 5"/>
                <a:gd name="T1" fmla="*/ 0 h 19"/>
                <a:gd name="T2" fmla="*/ 0 w 5"/>
                <a:gd name="T3" fmla="*/ 0 h 19"/>
                <a:gd name="T4" fmla="*/ 0 w 5"/>
                <a:gd name="T5" fmla="*/ 19 h 19"/>
                <a:gd name="T6" fmla="*/ 4 w 5"/>
                <a:gd name="T7" fmla="*/ 19 h 19"/>
                <a:gd name="T8" fmla="*/ 5 w 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8" name="任意多边形 169092"/>
            <p:cNvSpPr>
              <a:spLocks noChangeArrowheads="1"/>
            </p:cNvSpPr>
            <p:nvPr/>
          </p:nvSpPr>
          <p:spPr bwMode="auto">
            <a:xfrm rot="5400000">
              <a:off x="1071" y="1208"/>
              <a:ext cx="5" cy="14"/>
            </a:xfrm>
            <a:custGeom>
              <a:avLst/>
              <a:gdLst>
                <a:gd name="T0" fmla="*/ 5 w 5"/>
                <a:gd name="T1" fmla="*/ 0 h 19"/>
                <a:gd name="T2" fmla="*/ 4 w 5"/>
                <a:gd name="T3" fmla="*/ 0 h 19"/>
                <a:gd name="T4" fmla="*/ 2 w 5"/>
                <a:gd name="T5" fmla="*/ 0 h 19"/>
                <a:gd name="T6" fmla="*/ 0 w 5"/>
                <a:gd name="T7" fmla="*/ 4 h 19"/>
                <a:gd name="T8" fmla="*/ 0 w 5"/>
                <a:gd name="T9" fmla="*/ 19 h 19"/>
                <a:gd name="T10" fmla="*/ 5 w 5"/>
                <a:gd name="T11" fmla="*/ 19 h 19"/>
                <a:gd name="T12" fmla="*/ 5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59" name="任意多边形 169093"/>
            <p:cNvSpPr>
              <a:spLocks noChangeArrowheads="1"/>
            </p:cNvSpPr>
            <p:nvPr/>
          </p:nvSpPr>
          <p:spPr bwMode="auto">
            <a:xfrm rot="5400000">
              <a:off x="1060" y="1194"/>
              <a:ext cx="24" cy="11"/>
            </a:xfrm>
            <a:custGeom>
              <a:avLst/>
              <a:gdLst>
                <a:gd name="T0" fmla="*/ 10 w 10"/>
                <a:gd name="T1" fmla="*/ 0 h 15"/>
                <a:gd name="T2" fmla="*/ 0 w 10"/>
                <a:gd name="T3" fmla="*/ 14 h 15"/>
                <a:gd name="T4" fmla="*/ 9 w 10"/>
                <a:gd name="T5" fmla="*/ 15 h 15"/>
                <a:gd name="T6" fmla="*/ 10 w 10"/>
                <a:gd name="T7" fmla="*/ 15 h 15"/>
                <a:gd name="T8" fmla="*/ 10 w 1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lnTo>
                    <a:pt x="0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60" name="任意多边形 169094"/>
            <p:cNvSpPr>
              <a:spLocks noChangeArrowheads="1"/>
            </p:cNvSpPr>
            <p:nvPr/>
          </p:nvSpPr>
          <p:spPr bwMode="auto">
            <a:xfrm rot="5400000">
              <a:off x="1039" y="1213"/>
              <a:ext cx="5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61" name="任意多边形 169095"/>
            <p:cNvSpPr>
              <a:spLocks noChangeArrowheads="1"/>
            </p:cNvSpPr>
            <p:nvPr/>
          </p:nvSpPr>
          <p:spPr bwMode="auto">
            <a:xfrm rot="5400000">
              <a:off x="1015" y="1213"/>
              <a:ext cx="46" cy="17"/>
            </a:xfrm>
            <a:custGeom>
              <a:avLst/>
              <a:gdLst>
                <a:gd name="T0" fmla="*/ 7 w 25"/>
                <a:gd name="T1" fmla="*/ 6 h 23"/>
                <a:gd name="T2" fmla="*/ 6 w 25"/>
                <a:gd name="T3" fmla="*/ 9 h 23"/>
                <a:gd name="T4" fmla="*/ 6 w 25"/>
                <a:gd name="T5" fmla="*/ 10 h 23"/>
                <a:gd name="T6" fmla="*/ 6 w 25"/>
                <a:gd name="T7" fmla="*/ 14 h 23"/>
                <a:gd name="T8" fmla="*/ 4 w 25"/>
                <a:gd name="T9" fmla="*/ 19 h 23"/>
                <a:gd name="T10" fmla="*/ 4 w 25"/>
                <a:gd name="T11" fmla="*/ 20 h 23"/>
                <a:gd name="T12" fmla="*/ 3 w 25"/>
                <a:gd name="T13" fmla="*/ 21 h 23"/>
                <a:gd name="T14" fmla="*/ 0 w 25"/>
                <a:gd name="T15" fmla="*/ 23 h 23"/>
                <a:gd name="T16" fmla="*/ 12 w 25"/>
                <a:gd name="T17" fmla="*/ 18 h 23"/>
                <a:gd name="T18" fmla="*/ 18 w 25"/>
                <a:gd name="T19" fmla="*/ 7 h 23"/>
                <a:gd name="T20" fmla="*/ 25 w 25"/>
                <a:gd name="T21" fmla="*/ 1 h 23"/>
                <a:gd name="T22" fmla="*/ 15 w 25"/>
                <a:gd name="T23" fmla="*/ 0 h 23"/>
                <a:gd name="T24" fmla="*/ 11 w 25"/>
                <a:gd name="T25" fmla="*/ 1 h 23"/>
                <a:gd name="T26" fmla="*/ 7 w 25"/>
                <a:gd name="T27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3">
                  <a:moveTo>
                    <a:pt x="7" y="6"/>
                  </a:moveTo>
                  <a:lnTo>
                    <a:pt x="6" y="9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12" y="18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62" name="任意多边形 169096"/>
            <p:cNvSpPr>
              <a:spLocks noChangeArrowheads="1"/>
            </p:cNvSpPr>
            <p:nvPr/>
          </p:nvSpPr>
          <p:spPr bwMode="auto">
            <a:xfrm rot="5400000">
              <a:off x="1030" y="1208"/>
              <a:ext cx="6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63" name="直接连接符 169097"/>
            <p:cNvSpPr>
              <a:spLocks noChangeShapeType="1"/>
            </p:cNvSpPr>
            <p:nvPr/>
          </p:nvSpPr>
          <p:spPr bwMode="auto">
            <a:xfrm rot="5400000" flipH="1">
              <a:off x="2510" y="991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4" name="直接连接符 169098"/>
            <p:cNvSpPr>
              <a:spLocks noChangeShapeType="1"/>
            </p:cNvSpPr>
            <p:nvPr/>
          </p:nvSpPr>
          <p:spPr bwMode="auto">
            <a:xfrm rot="5400000" flipH="1">
              <a:off x="2466" y="992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5" name="直接连接符 169099"/>
            <p:cNvSpPr>
              <a:spLocks noChangeShapeType="1"/>
            </p:cNvSpPr>
            <p:nvPr/>
          </p:nvSpPr>
          <p:spPr bwMode="auto">
            <a:xfrm rot="5400000" flipH="1">
              <a:off x="3870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6" name="直接连接符 169100"/>
            <p:cNvSpPr>
              <a:spLocks noChangeShapeType="1"/>
            </p:cNvSpPr>
            <p:nvPr/>
          </p:nvSpPr>
          <p:spPr bwMode="auto">
            <a:xfrm rot="5400000" flipH="1">
              <a:off x="2028" y="1005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7" name="直接连接符 169101"/>
            <p:cNvSpPr>
              <a:spLocks noChangeShapeType="1"/>
            </p:cNvSpPr>
            <p:nvPr/>
          </p:nvSpPr>
          <p:spPr bwMode="auto">
            <a:xfrm rot="5400000" flipH="1">
              <a:off x="3823" y="997"/>
              <a:ext cx="149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8" name="直接连接符 169102"/>
            <p:cNvSpPr>
              <a:spLocks noChangeShapeType="1"/>
            </p:cNvSpPr>
            <p:nvPr/>
          </p:nvSpPr>
          <p:spPr bwMode="auto">
            <a:xfrm rot="5400000" flipH="1">
              <a:off x="2374" y="997"/>
              <a:ext cx="149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9" name="直接连接符 169103"/>
            <p:cNvSpPr>
              <a:spLocks noChangeShapeType="1"/>
            </p:cNvSpPr>
            <p:nvPr/>
          </p:nvSpPr>
          <p:spPr bwMode="auto">
            <a:xfrm rot="5400000" flipH="1">
              <a:off x="2184" y="1004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0" name="直接连接符 169104"/>
            <p:cNvSpPr>
              <a:spLocks noChangeShapeType="1"/>
            </p:cNvSpPr>
            <p:nvPr/>
          </p:nvSpPr>
          <p:spPr bwMode="auto">
            <a:xfrm rot="5400000" flipH="1">
              <a:off x="2228" y="1005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1" name="直接连接符 169105"/>
            <p:cNvSpPr>
              <a:spLocks noChangeShapeType="1"/>
            </p:cNvSpPr>
            <p:nvPr/>
          </p:nvSpPr>
          <p:spPr bwMode="auto">
            <a:xfrm rot="5400000" flipH="1">
              <a:off x="5117" y="989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2" name="直接连接符 169106"/>
            <p:cNvSpPr>
              <a:spLocks noChangeShapeType="1"/>
            </p:cNvSpPr>
            <p:nvPr/>
          </p:nvSpPr>
          <p:spPr bwMode="auto">
            <a:xfrm rot="5400000" flipH="1">
              <a:off x="5162" y="989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3" name="直接连接符 169107"/>
            <p:cNvSpPr>
              <a:spLocks noChangeShapeType="1"/>
            </p:cNvSpPr>
            <p:nvPr/>
          </p:nvSpPr>
          <p:spPr bwMode="auto">
            <a:xfrm rot="5400000" flipH="1">
              <a:off x="4928" y="991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4" name="直接连接符 169108"/>
            <p:cNvSpPr>
              <a:spLocks noChangeShapeType="1"/>
            </p:cNvSpPr>
            <p:nvPr/>
          </p:nvSpPr>
          <p:spPr bwMode="auto">
            <a:xfrm rot="5400000" flipH="1">
              <a:off x="5025" y="997"/>
              <a:ext cx="149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5" name="直接连接符 169109"/>
            <p:cNvSpPr>
              <a:spLocks noChangeShapeType="1"/>
            </p:cNvSpPr>
            <p:nvPr/>
          </p:nvSpPr>
          <p:spPr bwMode="auto">
            <a:xfrm rot="5400000" flipH="1">
              <a:off x="5073" y="991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6" name="直接连接符 169110"/>
            <p:cNvSpPr>
              <a:spLocks noChangeShapeType="1"/>
            </p:cNvSpPr>
            <p:nvPr/>
          </p:nvSpPr>
          <p:spPr bwMode="auto">
            <a:xfrm rot="5400000" flipH="1">
              <a:off x="4954" y="1011"/>
              <a:ext cx="191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7" name="直接连接符 169111"/>
            <p:cNvSpPr>
              <a:spLocks noChangeShapeType="1"/>
            </p:cNvSpPr>
            <p:nvPr/>
          </p:nvSpPr>
          <p:spPr bwMode="auto">
            <a:xfrm rot="5400000" flipH="1">
              <a:off x="2057" y="1018"/>
              <a:ext cx="191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8" name="直接连接符 169112"/>
            <p:cNvSpPr>
              <a:spLocks noChangeShapeType="1"/>
            </p:cNvSpPr>
            <p:nvPr/>
          </p:nvSpPr>
          <p:spPr bwMode="auto">
            <a:xfrm rot="5400000" flipH="1">
              <a:off x="3432" y="991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9" name="直接连接符 169113"/>
            <p:cNvSpPr>
              <a:spLocks noChangeShapeType="1"/>
            </p:cNvSpPr>
            <p:nvPr/>
          </p:nvSpPr>
          <p:spPr bwMode="auto">
            <a:xfrm rot="5400000" flipH="1">
              <a:off x="1805" y="1019"/>
              <a:ext cx="207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0" name="直接连接符 169114"/>
            <p:cNvSpPr>
              <a:spLocks noChangeShapeType="1"/>
            </p:cNvSpPr>
            <p:nvPr/>
          </p:nvSpPr>
          <p:spPr bwMode="auto">
            <a:xfrm rot="5400000" flipH="1">
              <a:off x="4792" y="997"/>
              <a:ext cx="149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1" name="直接连接符 169115"/>
            <p:cNvSpPr>
              <a:spLocks noChangeShapeType="1"/>
            </p:cNvSpPr>
            <p:nvPr/>
          </p:nvSpPr>
          <p:spPr bwMode="auto">
            <a:xfrm rot="5400000" flipH="1">
              <a:off x="4881" y="990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2" name="直接连接符 169116"/>
            <p:cNvSpPr>
              <a:spLocks noChangeShapeType="1"/>
            </p:cNvSpPr>
            <p:nvPr/>
          </p:nvSpPr>
          <p:spPr bwMode="auto">
            <a:xfrm rot="5400000" flipH="1">
              <a:off x="4596" y="989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3" name="直接连接符 169117"/>
            <p:cNvSpPr>
              <a:spLocks noChangeShapeType="1"/>
            </p:cNvSpPr>
            <p:nvPr/>
          </p:nvSpPr>
          <p:spPr bwMode="auto">
            <a:xfrm rot="5400000" flipH="1">
              <a:off x="4550" y="997"/>
              <a:ext cx="149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4" name="直接连接符 169118"/>
            <p:cNvSpPr>
              <a:spLocks noChangeShapeType="1"/>
            </p:cNvSpPr>
            <p:nvPr/>
          </p:nvSpPr>
          <p:spPr bwMode="auto">
            <a:xfrm rot="5400000" flipH="1">
              <a:off x="4685" y="989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5" name="直接连接符 169119"/>
            <p:cNvSpPr>
              <a:spLocks noChangeShapeType="1"/>
            </p:cNvSpPr>
            <p:nvPr/>
          </p:nvSpPr>
          <p:spPr bwMode="auto">
            <a:xfrm rot="5400000" flipH="1">
              <a:off x="4642" y="990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6" name="直接连接符 169120"/>
            <p:cNvSpPr>
              <a:spLocks noChangeShapeType="1"/>
            </p:cNvSpPr>
            <p:nvPr/>
          </p:nvSpPr>
          <p:spPr bwMode="auto">
            <a:xfrm rot="5400000" flipH="1">
              <a:off x="4838" y="989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7" name="直接连接符 169121"/>
            <p:cNvSpPr>
              <a:spLocks noChangeShapeType="1"/>
            </p:cNvSpPr>
            <p:nvPr/>
          </p:nvSpPr>
          <p:spPr bwMode="auto">
            <a:xfrm rot="5400000" flipH="1">
              <a:off x="4474" y="1005"/>
              <a:ext cx="189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8" name="直接连接符 169122"/>
            <p:cNvSpPr>
              <a:spLocks noChangeShapeType="1"/>
            </p:cNvSpPr>
            <p:nvPr/>
          </p:nvSpPr>
          <p:spPr bwMode="auto">
            <a:xfrm rot="5400000" flipH="1">
              <a:off x="4206" y="992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9" name="直接连接符 169123"/>
            <p:cNvSpPr>
              <a:spLocks noChangeShapeType="1"/>
            </p:cNvSpPr>
            <p:nvPr/>
          </p:nvSpPr>
          <p:spPr bwMode="auto">
            <a:xfrm rot="5400000" flipH="1">
              <a:off x="4161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0" name="直接连接符 169124"/>
            <p:cNvSpPr>
              <a:spLocks noChangeShapeType="1"/>
            </p:cNvSpPr>
            <p:nvPr/>
          </p:nvSpPr>
          <p:spPr bwMode="auto">
            <a:xfrm rot="5400000" flipH="1">
              <a:off x="4439" y="989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1" name="直接连接符 169125"/>
            <p:cNvSpPr>
              <a:spLocks noChangeShapeType="1"/>
            </p:cNvSpPr>
            <p:nvPr/>
          </p:nvSpPr>
          <p:spPr bwMode="auto">
            <a:xfrm rot="5400000" flipH="1">
              <a:off x="4304" y="997"/>
              <a:ext cx="149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2" name="直接连接符 169126"/>
            <p:cNvSpPr>
              <a:spLocks noChangeShapeType="1"/>
            </p:cNvSpPr>
            <p:nvPr/>
          </p:nvSpPr>
          <p:spPr bwMode="auto">
            <a:xfrm rot="5400000" flipH="1">
              <a:off x="4352" y="990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3" name="直接连接符 169127"/>
            <p:cNvSpPr>
              <a:spLocks noChangeShapeType="1"/>
            </p:cNvSpPr>
            <p:nvPr/>
          </p:nvSpPr>
          <p:spPr bwMode="auto">
            <a:xfrm rot="5400000" flipH="1">
              <a:off x="4396" y="990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4" name="直接连接符 169128"/>
            <p:cNvSpPr>
              <a:spLocks noChangeShapeType="1"/>
            </p:cNvSpPr>
            <p:nvPr/>
          </p:nvSpPr>
          <p:spPr bwMode="auto">
            <a:xfrm rot="5400000" flipH="1">
              <a:off x="1981" y="1003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5" name="直接连接符 169129"/>
            <p:cNvSpPr>
              <a:spLocks noChangeShapeType="1"/>
            </p:cNvSpPr>
            <p:nvPr/>
          </p:nvSpPr>
          <p:spPr bwMode="auto">
            <a:xfrm rot="5400000" flipH="1">
              <a:off x="3992" y="1006"/>
              <a:ext cx="189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6" name="直接连接符 169130"/>
            <p:cNvSpPr>
              <a:spLocks noChangeShapeType="1"/>
            </p:cNvSpPr>
            <p:nvPr/>
          </p:nvSpPr>
          <p:spPr bwMode="auto">
            <a:xfrm rot="5400000" flipH="1">
              <a:off x="4116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7" name="直接连接符 169131"/>
            <p:cNvSpPr>
              <a:spLocks noChangeShapeType="1"/>
            </p:cNvSpPr>
            <p:nvPr/>
          </p:nvSpPr>
          <p:spPr bwMode="auto">
            <a:xfrm rot="5400000" flipH="1">
              <a:off x="1890" y="1009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8" name="直接连接符 169132"/>
            <p:cNvSpPr>
              <a:spLocks noChangeShapeType="1"/>
            </p:cNvSpPr>
            <p:nvPr/>
          </p:nvSpPr>
          <p:spPr bwMode="auto">
            <a:xfrm rot="5400000" flipH="1">
              <a:off x="3960" y="992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9" name="直接连接符 169133"/>
            <p:cNvSpPr>
              <a:spLocks noChangeShapeType="1"/>
            </p:cNvSpPr>
            <p:nvPr/>
          </p:nvSpPr>
          <p:spPr bwMode="auto">
            <a:xfrm rot="5400000" flipH="1">
              <a:off x="3915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0" name="直接连接符 169134"/>
            <p:cNvSpPr>
              <a:spLocks noChangeShapeType="1"/>
            </p:cNvSpPr>
            <p:nvPr/>
          </p:nvSpPr>
          <p:spPr bwMode="auto">
            <a:xfrm rot="5400000" flipH="1">
              <a:off x="3101" y="997"/>
              <a:ext cx="149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1" name="直接连接符 169135"/>
            <p:cNvSpPr>
              <a:spLocks noChangeShapeType="1"/>
            </p:cNvSpPr>
            <p:nvPr/>
          </p:nvSpPr>
          <p:spPr bwMode="auto">
            <a:xfrm rot="5400000" flipH="1">
              <a:off x="3239" y="992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2" name="直接连接符 169136"/>
            <p:cNvSpPr>
              <a:spLocks noChangeShapeType="1"/>
            </p:cNvSpPr>
            <p:nvPr/>
          </p:nvSpPr>
          <p:spPr bwMode="auto">
            <a:xfrm rot="5400000" flipH="1">
              <a:off x="4068" y="996"/>
              <a:ext cx="149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3" name="直接连接符 169137"/>
            <p:cNvSpPr>
              <a:spLocks noChangeShapeType="1"/>
            </p:cNvSpPr>
            <p:nvPr/>
          </p:nvSpPr>
          <p:spPr bwMode="auto">
            <a:xfrm rot="5400000" flipH="1">
              <a:off x="3722" y="992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4" name="直接连接符 169138"/>
            <p:cNvSpPr>
              <a:spLocks noChangeShapeType="1"/>
            </p:cNvSpPr>
            <p:nvPr/>
          </p:nvSpPr>
          <p:spPr bwMode="auto">
            <a:xfrm rot="5400000" flipH="1">
              <a:off x="3475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5" name="直接连接符 169139"/>
            <p:cNvSpPr>
              <a:spLocks noChangeShapeType="1"/>
            </p:cNvSpPr>
            <p:nvPr/>
          </p:nvSpPr>
          <p:spPr bwMode="auto">
            <a:xfrm rot="5400000" flipH="1">
              <a:off x="3151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6" name="直接连接符 169140"/>
            <p:cNvSpPr>
              <a:spLocks noChangeShapeType="1"/>
            </p:cNvSpPr>
            <p:nvPr/>
          </p:nvSpPr>
          <p:spPr bwMode="auto">
            <a:xfrm rot="5400000" flipH="1">
              <a:off x="3388" y="991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7" name="直接连接符 169141"/>
            <p:cNvSpPr>
              <a:spLocks noChangeShapeType="1"/>
            </p:cNvSpPr>
            <p:nvPr/>
          </p:nvSpPr>
          <p:spPr bwMode="auto">
            <a:xfrm rot="5400000" flipH="1">
              <a:off x="3679" y="992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8" name="直接连接符 169142"/>
            <p:cNvSpPr>
              <a:spLocks noChangeShapeType="1"/>
            </p:cNvSpPr>
            <p:nvPr/>
          </p:nvSpPr>
          <p:spPr bwMode="auto">
            <a:xfrm rot="5400000" flipH="1">
              <a:off x="3509" y="1005"/>
              <a:ext cx="189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9" name="直接连接符 169143"/>
            <p:cNvSpPr>
              <a:spLocks noChangeShapeType="1"/>
            </p:cNvSpPr>
            <p:nvPr/>
          </p:nvSpPr>
          <p:spPr bwMode="auto">
            <a:xfrm rot="5400000" flipH="1">
              <a:off x="3585" y="997"/>
              <a:ext cx="149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0" name="直接连接符 169144"/>
            <p:cNvSpPr>
              <a:spLocks noChangeShapeType="1"/>
            </p:cNvSpPr>
            <p:nvPr/>
          </p:nvSpPr>
          <p:spPr bwMode="auto">
            <a:xfrm rot="5400000" flipH="1">
              <a:off x="3632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1" name="直接连接符 169145"/>
            <p:cNvSpPr>
              <a:spLocks noChangeShapeType="1"/>
            </p:cNvSpPr>
            <p:nvPr/>
          </p:nvSpPr>
          <p:spPr bwMode="auto">
            <a:xfrm rot="5400000" flipH="1">
              <a:off x="2993" y="992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2" name="直接连接符 169146"/>
            <p:cNvSpPr>
              <a:spLocks noChangeShapeType="1"/>
            </p:cNvSpPr>
            <p:nvPr/>
          </p:nvSpPr>
          <p:spPr bwMode="auto">
            <a:xfrm rot="5400000" flipH="1">
              <a:off x="3339" y="997"/>
              <a:ext cx="149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3" name="直接连接符 169147"/>
            <p:cNvSpPr>
              <a:spLocks noChangeShapeType="1"/>
            </p:cNvSpPr>
            <p:nvPr/>
          </p:nvSpPr>
          <p:spPr bwMode="auto">
            <a:xfrm rot="5400000" flipH="1">
              <a:off x="3025" y="1005"/>
              <a:ext cx="189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4" name="直接连接符 169148"/>
            <p:cNvSpPr>
              <a:spLocks noChangeShapeType="1"/>
            </p:cNvSpPr>
            <p:nvPr/>
          </p:nvSpPr>
          <p:spPr bwMode="auto">
            <a:xfrm rot="5400000" flipH="1">
              <a:off x="3194" y="991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5" name="直接连接符 169149"/>
            <p:cNvSpPr>
              <a:spLocks noChangeShapeType="1"/>
            </p:cNvSpPr>
            <p:nvPr/>
          </p:nvSpPr>
          <p:spPr bwMode="auto">
            <a:xfrm rot="5400000" flipH="1">
              <a:off x="2421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6" name="直接连接符 169150"/>
            <p:cNvSpPr>
              <a:spLocks noChangeShapeType="1"/>
            </p:cNvSpPr>
            <p:nvPr/>
          </p:nvSpPr>
          <p:spPr bwMode="auto">
            <a:xfrm rot="5400000" flipH="1">
              <a:off x="2272" y="1004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7" name="直接连接符 169151"/>
            <p:cNvSpPr>
              <a:spLocks noChangeShapeType="1"/>
            </p:cNvSpPr>
            <p:nvPr/>
          </p:nvSpPr>
          <p:spPr bwMode="auto">
            <a:xfrm rot="5400000" flipH="1">
              <a:off x="2756" y="991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8" name="直接连接符 169152"/>
            <p:cNvSpPr>
              <a:spLocks noChangeShapeType="1"/>
            </p:cNvSpPr>
            <p:nvPr/>
          </p:nvSpPr>
          <p:spPr bwMode="auto">
            <a:xfrm rot="5400000" flipH="1">
              <a:off x="1938" y="1004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9" name="直接连接符 169153"/>
            <p:cNvSpPr>
              <a:spLocks noChangeShapeType="1"/>
            </p:cNvSpPr>
            <p:nvPr/>
          </p:nvSpPr>
          <p:spPr bwMode="auto">
            <a:xfrm rot="5400000" flipH="1">
              <a:off x="2905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0" name="直接连接符 169154"/>
            <p:cNvSpPr>
              <a:spLocks noChangeShapeType="1"/>
            </p:cNvSpPr>
            <p:nvPr/>
          </p:nvSpPr>
          <p:spPr bwMode="auto">
            <a:xfrm rot="5400000" flipH="1">
              <a:off x="2948" y="991"/>
              <a:ext cx="150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1" name="直接连接符 169155"/>
            <p:cNvSpPr>
              <a:spLocks noChangeShapeType="1"/>
            </p:cNvSpPr>
            <p:nvPr/>
          </p:nvSpPr>
          <p:spPr bwMode="auto">
            <a:xfrm rot="5400000" flipH="1">
              <a:off x="2667" y="990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2" name="直接连接符 169156"/>
            <p:cNvSpPr>
              <a:spLocks noChangeShapeType="1"/>
            </p:cNvSpPr>
            <p:nvPr/>
          </p:nvSpPr>
          <p:spPr bwMode="auto">
            <a:xfrm rot="5400000" flipH="1">
              <a:off x="2617" y="997"/>
              <a:ext cx="149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3" name="直接连接符 169157"/>
            <p:cNvSpPr>
              <a:spLocks noChangeShapeType="1"/>
            </p:cNvSpPr>
            <p:nvPr/>
          </p:nvSpPr>
          <p:spPr bwMode="auto">
            <a:xfrm rot="5400000" flipH="1">
              <a:off x="2712" y="992"/>
              <a:ext cx="150" cy="2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4" name="直接连接符 169158"/>
            <p:cNvSpPr>
              <a:spLocks noChangeShapeType="1"/>
            </p:cNvSpPr>
            <p:nvPr/>
          </p:nvSpPr>
          <p:spPr bwMode="auto">
            <a:xfrm rot="5400000" flipH="1">
              <a:off x="2855" y="997"/>
              <a:ext cx="149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5" name="直接连接符 169159"/>
            <p:cNvSpPr>
              <a:spLocks noChangeShapeType="1"/>
            </p:cNvSpPr>
            <p:nvPr/>
          </p:nvSpPr>
          <p:spPr bwMode="auto">
            <a:xfrm rot="5400000" flipH="1">
              <a:off x="2134" y="1008"/>
              <a:ext cx="150" cy="3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6" name="直接连接符 169160"/>
            <p:cNvSpPr>
              <a:spLocks noChangeShapeType="1"/>
            </p:cNvSpPr>
            <p:nvPr/>
          </p:nvSpPr>
          <p:spPr bwMode="auto">
            <a:xfrm rot="5400000" flipH="1">
              <a:off x="2542" y="1006"/>
              <a:ext cx="189" cy="1"/>
            </a:xfrm>
            <a:prstGeom prst="line">
              <a:avLst/>
            </a:prstGeom>
            <a:noFill/>
            <a:ln w="7938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7" name="任意多边形 169161"/>
            <p:cNvSpPr>
              <a:spLocks noChangeArrowheads="1"/>
            </p:cNvSpPr>
            <p:nvPr/>
          </p:nvSpPr>
          <p:spPr bwMode="auto">
            <a:xfrm rot="5400000">
              <a:off x="935" y="1367"/>
              <a:ext cx="109" cy="88"/>
            </a:xfrm>
            <a:custGeom>
              <a:avLst/>
              <a:gdLst>
                <a:gd name="T0" fmla="*/ 0 w 56"/>
                <a:gd name="T1" fmla="*/ 0 h 130"/>
                <a:gd name="T2" fmla="*/ 7 w 56"/>
                <a:gd name="T3" fmla="*/ 8 h 130"/>
                <a:gd name="T4" fmla="*/ 14 w 56"/>
                <a:gd name="T5" fmla="*/ 18 h 130"/>
                <a:gd name="T6" fmla="*/ 20 w 56"/>
                <a:gd name="T7" fmla="*/ 28 h 130"/>
                <a:gd name="T8" fmla="*/ 27 w 56"/>
                <a:gd name="T9" fmla="*/ 40 h 130"/>
                <a:gd name="T10" fmla="*/ 28 w 56"/>
                <a:gd name="T11" fmla="*/ 44 h 130"/>
                <a:gd name="T12" fmla="*/ 36 w 56"/>
                <a:gd name="T13" fmla="*/ 64 h 130"/>
                <a:gd name="T14" fmla="*/ 44 w 56"/>
                <a:gd name="T15" fmla="*/ 85 h 130"/>
                <a:gd name="T16" fmla="*/ 56 w 56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30">
                  <a:moveTo>
                    <a:pt x="0" y="0"/>
                  </a:moveTo>
                  <a:lnTo>
                    <a:pt x="7" y="8"/>
                  </a:lnTo>
                  <a:lnTo>
                    <a:pt x="14" y="18"/>
                  </a:lnTo>
                  <a:lnTo>
                    <a:pt x="20" y="28"/>
                  </a:lnTo>
                  <a:lnTo>
                    <a:pt x="27" y="40"/>
                  </a:lnTo>
                  <a:lnTo>
                    <a:pt x="28" y="44"/>
                  </a:lnTo>
                  <a:lnTo>
                    <a:pt x="36" y="64"/>
                  </a:lnTo>
                  <a:lnTo>
                    <a:pt x="44" y="85"/>
                  </a:lnTo>
                  <a:lnTo>
                    <a:pt x="56" y="1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28" name="直接连接符 169162"/>
            <p:cNvSpPr>
              <a:spLocks noChangeShapeType="1"/>
            </p:cNvSpPr>
            <p:nvPr/>
          </p:nvSpPr>
          <p:spPr bwMode="auto">
            <a:xfrm rot="5400000" flipH="1" flipV="1">
              <a:off x="5207" y="1153"/>
              <a:ext cx="5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29" name="直接连接符 169163"/>
            <p:cNvSpPr>
              <a:spLocks noChangeShapeType="1"/>
            </p:cNvSpPr>
            <p:nvPr/>
          </p:nvSpPr>
          <p:spPr bwMode="auto">
            <a:xfrm rot="5400000" flipV="1">
              <a:off x="5299" y="1149"/>
              <a:ext cx="5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0" name="直接连接符 169164"/>
            <p:cNvSpPr>
              <a:spLocks noChangeShapeType="1"/>
            </p:cNvSpPr>
            <p:nvPr/>
          </p:nvSpPr>
          <p:spPr bwMode="auto">
            <a:xfrm rot="5400000" flipH="1">
              <a:off x="5222" y="1228"/>
              <a:ext cx="5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1" name="任意多边形 169165"/>
            <p:cNvSpPr>
              <a:spLocks noChangeArrowheads="1"/>
            </p:cNvSpPr>
            <p:nvPr/>
          </p:nvSpPr>
          <p:spPr bwMode="auto">
            <a:xfrm rot="5400000">
              <a:off x="349" y="851"/>
              <a:ext cx="486" cy="777"/>
            </a:xfrm>
            <a:custGeom>
              <a:avLst/>
              <a:gdLst>
                <a:gd name="T0" fmla="*/ 243 w 253"/>
                <a:gd name="T1" fmla="*/ 52 h 1127"/>
                <a:gd name="T2" fmla="*/ 247 w 253"/>
                <a:gd name="T3" fmla="*/ 77 h 1127"/>
                <a:gd name="T4" fmla="*/ 250 w 253"/>
                <a:gd name="T5" fmla="*/ 103 h 1127"/>
                <a:gd name="T6" fmla="*/ 252 w 253"/>
                <a:gd name="T7" fmla="*/ 129 h 1127"/>
                <a:gd name="T8" fmla="*/ 253 w 253"/>
                <a:gd name="T9" fmla="*/ 157 h 1127"/>
                <a:gd name="T10" fmla="*/ 253 w 253"/>
                <a:gd name="T11" fmla="*/ 858 h 1127"/>
                <a:gd name="T12" fmla="*/ 252 w 253"/>
                <a:gd name="T13" fmla="*/ 884 h 1127"/>
                <a:gd name="T14" fmla="*/ 250 w 253"/>
                <a:gd name="T15" fmla="*/ 911 h 1127"/>
                <a:gd name="T16" fmla="*/ 248 w 253"/>
                <a:gd name="T17" fmla="*/ 923 h 1127"/>
                <a:gd name="T18" fmla="*/ 247 w 253"/>
                <a:gd name="T19" fmla="*/ 929 h 1127"/>
                <a:gd name="T20" fmla="*/ 247 w 253"/>
                <a:gd name="T21" fmla="*/ 936 h 1127"/>
                <a:gd name="T22" fmla="*/ 243 w 253"/>
                <a:gd name="T23" fmla="*/ 961 h 1127"/>
                <a:gd name="T24" fmla="*/ 237 w 253"/>
                <a:gd name="T25" fmla="*/ 984 h 1127"/>
                <a:gd name="T26" fmla="*/ 231 w 253"/>
                <a:gd name="T27" fmla="*/ 1006 h 1127"/>
                <a:gd name="T28" fmla="*/ 223 w 253"/>
                <a:gd name="T29" fmla="*/ 1027 h 1127"/>
                <a:gd name="T30" fmla="*/ 215 w 253"/>
                <a:gd name="T31" fmla="*/ 1048 h 1127"/>
                <a:gd name="T32" fmla="*/ 205 w 253"/>
                <a:gd name="T33" fmla="*/ 1065 h 1127"/>
                <a:gd name="T34" fmla="*/ 200 w 253"/>
                <a:gd name="T35" fmla="*/ 1074 h 1127"/>
                <a:gd name="T36" fmla="*/ 196 w 253"/>
                <a:gd name="T37" fmla="*/ 1082 h 1127"/>
                <a:gd name="T38" fmla="*/ 189 w 253"/>
                <a:gd name="T39" fmla="*/ 1088 h 1127"/>
                <a:gd name="T40" fmla="*/ 187 w 253"/>
                <a:gd name="T41" fmla="*/ 1089 h 1127"/>
                <a:gd name="T42" fmla="*/ 186 w 253"/>
                <a:gd name="T43" fmla="*/ 1091 h 1127"/>
                <a:gd name="T44" fmla="*/ 184 w 253"/>
                <a:gd name="T45" fmla="*/ 1095 h 1127"/>
                <a:gd name="T46" fmla="*/ 174 w 253"/>
                <a:gd name="T47" fmla="*/ 1107 h 1127"/>
                <a:gd name="T48" fmla="*/ 162 w 253"/>
                <a:gd name="T49" fmla="*/ 1115 h 1127"/>
                <a:gd name="T50" fmla="*/ 156 w 253"/>
                <a:gd name="T51" fmla="*/ 1118 h 1127"/>
                <a:gd name="T52" fmla="*/ 151 w 253"/>
                <a:gd name="T53" fmla="*/ 1122 h 1127"/>
                <a:gd name="T54" fmla="*/ 147 w 253"/>
                <a:gd name="T55" fmla="*/ 1122 h 1127"/>
                <a:gd name="T56" fmla="*/ 145 w 253"/>
                <a:gd name="T57" fmla="*/ 1122 h 1127"/>
                <a:gd name="T58" fmla="*/ 144 w 253"/>
                <a:gd name="T59" fmla="*/ 1122 h 1127"/>
                <a:gd name="T60" fmla="*/ 144 w 253"/>
                <a:gd name="T61" fmla="*/ 1123 h 1127"/>
                <a:gd name="T62" fmla="*/ 138 w 253"/>
                <a:gd name="T63" fmla="*/ 1125 h 1127"/>
                <a:gd name="T64" fmla="*/ 126 w 253"/>
                <a:gd name="T65" fmla="*/ 1127 h 1127"/>
                <a:gd name="T66" fmla="*/ 113 w 253"/>
                <a:gd name="T67" fmla="*/ 1125 h 1127"/>
                <a:gd name="T68" fmla="*/ 101 w 253"/>
                <a:gd name="T69" fmla="*/ 1122 h 1127"/>
                <a:gd name="T70" fmla="*/ 88 w 253"/>
                <a:gd name="T71" fmla="*/ 1115 h 1127"/>
                <a:gd name="T72" fmla="*/ 77 w 253"/>
                <a:gd name="T73" fmla="*/ 1107 h 1127"/>
                <a:gd name="T74" fmla="*/ 66 w 253"/>
                <a:gd name="T75" fmla="*/ 1095 h 1127"/>
                <a:gd name="T76" fmla="*/ 56 w 253"/>
                <a:gd name="T77" fmla="*/ 1082 h 1127"/>
                <a:gd name="T78" fmla="*/ 46 w 253"/>
                <a:gd name="T79" fmla="*/ 1065 h 1127"/>
                <a:gd name="T80" fmla="*/ 37 w 253"/>
                <a:gd name="T81" fmla="*/ 1048 h 1127"/>
                <a:gd name="T82" fmla="*/ 27 w 253"/>
                <a:gd name="T83" fmla="*/ 1027 h 1127"/>
                <a:gd name="T84" fmla="*/ 20 w 253"/>
                <a:gd name="T85" fmla="*/ 1006 h 1127"/>
                <a:gd name="T86" fmla="*/ 13 w 253"/>
                <a:gd name="T87" fmla="*/ 984 h 1127"/>
                <a:gd name="T88" fmla="*/ 9 w 253"/>
                <a:gd name="T89" fmla="*/ 961 h 1127"/>
                <a:gd name="T90" fmla="*/ 4 w 253"/>
                <a:gd name="T91" fmla="*/ 936 h 1127"/>
                <a:gd name="T92" fmla="*/ 2 w 253"/>
                <a:gd name="T93" fmla="*/ 911 h 1127"/>
                <a:gd name="T94" fmla="*/ 0 w 253"/>
                <a:gd name="T95" fmla="*/ 884 h 1127"/>
                <a:gd name="T96" fmla="*/ 0 w 253"/>
                <a:gd name="T97" fmla="*/ 858 h 1127"/>
                <a:gd name="T98" fmla="*/ 0 w 253"/>
                <a:gd name="T99" fmla="*/ 157 h 1127"/>
                <a:gd name="T100" fmla="*/ 1 w 253"/>
                <a:gd name="T101" fmla="*/ 114 h 1127"/>
                <a:gd name="T102" fmla="*/ 6 w 253"/>
                <a:gd name="T103" fmla="*/ 74 h 1127"/>
                <a:gd name="T104" fmla="*/ 13 w 253"/>
                <a:gd name="T105" fmla="*/ 35 h 1127"/>
                <a:gd name="T106" fmla="*/ 24 w 253"/>
                <a:gd name="T107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3" h="1127">
                  <a:moveTo>
                    <a:pt x="243" y="52"/>
                  </a:moveTo>
                  <a:lnTo>
                    <a:pt x="247" y="77"/>
                  </a:lnTo>
                  <a:lnTo>
                    <a:pt x="250" y="103"/>
                  </a:lnTo>
                  <a:lnTo>
                    <a:pt x="252" y="129"/>
                  </a:lnTo>
                  <a:lnTo>
                    <a:pt x="253" y="157"/>
                  </a:lnTo>
                  <a:lnTo>
                    <a:pt x="253" y="858"/>
                  </a:lnTo>
                  <a:lnTo>
                    <a:pt x="252" y="884"/>
                  </a:lnTo>
                  <a:lnTo>
                    <a:pt x="250" y="911"/>
                  </a:lnTo>
                  <a:lnTo>
                    <a:pt x="248" y="923"/>
                  </a:lnTo>
                  <a:lnTo>
                    <a:pt x="247" y="929"/>
                  </a:lnTo>
                  <a:lnTo>
                    <a:pt x="247" y="936"/>
                  </a:lnTo>
                  <a:lnTo>
                    <a:pt x="243" y="961"/>
                  </a:lnTo>
                  <a:lnTo>
                    <a:pt x="237" y="984"/>
                  </a:lnTo>
                  <a:lnTo>
                    <a:pt x="231" y="1006"/>
                  </a:lnTo>
                  <a:lnTo>
                    <a:pt x="223" y="1027"/>
                  </a:lnTo>
                  <a:lnTo>
                    <a:pt x="215" y="1048"/>
                  </a:lnTo>
                  <a:lnTo>
                    <a:pt x="205" y="1065"/>
                  </a:lnTo>
                  <a:lnTo>
                    <a:pt x="200" y="1074"/>
                  </a:lnTo>
                  <a:lnTo>
                    <a:pt x="196" y="1082"/>
                  </a:lnTo>
                  <a:lnTo>
                    <a:pt x="189" y="1088"/>
                  </a:lnTo>
                  <a:lnTo>
                    <a:pt x="187" y="1089"/>
                  </a:lnTo>
                  <a:lnTo>
                    <a:pt x="186" y="1091"/>
                  </a:lnTo>
                  <a:lnTo>
                    <a:pt x="184" y="1095"/>
                  </a:lnTo>
                  <a:lnTo>
                    <a:pt x="174" y="1107"/>
                  </a:lnTo>
                  <a:lnTo>
                    <a:pt x="162" y="1115"/>
                  </a:lnTo>
                  <a:lnTo>
                    <a:pt x="156" y="1118"/>
                  </a:lnTo>
                  <a:lnTo>
                    <a:pt x="151" y="1122"/>
                  </a:lnTo>
                  <a:lnTo>
                    <a:pt x="147" y="1122"/>
                  </a:lnTo>
                  <a:lnTo>
                    <a:pt x="145" y="1122"/>
                  </a:lnTo>
                  <a:lnTo>
                    <a:pt x="144" y="1122"/>
                  </a:lnTo>
                  <a:lnTo>
                    <a:pt x="144" y="1123"/>
                  </a:lnTo>
                  <a:lnTo>
                    <a:pt x="138" y="1125"/>
                  </a:lnTo>
                  <a:lnTo>
                    <a:pt x="126" y="1127"/>
                  </a:lnTo>
                  <a:lnTo>
                    <a:pt x="113" y="1125"/>
                  </a:lnTo>
                  <a:lnTo>
                    <a:pt x="101" y="1122"/>
                  </a:lnTo>
                  <a:lnTo>
                    <a:pt x="88" y="1115"/>
                  </a:lnTo>
                  <a:lnTo>
                    <a:pt x="77" y="1107"/>
                  </a:lnTo>
                  <a:lnTo>
                    <a:pt x="66" y="1095"/>
                  </a:lnTo>
                  <a:lnTo>
                    <a:pt x="56" y="1082"/>
                  </a:lnTo>
                  <a:lnTo>
                    <a:pt x="46" y="1065"/>
                  </a:lnTo>
                  <a:lnTo>
                    <a:pt x="37" y="1048"/>
                  </a:lnTo>
                  <a:lnTo>
                    <a:pt x="27" y="1027"/>
                  </a:lnTo>
                  <a:lnTo>
                    <a:pt x="20" y="1006"/>
                  </a:lnTo>
                  <a:lnTo>
                    <a:pt x="13" y="984"/>
                  </a:lnTo>
                  <a:lnTo>
                    <a:pt x="9" y="961"/>
                  </a:lnTo>
                  <a:lnTo>
                    <a:pt x="4" y="936"/>
                  </a:lnTo>
                  <a:lnTo>
                    <a:pt x="2" y="911"/>
                  </a:lnTo>
                  <a:lnTo>
                    <a:pt x="0" y="884"/>
                  </a:lnTo>
                  <a:lnTo>
                    <a:pt x="0" y="858"/>
                  </a:lnTo>
                  <a:lnTo>
                    <a:pt x="0" y="157"/>
                  </a:lnTo>
                  <a:lnTo>
                    <a:pt x="1" y="114"/>
                  </a:lnTo>
                  <a:lnTo>
                    <a:pt x="6" y="74"/>
                  </a:lnTo>
                  <a:lnTo>
                    <a:pt x="13" y="35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32" name="直接连接符 169166"/>
            <p:cNvSpPr>
              <a:spLocks noChangeShapeType="1"/>
            </p:cNvSpPr>
            <p:nvPr/>
          </p:nvSpPr>
          <p:spPr bwMode="auto">
            <a:xfrm rot="5400000" flipV="1">
              <a:off x="5307" y="1257"/>
              <a:ext cx="6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3" name="任意多边形 169167"/>
            <p:cNvSpPr>
              <a:spLocks noChangeArrowheads="1"/>
            </p:cNvSpPr>
            <p:nvPr/>
          </p:nvSpPr>
          <p:spPr bwMode="auto">
            <a:xfrm rot="5400000">
              <a:off x="5325" y="1187"/>
              <a:ext cx="168" cy="121"/>
            </a:xfrm>
            <a:custGeom>
              <a:avLst/>
              <a:gdLst>
                <a:gd name="T0" fmla="*/ 13 w 88"/>
                <a:gd name="T1" fmla="*/ 178 h 179"/>
                <a:gd name="T2" fmla="*/ 7 w 88"/>
                <a:gd name="T3" fmla="*/ 161 h 179"/>
                <a:gd name="T4" fmla="*/ 3 w 88"/>
                <a:gd name="T5" fmla="*/ 144 h 179"/>
                <a:gd name="T6" fmla="*/ 0 w 88"/>
                <a:gd name="T7" fmla="*/ 125 h 179"/>
                <a:gd name="T8" fmla="*/ 0 w 88"/>
                <a:gd name="T9" fmla="*/ 106 h 179"/>
                <a:gd name="T10" fmla="*/ 0 w 88"/>
                <a:gd name="T11" fmla="*/ 83 h 179"/>
                <a:gd name="T12" fmla="*/ 3 w 88"/>
                <a:gd name="T13" fmla="*/ 64 h 179"/>
                <a:gd name="T14" fmla="*/ 7 w 88"/>
                <a:gd name="T15" fmla="*/ 46 h 179"/>
                <a:gd name="T16" fmla="*/ 14 w 88"/>
                <a:gd name="T17" fmla="*/ 31 h 179"/>
                <a:gd name="T18" fmla="*/ 20 w 88"/>
                <a:gd name="T19" fmla="*/ 17 h 179"/>
                <a:gd name="T20" fmla="*/ 28 w 88"/>
                <a:gd name="T21" fmla="*/ 8 h 179"/>
                <a:gd name="T22" fmla="*/ 36 w 88"/>
                <a:gd name="T23" fmla="*/ 1 h 179"/>
                <a:gd name="T24" fmla="*/ 45 w 88"/>
                <a:gd name="T25" fmla="*/ 0 h 179"/>
                <a:gd name="T26" fmla="*/ 53 w 88"/>
                <a:gd name="T27" fmla="*/ 1 h 179"/>
                <a:gd name="T28" fmla="*/ 61 w 88"/>
                <a:gd name="T29" fmla="*/ 8 h 179"/>
                <a:gd name="T30" fmla="*/ 68 w 88"/>
                <a:gd name="T31" fmla="*/ 17 h 179"/>
                <a:gd name="T32" fmla="*/ 71 w 88"/>
                <a:gd name="T33" fmla="*/ 23 h 179"/>
                <a:gd name="T34" fmla="*/ 75 w 88"/>
                <a:gd name="T35" fmla="*/ 31 h 179"/>
                <a:gd name="T36" fmla="*/ 80 w 88"/>
                <a:gd name="T37" fmla="*/ 46 h 179"/>
                <a:gd name="T38" fmla="*/ 84 w 88"/>
                <a:gd name="T39" fmla="*/ 64 h 179"/>
                <a:gd name="T40" fmla="*/ 87 w 88"/>
                <a:gd name="T41" fmla="*/ 83 h 179"/>
                <a:gd name="T42" fmla="*/ 88 w 88"/>
                <a:gd name="T43" fmla="*/ 106 h 179"/>
                <a:gd name="T44" fmla="*/ 87 w 88"/>
                <a:gd name="T45" fmla="*/ 126 h 179"/>
                <a:gd name="T46" fmla="*/ 85 w 88"/>
                <a:gd name="T47" fmla="*/ 135 h 179"/>
                <a:gd name="T48" fmla="*/ 84 w 88"/>
                <a:gd name="T49" fmla="*/ 145 h 179"/>
                <a:gd name="T50" fmla="*/ 80 w 88"/>
                <a:gd name="T51" fmla="*/ 162 h 179"/>
                <a:gd name="T52" fmla="*/ 77 w 88"/>
                <a:gd name="T53" fmla="*/ 170 h 179"/>
                <a:gd name="T54" fmla="*/ 75 w 88"/>
                <a:gd name="T5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79">
                  <a:moveTo>
                    <a:pt x="13" y="178"/>
                  </a:moveTo>
                  <a:lnTo>
                    <a:pt x="7" y="161"/>
                  </a:lnTo>
                  <a:lnTo>
                    <a:pt x="3" y="144"/>
                  </a:lnTo>
                  <a:lnTo>
                    <a:pt x="0" y="12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3" y="64"/>
                  </a:lnTo>
                  <a:lnTo>
                    <a:pt x="7" y="46"/>
                  </a:lnTo>
                  <a:lnTo>
                    <a:pt x="14" y="31"/>
                  </a:lnTo>
                  <a:lnTo>
                    <a:pt x="20" y="17"/>
                  </a:lnTo>
                  <a:lnTo>
                    <a:pt x="28" y="8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61" y="8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1"/>
                  </a:lnTo>
                  <a:lnTo>
                    <a:pt x="80" y="46"/>
                  </a:lnTo>
                  <a:lnTo>
                    <a:pt x="84" y="64"/>
                  </a:lnTo>
                  <a:lnTo>
                    <a:pt x="87" y="83"/>
                  </a:lnTo>
                  <a:lnTo>
                    <a:pt x="88" y="106"/>
                  </a:lnTo>
                  <a:lnTo>
                    <a:pt x="87" y="126"/>
                  </a:lnTo>
                  <a:lnTo>
                    <a:pt x="85" y="135"/>
                  </a:lnTo>
                  <a:lnTo>
                    <a:pt x="84" y="145"/>
                  </a:lnTo>
                  <a:lnTo>
                    <a:pt x="80" y="162"/>
                  </a:lnTo>
                  <a:lnTo>
                    <a:pt x="77" y="170"/>
                  </a:lnTo>
                  <a:lnTo>
                    <a:pt x="75" y="17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34" name="任意多边形 169168"/>
            <p:cNvSpPr>
              <a:spLocks noChangeArrowheads="1"/>
            </p:cNvSpPr>
            <p:nvPr/>
          </p:nvSpPr>
          <p:spPr bwMode="auto">
            <a:xfrm rot="5400000">
              <a:off x="993" y="1367"/>
              <a:ext cx="62" cy="39"/>
            </a:xfrm>
            <a:custGeom>
              <a:avLst/>
              <a:gdLst>
                <a:gd name="T0" fmla="*/ 33 w 33"/>
                <a:gd name="T1" fmla="*/ 53 h 53"/>
                <a:gd name="T2" fmla="*/ 30 w 33"/>
                <a:gd name="T3" fmla="*/ 49 h 53"/>
                <a:gd name="T4" fmla="*/ 0 w 33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53">
                  <a:moveTo>
                    <a:pt x="33" y="53"/>
                  </a:moveTo>
                  <a:lnTo>
                    <a:pt x="30" y="4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35" name="直接连接符 169169"/>
            <p:cNvSpPr>
              <a:spLocks noChangeShapeType="1"/>
            </p:cNvSpPr>
            <p:nvPr/>
          </p:nvSpPr>
          <p:spPr bwMode="auto">
            <a:xfrm rot="5400000" flipH="1">
              <a:off x="997" y="1099"/>
              <a:ext cx="108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6" name="任意多边形 169170"/>
            <p:cNvSpPr>
              <a:spLocks noChangeArrowheads="1"/>
            </p:cNvSpPr>
            <p:nvPr/>
          </p:nvSpPr>
          <p:spPr bwMode="auto">
            <a:xfrm rot="5400000">
              <a:off x="990" y="1101"/>
              <a:ext cx="80" cy="37"/>
            </a:xfrm>
            <a:custGeom>
              <a:avLst/>
              <a:gdLst>
                <a:gd name="T0" fmla="*/ 0 w 43"/>
                <a:gd name="T1" fmla="*/ 53 h 53"/>
                <a:gd name="T2" fmla="*/ 10 w 43"/>
                <a:gd name="T3" fmla="*/ 35 h 53"/>
                <a:gd name="T4" fmla="*/ 20 w 43"/>
                <a:gd name="T5" fmla="*/ 21 h 53"/>
                <a:gd name="T6" fmla="*/ 31 w 43"/>
                <a:gd name="T7" fmla="*/ 9 h 53"/>
                <a:gd name="T8" fmla="*/ 43 w 4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10" y="35"/>
                  </a:lnTo>
                  <a:lnTo>
                    <a:pt x="20" y="21"/>
                  </a:lnTo>
                  <a:lnTo>
                    <a:pt x="31" y="9"/>
                  </a:lnTo>
                  <a:lnTo>
                    <a:pt x="4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37" name="直接连接符 169171"/>
            <p:cNvSpPr>
              <a:spLocks noChangeShapeType="1"/>
            </p:cNvSpPr>
            <p:nvPr/>
          </p:nvSpPr>
          <p:spPr bwMode="auto">
            <a:xfrm rot="5400000" flipV="1">
              <a:off x="3335" y="-718"/>
              <a:ext cx="5" cy="38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8" name="直接连接符 169172"/>
            <p:cNvSpPr>
              <a:spLocks noChangeShapeType="1"/>
            </p:cNvSpPr>
            <p:nvPr/>
          </p:nvSpPr>
          <p:spPr bwMode="auto">
            <a:xfrm rot="5400000" flipV="1">
              <a:off x="1351" y="1192"/>
              <a:ext cx="5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9" name="直接连接符 169173"/>
            <p:cNvSpPr>
              <a:spLocks noChangeShapeType="1"/>
            </p:cNvSpPr>
            <p:nvPr/>
          </p:nvSpPr>
          <p:spPr bwMode="auto">
            <a:xfrm rot="5400000" flipH="1" flipV="1">
              <a:off x="1009" y="1072"/>
              <a:ext cx="13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40" name="任意多边形 169174"/>
            <p:cNvSpPr>
              <a:spLocks noChangeArrowheads="1"/>
            </p:cNvSpPr>
            <p:nvPr/>
          </p:nvSpPr>
          <p:spPr bwMode="auto">
            <a:xfrm rot="5400000">
              <a:off x="3308" y="-680"/>
              <a:ext cx="6" cy="3939"/>
            </a:xfrm>
            <a:custGeom>
              <a:avLst/>
              <a:gdLst>
                <a:gd name="T0" fmla="*/ 0 w 1"/>
                <a:gd name="T1" fmla="*/ 5718 h 5718"/>
                <a:gd name="T2" fmla="*/ 0 w 1"/>
                <a:gd name="T3" fmla="*/ 5689 h 5718"/>
                <a:gd name="T4" fmla="*/ 0 w 1"/>
                <a:gd name="T5" fmla="*/ 0 h 5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718">
                  <a:moveTo>
                    <a:pt x="0" y="5718"/>
                  </a:moveTo>
                  <a:lnTo>
                    <a:pt x="0" y="568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41" name="直接连接符 169175"/>
            <p:cNvSpPr>
              <a:spLocks noChangeShapeType="1"/>
            </p:cNvSpPr>
            <p:nvPr/>
          </p:nvSpPr>
          <p:spPr bwMode="auto">
            <a:xfrm rot="5400000" flipH="1" flipV="1">
              <a:off x="981" y="1039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42" name="任意多边形 169176"/>
            <p:cNvSpPr>
              <a:spLocks noChangeArrowheads="1"/>
            </p:cNvSpPr>
            <p:nvPr/>
          </p:nvSpPr>
          <p:spPr bwMode="auto">
            <a:xfrm rot="5400000">
              <a:off x="978" y="1046"/>
              <a:ext cx="36" cy="31"/>
            </a:xfrm>
            <a:custGeom>
              <a:avLst/>
              <a:gdLst>
                <a:gd name="T0" fmla="*/ 0 w 18"/>
                <a:gd name="T1" fmla="*/ 46 h 46"/>
                <a:gd name="T2" fmla="*/ 13 w 18"/>
                <a:gd name="T3" fmla="*/ 12 h 46"/>
                <a:gd name="T4" fmla="*/ 18 w 18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6">
                  <a:moveTo>
                    <a:pt x="0" y="46"/>
                  </a:moveTo>
                  <a:lnTo>
                    <a:pt x="13" y="12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43" name="任意多边形 169177"/>
            <p:cNvSpPr>
              <a:spLocks noChangeArrowheads="1"/>
            </p:cNvSpPr>
            <p:nvPr/>
          </p:nvSpPr>
          <p:spPr bwMode="auto">
            <a:xfrm rot="5400000">
              <a:off x="1098" y="1245"/>
              <a:ext cx="51" cy="155"/>
            </a:xfrm>
            <a:custGeom>
              <a:avLst/>
              <a:gdLst>
                <a:gd name="T0" fmla="*/ 27 w 27"/>
                <a:gd name="T1" fmla="*/ 223 h 223"/>
                <a:gd name="T2" fmla="*/ 0 w 27"/>
                <a:gd name="T3" fmla="*/ 176 h 223"/>
                <a:gd name="T4" fmla="*/ 0 w 27"/>
                <a:gd name="T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3">
                  <a:moveTo>
                    <a:pt x="27" y="223"/>
                  </a:moveTo>
                  <a:lnTo>
                    <a:pt x="0" y="17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44" name="直接连接符 169178"/>
            <p:cNvSpPr>
              <a:spLocks noChangeShapeType="1"/>
            </p:cNvSpPr>
            <p:nvPr/>
          </p:nvSpPr>
          <p:spPr bwMode="auto">
            <a:xfrm rot="5400000">
              <a:off x="1012" y="863"/>
              <a:ext cx="150" cy="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45" name="直接连接符 169179"/>
            <p:cNvSpPr>
              <a:spLocks noChangeShapeType="1"/>
            </p:cNvSpPr>
            <p:nvPr/>
          </p:nvSpPr>
          <p:spPr bwMode="auto">
            <a:xfrm rot="5400000">
              <a:off x="1140" y="1146"/>
              <a:ext cx="6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46" name="直接连接符 169180"/>
            <p:cNvSpPr>
              <a:spLocks noChangeShapeType="1"/>
            </p:cNvSpPr>
            <p:nvPr/>
          </p:nvSpPr>
          <p:spPr bwMode="auto">
            <a:xfrm rot="5400000">
              <a:off x="1010" y="1082"/>
              <a:ext cx="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47" name="直接连接符 169181"/>
            <p:cNvSpPr>
              <a:spLocks noChangeShapeType="1"/>
            </p:cNvSpPr>
            <p:nvPr/>
          </p:nvSpPr>
          <p:spPr bwMode="auto">
            <a:xfrm rot="5400000" flipV="1">
              <a:off x="979" y="1046"/>
              <a:ext cx="41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48" name="直接连接符 169182"/>
            <p:cNvSpPr>
              <a:spLocks noChangeShapeType="1"/>
            </p:cNvSpPr>
            <p:nvPr/>
          </p:nvSpPr>
          <p:spPr bwMode="auto">
            <a:xfrm rot="5400000" flipH="1">
              <a:off x="5190" y="1019"/>
              <a:ext cx="207" cy="1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49" name="直接连接符 169183"/>
            <p:cNvSpPr>
              <a:spLocks noChangeShapeType="1"/>
            </p:cNvSpPr>
            <p:nvPr/>
          </p:nvSpPr>
          <p:spPr bwMode="auto">
            <a:xfrm rot="5400000" flipH="1">
              <a:off x="4706" y="1015"/>
              <a:ext cx="207" cy="1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50" name="直接连接符 169184"/>
            <p:cNvSpPr>
              <a:spLocks noChangeShapeType="1"/>
            </p:cNvSpPr>
            <p:nvPr/>
          </p:nvSpPr>
          <p:spPr bwMode="auto">
            <a:xfrm rot="5400000" flipH="1">
              <a:off x="3256" y="1020"/>
              <a:ext cx="207" cy="1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51" name="直接连接符 169185"/>
            <p:cNvSpPr>
              <a:spLocks noChangeShapeType="1"/>
            </p:cNvSpPr>
            <p:nvPr/>
          </p:nvSpPr>
          <p:spPr bwMode="auto">
            <a:xfrm rot="5400000" flipH="1">
              <a:off x="4223" y="1019"/>
              <a:ext cx="207" cy="3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52" name="直接连接符 169186"/>
            <p:cNvSpPr>
              <a:spLocks noChangeShapeType="1"/>
            </p:cNvSpPr>
            <p:nvPr/>
          </p:nvSpPr>
          <p:spPr bwMode="auto">
            <a:xfrm rot="5400000" flipH="1">
              <a:off x="3735" y="1019"/>
              <a:ext cx="207" cy="3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53" name="直接连接符 169187"/>
            <p:cNvSpPr>
              <a:spLocks noChangeShapeType="1"/>
            </p:cNvSpPr>
            <p:nvPr/>
          </p:nvSpPr>
          <p:spPr bwMode="auto">
            <a:xfrm rot="5400000" flipH="1">
              <a:off x="2289" y="1014"/>
              <a:ext cx="207" cy="3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54" name="直接连接符 169188"/>
            <p:cNvSpPr>
              <a:spLocks noChangeShapeType="1"/>
            </p:cNvSpPr>
            <p:nvPr/>
          </p:nvSpPr>
          <p:spPr bwMode="auto">
            <a:xfrm rot="5400000" flipV="1">
              <a:off x="1387" y="1165"/>
              <a:ext cx="5" cy="63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55" name="直接连接符 169189"/>
            <p:cNvSpPr>
              <a:spLocks noChangeShapeType="1"/>
            </p:cNvSpPr>
            <p:nvPr/>
          </p:nvSpPr>
          <p:spPr bwMode="auto">
            <a:xfrm rot="5400000" flipH="1">
              <a:off x="2768" y="1020"/>
              <a:ext cx="207" cy="1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56" name="任意多边形 169190"/>
            <p:cNvSpPr>
              <a:spLocks noChangeArrowheads="1"/>
            </p:cNvSpPr>
            <p:nvPr/>
          </p:nvSpPr>
          <p:spPr bwMode="auto">
            <a:xfrm rot="5400000">
              <a:off x="1470" y="1133"/>
              <a:ext cx="5" cy="255"/>
            </a:xfrm>
            <a:custGeom>
              <a:avLst/>
              <a:gdLst>
                <a:gd name="T0" fmla="*/ 0 w 2"/>
                <a:gd name="T1" fmla="*/ 0 h 368"/>
                <a:gd name="T2" fmla="*/ 2 w 2"/>
                <a:gd name="T3" fmla="*/ 336 h 368"/>
                <a:gd name="T4" fmla="*/ 2 w 2"/>
                <a:gd name="T5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68">
                  <a:moveTo>
                    <a:pt x="0" y="0"/>
                  </a:moveTo>
                  <a:lnTo>
                    <a:pt x="2" y="336"/>
                  </a:lnTo>
                  <a:lnTo>
                    <a:pt x="2" y="368"/>
                  </a:lnTo>
                </a:path>
              </a:pathLst>
            </a:cu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57" name="直接连接符 169191"/>
            <p:cNvSpPr>
              <a:spLocks noChangeShapeType="1"/>
            </p:cNvSpPr>
            <p:nvPr/>
          </p:nvSpPr>
          <p:spPr bwMode="auto">
            <a:xfrm rot="5400000" flipH="1">
              <a:off x="1581" y="1238"/>
              <a:ext cx="8" cy="3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58" name="任意多边形 169192"/>
            <p:cNvSpPr>
              <a:spLocks noChangeArrowheads="1"/>
            </p:cNvSpPr>
            <p:nvPr/>
          </p:nvSpPr>
          <p:spPr bwMode="auto">
            <a:xfrm rot="5400000">
              <a:off x="1141" y="1192"/>
              <a:ext cx="5" cy="147"/>
            </a:xfrm>
            <a:custGeom>
              <a:avLst/>
              <a:gdLst>
                <a:gd name="T0" fmla="*/ 3 w 3"/>
                <a:gd name="T1" fmla="*/ 0 h 215"/>
                <a:gd name="T2" fmla="*/ 3 w 3"/>
                <a:gd name="T3" fmla="*/ 22 h 215"/>
                <a:gd name="T4" fmla="*/ 0 w 3"/>
                <a:gd name="T5" fmla="*/ 201 h 215"/>
                <a:gd name="T6" fmla="*/ 0 w 3"/>
                <a:gd name="T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15">
                  <a:moveTo>
                    <a:pt x="3" y="0"/>
                  </a:moveTo>
                  <a:lnTo>
                    <a:pt x="3" y="22"/>
                  </a:lnTo>
                  <a:lnTo>
                    <a:pt x="0" y="201"/>
                  </a:lnTo>
                  <a:lnTo>
                    <a:pt x="0" y="215"/>
                  </a:lnTo>
                </a:path>
              </a:pathLst>
            </a:cu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59" name="直接连接符 169193"/>
            <p:cNvSpPr>
              <a:spLocks noChangeShapeType="1"/>
            </p:cNvSpPr>
            <p:nvPr/>
          </p:nvSpPr>
          <p:spPr bwMode="auto">
            <a:xfrm rot="5400000" flipH="1" flipV="1">
              <a:off x="1711" y="1250"/>
              <a:ext cx="8" cy="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0" name="直接连接符 169194"/>
            <p:cNvSpPr>
              <a:spLocks noChangeShapeType="1"/>
            </p:cNvSpPr>
            <p:nvPr/>
          </p:nvSpPr>
          <p:spPr bwMode="auto">
            <a:xfrm rot="5400000" flipV="1">
              <a:off x="1733" y="1235"/>
              <a:ext cx="8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1" name="任意多边形 169195"/>
            <p:cNvSpPr>
              <a:spLocks noChangeArrowheads="1"/>
            </p:cNvSpPr>
            <p:nvPr/>
          </p:nvSpPr>
          <p:spPr bwMode="auto">
            <a:xfrm rot="5400000">
              <a:off x="1705" y="1187"/>
              <a:ext cx="5" cy="111"/>
            </a:xfrm>
            <a:custGeom>
              <a:avLst/>
              <a:gdLst>
                <a:gd name="T0" fmla="*/ 1 w 2"/>
                <a:gd name="T1" fmla="*/ 163 h 163"/>
                <a:gd name="T2" fmla="*/ 2 w 2"/>
                <a:gd name="T3" fmla="*/ 114 h 163"/>
                <a:gd name="T4" fmla="*/ 1 w 2"/>
                <a:gd name="T5" fmla="*/ 56 h 163"/>
                <a:gd name="T6" fmla="*/ 0 w 2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63">
                  <a:moveTo>
                    <a:pt x="1" y="163"/>
                  </a:moveTo>
                  <a:lnTo>
                    <a:pt x="2" y="114"/>
                  </a:lnTo>
                  <a:lnTo>
                    <a:pt x="1" y="5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62" name="任意多边形 169196"/>
            <p:cNvSpPr>
              <a:spLocks noChangeArrowheads="1"/>
            </p:cNvSpPr>
            <p:nvPr/>
          </p:nvSpPr>
          <p:spPr bwMode="auto">
            <a:xfrm rot="5400000">
              <a:off x="1856" y="1149"/>
              <a:ext cx="8" cy="209"/>
            </a:xfrm>
            <a:custGeom>
              <a:avLst/>
              <a:gdLst>
                <a:gd name="T0" fmla="*/ 1 w 1"/>
                <a:gd name="T1" fmla="*/ 304 h 304"/>
                <a:gd name="T2" fmla="*/ 0 w 1"/>
                <a:gd name="T3" fmla="*/ 142 h 304"/>
                <a:gd name="T4" fmla="*/ 0 w 1"/>
                <a:gd name="T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04">
                  <a:moveTo>
                    <a:pt x="1" y="304"/>
                  </a:move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63" name="直接连接符 169197"/>
            <p:cNvSpPr>
              <a:spLocks noChangeShapeType="1"/>
            </p:cNvSpPr>
            <p:nvPr/>
          </p:nvSpPr>
          <p:spPr bwMode="auto">
            <a:xfrm rot="5400000" flipH="1" flipV="1">
              <a:off x="1044" y="1282"/>
              <a:ext cx="5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4" name="任意多边形 169198"/>
            <p:cNvSpPr>
              <a:spLocks noChangeArrowheads="1"/>
            </p:cNvSpPr>
            <p:nvPr/>
          </p:nvSpPr>
          <p:spPr bwMode="auto">
            <a:xfrm rot="5400000">
              <a:off x="2158" y="1056"/>
              <a:ext cx="13" cy="401"/>
            </a:xfrm>
            <a:custGeom>
              <a:avLst/>
              <a:gdLst>
                <a:gd name="T0" fmla="*/ 0 w 5"/>
                <a:gd name="T1" fmla="*/ 582 h 582"/>
                <a:gd name="T2" fmla="*/ 3 w 5"/>
                <a:gd name="T3" fmla="*/ 431 h 582"/>
                <a:gd name="T4" fmla="*/ 3 w 5"/>
                <a:gd name="T5" fmla="*/ 203 h 582"/>
                <a:gd name="T6" fmla="*/ 5 w 5"/>
                <a:gd name="T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82">
                  <a:moveTo>
                    <a:pt x="0" y="582"/>
                  </a:moveTo>
                  <a:lnTo>
                    <a:pt x="3" y="431"/>
                  </a:lnTo>
                  <a:lnTo>
                    <a:pt x="3" y="203"/>
                  </a:lnTo>
                  <a:lnTo>
                    <a:pt x="5" y="0"/>
                  </a:lnTo>
                </a:path>
              </a:pathLst>
            </a:cu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65" name="直接连接符 169200"/>
            <p:cNvSpPr>
              <a:spLocks noChangeShapeType="1"/>
            </p:cNvSpPr>
            <p:nvPr/>
          </p:nvSpPr>
          <p:spPr bwMode="auto">
            <a:xfrm rot="5400000" flipH="1" flipV="1">
              <a:off x="1024" y="1339"/>
              <a:ext cx="5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6" name="直接连接符 169203"/>
            <p:cNvSpPr>
              <a:spLocks noChangeShapeType="1"/>
            </p:cNvSpPr>
            <p:nvPr/>
          </p:nvSpPr>
          <p:spPr bwMode="auto">
            <a:xfrm rot="5400000">
              <a:off x="1640" y="1185"/>
              <a:ext cx="8" cy="117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7" name="直接连接符 169206"/>
            <p:cNvSpPr>
              <a:spLocks noChangeShapeType="1"/>
            </p:cNvSpPr>
            <p:nvPr/>
          </p:nvSpPr>
          <p:spPr bwMode="auto">
            <a:xfrm rot="5400000">
              <a:off x="1076" y="1213"/>
              <a:ext cx="5" cy="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8" name="直接连接符 169208"/>
            <p:cNvSpPr>
              <a:spLocks noChangeShapeType="1"/>
            </p:cNvSpPr>
            <p:nvPr/>
          </p:nvSpPr>
          <p:spPr bwMode="auto">
            <a:xfrm rot="5400000">
              <a:off x="1007" y="1255"/>
              <a:ext cx="51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69" name="直接连接符 169209"/>
            <p:cNvSpPr>
              <a:spLocks noChangeShapeType="1"/>
            </p:cNvSpPr>
            <p:nvPr/>
          </p:nvSpPr>
          <p:spPr bwMode="auto">
            <a:xfrm rot="5400000" flipH="1" flipV="1">
              <a:off x="1731" y="1233"/>
              <a:ext cx="8" cy="4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70" name="直接连接符 169210"/>
            <p:cNvSpPr>
              <a:spLocks noChangeShapeType="1"/>
            </p:cNvSpPr>
            <p:nvPr/>
          </p:nvSpPr>
          <p:spPr bwMode="auto">
            <a:xfrm rot="5400000" flipH="1" flipV="1">
              <a:off x="2218" y="1046"/>
              <a:ext cx="10" cy="397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71" name="任意多边形 169211"/>
            <p:cNvSpPr>
              <a:spLocks noChangeArrowheads="1"/>
            </p:cNvSpPr>
            <p:nvPr/>
          </p:nvSpPr>
          <p:spPr bwMode="auto">
            <a:xfrm rot="5400000">
              <a:off x="1943" y="1229"/>
              <a:ext cx="5" cy="37"/>
            </a:xfrm>
            <a:custGeom>
              <a:avLst/>
              <a:gdLst>
                <a:gd name="T0" fmla="*/ 0 w 3"/>
                <a:gd name="T1" fmla="*/ 54 h 54"/>
                <a:gd name="T2" fmla="*/ 2 w 3"/>
                <a:gd name="T3" fmla="*/ 18 h 54"/>
                <a:gd name="T4" fmla="*/ 3 w 3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4">
                  <a:moveTo>
                    <a:pt x="0" y="54"/>
                  </a:moveTo>
                  <a:lnTo>
                    <a:pt x="2" y="18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72" name="任意多边形 169212"/>
            <p:cNvSpPr>
              <a:spLocks noChangeArrowheads="1"/>
            </p:cNvSpPr>
            <p:nvPr/>
          </p:nvSpPr>
          <p:spPr bwMode="auto">
            <a:xfrm rot="5400000">
              <a:off x="1835" y="1159"/>
              <a:ext cx="28" cy="189"/>
            </a:xfrm>
            <a:custGeom>
              <a:avLst/>
              <a:gdLst>
                <a:gd name="T0" fmla="*/ 0 w 16"/>
                <a:gd name="T1" fmla="*/ 0 h 275"/>
                <a:gd name="T2" fmla="*/ 4 w 16"/>
                <a:gd name="T3" fmla="*/ 16 h 275"/>
                <a:gd name="T4" fmla="*/ 6 w 16"/>
                <a:gd name="T5" fmla="*/ 42 h 275"/>
                <a:gd name="T6" fmla="*/ 9 w 16"/>
                <a:gd name="T7" fmla="*/ 156 h 275"/>
                <a:gd name="T8" fmla="*/ 11 w 16"/>
                <a:gd name="T9" fmla="*/ 211 h 275"/>
                <a:gd name="T10" fmla="*/ 15 w 16"/>
                <a:gd name="T11" fmla="*/ 268 h 275"/>
                <a:gd name="T12" fmla="*/ 16 w 16"/>
                <a:gd name="T1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5">
                  <a:moveTo>
                    <a:pt x="0" y="0"/>
                  </a:moveTo>
                  <a:lnTo>
                    <a:pt x="4" y="16"/>
                  </a:lnTo>
                  <a:lnTo>
                    <a:pt x="6" y="42"/>
                  </a:lnTo>
                  <a:lnTo>
                    <a:pt x="9" y="156"/>
                  </a:lnTo>
                  <a:lnTo>
                    <a:pt x="11" y="211"/>
                  </a:lnTo>
                  <a:lnTo>
                    <a:pt x="15" y="268"/>
                  </a:lnTo>
                  <a:lnTo>
                    <a:pt x="16" y="275"/>
                  </a:lnTo>
                </a:path>
              </a:pathLst>
            </a:cu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73" name="直接连接符 169214"/>
            <p:cNvSpPr>
              <a:spLocks noChangeShapeType="1"/>
            </p:cNvSpPr>
            <p:nvPr/>
          </p:nvSpPr>
          <p:spPr bwMode="auto">
            <a:xfrm rot="5400000">
              <a:off x="1034" y="1192"/>
              <a:ext cx="5" cy="126"/>
            </a:xfrm>
            <a:prstGeom prst="line">
              <a:avLst/>
            </a:prstGeom>
            <a:noFill/>
            <a:ln w="12700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74" name="任意多边形 169215"/>
            <p:cNvSpPr>
              <a:spLocks noChangeArrowheads="1"/>
            </p:cNvSpPr>
            <p:nvPr/>
          </p:nvSpPr>
          <p:spPr bwMode="auto">
            <a:xfrm rot="5400000">
              <a:off x="1920" y="744"/>
              <a:ext cx="5" cy="998"/>
            </a:xfrm>
            <a:custGeom>
              <a:avLst/>
              <a:gdLst>
                <a:gd name="T0" fmla="*/ 0 w 1"/>
                <a:gd name="T1" fmla="*/ 1449 h 1449"/>
                <a:gd name="T2" fmla="*/ 0 w 1"/>
                <a:gd name="T3" fmla="*/ 1432 h 1449"/>
                <a:gd name="T4" fmla="*/ 0 w 1"/>
                <a:gd name="T5" fmla="*/ 676 h 1449"/>
                <a:gd name="T6" fmla="*/ 0 w 1"/>
                <a:gd name="T7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449">
                  <a:moveTo>
                    <a:pt x="0" y="1449"/>
                  </a:moveTo>
                  <a:lnTo>
                    <a:pt x="0" y="1432"/>
                  </a:lnTo>
                  <a:lnTo>
                    <a:pt x="0" y="67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75" name="任意多边形 169216"/>
            <p:cNvSpPr>
              <a:spLocks noChangeArrowheads="1"/>
            </p:cNvSpPr>
            <p:nvPr/>
          </p:nvSpPr>
          <p:spPr bwMode="auto">
            <a:xfrm rot="5400000">
              <a:off x="1196" y="1305"/>
              <a:ext cx="276" cy="92"/>
            </a:xfrm>
            <a:custGeom>
              <a:avLst/>
              <a:gdLst>
                <a:gd name="T0" fmla="*/ 0 w 145"/>
                <a:gd name="T1" fmla="*/ 0 h 135"/>
                <a:gd name="T2" fmla="*/ 11 w 145"/>
                <a:gd name="T3" fmla="*/ 6 h 135"/>
                <a:gd name="T4" fmla="*/ 27 w 145"/>
                <a:gd name="T5" fmla="*/ 17 h 135"/>
                <a:gd name="T6" fmla="*/ 40 w 145"/>
                <a:gd name="T7" fmla="*/ 25 h 135"/>
                <a:gd name="T8" fmla="*/ 63 w 145"/>
                <a:gd name="T9" fmla="*/ 43 h 135"/>
                <a:gd name="T10" fmla="*/ 87 w 145"/>
                <a:gd name="T11" fmla="*/ 63 h 135"/>
                <a:gd name="T12" fmla="*/ 102 w 145"/>
                <a:gd name="T13" fmla="*/ 78 h 135"/>
                <a:gd name="T14" fmla="*/ 117 w 145"/>
                <a:gd name="T15" fmla="*/ 96 h 135"/>
                <a:gd name="T16" fmla="*/ 131 w 145"/>
                <a:gd name="T17" fmla="*/ 115 h 135"/>
                <a:gd name="T18" fmla="*/ 145 w 145"/>
                <a:gd name="T1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35">
                  <a:moveTo>
                    <a:pt x="0" y="0"/>
                  </a:moveTo>
                  <a:lnTo>
                    <a:pt x="11" y="6"/>
                  </a:lnTo>
                  <a:lnTo>
                    <a:pt x="27" y="17"/>
                  </a:lnTo>
                  <a:lnTo>
                    <a:pt x="40" y="25"/>
                  </a:lnTo>
                  <a:lnTo>
                    <a:pt x="63" y="43"/>
                  </a:lnTo>
                  <a:lnTo>
                    <a:pt x="87" y="63"/>
                  </a:lnTo>
                  <a:lnTo>
                    <a:pt x="102" y="78"/>
                  </a:lnTo>
                  <a:lnTo>
                    <a:pt x="117" y="96"/>
                  </a:lnTo>
                  <a:lnTo>
                    <a:pt x="131" y="115"/>
                  </a:lnTo>
                  <a:lnTo>
                    <a:pt x="145" y="135"/>
                  </a:lnTo>
                </a:path>
              </a:pathLst>
            </a:custGeom>
            <a:noFill/>
            <a:ln w="222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76" name="任意多边形 169217"/>
            <p:cNvSpPr>
              <a:spLocks noChangeArrowheads="1"/>
            </p:cNvSpPr>
            <p:nvPr/>
          </p:nvSpPr>
          <p:spPr bwMode="auto">
            <a:xfrm rot="5400000">
              <a:off x="1124" y="1346"/>
              <a:ext cx="256" cy="63"/>
            </a:xfrm>
            <a:custGeom>
              <a:avLst/>
              <a:gdLst>
                <a:gd name="T0" fmla="*/ 0 w 132"/>
                <a:gd name="T1" fmla="*/ 91 h 91"/>
                <a:gd name="T2" fmla="*/ 74 w 132"/>
                <a:gd name="T3" fmla="*/ 39 h 91"/>
                <a:gd name="T4" fmla="*/ 132 w 132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91">
                  <a:moveTo>
                    <a:pt x="0" y="91"/>
                  </a:moveTo>
                  <a:lnTo>
                    <a:pt x="74" y="39"/>
                  </a:lnTo>
                  <a:lnTo>
                    <a:pt x="132" y="0"/>
                  </a:lnTo>
                </a:path>
              </a:pathLst>
            </a:custGeom>
            <a:noFill/>
            <a:ln w="222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77" name="任意多边形 169218"/>
            <p:cNvSpPr>
              <a:spLocks noChangeArrowheads="1"/>
            </p:cNvSpPr>
            <p:nvPr/>
          </p:nvSpPr>
          <p:spPr bwMode="auto">
            <a:xfrm rot="5400000">
              <a:off x="1848" y="1394"/>
              <a:ext cx="206" cy="57"/>
            </a:xfrm>
            <a:custGeom>
              <a:avLst/>
              <a:gdLst>
                <a:gd name="T0" fmla="*/ 73 w 108"/>
                <a:gd name="T1" fmla="*/ 15 h 80"/>
                <a:gd name="T2" fmla="*/ 95 w 108"/>
                <a:gd name="T3" fmla="*/ 18 h 80"/>
                <a:gd name="T4" fmla="*/ 101 w 108"/>
                <a:gd name="T5" fmla="*/ 27 h 80"/>
                <a:gd name="T6" fmla="*/ 104 w 108"/>
                <a:gd name="T7" fmla="*/ 40 h 80"/>
                <a:gd name="T8" fmla="*/ 102 w 108"/>
                <a:gd name="T9" fmla="*/ 57 h 80"/>
                <a:gd name="T10" fmla="*/ 94 w 108"/>
                <a:gd name="T11" fmla="*/ 67 h 80"/>
                <a:gd name="T12" fmla="*/ 90 w 108"/>
                <a:gd name="T13" fmla="*/ 64 h 80"/>
                <a:gd name="T14" fmla="*/ 84 w 108"/>
                <a:gd name="T15" fmla="*/ 61 h 80"/>
                <a:gd name="T16" fmla="*/ 79 w 108"/>
                <a:gd name="T17" fmla="*/ 63 h 80"/>
                <a:gd name="T18" fmla="*/ 77 w 108"/>
                <a:gd name="T19" fmla="*/ 64 h 80"/>
                <a:gd name="T20" fmla="*/ 77 w 108"/>
                <a:gd name="T21" fmla="*/ 69 h 80"/>
                <a:gd name="T22" fmla="*/ 79 w 108"/>
                <a:gd name="T23" fmla="*/ 78 h 80"/>
                <a:gd name="T24" fmla="*/ 86 w 108"/>
                <a:gd name="T25" fmla="*/ 80 h 80"/>
                <a:gd name="T26" fmla="*/ 90 w 108"/>
                <a:gd name="T27" fmla="*/ 79 h 80"/>
                <a:gd name="T28" fmla="*/ 94 w 108"/>
                <a:gd name="T29" fmla="*/ 77 h 80"/>
                <a:gd name="T30" fmla="*/ 98 w 108"/>
                <a:gd name="T31" fmla="*/ 73 h 80"/>
                <a:gd name="T32" fmla="*/ 102 w 108"/>
                <a:gd name="T33" fmla="*/ 68 h 80"/>
                <a:gd name="T34" fmla="*/ 108 w 108"/>
                <a:gd name="T35" fmla="*/ 40 h 80"/>
                <a:gd name="T36" fmla="*/ 106 w 108"/>
                <a:gd name="T37" fmla="*/ 29 h 80"/>
                <a:gd name="T38" fmla="*/ 104 w 108"/>
                <a:gd name="T39" fmla="*/ 21 h 80"/>
                <a:gd name="T40" fmla="*/ 101 w 108"/>
                <a:gd name="T41" fmla="*/ 13 h 80"/>
                <a:gd name="T42" fmla="*/ 98 w 108"/>
                <a:gd name="T43" fmla="*/ 8 h 80"/>
                <a:gd name="T44" fmla="*/ 71 w 108"/>
                <a:gd name="T45" fmla="*/ 0 h 80"/>
                <a:gd name="T46" fmla="*/ 58 w 108"/>
                <a:gd name="T47" fmla="*/ 2 h 80"/>
                <a:gd name="T48" fmla="*/ 52 w 108"/>
                <a:gd name="T49" fmla="*/ 5 h 80"/>
                <a:gd name="T50" fmla="*/ 48 w 108"/>
                <a:gd name="T51" fmla="*/ 11 h 80"/>
                <a:gd name="T52" fmla="*/ 43 w 108"/>
                <a:gd name="T53" fmla="*/ 15 h 80"/>
                <a:gd name="T54" fmla="*/ 40 w 108"/>
                <a:gd name="T55" fmla="*/ 21 h 80"/>
                <a:gd name="T56" fmla="*/ 39 w 108"/>
                <a:gd name="T57" fmla="*/ 36 h 80"/>
                <a:gd name="T58" fmla="*/ 41 w 108"/>
                <a:gd name="T59" fmla="*/ 54 h 80"/>
                <a:gd name="T60" fmla="*/ 52 w 108"/>
                <a:gd name="T61" fmla="*/ 71 h 80"/>
                <a:gd name="T62" fmla="*/ 10 w 108"/>
                <a:gd name="T63" fmla="*/ 70 h 80"/>
                <a:gd name="T64" fmla="*/ 9 w 108"/>
                <a:gd name="T65" fmla="*/ 8 h 80"/>
                <a:gd name="T66" fmla="*/ 0 w 108"/>
                <a:gd name="T67" fmla="*/ 6 h 80"/>
                <a:gd name="T68" fmla="*/ 1 w 108"/>
                <a:gd name="T69" fmla="*/ 74 h 80"/>
                <a:gd name="T70" fmla="*/ 58 w 108"/>
                <a:gd name="T71" fmla="*/ 76 h 80"/>
                <a:gd name="T72" fmla="*/ 59 w 108"/>
                <a:gd name="T73" fmla="*/ 69 h 80"/>
                <a:gd name="T74" fmla="*/ 48 w 108"/>
                <a:gd name="T75" fmla="*/ 56 h 80"/>
                <a:gd name="T76" fmla="*/ 46 w 108"/>
                <a:gd name="T77" fmla="*/ 40 h 80"/>
                <a:gd name="T78" fmla="*/ 45 w 108"/>
                <a:gd name="T79" fmla="*/ 33 h 80"/>
                <a:gd name="T80" fmla="*/ 47 w 108"/>
                <a:gd name="T81" fmla="*/ 28 h 80"/>
                <a:gd name="T82" fmla="*/ 49 w 108"/>
                <a:gd name="T83" fmla="*/ 24 h 80"/>
                <a:gd name="T84" fmla="*/ 53 w 108"/>
                <a:gd name="T85" fmla="*/ 22 h 80"/>
                <a:gd name="T86" fmla="*/ 56 w 108"/>
                <a:gd name="T87" fmla="*/ 18 h 80"/>
                <a:gd name="T88" fmla="*/ 61 w 108"/>
                <a:gd name="T89" fmla="*/ 16 h 80"/>
                <a:gd name="T90" fmla="*/ 73 w 108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80">
                  <a:moveTo>
                    <a:pt x="73" y="15"/>
                  </a:moveTo>
                  <a:lnTo>
                    <a:pt x="95" y="18"/>
                  </a:lnTo>
                  <a:lnTo>
                    <a:pt x="101" y="27"/>
                  </a:lnTo>
                  <a:lnTo>
                    <a:pt x="104" y="40"/>
                  </a:lnTo>
                  <a:lnTo>
                    <a:pt x="102" y="57"/>
                  </a:lnTo>
                  <a:lnTo>
                    <a:pt x="94" y="67"/>
                  </a:lnTo>
                  <a:lnTo>
                    <a:pt x="90" y="64"/>
                  </a:lnTo>
                  <a:lnTo>
                    <a:pt x="84" y="61"/>
                  </a:lnTo>
                  <a:lnTo>
                    <a:pt x="79" y="63"/>
                  </a:lnTo>
                  <a:lnTo>
                    <a:pt x="77" y="64"/>
                  </a:lnTo>
                  <a:lnTo>
                    <a:pt x="77" y="69"/>
                  </a:lnTo>
                  <a:lnTo>
                    <a:pt x="79" y="78"/>
                  </a:lnTo>
                  <a:lnTo>
                    <a:pt x="86" y="80"/>
                  </a:lnTo>
                  <a:lnTo>
                    <a:pt x="90" y="79"/>
                  </a:lnTo>
                  <a:lnTo>
                    <a:pt x="94" y="77"/>
                  </a:lnTo>
                  <a:lnTo>
                    <a:pt x="98" y="73"/>
                  </a:lnTo>
                  <a:lnTo>
                    <a:pt x="102" y="68"/>
                  </a:lnTo>
                  <a:lnTo>
                    <a:pt x="108" y="40"/>
                  </a:lnTo>
                  <a:lnTo>
                    <a:pt x="106" y="29"/>
                  </a:lnTo>
                  <a:lnTo>
                    <a:pt x="104" y="21"/>
                  </a:lnTo>
                  <a:lnTo>
                    <a:pt x="101" y="13"/>
                  </a:lnTo>
                  <a:lnTo>
                    <a:pt x="98" y="8"/>
                  </a:lnTo>
                  <a:lnTo>
                    <a:pt x="71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8" y="11"/>
                  </a:lnTo>
                  <a:lnTo>
                    <a:pt x="43" y="15"/>
                  </a:lnTo>
                  <a:lnTo>
                    <a:pt x="40" y="21"/>
                  </a:lnTo>
                  <a:lnTo>
                    <a:pt x="39" y="36"/>
                  </a:lnTo>
                  <a:lnTo>
                    <a:pt x="41" y="54"/>
                  </a:lnTo>
                  <a:lnTo>
                    <a:pt x="52" y="71"/>
                  </a:lnTo>
                  <a:lnTo>
                    <a:pt x="10" y="70"/>
                  </a:lnTo>
                  <a:lnTo>
                    <a:pt x="9" y="8"/>
                  </a:lnTo>
                  <a:lnTo>
                    <a:pt x="0" y="6"/>
                  </a:lnTo>
                  <a:lnTo>
                    <a:pt x="1" y="74"/>
                  </a:lnTo>
                  <a:lnTo>
                    <a:pt x="58" y="76"/>
                  </a:lnTo>
                  <a:lnTo>
                    <a:pt x="59" y="69"/>
                  </a:lnTo>
                  <a:lnTo>
                    <a:pt x="48" y="56"/>
                  </a:lnTo>
                  <a:lnTo>
                    <a:pt x="46" y="40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9" y="24"/>
                  </a:lnTo>
                  <a:lnTo>
                    <a:pt x="53" y="22"/>
                  </a:lnTo>
                  <a:lnTo>
                    <a:pt x="56" y="18"/>
                  </a:lnTo>
                  <a:lnTo>
                    <a:pt x="61" y="16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78" name="任意多边形 169219"/>
            <p:cNvSpPr>
              <a:spLocks noChangeArrowheads="1"/>
            </p:cNvSpPr>
            <p:nvPr/>
          </p:nvSpPr>
          <p:spPr bwMode="auto">
            <a:xfrm rot="5400000">
              <a:off x="1773" y="1401"/>
              <a:ext cx="209" cy="58"/>
            </a:xfrm>
            <a:custGeom>
              <a:avLst/>
              <a:gdLst>
                <a:gd name="T0" fmla="*/ 58 w 108"/>
                <a:gd name="T1" fmla="*/ 13 h 83"/>
                <a:gd name="T2" fmla="*/ 50 w 108"/>
                <a:gd name="T3" fmla="*/ 35 h 83"/>
                <a:gd name="T4" fmla="*/ 33 w 108"/>
                <a:gd name="T5" fmla="*/ 11 h 83"/>
                <a:gd name="T6" fmla="*/ 15 w 108"/>
                <a:gd name="T7" fmla="*/ 12 h 83"/>
                <a:gd name="T8" fmla="*/ 3 w 108"/>
                <a:gd name="T9" fmla="*/ 25 h 83"/>
                <a:gd name="T10" fmla="*/ 0 w 108"/>
                <a:gd name="T11" fmla="*/ 48 h 83"/>
                <a:gd name="T12" fmla="*/ 8 w 108"/>
                <a:gd name="T13" fmla="*/ 77 h 83"/>
                <a:gd name="T14" fmla="*/ 16 w 108"/>
                <a:gd name="T15" fmla="*/ 82 h 83"/>
                <a:gd name="T16" fmla="*/ 29 w 108"/>
                <a:gd name="T17" fmla="*/ 80 h 83"/>
                <a:gd name="T18" fmla="*/ 29 w 108"/>
                <a:gd name="T19" fmla="*/ 68 h 83"/>
                <a:gd name="T20" fmla="*/ 21 w 108"/>
                <a:gd name="T21" fmla="*/ 68 h 83"/>
                <a:gd name="T22" fmla="*/ 7 w 108"/>
                <a:gd name="T23" fmla="*/ 64 h 83"/>
                <a:gd name="T24" fmla="*/ 4 w 108"/>
                <a:gd name="T25" fmla="*/ 40 h 83"/>
                <a:gd name="T26" fmla="*/ 10 w 108"/>
                <a:gd name="T27" fmla="*/ 31 h 83"/>
                <a:gd name="T28" fmla="*/ 27 w 108"/>
                <a:gd name="T29" fmla="*/ 23 h 83"/>
                <a:gd name="T30" fmla="*/ 35 w 108"/>
                <a:gd name="T31" fmla="*/ 25 h 83"/>
                <a:gd name="T32" fmla="*/ 42 w 108"/>
                <a:gd name="T33" fmla="*/ 31 h 83"/>
                <a:gd name="T34" fmla="*/ 47 w 108"/>
                <a:gd name="T35" fmla="*/ 41 h 83"/>
                <a:gd name="T36" fmla="*/ 50 w 108"/>
                <a:gd name="T37" fmla="*/ 56 h 83"/>
                <a:gd name="T38" fmla="*/ 54 w 108"/>
                <a:gd name="T39" fmla="*/ 36 h 83"/>
                <a:gd name="T40" fmla="*/ 60 w 108"/>
                <a:gd name="T41" fmla="*/ 25 h 83"/>
                <a:gd name="T42" fmla="*/ 71 w 108"/>
                <a:gd name="T43" fmla="*/ 16 h 83"/>
                <a:gd name="T44" fmla="*/ 98 w 108"/>
                <a:gd name="T45" fmla="*/ 22 h 83"/>
                <a:gd name="T46" fmla="*/ 103 w 108"/>
                <a:gd name="T47" fmla="*/ 37 h 83"/>
                <a:gd name="T48" fmla="*/ 102 w 108"/>
                <a:gd name="T49" fmla="*/ 59 h 83"/>
                <a:gd name="T50" fmla="*/ 92 w 108"/>
                <a:gd name="T51" fmla="*/ 65 h 83"/>
                <a:gd name="T52" fmla="*/ 82 w 108"/>
                <a:gd name="T53" fmla="*/ 65 h 83"/>
                <a:gd name="T54" fmla="*/ 82 w 108"/>
                <a:gd name="T55" fmla="*/ 79 h 83"/>
                <a:gd name="T56" fmla="*/ 91 w 108"/>
                <a:gd name="T57" fmla="*/ 80 h 83"/>
                <a:gd name="T58" fmla="*/ 103 w 108"/>
                <a:gd name="T59" fmla="*/ 70 h 83"/>
                <a:gd name="T60" fmla="*/ 107 w 108"/>
                <a:gd name="T61" fmla="*/ 51 h 83"/>
                <a:gd name="T62" fmla="*/ 107 w 108"/>
                <a:gd name="T63" fmla="*/ 33 h 83"/>
                <a:gd name="T64" fmla="*/ 102 w 108"/>
                <a:gd name="T65" fmla="*/ 16 h 83"/>
                <a:gd name="T66" fmla="*/ 94 w 108"/>
                <a:gd name="T67" fmla="*/ 5 h 83"/>
                <a:gd name="T68" fmla="*/ 83 w 108"/>
                <a:gd name="T69" fmla="*/ 0 h 83"/>
                <a:gd name="T70" fmla="*/ 63 w 108"/>
                <a:gd name="T71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83">
                  <a:moveTo>
                    <a:pt x="63" y="9"/>
                  </a:moveTo>
                  <a:lnTo>
                    <a:pt x="58" y="13"/>
                  </a:lnTo>
                  <a:lnTo>
                    <a:pt x="55" y="19"/>
                  </a:lnTo>
                  <a:lnTo>
                    <a:pt x="50" y="35"/>
                  </a:lnTo>
                  <a:lnTo>
                    <a:pt x="40" y="16"/>
                  </a:lnTo>
                  <a:lnTo>
                    <a:pt x="33" y="11"/>
                  </a:lnTo>
                  <a:lnTo>
                    <a:pt x="25" y="10"/>
                  </a:lnTo>
                  <a:lnTo>
                    <a:pt x="15" y="12"/>
                  </a:lnTo>
                  <a:lnTo>
                    <a:pt x="7" y="20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2" y="80"/>
                  </a:lnTo>
                  <a:lnTo>
                    <a:pt x="16" y="82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0" y="73"/>
                  </a:lnTo>
                  <a:lnTo>
                    <a:pt x="29" y="68"/>
                  </a:lnTo>
                  <a:lnTo>
                    <a:pt x="25" y="66"/>
                  </a:lnTo>
                  <a:lnTo>
                    <a:pt x="21" y="68"/>
                  </a:lnTo>
                  <a:lnTo>
                    <a:pt x="13" y="71"/>
                  </a:lnTo>
                  <a:lnTo>
                    <a:pt x="7" y="64"/>
                  </a:lnTo>
                  <a:lnTo>
                    <a:pt x="3" y="52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31"/>
                  </a:lnTo>
                  <a:lnTo>
                    <a:pt x="17" y="26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42" y="31"/>
                  </a:lnTo>
                  <a:lnTo>
                    <a:pt x="44" y="34"/>
                  </a:lnTo>
                  <a:lnTo>
                    <a:pt x="47" y="41"/>
                  </a:lnTo>
                  <a:lnTo>
                    <a:pt x="48" y="47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4" y="36"/>
                  </a:lnTo>
                  <a:lnTo>
                    <a:pt x="56" y="29"/>
                  </a:lnTo>
                  <a:lnTo>
                    <a:pt x="60" y="25"/>
                  </a:lnTo>
                  <a:lnTo>
                    <a:pt x="67" y="18"/>
                  </a:lnTo>
                  <a:lnTo>
                    <a:pt x="71" y="16"/>
                  </a:lnTo>
                  <a:lnTo>
                    <a:pt x="77" y="16"/>
                  </a:lnTo>
                  <a:lnTo>
                    <a:pt x="98" y="22"/>
                  </a:lnTo>
                  <a:lnTo>
                    <a:pt x="102" y="31"/>
                  </a:lnTo>
                  <a:lnTo>
                    <a:pt x="103" y="37"/>
                  </a:lnTo>
                  <a:lnTo>
                    <a:pt x="104" y="46"/>
                  </a:lnTo>
                  <a:lnTo>
                    <a:pt x="102" y="59"/>
                  </a:lnTo>
                  <a:lnTo>
                    <a:pt x="96" y="66"/>
                  </a:lnTo>
                  <a:lnTo>
                    <a:pt x="92" y="65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72"/>
                  </a:lnTo>
                  <a:lnTo>
                    <a:pt x="82" y="79"/>
                  </a:lnTo>
                  <a:lnTo>
                    <a:pt x="88" y="82"/>
                  </a:lnTo>
                  <a:lnTo>
                    <a:pt x="91" y="80"/>
                  </a:lnTo>
                  <a:lnTo>
                    <a:pt x="95" y="78"/>
                  </a:lnTo>
                  <a:lnTo>
                    <a:pt x="103" y="70"/>
                  </a:lnTo>
                  <a:lnTo>
                    <a:pt x="107" y="58"/>
                  </a:lnTo>
                  <a:lnTo>
                    <a:pt x="107" y="51"/>
                  </a:lnTo>
                  <a:lnTo>
                    <a:pt x="108" y="45"/>
                  </a:lnTo>
                  <a:lnTo>
                    <a:pt x="107" y="33"/>
                  </a:lnTo>
                  <a:lnTo>
                    <a:pt x="105" y="24"/>
                  </a:lnTo>
                  <a:lnTo>
                    <a:pt x="102" y="16"/>
                  </a:lnTo>
                  <a:lnTo>
                    <a:pt x="99" y="11"/>
                  </a:lnTo>
                  <a:lnTo>
                    <a:pt x="94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79" name="任意多边形 169220"/>
            <p:cNvSpPr>
              <a:spLocks noEditPoints="1" noChangeArrowheads="1"/>
            </p:cNvSpPr>
            <p:nvPr/>
          </p:nvSpPr>
          <p:spPr bwMode="auto">
            <a:xfrm rot="5400000">
              <a:off x="2286" y="1395"/>
              <a:ext cx="214" cy="63"/>
            </a:xfrm>
            <a:custGeom>
              <a:avLst/>
              <a:gdLst>
                <a:gd name="T0" fmla="*/ 62 w 111"/>
                <a:gd name="T1" fmla="*/ 1 h 92"/>
                <a:gd name="T2" fmla="*/ 47 w 111"/>
                <a:gd name="T3" fmla="*/ 12 h 92"/>
                <a:gd name="T4" fmla="*/ 42 w 111"/>
                <a:gd name="T5" fmla="*/ 27 h 92"/>
                <a:gd name="T6" fmla="*/ 41 w 111"/>
                <a:gd name="T7" fmla="*/ 42 h 92"/>
                <a:gd name="T8" fmla="*/ 45 w 111"/>
                <a:gd name="T9" fmla="*/ 59 h 92"/>
                <a:gd name="T10" fmla="*/ 41 w 111"/>
                <a:gd name="T11" fmla="*/ 73 h 92"/>
                <a:gd name="T12" fmla="*/ 29 w 111"/>
                <a:gd name="T13" fmla="*/ 70 h 92"/>
                <a:gd name="T14" fmla="*/ 13 w 111"/>
                <a:gd name="T15" fmla="*/ 62 h 92"/>
                <a:gd name="T16" fmla="*/ 6 w 111"/>
                <a:gd name="T17" fmla="*/ 49 h 92"/>
                <a:gd name="T18" fmla="*/ 5 w 111"/>
                <a:gd name="T19" fmla="*/ 35 h 92"/>
                <a:gd name="T20" fmla="*/ 10 w 111"/>
                <a:gd name="T21" fmla="*/ 23 h 92"/>
                <a:gd name="T22" fmla="*/ 15 w 111"/>
                <a:gd name="T23" fmla="*/ 24 h 92"/>
                <a:gd name="T24" fmla="*/ 21 w 111"/>
                <a:gd name="T25" fmla="*/ 15 h 92"/>
                <a:gd name="T26" fmla="*/ 14 w 111"/>
                <a:gd name="T27" fmla="*/ 5 h 92"/>
                <a:gd name="T28" fmla="*/ 2 w 111"/>
                <a:gd name="T29" fmla="*/ 15 h 92"/>
                <a:gd name="T30" fmla="*/ 0 w 111"/>
                <a:gd name="T31" fmla="*/ 32 h 92"/>
                <a:gd name="T32" fmla="*/ 3 w 111"/>
                <a:gd name="T33" fmla="*/ 55 h 92"/>
                <a:gd name="T34" fmla="*/ 15 w 111"/>
                <a:gd name="T35" fmla="*/ 74 h 92"/>
                <a:gd name="T36" fmla="*/ 35 w 111"/>
                <a:gd name="T37" fmla="*/ 86 h 92"/>
                <a:gd name="T38" fmla="*/ 60 w 111"/>
                <a:gd name="T39" fmla="*/ 92 h 92"/>
                <a:gd name="T40" fmla="*/ 65 w 111"/>
                <a:gd name="T41" fmla="*/ 91 h 92"/>
                <a:gd name="T42" fmla="*/ 81 w 111"/>
                <a:gd name="T43" fmla="*/ 89 h 92"/>
                <a:gd name="T44" fmla="*/ 97 w 111"/>
                <a:gd name="T45" fmla="*/ 82 h 92"/>
                <a:gd name="T46" fmla="*/ 100 w 111"/>
                <a:gd name="T47" fmla="*/ 76 h 92"/>
                <a:gd name="T48" fmla="*/ 106 w 111"/>
                <a:gd name="T49" fmla="*/ 66 h 92"/>
                <a:gd name="T50" fmla="*/ 111 w 111"/>
                <a:gd name="T51" fmla="*/ 44 h 92"/>
                <a:gd name="T52" fmla="*/ 108 w 111"/>
                <a:gd name="T53" fmla="*/ 27 h 92"/>
                <a:gd name="T54" fmla="*/ 96 w 111"/>
                <a:gd name="T55" fmla="*/ 7 h 92"/>
                <a:gd name="T56" fmla="*/ 82 w 111"/>
                <a:gd name="T57" fmla="*/ 0 h 92"/>
                <a:gd name="T58" fmla="*/ 55 w 111"/>
                <a:gd name="T59" fmla="*/ 21 h 92"/>
                <a:gd name="T60" fmla="*/ 63 w 111"/>
                <a:gd name="T61" fmla="*/ 15 h 92"/>
                <a:gd name="T62" fmla="*/ 82 w 111"/>
                <a:gd name="T63" fmla="*/ 15 h 92"/>
                <a:gd name="T64" fmla="*/ 94 w 111"/>
                <a:gd name="T65" fmla="*/ 19 h 92"/>
                <a:gd name="T66" fmla="*/ 101 w 111"/>
                <a:gd name="T67" fmla="*/ 27 h 92"/>
                <a:gd name="T68" fmla="*/ 105 w 111"/>
                <a:gd name="T69" fmla="*/ 37 h 92"/>
                <a:gd name="T70" fmla="*/ 105 w 111"/>
                <a:gd name="T71" fmla="*/ 50 h 92"/>
                <a:gd name="T72" fmla="*/ 95 w 111"/>
                <a:gd name="T73" fmla="*/ 69 h 92"/>
                <a:gd name="T74" fmla="*/ 52 w 111"/>
                <a:gd name="T75" fmla="*/ 59 h 92"/>
                <a:gd name="T76" fmla="*/ 47 w 111"/>
                <a:gd name="T77" fmla="*/ 43 h 92"/>
                <a:gd name="T78" fmla="*/ 49 w 111"/>
                <a:gd name="T79" fmla="*/ 2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92">
                  <a:moveTo>
                    <a:pt x="74" y="0"/>
                  </a:moveTo>
                  <a:lnTo>
                    <a:pt x="62" y="1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9"/>
                  </a:lnTo>
                  <a:lnTo>
                    <a:pt x="42" y="27"/>
                  </a:lnTo>
                  <a:lnTo>
                    <a:pt x="42" y="37"/>
                  </a:lnTo>
                  <a:lnTo>
                    <a:pt x="41" y="42"/>
                  </a:lnTo>
                  <a:lnTo>
                    <a:pt x="42" y="48"/>
                  </a:lnTo>
                  <a:lnTo>
                    <a:pt x="45" y="59"/>
                  </a:lnTo>
                  <a:lnTo>
                    <a:pt x="57" y="75"/>
                  </a:lnTo>
                  <a:lnTo>
                    <a:pt x="41" y="73"/>
                  </a:lnTo>
                  <a:lnTo>
                    <a:pt x="34" y="71"/>
                  </a:lnTo>
                  <a:lnTo>
                    <a:pt x="29" y="70"/>
                  </a:lnTo>
                  <a:lnTo>
                    <a:pt x="19" y="66"/>
                  </a:lnTo>
                  <a:lnTo>
                    <a:pt x="13" y="62"/>
                  </a:lnTo>
                  <a:lnTo>
                    <a:pt x="8" y="55"/>
                  </a:lnTo>
                  <a:lnTo>
                    <a:pt x="6" y="49"/>
                  </a:lnTo>
                  <a:lnTo>
                    <a:pt x="4" y="42"/>
                  </a:lnTo>
                  <a:lnTo>
                    <a:pt x="5" y="35"/>
                  </a:lnTo>
                  <a:lnTo>
                    <a:pt x="6" y="25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5" y="24"/>
                  </a:lnTo>
                  <a:lnTo>
                    <a:pt x="20" y="21"/>
                  </a:lnTo>
                  <a:lnTo>
                    <a:pt x="21" y="15"/>
                  </a:lnTo>
                  <a:lnTo>
                    <a:pt x="20" y="7"/>
                  </a:lnTo>
                  <a:lnTo>
                    <a:pt x="14" y="5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3" y="55"/>
                  </a:lnTo>
                  <a:lnTo>
                    <a:pt x="8" y="65"/>
                  </a:lnTo>
                  <a:lnTo>
                    <a:pt x="15" y="74"/>
                  </a:lnTo>
                  <a:lnTo>
                    <a:pt x="24" y="81"/>
                  </a:lnTo>
                  <a:lnTo>
                    <a:pt x="35" y="86"/>
                  </a:lnTo>
                  <a:lnTo>
                    <a:pt x="46" y="89"/>
                  </a:lnTo>
                  <a:lnTo>
                    <a:pt x="60" y="92"/>
                  </a:lnTo>
                  <a:lnTo>
                    <a:pt x="62" y="91"/>
                  </a:lnTo>
                  <a:lnTo>
                    <a:pt x="65" y="91"/>
                  </a:lnTo>
                  <a:lnTo>
                    <a:pt x="71" y="91"/>
                  </a:lnTo>
                  <a:lnTo>
                    <a:pt x="81" y="89"/>
                  </a:lnTo>
                  <a:lnTo>
                    <a:pt x="89" y="86"/>
                  </a:lnTo>
                  <a:lnTo>
                    <a:pt x="97" y="82"/>
                  </a:lnTo>
                  <a:lnTo>
                    <a:pt x="99" y="78"/>
                  </a:lnTo>
                  <a:lnTo>
                    <a:pt x="100" y="76"/>
                  </a:lnTo>
                  <a:lnTo>
                    <a:pt x="102" y="75"/>
                  </a:lnTo>
                  <a:lnTo>
                    <a:pt x="106" y="66"/>
                  </a:lnTo>
                  <a:lnTo>
                    <a:pt x="109" y="55"/>
                  </a:lnTo>
                  <a:lnTo>
                    <a:pt x="111" y="44"/>
                  </a:lnTo>
                  <a:lnTo>
                    <a:pt x="110" y="35"/>
                  </a:lnTo>
                  <a:lnTo>
                    <a:pt x="108" y="27"/>
                  </a:lnTo>
                  <a:lnTo>
                    <a:pt x="102" y="14"/>
                  </a:lnTo>
                  <a:lnTo>
                    <a:pt x="96" y="7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74" y="0"/>
                  </a:lnTo>
                  <a:close/>
                  <a:moveTo>
                    <a:pt x="55" y="21"/>
                  </a:moveTo>
                  <a:lnTo>
                    <a:pt x="58" y="17"/>
                  </a:lnTo>
                  <a:lnTo>
                    <a:pt x="63" y="15"/>
                  </a:lnTo>
                  <a:lnTo>
                    <a:pt x="74" y="15"/>
                  </a:lnTo>
                  <a:lnTo>
                    <a:pt x="82" y="15"/>
                  </a:lnTo>
                  <a:lnTo>
                    <a:pt x="89" y="17"/>
                  </a:lnTo>
                  <a:lnTo>
                    <a:pt x="94" y="19"/>
                  </a:lnTo>
                  <a:lnTo>
                    <a:pt x="99" y="24"/>
                  </a:lnTo>
                  <a:lnTo>
                    <a:pt x="101" y="27"/>
                  </a:lnTo>
                  <a:lnTo>
                    <a:pt x="104" y="32"/>
                  </a:lnTo>
                  <a:lnTo>
                    <a:pt x="105" y="37"/>
                  </a:lnTo>
                  <a:lnTo>
                    <a:pt x="106" y="44"/>
                  </a:lnTo>
                  <a:lnTo>
                    <a:pt x="105" y="50"/>
                  </a:lnTo>
                  <a:lnTo>
                    <a:pt x="103" y="56"/>
                  </a:lnTo>
                  <a:lnTo>
                    <a:pt x="95" y="69"/>
                  </a:lnTo>
                  <a:lnTo>
                    <a:pt x="67" y="75"/>
                  </a:lnTo>
                  <a:lnTo>
                    <a:pt x="52" y="59"/>
                  </a:lnTo>
                  <a:lnTo>
                    <a:pt x="48" y="49"/>
                  </a:lnTo>
                  <a:lnTo>
                    <a:pt x="47" y="43"/>
                  </a:lnTo>
                  <a:lnTo>
                    <a:pt x="48" y="38"/>
                  </a:lnTo>
                  <a:lnTo>
                    <a:pt x="49" y="28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80" name="任意多边形 169221"/>
            <p:cNvSpPr>
              <a:spLocks noChangeArrowheads="1"/>
            </p:cNvSpPr>
            <p:nvPr/>
          </p:nvSpPr>
          <p:spPr bwMode="auto">
            <a:xfrm rot="5400000">
              <a:off x="2806" y="1402"/>
              <a:ext cx="209" cy="55"/>
            </a:xfrm>
            <a:custGeom>
              <a:avLst/>
              <a:gdLst>
                <a:gd name="T0" fmla="*/ 99 w 108"/>
                <a:gd name="T1" fmla="*/ 52 h 80"/>
                <a:gd name="T2" fmla="*/ 107 w 108"/>
                <a:gd name="T3" fmla="*/ 48 h 80"/>
                <a:gd name="T4" fmla="*/ 108 w 108"/>
                <a:gd name="T5" fmla="*/ 40 h 80"/>
                <a:gd name="T6" fmla="*/ 107 w 108"/>
                <a:gd name="T7" fmla="*/ 35 h 80"/>
                <a:gd name="T8" fmla="*/ 100 w 108"/>
                <a:gd name="T9" fmla="*/ 33 h 80"/>
                <a:gd name="T10" fmla="*/ 89 w 108"/>
                <a:gd name="T11" fmla="*/ 33 h 80"/>
                <a:gd name="T12" fmla="*/ 82 w 108"/>
                <a:gd name="T13" fmla="*/ 35 h 80"/>
                <a:gd name="T14" fmla="*/ 46 w 108"/>
                <a:gd name="T15" fmla="*/ 25 h 80"/>
                <a:gd name="T16" fmla="*/ 4 w 108"/>
                <a:gd name="T17" fmla="*/ 0 h 80"/>
                <a:gd name="T18" fmla="*/ 0 w 108"/>
                <a:gd name="T19" fmla="*/ 0 h 80"/>
                <a:gd name="T20" fmla="*/ 0 w 108"/>
                <a:gd name="T21" fmla="*/ 74 h 80"/>
                <a:gd name="T22" fmla="*/ 27 w 108"/>
                <a:gd name="T23" fmla="*/ 80 h 80"/>
                <a:gd name="T24" fmla="*/ 28 w 108"/>
                <a:gd name="T25" fmla="*/ 74 h 80"/>
                <a:gd name="T26" fmla="*/ 13 w 108"/>
                <a:gd name="T27" fmla="*/ 66 h 80"/>
                <a:gd name="T28" fmla="*/ 9 w 108"/>
                <a:gd name="T29" fmla="*/ 53 h 80"/>
                <a:gd name="T30" fmla="*/ 9 w 108"/>
                <a:gd name="T31" fmla="*/ 11 h 80"/>
                <a:gd name="T32" fmla="*/ 18 w 108"/>
                <a:gd name="T33" fmla="*/ 17 h 80"/>
                <a:gd name="T34" fmla="*/ 29 w 108"/>
                <a:gd name="T35" fmla="*/ 23 h 80"/>
                <a:gd name="T36" fmla="*/ 37 w 108"/>
                <a:gd name="T37" fmla="*/ 28 h 80"/>
                <a:gd name="T38" fmla="*/ 45 w 108"/>
                <a:gd name="T39" fmla="*/ 33 h 80"/>
                <a:gd name="T40" fmla="*/ 51 w 108"/>
                <a:gd name="T41" fmla="*/ 36 h 80"/>
                <a:gd name="T42" fmla="*/ 58 w 108"/>
                <a:gd name="T43" fmla="*/ 40 h 80"/>
                <a:gd name="T44" fmla="*/ 63 w 108"/>
                <a:gd name="T45" fmla="*/ 42 h 80"/>
                <a:gd name="T46" fmla="*/ 69 w 108"/>
                <a:gd name="T47" fmla="*/ 45 h 80"/>
                <a:gd name="T48" fmla="*/ 99 w 108"/>
                <a:gd name="T49" fmla="*/ 5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80">
                  <a:moveTo>
                    <a:pt x="99" y="52"/>
                  </a:moveTo>
                  <a:lnTo>
                    <a:pt x="107" y="48"/>
                  </a:lnTo>
                  <a:lnTo>
                    <a:pt x="108" y="40"/>
                  </a:lnTo>
                  <a:lnTo>
                    <a:pt x="107" y="35"/>
                  </a:lnTo>
                  <a:lnTo>
                    <a:pt x="100" y="33"/>
                  </a:lnTo>
                  <a:lnTo>
                    <a:pt x="89" y="33"/>
                  </a:lnTo>
                  <a:lnTo>
                    <a:pt x="82" y="35"/>
                  </a:lnTo>
                  <a:lnTo>
                    <a:pt x="46" y="2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27" y="80"/>
                  </a:lnTo>
                  <a:lnTo>
                    <a:pt x="28" y="74"/>
                  </a:lnTo>
                  <a:lnTo>
                    <a:pt x="13" y="66"/>
                  </a:lnTo>
                  <a:lnTo>
                    <a:pt x="9" y="53"/>
                  </a:lnTo>
                  <a:lnTo>
                    <a:pt x="9" y="11"/>
                  </a:lnTo>
                  <a:lnTo>
                    <a:pt x="18" y="17"/>
                  </a:lnTo>
                  <a:lnTo>
                    <a:pt x="29" y="23"/>
                  </a:lnTo>
                  <a:lnTo>
                    <a:pt x="37" y="28"/>
                  </a:lnTo>
                  <a:lnTo>
                    <a:pt x="45" y="33"/>
                  </a:lnTo>
                  <a:lnTo>
                    <a:pt x="51" y="36"/>
                  </a:lnTo>
                  <a:lnTo>
                    <a:pt x="58" y="40"/>
                  </a:lnTo>
                  <a:lnTo>
                    <a:pt x="63" y="42"/>
                  </a:lnTo>
                  <a:lnTo>
                    <a:pt x="69" y="45"/>
                  </a:lnTo>
                  <a:lnTo>
                    <a:pt x="9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81" name="任意多边形 169222"/>
            <p:cNvSpPr>
              <a:spLocks noChangeArrowheads="1"/>
            </p:cNvSpPr>
            <p:nvPr/>
          </p:nvSpPr>
          <p:spPr bwMode="auto">
            <a:xfrm rot="5400000">
              <a:off x="2734" y="1404"/>
              <a:ext cx="214" cy="58"/>
            </a:xfrm>
            <a:custGeom>
              <a:avLst/>
              <a:gdLst>
                <a:gd name="T0" fmla="*/ 47 w 110"/>
                <a:gd name="T1" fmla="*/ 28 h 84"/>
                <a:gd name="T2" fmla="*/ 40 w 110"/>
                <a:gd name="T3" fmla="*/ 16 h 84"/>
                <a:gd name="T4" fmla="*/ 14 w 110"/>
                <a:gd name="T5" fmla="*/ 13 h 84"/>
                <a:gd name="T6" fmla="*/ 1 w 110"/>
                <a:gd name="T7" fmla="*/ 33 h 84"/>
                <a:gd name="T8" fmla="*/ 1 w 110"/>
                <a:gd name="T9" fmla="*/ 61 h 84"/>
                <a:gd name="T10" fmla="*/ 8 w 110"/>
                <a:gd name="T11" fmla="*/ 78 h 84"/>
                <a:gd name="T12" fmla="*/ 16 w 110"/>
                <a:gd name="T13" fmla="*/ 83 h 84"/>
                <a:gd name="T14" fmla="*/ 29 w 110"/>
                <a:gd name="T15" fmla="*/ 80 h 84"/>
                <a:gd name="T16" fmla="*/ 30 w 110"/>
                <a:gd name="T17" fmla="*/ 70 h 84"/>
                <a:gd name="T18" fmla="*/ 24 w 110"/>
                <a:gd name="T19" fmla="*/ 67 h 84"/>
                <a:gd name="T20" fmla="*/ 13 w 110"/>
                <a:gd name="T21" fmla="*/ 71 h 84"/>
                <a:gd name="T22" fmla="*/ 4 w 110"/>
                <a:gd name="T23" fmla="*/ 51 h 84"/>
                <a:gd name="T24" fmla="*/ 10 w 110"/>
                <a:gd name="T25" fmla="*/ 32 h 84"/>
                <a:gd name="T26" fmla="*/ 26 w 110"/>
                <a:gd name="T27" fmla="*/ 24 h 84"/>
                <a:gd name="T28" fmla="*/ 35 w 110"/>
                <a:gd name="T29" fmla="*/ 26 h 84"/>
                <a:gd name="T30" fmla="*/ 43 w 110"/>
                <a:gd name="T31" fmla="*/ 32 h 84"/>
                <a:gd name="T32" fmla="*/ 47 w 110"/>
                <a:gd name="T33" fmla="*/ 41 h 84"/>
                <a:gd name="T34" fmla="*/ 49 w 110"/>
                <a:gd name="T35" fmla="*/ 55 h 84"/>
                <a:gd name="T36" fmla="*/ 54 w 110"/>
                <a:gd name="T37" fmla="*/ 44 h 84"/>
                <a:gd name="T38" fmla="*/ 57 w 110"/>
                <a:gd name="T39" fmla="*/ 30 h 84"/>
                <a:gd name="T40" fmla="*/ 68 w 110"/>
                <a:gd name="T41" fmla="*/ 19 h 84"/>
                <a:gd name="T42" fmla="*/ 99 w 110"/>
                <a:gd name="T43" fmla="*/ 24 h 84"/>
                <a:gd name="T44" fmla="*/ 105 w 110"/>
                <a:gd name="T45" fmla="*/ 46 h 84"/>
                <a:gd name="T46" fmla="*/ 97 w 110"/>
                <a:gd name="T47" fmla="*/ 67 h 84"/>
                <a:gd name="T48" fmla="*/ 87 w 110"/>
                <a:gd name="T49" fmla="*/ 62 h 84"/>
                <a:gd name="T50" fmla="*/ 80 w 110"/>
                <a:gd name="T51" fmla="*/ 73 h 84"/>
                <a:gd name="T52" fmla="*/ 90 w 110"/>
                <a:gd name="T53" fmla="*/ 82 h 84"/>
                <a:gd name="T54" fmla="*/ 91 w 110"/>
                <a:gd name="T55" fmla="*/ 81 h 84"/>
                <a:gd name="T56" fmla="*/ 97 w 110"/>
                <a:gd name="T57" fmla="*/ 79 h 84"/>
                <a:gd name="T58" fmla="*/ 100 w 110"/>
                <a:gd name="T59" fmla="*/ 76 h 84"/>
                <a:gd name="T60" fmla="*/ 106 w 110"/>
                <a:gd name="T61" fmla="*/ 64 h 84"/>
                <a:gd name="T62" fmla="*/ 108 w 110"/>
                <a:gd name="T63" fmla="*/ 54 h 84"/>
                <a:gd name="T64" fmla="*/ 108 w 110"/>
                <a:gd name="T65" fmla="*/ 51 h 84"/>
                <a:gd name="T66" fmla="*/ 110 w 110"/>
                <a:gd name="T67" fmla="*/ 45 h 84"/>
                <a:gd name="T68" fmla="*/ 107 w 110"/>
                <a:gd name="T69" fmla="*/ 26 h 84"/>
                <a:gd name="T70" fmla="*/ 100 w 110"/>
                <a:gd name="T71" fmla="*/ 13 h 84"/>
                <a:gd name="T72" fmla="*/ 90 w 110"/>
                <a:gd name="T73" fmla="*/ 3 h 84"/>
                <a:gd name="T74" fmla="*/ 80 w 110"/>
                <a:gd name="T75" fmla="*/ 1 h 84"/>
                <a:gd name="T76" fmla="*/ 71 w 110"/>
                <a:gd name="T77" fmla="*/ 3 h 84"/>
                <a:gd name="T78" fmla="*/ 58 w 110"/>
                <a:gd name="T79" fmla="*/ 12 h 84"/>
                <a:gd name="T80" fmla="*/ 50 w 110"/>
                <a:gd name="T81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84">
                  <a:moveTo>
                    <a:pt x="50" y="35"/>
                  </a:moveTo>
                  <a:lnTo>
                    <a:pt x="47" y="28"/>
                  </a:lnTo>
                  <a:lnTo>
                    <a:pt x="45" y="23"/>
                  </a:lnTo>
                  <a:lnTo>
                    <a:pt x="40" y="16"/>
                  </a:lnTo>
                  <a:lnTo>
                    <a:pt x="24" y="10"/>
                  </a:lnTo>
                  <a:lnTo>
                    <a:pt x="14" y="13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1"/>
                  </a:lnTo>
                  <a:lnTo>
                    <a:pt x="5" y="74"/>
                  </a:lnTo>
                  <a:lnTo>
                    <a:pt x="8" y="78"/>
                  </a:lnTo>
                  <a:lnTo>
                    <a:pt x="12" y="81"/>
                  </a:lnTo>
                  <a:lnTo>
                    <a:pt x="16" y="83"/>
                  </a:lnTo>
                  <a:lnTo>
                    <a:pt x="21" y="84"/>
                  </a:lnTo>
                  <a:lnTo>
                    <a:pt x="29" y="80"/>
                  </a:lnTo>
                  <a:lnTo>
                    <a:pt x="31" y="74"/>
                  </a:lnTo>
                  <a:lnTo>
                    <a:pt x="30" y="70"/>
                  </a:lnTo>
                  <a:lnTo>
                    <a:pt x="29" y="69"/>
                  </a:lnTo>
                  <a:lnTo>
                    <a:pt x="24" y="67"/>
                  </a:lnTo>
                  <a:lnTo>
                    <a:pt x="21" y="69"/>
                  </a:lnTo>
                  <a:lnTo>
                    <a:pt x="13" y="71"/>
                  </a:lnTo>
                  <a:lnTo>
                    <a:pt x="6" y="63"/>
                  </a:lnTo>
                  <a:lnTo>
                    <a:pt x="4" y="51"/>
                  </a:lnTo>
                  <a:lnTo>
                    <a:pt x="5" y="39"/>
                  </a:lnTo>
                  <a:lnTo>
                    <a:pt x="10" y="32"/>
                  </a:lnTo>
                  <a:lnTo>
                    <a:pt x="17" y="26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9" y="28"/>
                  </a:lnTo>
                  <a:lnTo>
                    <a:pt x="43" y="32"/>
                  </a:lnTo>
                  <a:lnTo>
                    <a:pt x="45" y="35"/>
                  </a:lnTo>
                  <a:lnTo>
                    <a:pt x="47" y="41"/>
                  </a:lnTo>
                  <a:lnTo>
                    <a:pt x="48" y="47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4" y="44"/>
                  </a:lnTo>
                  <a:lnTo>
                    <a:pt x="55" y="37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8" y="19"/>
                  </a:lnTo>
                  <a:lnTo>
                    <a:pt x="77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5" y="46"/>
                  </a:lnTo>
                  <a:lnTo>
                    <a:pt x="103" y="60"/>
                  </a:lnTo>
                  <a:lnTo>
                    <a:pt x="97" y="67"/>
                  </a:lnTo>
                  <a:lnTo>
                    <a:pt x="92" y="64"/>
                  </a:lnTo>
                  <a:lnTo>
                    <a:pt x="87" y="62"/>
                  </a:lnTo>
                  <a:lnTo>
                    <a:pt x="82" y="67"/>
                  </a:lnTo>
                  <a:lnTo>
                    <a:pt x="80" y="73"/>
                  </a:lnTo>
                  <a:lnTo>
                    <a:pt x="82" y="80"/>
                  </a:lnTo>
                  <a:lnTo>
                    <a:pt x="90" y="82"/>
                  </a:lnTo>
                  <a:lnTo>
                    <a:pt x="90" y="81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7" y="79"/>
                  </a:lnTo>
                  <a:lnTo>
                    <a:pt x="98" y="77"/>
                  </a:lnTo>
                  <a:lnTo>
                    <a:pt x="100" y="76"/>
                  </a:lnTo>
                  <a:lnTo>
                    <a:pt x="104" y="72"/>
                  </a:lnTo>
                  <a:lnTo>
                    <a:pt x="106" y="64"/>
                  </a:lnTo>
                  <a:lnTo>
                    <a:pt x="108" y="58"/>
                  </a:lnTo>
                  <a:lnTo>
                    <a:pt x="108" y="54"/>
                  </a:lnTo>
                  <a:lnTo>
                    <a:pt x="108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45"/>
                  </a:lnTo>
                  <a:lnTo>
                    <a:pt x="109" y="34"/>
                  </a:lnTo>
                  <a:lnTo>
                    <a:pt x="107" y="26"/>
                  </a:lnTo>
                  <a:lnTo>
                    <a:pt x="104" y="18"/>
                  </a:lnTo>
                  <a:lnTo>
                    <a:pt x="100" y="13"/>
                  </a:lnTo>
                  <a:lnTo>
                    <a:pt x="94" y="6"/>
                  </a:lnTo>
                  <a:lnTo>
                    <a:pt x="90" y="3"/>
                  </a:lnTo>
                  <a:lnTo>
                    <a:pt x="84" y="0"/>
                  </a:lnTo>
                  <a:lnTo>
                    <a:pt x="80" y="1"/>
                  </a:lnTo>
                  <a:lnTo>
                    <a:pt x="75" y="1"/>
                  </a:lnTo>
                  <a:lnTo>
                    <a:pt x="71" y="3"/>
                  </a:lnTo>
                  <a:lnTo>
                    <a:pt x="63" y="9"/>
                  </a:lnTo>
                  <a:lnTo>
                    <a:pt x="58" y="12"/>
                  </a:lnTo>
                  <a:lnTo>
                    <a:pt x="55" y="18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82" name="任意多边形 169223"/>
            <p:cNvSpPr>
              <a:spLocks noEditPoints="1" noChangeArrowheads="1"/>
            </p:cNvSpPr>
            <p:nvPr/>
          </p:nvSpPr>
          <p:spPr bwMode="auto">
            <a:xfrm rot="5400000">
              <a:off x="4177" y="1397"/>
              <a:ext cx="214" cy="62"/>
            </a:xfrm>
            <a:custGeom>
              <a:avLst/>
              <a:gdLst>
                <a:gd name="T0" fmla="*/ 73 w 110"/>
                <a:gd name="T1" fmla="*/ 0 h 89"/>
                <a:gd name="T2" fmla="*/ 73 w 110"/>
                <a:gd name="T3" fmla="*/ 21 h 89"/>
                <a:gd name="T4" fmla="*/ 0 w 110"/>
                <a:gd name="T5" fmla="*/ 16 h 89"/>
                <a:gd name="T6" fmla="*/ 0 w 110"/>
                <a:gd name="T7" fmla="*/ 24 h 89"/>
                <a:gd name="T8" fmla="*/ 71 w 110"/>
                <a:gd name="T9" fmla="*/ 89 h 89"/>
                <a:gd name="T10" fmla="*/ 75 w 110"/>
                <a:gd name="T11" fmla="*/ 89 h 89"/>
                <a:gd name="T12" fmla="*/ 77 w 110"/>
                <a:gd name="T13" fmla="*/ 35 h 89"/>
                <a:gd name="T14" fmla="*/ 97 w 110"/>
                <a:gd name="T15" fmla="*/ 37 h 89"/>
                <a:gd name="T16" fmla="*/ 104 w 110"/>
                <a:gd name="T17" fmla="*/ 39 h 89"/>
                <a:gd name="T18" fmla="*/ 105 w 110"/>
                <a:gd name="T19" fmla="*/ 48 h 89"/>
                <a:gd name="T20" fmla="*/ 105 w 110"/>
                <a:gd name="T21" fmla="*/ 57 h 89"/>
                <a:gd name="T22" fmla="*/ 109 w 110"/>
                <a:gd name="T23" fmla="*/ 57 h 89"/>
                <a:gd name="T24" fmla="*/ 110 w 110"/>
                <a:gd name="T25" fmla="*/ 4 h 89"/>
                <a:gd name="T26" fmla="*/ 105 w 110"/>
                <a:gd name="T27" fmla="*/ 4 h 89"/>
                <a:gd name="T28" fmla="*/ 105 w 110"/>
                <a:gd name="T29" fmla="*/ 11 h 89"/>
                <a:gd name="T30" fmla="*/ 104 w 110"/>
                <a:gd name="T31" fmla="*/ 20 h 89"/>
                <a:gd name="T32" fmla="*/ 97 w 110"/>
                <a:gd name="T33" fmla="*/ 24 h 89"/>
                <a:gd name="T34" fmla="*/ 77 w 110"/>
                <a:gd name="T35" fmla="*/ 21 h 89"/>
                <a:gd name="T36" fmla="*/ 77 w 110"/>
                <a:gd name="T37" fmla="*/ 0 h 89"/>
                <a:gd name="T38" fmla="*/ 73 w 110"/>
                <a:gd name="T39" fmla="*/ 0 h 89"/>
                <a:gd name="T40" fmla="*/ 73 w 110"/>
                <a:gd name="T41" fmla="*/ 35 h 89"/>
                <a:gd name="T42" fmla="*/ 72 w 110"/>
                <a:gd name="T43" fmla="*/ 82 h 89"/>
                <a:gd name="T44" fmla="*/ 15 w 110"/>
                <a:gd name="T45" fmla="*/ 30 h 89"/>
                <a:gd name="T46" fmla="*/ 73 w 110"/>
                <a:gd name="T47" fmla="*/ 3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89">
                  <a:moveTo>
                    <a:pt x="73" y="0"/>
                  </a:moveTo>
                  <a:lnTo>
                    <a:pt x="73" y="21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71" y="89"/>
                  </a:lnTo>
                  <a:lnTo>
                    <a:pt x="75" y="89"/>
                  </a:lnTo>
                  <a:lnTo>
                    <a:pt x="77" y="35"/>
                  </a:lnTo>
                  <a:lnTo>
                    <a:pt x="97" y="37"/>
                  </a:lnTo>
                  <a:lnTo>
                    <a:pt x="104" y="39"/>
                  </a:lnTo>
                  <a:lnTo>
                    <a:pt x="105" y="48"/>
                  </a:lnTo>
                  <a:lnTo>
                    <a:pt x="105" y="57"/>
                  </a:lnTo>
                  <a:lnTo>
                    <a:pt x="109" y="57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105" y="11"/>
                  </a:lnTo>
                  <a:lnTo>
                    <a:pt x="104" y="20"/>
                  </a:lnTo>
                  <a:lnTo>
                    <a:pt x="97" y="24"/>
                  </a:lnTo>
                  <a:lnTo>
                    <a:pt x="77" y="21"/>
                  </a:lnTo>
                  <a:lnTo>
                    <a:pt x="77" y="0"/>
                  </a:lnTo>
                  <a:lnTo>
                    <a:pt x="73" y="0"/>
                  </a:lnTo>
                  <a:close/>
                  <a:moveTo>
                    <a:pt x="73" y="35"/>
                  </a:moveTo>
                  <a:lnTo>
                    <a:pt x="72" y="82"/>
                  </a:lnTo>
                  <a:lnTo>
                    <a:pt x="15" y="30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83" name="任意多边形 169224"/>
            <p:cNvSpPr>
              <a:spLocks noEditPoints="1" noChangeArrowheads="1"/>
            </p:cNvSpPr>
            <p:nvPr/>
          </p:nvSpPr>
          <p:spPr bwMode="auto">
            <a:xfrm rot="5400000">
              <a:off x="4248" y="1403"/>
              <a:ext cx="214" cy="58"/>
            </a:xfrm>
            <a:custGeom>
              <a:avLst/>
              <a:gdLst>
                <a:gd name="T0" fmla="*/ 55 w 111"/>
                <a:gd name="T1" fmla="*/ 83 h 83"/>
                <a:gd name="T2" fmla="*/ 96 w 111"/>
                <a:gd name="T3" fmla="*/ 74 h 83"/>
                <a:gd name="T4" fmla="*/ 98 w 111"/>
                <a:gd name="T5" fmla="*/ 69 h 83"/>
                <a:gd name="T6" fmla="*/ 99 w 111"/>
                <a:gd name="T7" fmla="*/ 67 h 83"/>
                <a:gd name="T8" fmla="*/ 101 w 111"/>
                <a:gd name="T9" fmla="*/ 66 h 83"/>
                <a:gd name="T10" fmla="*/ 106 w 111"/>
                <a:gd name="T11" fmla="*/ 60 h 83"/>
                <a:gd name="T12" fmla="*/ 109 w 111"/>
                <a:gd name="T13" fmla="*/ 52 h 83"/>
                <a:gd name="T14" fmla="*/ 111 w 111"/>
                <a:gd name="T15" fmla="*/ 44 h 83"/>
                <a:gd name="T16" fmla="*/ 110 w 111"/>
                <a:gd name="T17" fmla="*/ 35 h 83"/>
                <a:gd name="T18" fmla="*/ 107 w 111"/>
                <a:gd name="T19" fmla="*/ 27 h 83"/>
                <a:gd name="T20" fmla="*/ 102 w 111"/>
                <a:gd name="T21" fmla="*/ 20 h 83"/>
                <a:gd name="T22" fmla="*/ 97 w 111"/>
                <a:gd name="T23" fmla="*/ 14 h 83"/>
                <a:gd name="T24" fmla="*/ 57 w 111"/>
                <a:gd name="T25" fmla="*/ 0 h 83"/>
                <a:gd name="T26" fmla="*/ 16 w 111"/>
                <a:gd name="T27" fmla="*/ 7 h 83"/>
                <a:gd name="T28" fmla="*/ 9 w 111"/>
                <a:gd name="T29" fmla="*/ 13 h 83"/>
                <a:gd name="T30" fmla="*/ 4 w 111"/>
                <a:gd name="T31" fmla="*/ 20 h 83"/>
                <a:gd name="T32" fmla="*/ 1 w 111"/>
                <a:gd name="T33" fmla="*/ 27 h 83"/>
                <a:gd name="T34" fmla="*/ 1 w 111"/>
                <a:gd name="T35" fmla="*/ 36 h 83"/>
                <a:gd name="T36" fmla="*/ 0 w 111"/>
                <a:gd name="T37" fmla="*/ 44 h 83"/>
                <a:gd name="T38" fmla="*/ 3 w 111"/>
                <a:gd name="T39" fmla="*/ 52 h 83"/>
                <a:gd name="T40" fmla="*/ 7 w 111"/>
                <a:gd name="T41" fmla="*/ 59 h 83"/>
                <a:gd name="T42" fmla="*/ 14 w 111"/>
                <a:gd name="T43" fmla="*/ 66 h 83"/>
                <a:gd name="T44" fmla="*/ 22 w 111"/>
                <a:gd name="T45" fmla="*/ 73 h 83"/>
                <a:gd name="T46" fmla="*/ 32 w 111"/>
                <a:gd name="T47" fmla="*/ 78 h 83"/>
                <a:gd name="T48" fmla="*/ 42 w 111"/>
                <a:gd name="T49" fmla="*/ 81 h 83"/>
                <a:gd name="T50" fmla="*/ 55 w 111"/>
                <a:gd name="T51" fmla="*/ 83 h 83"/>
                <a:gd name="T52" fmla="*/ 93 w 111"/>
                <a:gd name="T53" fmla="*/ 24 h 83"/>
                <a:gd name="T54" fmla="*/ 98 w 111"/>
                <a:gd name="T55" fmla="*/ 27 h 83"/>
                <a:gd name="T56" fmla="*/ 102 w 111"/>
                <a:gd name="T57" fmla="*/ 32 h 83"/>
                <a:gd name="T58" fmla="*/ 105 w 111"/>
                <a:gd name="T59" fmla="*/ 37 h 83"/>
                <a:gd name="T60" fmla="*/ 106 w 111"/>
                <a:gd name="T61" fmla="*/ 44 h 83"/>
                <a:gd name="T62" fmla="*/ 105 w 111"/>
                <a:gd name="T63" fmla="*/ 48 h 83"/>
                <a:gd name="T64" fmla="*/ 103 w 111"/>
                <a:gd name="T65" fmla="*/ 50 h 83"/>
                <a:gd name="T66" fmla="*/ 102 w 111"/>
                <a:gd name="T67" fmla="*/ 50 h 83"/>
                <a:gd name="T68" fmla="*/ 102 w 111"/>
                <a:gd name="T69" fmla="*/ 51 h 83"/>
                <a:gd name="T70" fmla="*/ 102 w 111"/>
                <a:gd name="T71" fmla="*/ 53 h 83"/>
                <a:gd name="T72" fmla="*/ 100 w 111"/>
                <a:gd name="T73" fmla="*/ 53 h 83"/>
                <a:gd name="T74" fmla="*/ 99 w 111"/>
                <a:gd name="T75" fmla="*/ 53 h 83"/>
                <a:gd name="T76" fmla="*/ 99 w 111"/>
                <a:gd name="T77" fmla="*/ 54 h 83"/>
                <a:gd name="T78" fmla="*/ 97 w 111"/>
                <a:gd name="T79" fmla="*/ 56 h 83"/>
                <a:gd name="T80" fmla="*/ 92 w 111"/>
                <a:gd name="T81" fmla="*/ 60 h 83"/>
                <a:gd name="T82" fmla="*/ 55 w 111"/>
                <a:gd name="T83" fmla="*/ 67 h 83"/>
                <a:gd name="T84" fmla="*/ 18 w 111"/>
                <a:gd name="T85" fmla="*/ 56 h 83"/>
                <a:gd name="T86" fmla="*/ 12 w 111"/>
                <a:gd name="T87" fmla="*/ 51 h 83"/>
                <a:gd name="T88" fmla="*/ 9 w 111"/>
                <a:gd name="T89" fmla="*/ 47 h 83"/>
                <a:gd name="T90" fmla="*/ 6 w 111"/>
                <a:gd name="T91" fmla="*/ 37 h 83"/>
                <a:gd name="T92" fmla="*/ 6 w 111"/>
                <a:gd name="T93" fmla="*/ 30 h 83"/>
                <a:gd name="T94" fmla="*/ 9 w 111"/>
                <a:gd name="T95" fmla="*/ 25 h 83"/>
                <a:gd name="T96" fmla="*/ 12 w 111"/>
                <a:gd name="T97" fmla="*/ 21 h 83"/>
                <a:gd name="T98" fmla="*/ 19 w 111"/>
                <a:gd name="T99" fmla="*/ 19 h 83"/>
                <a:gd name="T100" fmla="*/ 56 w 111"/>
                <a:gd name="T101" fmla="*/ 14 h 83"/>
                <a:gd name="T102" fmla="*/ 93 w 111"/>
                <a:gd name="T103" fmla="*/ 2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83">
                  <a:moveTo>
                    <a:pt x="55" y="83"/>
                  </a:moveTo>
                  <a:lnTo>
                    <a:pt x="96" y="74"/>
                  </a:lnTo>
                  <a:lnTo>
                    <a:pt x="98" y="69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6" y="60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10" y="35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7" y="14"/>
                  </a:lnTo>
                  <a:lnTo>
                    <a:pt x="57" y="0"/>
                  </a:lnTo>
                  <a:lnTo>
                    <a:pt x="16" y="7"/>
                  </a:lnTo>
                  <a:lnTo>
                    <a:pt x="9" y="13"/>
                  </a:lnTo>
                  <a:lnTo>
                    <a:pt x="4" y="20"/>
                  </a:lnTo>
                  <a:lnTo>
                    <a:pt x="1" y="27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7" y="59"/>
                  </a:lnTo>
                  <a:lnTo>
                    <a:pt x="14" y="66"/>
                  </a:lnTo>
                  <a:lnTo>
                    <a:pt x="22" y="73"/>
                  </a:lnTo>
                  <a:lnTo>
                    <a:pt x="32" y="78"/>
                  </a:lnTo>
                  <a:lnTo>
                    <a:pt x="42" y="81"/>
                  </a:lnTo>
                  <a:lnTo>
                    <a:pt x="55" y="83"/>
                  </a:lnTo>
                  <a:close/>
                  <a:moveTo>
                    <a:pt x="93" y="24"/>
                  </a:moveTo>
                  <a:lnTo>
                    <a:pt x="98" y="27"/>
                  </a:lnTo>
                  <a:lnTo>
                    <a:pt x="102" y="32"/>
                  </a:lnTo>
                  <a:lnTo>
                    <a:pt x="105" y="37"/>
                  </a:lnTo>
                  <a:lnTo>
                    <a:pt x="106" y="44"/>
                  </a:lnTo>
                  <a:lnTo>
                    <a:pt x="105" y="48"/>
                  </a:lnTo>
                  <a:lnTo>
                    <a:pt x="103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99" y="53"/>
                  </a:lnTo>
                  <a:lnTo>
                    <a:pt x="99" y="54"/>
                  </a:lnTo>
                  <a:lnTo>
                    <a:pt x="97" y="56"/>
                  </a:lnTo>
                  <a:lnTo>
                    <a:pt x="92" y="60"/>
                  </a:lnTo>
                  <a:lnTo>
                    <a:pt x="55" y="67"/>
                  </a:lnTo>
                  <a:lnTo>
                    <a:pt x="18" y="56"/>
                  </a:lnTo>
                  <a:lnTo>
                    <a:pt x="12" y="51"/>
                  </a:lnTo>
                  <a:lnTo>
                    <a:pt x="9" y="47"/>
                  </a:lnTo>
                  <a:lnTo>
                    <a:pt x="6" y="37"/>
                  </a:lnTo>
                  <a:lnTo>
                    <a:pt x="6" y="30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9" y="19"/>
                  </a:lnTo>
                  <a:lnTo>
                    <a:pt x="56" y="14"/>
                  </a:lnTo>
                  <a:lnTo>
                    <a:pt x="9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84" name="任意多边形 169225"/>
            <p:cNvSpPr>
              <a:spLocks noEditPoints="1" noChangeArrowheads="1"/>
            </p:cNvSpPr>
            <p:nvPr/>
          </p:nvSpPr>
          <p:spPr bwMode="auto">
            <a:xfrm rot="5400000">
              <a:off x="3249" y="1393"/>
              <a:ext cx="214" cy="67"/>
            </a:xfrm>
            <a:custGeom>
              <a:avLst/>
              <a:gdLst>
                <a:gd name="T0" fmla="*/ 98 w 110"/>
                <a:gd name="T1" fmla="*/ 14 h 99"/>
                <a:gd name="T2" fmla="*/ 88 w 110"/>
                <a:gd name="T3" fmla="*/ 7 h 99"/>
                <a:gd name="T4" fmla="*/ 75 w 110"/>
                <a:gd name="T5" fmla="*/ 6 h 99"/>
                <a:gd name="T6" fmla="*/ 59 w 110"/>
                <a:gd name="T7" fmla="*/ 19 h 99"/>
                <a:gd name="T8" fmla="*/ 42 w 110"/>
                <a:gd name="T9" fmla="*/ 10 h 99"/>
                <a:gd name="T10" fmla="*/ 29 w 110"/>
                <a:gd name="T11" fmla="*/ 0 h 99"/>
                <a:gd name="T12" fmla="*/ 8 w 110"/>
                <a:gd name="T13" fmla="*/ 11 h 99"/>
                <a:gd name="T14" fmla="*/ 2 w 110"/>
                <a:gd name="T15" fmla="*/ 25 h 99"/>
                <a:gd name="T16" fmla="*/ 0 w 110"/>
                <a:gd name="T17" fmla="*/ 43 h 99"/>
                <a:gd name="T18" fmla="*/ 3 w 110"/>
                <a:gd name="T19" fmla="*/ 68 h 99"/>
                <a:gd name="T20" fmla="*/ 10 w 110"/>
                <a:gd name="T21" fmla="*/ 80 h 99"/>
                <a:gd name="T22" fmla="*/ 20 w 110"/>
                <a:gd name="T23" fmla="*/ 87 h 99"/>
                <a:gd name="T24" fmla="*/ 41 w 110"/>
                <a:gd name="T25" fmla="*/ 83 h 99"/>
                <a:gd name="T26" fmla="*/ 57 w 110"/>
                <a:gd name="T27" fmla="*/ 79 h 99"/>
                <a:gd name="T28" fmla="*/ 83 w 110"/>
                <a:gd name="T29" fmla="*/ 99 h 99"/>
                <a:gd name="T30" fmla="*/ 92 w 110"/>
                <a:gd name="T31" fmla="*/ 96 h 99"/>
                <a:gd name="T32" fmla="*/ 101 w 110"/>
                <a:gd name="T33" fmla="*/ 88 h 99"/>
                <a:gd name="T34" fmla="*/ 105 w 110"/>
                <a:gd name="T35" fmla="*/ 76 h 99"/>
                <a:gd name="T36" fmla="*/ 109 w 110"/>
                <a:gd name="T37" fmla="*/ 64 h 99"/>
                <a:gd name="T38" fmla="*/ 109 w 110"/>
                <a:gd name="T39" fmla="*/ 45 h 99"/>
                <a:gd name="T40" fmla="*/ 106 w 110"/>
                <a:gd name="T41" fmla="*/ 28 h 99"/>
                <a:gd name="T42" fmla="*/ 51 w 110"/>
                <a:gd name="T43" fmla="*/ 39 h 99"/>
                <a:gd name="T44" fmla="*/ 30 w 110"/>
                <a:gd name="T45" fmla="*/ 74 h 99"/>
                <a:gd name="T46" fmla="*/ 24 w 110"/>
                <a:gd name="T47" fmla="*/ 77 h 99"/>
                <a:gd name="T48" fmla="*/ 6 w 110"/>
                <a:gd name="T49" fmla="*/ 57 h 99"/>
                <a:gd name="T50" fmla="*/ 6 w 110"/>
                <a:gd name="T51" fmla="*/ 29 h 99"/>
                <a:gd name="T52" fmla="*/ 12 w 110"/>
                <a:gd name="T53" fmla="*/ 20 h 99"/>
                <a:gd name="T54" fmla="*/ 42 w 110"/>
                <a:gd name="T55" fmla="*/ 21 h 99"/>
                <a:gd name="T56" fmla="*/ 67 w 110"/>
                <a:gd name="T57" fmla="*/ 79 h 99"/>
                <a:gd name="T58" fmla="*/ 69 w 110"/>
                <a:gd name="T59" fmla="*/ 29 h 99"/>
                <a:gd name="T60" fmla="*/ 85 w 110"/>
                <a:gd name="T61" fmla="*/ 19 h 99"/>
                <a:gd name="T62" fmla="*/ 101 w 110"/>
                <a:gd name="T63" fmla="*/ 29 h 99"/>
                <a:gd name="T64" fmla="*/ 104 w 110"/>
                <a:gd name="T65" fmla="*/ 39 h 99"/>
                <a:gd name="T66" fmla="*/ 106 w 110"/>
                <a:gd name="T67" fmla="*/ 55 h 99"/>
                <a:gd name="T68" fmla="*/ 104 w 110"/>
                <a:gd name="T69" fmla="*/ 61 h 99"/>
                <a:gd name="T70" fmla="*/ 104 w 110"/>
                <a:gd name="T71" fmla="*/ 64 h 99"/>
                <a:gd name="T72" fmla="*/ 102 w 110"/>
                <a:gd name="T73" fmla="*/ 73 h 99"/>
                <a:gd name="T74" fmla="*/ 96 w 110"/>
                <a:gd name="T75" fmla="*/ 82 h 99"/>
                <a:gd name="T76" fmla="*/ 89 w 110"/>
                <a:gd name="T77" fmla="*/ 84 h 99"/>
                <a:gd name="T78" fmla="*/ 83 w 110"/>
                <a:gd name="T79" fmla="*/ 8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99">
                  <a:moveTo>
                    <a:pt x="103" y="21"/>
                  </a:moveTo>
                  <a:lnTo>
                    <a:pt x="98" y="14"/>
                  </a:lnTo>
                  <a:lnTo>
                    <a:pt x="94" y="10"/>
                  </a:lnTo>
                  <a:lnTo>
                    <a:pt x="88" y="7"/>
                  </a:lnTo>
                  <a:lnTo>
                    <a:pt x="83" y="6"/>
                  </a:lnTo>
                  <a:lnTo>
                    <a:pt x="75" y="6"/>
                  </a:lnTo>
                  <a:lnTo>
                    <a:pt x="67" y="12"/>
                  </a:lnTo>
                  <a:lnTo>
                    <a:pt x="59" y="19"/>
                  </a:lnTo>
                  <a:lnTo>
                    <a:pt x="53" y="31"/>
                  </a:lnTo>
                  <a:lnTo>
                    <a:pt x="42" y="10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7" y="75"/>
                  </a:lnTo>
                  <a:lnTo>
                    <a:pt x="10" y="80"/>
                  </a:lnTo>
                  <a:lnTo>
                    <a:pt x="15" y="84"/>
                  </a:lnTo>
                  <a:lnTo>
                    <a:pt x="20" y="87"/>
                  </a:lnTo>
                  <a:lnTo>
                    <a:pt x="27" y="89"/>
                  </a:lnTo>
                  <a:lnTo>
                    <a:pt x="41" y="83"/>
                  </a:lnTo>
                  <a:lnTo>
                    <a:pt x="52" y="65"/>
                  </a:lnTo>
                  <a:lnTo>
                    <a:pt x="57" y="79"/>
                  </a:lnTo>
                  <a:lnTo>
                    <a:pt x="65" y="90"/>
                  </a:lnTo>
                  <a:lnTo>
                    <a:pt x="83" y="99"/>
                  </a:lnTo>
                  <a:lnTo>
                    <a:pt x="87" y="98"/>
                  </a:lnTo>
                  <a:lnTo>
                    <a:pt x="92" y="96"/>
                  </a:lnTo>
                  <a:lnTo>
                    <a:pt x="96" y="93"/>
                  </a:lnTo>
                  <a:lnTo>
                    <a:pt x="101" y="88"/>
                  </a:lnTo>
                  <a:lnTo>
                    <a:pt x="104" y="80"/>
                  </a:lnTo>
                  <a:lnTo>
                    <a:pt x="105" y="76"/>
                  </a:lnTo>
                  <a:lnTo>
                    <a:pt x="107" y="73"/>
                  </a:lnTo>
                  <a:lnTo>
                    <a:pt x="109" y="64"/>
                  </a:lnTo>
                  <a:lnTo>
                    <a:pt x="110" y="56"/>
                  </a:lnTo>
                  <a:lnTo>
                    <a:pt x="109" y="45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3" y="21"/>
                  </a:lnTo>
                  <a:close/>
                  <a:moveTo>
                    <a:pt x="51" y="39"/>
                  </a:moveTo>
                  <a:lnTo>
                    <a:pt x="38" y="68"/>
                  </a:lnTo>
                  <a:lnTo>
                    <a:pt x="30" y="74"/>
                  </a:lnTo>
                  <a:lnTo>
                    <a:pt x="26" y="76"/>
                  </a:lnTo>
                  <a:lnTo>
                    <a:pt x="24" y="77"/>
                  </a:lnTo>
                  <a:lnTo>
                    <a:pt x="11" y="69"/>
                  </a:lnTo>
                  <a:lnTo>
                    <a:pt x="6" y="57"/>
                  </a:lnTo>
                  <a:lnTo>
                    <a:pt x="5" y="43"/>
                  </a:lnTo>
                  <a:lnTo>
                    <a:pt x="6" y="29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29" y="15"/>
                  </a:lnTo>
                  <a:lnTo>
                    <a:pt x="42" y="21"/>
                  </a:lnTo>
                  <a:lnTo>
                    <a:pt x="51" y="39"/>
                  </a:lnTo>
                  <a:close/>
                  <a:moveTo>
                    <a:pt x="67" y="79"/>
                  </a:moveTo>
                  <a:lnTo>
                    <a:pt x="55" y="61"/>
                  </a:lnTo>
                  <a:lnTo>
                    <a:pt x="69" y="29"/>
                  </a:lnTo>
                  <a:lnTo>
                    <a:pt x="76" y="20"/>
                  </a:lnTo>
                  <a:lnTo>
                    <a:pt x="85" y="19"/>
                  </a:lnTo>
                  <a:lnTo>
                    <a:pt x="93" y="21"/>
                  </a:lnTo>
                  <a:lnTo>
                    <a:pt x="101" y="29"/>
                  </a:lnTo>
                  <a:lnTo>
                    <a:pt x="102" y="33"/>
                  </a:lnTo>
                  <a:lnTo>
                    <a:pt x="104" y="39"/>
                  </a:lnTo>
                  <a:lnTo>
                    <a:pt x="105" y="46"/>
                  </a:lnTo>
                  <a:lnTo>
                    <a:pt x="106" y="55"/>
                  </a:lnTo>
                  <a:lnTo>
                    <a:pt x="105" y="61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2" y="73"/>
                  </a:lnTo>
                  <a:lnTo>
                    <a:pt x="100" y="79"/>
                  </a:lnTo>
                  <a:lnTo>
                    <a:pt x="96" y="82"/>
                  </a:lnTo>
                  <a:lnTo>
                    <a:pt x="92" y="84"/>
                  </a:lnTo>
                  <a:lnTo>
                    <a:pt x="89" y="84"/>
                  </a:lnTo>
                  <a:lnTo>
                    <a:pt x="87" y="85"/>
                  </a:lnTo>
                  <a:lnTo>
                    <a:pt x="83" y="86"/>
                  </a:lnTo>
                  <a:lnTo>
                    <a:pt x="6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85" name="任意多边形 169226"/>
            <p:cNvSpPr>
              <a:spLocks noEditPoints="1" noChangeArrowheads="1"/>
            </p:cNvSpPr>
            <p:nvPr/>
          </p:nvSpPr>
          <p:spPr bwMode="auto">
            <a:xfrm rot="5400000">
              <a:off x="3734" y="1394"/>
              <a:ext cx="214" cy="65"/>
            </a:xfrm>
            <a:custGeom>
              <a:avLst/>
              <a:gdLst>
                <a:gd name="T0" fmla="*/ 64 w 110"/>
                <a:gd name="T1" fmla="*/ 77 h 93"/>
                <a:gd name="T2" fmla="*/ 68 w 110"/>
                <a:gd name="T3" fmla="*/ 62 h 93"/>
                <a:gd name="T4" fmla="*/ 67 w 110"/>
                <a:gd name="T5" fmla="*/ 41 h 93"/>
                <a:gd name="T6" fmla="*/ 64 w 110"/>
                <a:gd name="T7" fmla="*/ 31 h 93"/>
                <a:gd name="T8" fmla="*/ 65 w 110"/>
                <a:gd name="T9" fmla="*/ 18 h 93"/>
                <a:gd name="T10" fmla="*/ 86 w 110"/>
                <a:gd name="T11" fmla="*/ 25 h 93"/>
                <a:gd name="T12" fmla="*/ 98 w 110"/>
                <a:gd name="T13" fmla="*/ 35 h 93"/>
                <a:gd name="T14" fmla="*/ 105 w 110"/>
                <a:gd name="T15" fmla="*/ 48 h 93"/>
                <a:gd name="T16" fmla="*/ 106 w 110"/>
                <a:gd name="T17" fmla="*/ 61 h 93"/>
                <a:gd name="T18" fmla="*/ 103 w 110"/>
                <a:gd name="T19" fmla="*/ 67 h 93"/>
                <a:gd name="T20" fmla="*/ 92 w 110"/>
                <a:gd name="T21" fmla="*/ 71 h 93"/>
                <a:gd name="T22" fmla="*/ 89 w 110"/>
                <a:gd name="T23" fmla="*/ 81 h 93"/>
                <a:gd name="T24" fmla="*/ 97 w 110"/>
                <a:gd name="T25" fmla="*/ 86 h 93"/>
                <a:gd name="T26" fmla="*/ 99 w 110"/>
                <a:gd name="T27" fmla="*/ 84 h 93"/>
                <a:gd name="T28" fmla="*/ 102 w 110"/>
                <a:gd name="T29" fmla="*/ 84 h 93"/>
                <a:gd name="T30" fmla="*/ 107 w 110"/>
                <a:gd name="T31" fmla="*/ 79 h 93"/>
                <a:gd name="T32" fmla="*/ 109 w 110"/>
                <a:gd name="T33" fmla="*/ 43 h 93"/>
                <a:gd name="T34" fmla="*/ 101 w 110"/>
                <a:gd name="T35" fmla="*/ 23 h 93"/>
                <a:gd name="T36" fmla="*/ 84 w 110"/>
                <a:gd name="T37" fmla="*/ 9 h 93"/>
                <a:gd name="T38" fmla="*/ 63 w 110"/>
                <a:gd name="T39" fmla="*/ 1 h 93"/>
                <a:gd name="T40" fmla="*/ 39 w 110"/>
                <a:gd name="T41" fmla="*/ 0 h 93"/>
                <a:gd name="T42" fmla="*/ 19 w 110"/>
                <a:gd name="T43" fmla="*/ 6 h 93"/>
                <a:gd name="T44" fmla="*/ 3 w 110"/>
                <a:gd name="T45" fmla="*/ 27 h 93"/>
                <a:gd name="T46" fmla="*/ 0 w 110"/>
                <a:gd name="T47" fmla="*/ 47 h 93"/>
                <a:gd name="T48" fmla="*/ 2 w 110"/>
                <a:gd name="T49" fmla="*/ 67 h 93"/>
                <a:gd name="T50" fmla="*/ 9 w 110"/>
                <a:gd name="T51" fmla="*/ 82 h 93"/>
                <a:gd name="T52" fmla="*/ 28 w 110"/>
                <a:gd name="T53" fmla="*/ 92 h 93"/>
                <a:gd name="T54" fmla="*/ 36 w 110"/>
                <a:gd name="T55" fmla="*/ 92 h 93"/>
                <a:gd name="T56" fmla="*/ 39 w 110"/>
                <a:gd name="T57" fmla="*/ 92 h 93"/>
                <a:gd name="T58" fmla="*/ 50 w 110"/>
                <a:gd name="T59" fmla="*/ 90 h 93"/>
                <a:gd name="T60" fmla="*/ 61 w 110"/>
                <a:gd name="T61" fmla="*/ 83 h 93"/>
                <a:gd name="T62" fmla="*/ 62 w 110"/>
                <a:gd name="T63" fmla="*/ 38 h 93"/>
                <a:gd name="T64" fmla="*/ 63 w 110"/>
                <a:gd name="T65" fmla="*/ 54 h 93"/>
                <a:gd name="T66" fmla="*/ 62 w 110"/>
                <a:gd name="T67" fmla="*/ 59 h 93"/>
                <a:gd name="T68" fmla="*/ 59 w 110"/>
                <a:gd name="T69" fmla="*/ 67 h 93"/>
                <a:gd name="T70" fmla="*/ 54 w 110"/>
                <a:gd name="T71" fmla="*/ 71 h 93"/>
                <a:gd name="T72" fmla="*/ 53 w 110"/>
                <a:gd name="T73" fmla="*/ 72 h 93"/>
                <a:gd name="T74" fmla="*/ 47 w 110"/>
                <a:gd name="T75" fmla="*/ 77 h 93"/>
                <a:gd name="T76" fmla="*/ 38 w 110"/>
                <a:gd name="T77" fmla="*/ 78 h 93"/>
                <a:gd name="T78" fmla="*/ 23 w 110"/>
                <a:gd name="T79" fmla="*/ 77 h 93"/>
                <a:gd name="T80" fmla="*/ 8 w 110"/>
                <a:gd name="T81" fmla="*/ 67 h 93"/>
                <a:gd name="T82" fmla="*/ 4 w 110"/>
                <a:gd name="T83" fmla="*/ 54 h 93"/>
                <a:gd name="T84" fmla="*/ 4 w 110"/>
                <a:gd name="T85" fmla="*/ 39 h 93"/>
                <a:gd name="T86" fmla="*/ 9 w 110"/>
                <a:gd name="T87" fmla="*/ 28 h 93"/>
                <a:gd name="T88" fmla="*/ 39 w 110"/>
                <a:gd name="T89" fmla="*/ 1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" h="93">
                  <a:moveTo>
                    <a:pt x="61" y="83"/>
                  </a:moveTo>
                  <a:lnTo>
                    <a:pt x="64" y="77"/>
                  </a:lnTo>
                  <a:lnTo>
                    <a:pt x="67" y="71"/>
                  </a:lnTo>
                  <a:lnTo>
                    <a:pt x="68" y="62"/>
                  </a:lnTo>
                  <a:lnTo>
                    <a:pt x="69" y="54"/>
                  </a:lnTo>
                  <a:lnTo>
                    <a:pt x="67" y="41"/>
                  </a:lnTo>
                  <a:lnTo>
                    <a:pt x="65" y="35"/>
                  </a:lnTo>
                  <a:lnTo>
                    <a:pt x="64" y="31"/>
                  </a:lnTo>
                  <a:lnTo>
                    <a:pt x="52" y="17"/>
                  </a:lnTo>
                  <a:lnTo>
                    <a:pt x="65" y="18"/>
                  </a:lnTo>
                  <a:lnTo>
                    <a:pt x="77" y="21"/>
                  </a:lnTo>
                  <a:lnTo>
                    <a:pt x="86" y="25"/>
                  </a:lnTo>
                  <a:lnTo>
                    <a:pt x="93" y="30"/>
                  </a:lnTo>
                  <a:lnTo>
                    <a:pt x="98" y="35"/>
                  </a:lnTo>
                  <a:lnTo>
                    <a:pt x="102" y="41"/>
                  </a:lnTo>
                  <a:lnTo>
                    <a:pt x="105" y="48"/>
                  </a:lnTo>
                  <a:lnTo>
                    <a:pt x="106" y="56"/>
                  </a:lnTo>
                  <a:lnTo>
                    <a:pt x="106" y="61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99" y="68"/>
                  </a:lnTo>
                  <a:lnTo>
                    <a:pt x="92" y="71"/>
                  </a:lnTo>
                  <a:lnTo>
                    <a:pt x="89" y="77"/>
                  </a:lnTo>
                  <a:lnTo>
                    <a:pt x="89" y="81"/>
                  </a:lnTo>
                  <a:lnTo>
                    <a:pt x="92" y="84"/>
                  </a:lnTo>
                  <a:lnTo>
                    <a:pt x="97" y="86"/>
                  </a:lnTo>
                  <a:lnTo>
                    <a:pt x="99" y="85"/>
                  </a:lnTo>
                  <a:lnTo>
                    <a:pt x="99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4" y="81"/>
                  </a:lnTo>
                  <a:lnTo>
                    <a:pt x="107" y="79"/>
                  </a:lnTo>
                  <a:lnTo>
                    <a:pt x="110" y="56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3"/>
                  </a:lnTo>
                  <a:lnTo>
                    <a:pt x="94" y="16"/>
                  </a:lnTo>
                  <a:lnTo>
                    <a:pt x="84" y="9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4" y="75"/>
                  </a:lnTo>
                  <a:lnTo>
                    <a:pt x="9" y="82"/>
                  </a:lnTo>
                  <a:lnTo>
                    <a:pt x="20" y="90"/>
                  </a:lnTo>
                  <a:lnTo>
                    <a:pt x="28" y="92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9" y="92"/>
                  </a:lnTo>
                  <a:lnTo>
                    <a:pt x="43" y="92"/>
                  </a:lnTo>
                  <a:lnTo>
                    <a:pt x="50" y="90"/>
                  </a:lnTo>
                  <a:lnTo>
                    <a:pt x="56" y="87"/>
                  </a:lnTo>
                  <a:lnTo>
                    <a:pt x="61" y="83"/>
                  </a:lnTo>
                  <a:close/>
                  <a:moveTo>
                    <a:pt x="56" y="27"/>
                  </a:moveTo>
                  <a:lnTo>
                    <a:pt x="62" y="38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3" y="57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59" y="67"/>
                  </a:lnTo>
                  <a:lnTo>
                    <a:pt x="56" y="71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3" y="72"/>
                  </a:lnTo>
                  <a:lnTo>
                    <a:pt x="51" y="74"/>
                  </a:lnTo>
                  <a:lnTo>
                    <a:pt x="47" y="77"/>
                  </a:lnTo>
                  <a:lnTo>
                    <a:pt x="41" y="78"/>
                  </a:lnTo>
                  <a:lnTo>
                    <a:pt x="38" y="78"/>
                  </a:lnTo>
                  <a:lnTo>
                    <a:pt x="36" y="79"/>
                  </a:lnTo>
                  <a:lnTo>
                    <a:pt x="23" y="77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6" y="61"/>
                  </a:lnTo>
                  <a:lnTo>
                    <a:pt x="4" y="54"/>
                  </a:lnTo>
                  <a:lnTo>
                    <a:pt x="4" y="47"/>
                  </a:lnTo>
                  <a:lnTo>
                    <a:pt x="4" y="39"/>
                  </a:lnTo>
                  <a:lnTo>
                    <a:pt x="6" y="33"/>
                  </a:lnTo>
                  <a:lnTo>
                    <a:pt x="9" y="28"/>
                  </a:lnTo>
                  <a:lnTo>
                    <a:pt x="14" y="25"/>
                  </a:lnTo>
                  <a:lnTo>
                    <a:pt x="39" y="17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86" name="任意多边形 169227"/>
            <p:cNvSpPr>
              <a:spLocks noChangeArrowheads="1"/>
            </p:cNvSpPr>
            <p:nvPr/>
          </p:nvSpPr>
          <p:spPr bwMode="auto">
            <a:xfrm rot="5400000">
              <a:off x="4696" y="1415"/>
              <a:ext cx="212" cy="48"/>
            </a:xfrm>
            <a:custGeom>
              <a:avLst/>
              <a:gdLst>
                <a:gd name="T0" fmla="*/ 96 w 111"/>
                <a:gd name="T1" fmla="*/ 41 h 68"/>
                <a:gd name="T2" fmla="*/ 100 w 111"/>
                <a:gd name="T3" fmla="*/ 42 h 68"/>
                <a:gd name="T4" fmla="*/ 103 w 111"/>
                <a:gd name="T5" fmla="*/ 45 h 68"/>
                <a:gd name="T6" fmla="*/ 106 w 111"/>
                <a:gd name="T7" fmla="*/ 59 h 68"/>
                <a:gd name="T8" fmla="*/ 106 w 111"/>
                <a:gd name="T9" fmla="*/ 68 h 68"/>
                <a:gd name="T10" fmla="*/ 109 w 111"/>
                <a:gd name="T11" fmla="*/ 68 h 68"/>
                <a:gd name="T12" fmla="*/ 111 w 111"/>
                <a:gd name="T13" fmla="*/ 0 h 68"/>
                <a:gd name="T14" fmla="*/ 107 w 111"/>
                <a:gd name="T15" fmla="*/ 0 h 68"/>
                <a:gd name="T16" fmla="*/ 107 w 111"/>
                <a:gd name="T17" fmla="*/ 10 h 68"/>
                <a:gd name="T18" fmla="*/ 103 w 111"/>
                <a:gd name="T19" fmla="*/ 22 h 68"/>
                <a:gd name="T20" fmla="*/ 101 w 111"/>
                <a:gd name="T21" fmla="*/ 23 h 68"/>
                <a:gd name="T22" fmla="*/ 100 w 111"/>
                <a:gd name="T23" fmla="*/ 25 h 68"/>
                <a:gd name="T24" fmla="*/ 96 w 111"/>
                <a:gd name="T25" fmla="*/ 26 h 68"/>
                <a:gd name="T26" fmla="*/ 0 w 111"/>
                <a:gd name="T27" fmla="*/ 17 h 68"/>
                <a:gd name="T28" fmla="*/ 0 w 111"/>
                <a:gd name="T29" fmla="*/ 20 h 68"/>
                <a:gd name="T30" fmla="*/ 8 w 111"/>
                <a:gd name="T31" fmla="*/ 32 h 68"/>
                <a:gd name="T32" fmla="*/ 9 w 111"/>
                <a:gd name="T33" fmla="*/ 50 h 68"/>
                <a:gd name="T34" fmla="*/ 9 w 111"/>
                <a:gd name="T35" fmla="*/ 59 h 68"/>
                <a:gd name="T36" fmla="*/ 13 w 111"/>
                <a:gd name="T37" fmla="*/ 59 h 68"/>
                <a:gd name="T38" fmla="*/ 14 w 111"/>
                <a:gd name="T39" fmla="*/ 42 h 68"/>
                <a:gd name="T40" fmla="*/ 15 w 111"/>
                <a:gd name="T41" fmla="*/ 35 h 68"/>
                <a:gd name="T42" fmla="*/ 21 w 111"/>
                <a:gd name="T43" fmla="*/ 34 h 68"/>
                <a:gd name="T44" fmla="*/ 96 w 111"/>
                <a:gd name="T45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" h="68">
                  <a:moveTo>
                    <a:pt x="96" y="41"/>
                  </a:moveTo>
                  <a:lnTo>
                    <a:pt x="100" y="42"/>
                  </a:lnTo>
                  <a:lnTo>
                    <a:pt x="103" y="45"/>
                  </a:lnTo>
                  <a:lnTo>
                    <a:pt x="106" y="59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7" y="10"/>
                  </a:lnTo>
                  <a:lnTo>
                    <a:pt x="103" y="22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96" y="2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8" y="32"/>
                  </a:lnTo>
                  <a:lnTo>
                    <a:pt x="9" y="50"/>
                  </a:lnTo>
                  <a:lnTo>
                    <a:pt x="9" y="59"/>
                  </a:lnTo>
                  <a:lnTo>
                    <a:pt x="13" y="59"/>
                  </a:lnTo>
                  <a:lnTo>
                    <a:pt x="14" y="42"/>
                  </a:lnTo>
                  <a:lnTo>
                    <a:pt x="15" y="35"/>
                  </a:lnTo>
                  <a:lnTo>
                    <a:pt x="21" y="34"/>
                  </a:lnTo>
                  <a:lnTo>
                    <a:pt x="96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87" name="任意多边形 169228"/>
            <p:cNvSpPr>
              <a:spLocks noChangeArrowheads="1"/>
            </p:cNvSpPr>
            <p:nvPr/>
          </p:nvSpPr>
          <p:spPr bwMode="auto">
            <a:xfrm rot="5400000">
              <a:off x="5186" y="1396"/>
              <a:ext cx="214" cy="62"/>
            </a:xfrm>
            <a:custGeom>
              <a:avLst/>
              <a:gdLst>
                <a:gd name="T0" fmla="*/ 110 w 111"/>
                <a:gd name="T1" fmla="*/ 5 h 91"/>
                <a:gd name="T2" fmla="*/ 83 w 111"/>
                <a:gd name="T3" fmla="*/ 0 h 91"/>
                <a:gd name="T4" fmla="*/ 83 w 111"/>
                <a:gd name="T5" fmla="*/ 5 h 91"/>
                <a:gd name="T6" fmla="*/ 96 w 111"/>
                <a:gd name="T7" fmla="*/ 12 h 91"/>
                <a:gd name="T8" fmla="*/ 101 w 111"/>
                <a:gd name="T9" fmla="*/ 25 h 91"/>
                <a:gd name="T10" fmla="*/ 101 w 111"/>
                <a:gd name="T11" fmla="*/ 81 h 91"/>
                <a:gd name="T12" fmla="*/ 57 w 111"/>
                <a:gd name="T13" fmla="*/ 22 h 91"/>
                <a:gd name="T14" fmla="*/ 42 w 111"/>
                <a:gd name="T15" fmla="*/ 7 h 91"/>
                <a:gd name="T16" fmla="*/ 28 w 111"/>
                <a:gd name="T17" fmla="*/ 3 h 91"/>
                <a:gd name="T18" fmla="*/ 8 w 111"/>
                <a:gd name="T19" fmla="*/ 13 h 91"/>
                <a:gd name="T20" fmla="*/ 4 w 111"/>
                <a:gd name="T21" fmla="*/ 18 h 91"/>
                <a:gd name="T22" fmla="*/ 2 w 111"/>
                <a:gd name="T23" fmla="*/ 26 h 91"/>
                <a:gd name="T24" fmla="*/ 0 w 111"/>
                <a:gd name="T25" fmla="*/ 35 h 91"/>
                <a:gd name="T26" fmla="*/ 0 w 111"/>
                <a:gd name="T27" fmla="*/ 46 h 91"/>
                <a:gd name="T28" fmla="*/ 2 w 111"/>
                <a:gd name="T29" fmla="*/ 60 h 91"/>
                <a:gd name="T30" fmla="*/ 8 w 111"/>
                <a:gd name="T31" fmla="*/ 75 h 91"/>
                <a:gd name="T32" fmla="*/ 11 w 111"/>
                <a:gd name="T33" fmla="*/ 80 h 91"/>
                <a:gd name="T34" fmla="*/ 16 w 111"/>
                <a:gd name="T35" fmla="*/ 84 h 91"/>
                <a:gd name="T36" fmla="*/ 21 w 111"/>
                <a:gd name="T37" fmla="*/ 87 h 91"/>
                <a:gd name="T38" fmla="*/ 29 w 111"/>
                <a:gd name="T39" fmla="*/ 88 h 91"/>
                <a:gd name="T40" fmla="*/ 36 w 111"/>
                <a:gd name="T41" fmla="*/ 86 h 91"/>
                <a:gd name="T42" fmla="*/ 36 w 111"/>
                <a:gd name="T43" fmla="*/ 83 h 91"/>
                <a:gd name="T44" fmla="*/ 37 w 111"/>
                <a:gd name="T45" fmla="*/ 81 h 91"/>
                <a:gd name="T46" fmla="*/ 37 w 111"/>
                <a:gd name="T47" fmla="*/ 78 h 91"/>
                <a:gd name="T48" fmla="*/ 38 w 111"/>
                <a:gd name="T49" fmla="*/ 76 h 91"/>
                <a:gd name="T50" fmla="*/ 37 w 111"/>
                <a:gd name="T51" fmla="*/ 69 h 91"/>
                <a:gd name="T52" fmla="*/ 32 w 111"/>
                <a:gd name="T53" fmla="*/ 68 h 91"/>
                <a:gd name="T54" fmla="*/ 27 w 111"/>
                <a:gd name="T55" fmla="*/ 70 h 91"/>
                <a:gd name="T56" fmla="*/ 23 w 111"/>
                <a:gd name="T57" fmla="*/ 73 h 91"/>
                <a:gd name="T58" fmla="*/ 20 w 111"/>
                <a:gd name="T59" fmla="*/ 74 h 91"/>
                <a:gd name="T60" fmla="*/ 13 w 111"/>
                <a:gd name="T61" fmla="*/ 72 h 91"/>
                <a:gd name="T62" fmla="*/ 9 w 111"/>
                <a:gd name="T63" fmla="*/ 65 h 91"/>
                <a:gd name="T64" fmla="*/ 5 w 111"/>
                <a:gd name="T65" fmla="*/ 47 h 91"/>
                <a:gd name="T66" fmla="*/ 11 w 111"/>
                <a:gd name="T67" fmla="*/ 25 h 91"/>
                <a:gd name="T68" fmla="*/ 13 w 111"/>
                <a:gd name="T69" fmla="*/ 21 h 91"/>
                <a:gd name="T70" fmla="*/ 17 w 111"/>
                <a:gd name="T71" fmla="*/ 19 h 91"/>
                <a:gd name="T72" fmla="*/ 29 w 111"/>
                <a:gd name="T73" fmla="*/ 18 h 91"/>
                <a:gd name="T74" fmla="*/ 47 w 111"/>
                <a:gd name="T75" fmla="*/ 24 h 91"/>
                <a:gd name="T76" fmla="*/ 103 w 111"/>
                <a:gd name="T77" fmla="*/ 91 h 91"/>
                <a:gd name="T78" fmla="*/ 111 w 111"/>
                <a:gd name="T79" fmla="*/ 91 h 91"/>
                <a:gd name="T80" fmla="*/ 110 w 111"/>
                <a:gd name="T81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1" h="91">
                  <a:moveTo>
                    <a:pt x="110" y="5"/>
                  </a:moveTo>
                  <a:lnTo>
                    <a:pt x="83" y="0"/>
                  </a:lnTo>
                  <a:lnTo>
                    <a:pt x="83" y="5"/>
                  </a:lnTo>
                  <a:lnTo>
                    <a:pt x="96" y="12"/>
                  </a:lnTo>
                  <a:lnTo>
                    <a:pt x="101" y="25"/>
                  </a:lnTo>
                  <a:lnTo>
                    <a:pt x="101" y="81"/>
                  </a:lnTo>
                  <a:lnTo>
                    <a:pt x="57" y="22"/>
                  </a:lnTo>
                  <a:lnTo>
                    <a:pt x="42" y="7"/>
                  </a:lnTo>
                  <a:lnTo>
                    <a:pt x="28" y="3"/>
                  </a:lnTo>
                  <a:lnTo>
                    <a:pt x="8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2" y="60"/>
                  </a:lnTo>
                  <a:lnTo>
                    <a:pt x="8" y="75"/>
                  </a:lnTo>
                  <a:lnTo>
                    <a:pt x="11" y="80"/>
                  </a:lnTo>
                  <a:lnTo>
                    <a:pt x="16" y="84"/>
                  </a:lnTo>
                  <a:lnTo>
                    <a:pt x="21" y="87"/>
                  </a:lnTo>
                  <a:lnTo>
                    <a:pt x="29" y="88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8" y="76"/>
                  </a:lnTo>
                  <a:lnTo>
                    <a:pt x="37" y="69"/>
                  </a:lnTo>
                  <a:lnTo>
                    <a:pt x="32" y="68"/>
                  </a:lnTo>
                  <a:lnTo>
                    <a:pt x="27" y="70"/>
                  </a:lnTo>
                  <a:lnTo>
                    <a:pt x="23" y="73"/>
                  </a:lnTo>
                  <a:lnTo>
                    <a:pt x="20" y="74"/>
                  </a:lnTo>
                  <a:lnTo>
                    <a:pt x="13" y="72"/>
                  </a:lnTo>
                  <a:lnTo>
                    <a:pt x="9" y="65"/>
                  </a:lnTo>
                  <a:lnTo>
                    <a:pt x="5" y="47"/>
                  </a:lnTo>
                  <a:lnTo>
                    <a:pt x="11" y="25"/>
                  </a:lnTo>
                  <a:lnTo>
                    <a:pt x="13" y="21"/>
                  </a:lnTo>
                  <a:lnTo>
                    <a:pt x="17" y="19"/>
                  </a:lnTo>
                  <a:lnTo>
                    <a:pt x="29" y="18"/>
                  </a:lnTo>
                  <a:lnTo>
                    <a:pt x="47" y="24"/>
                  </a:lnTo>
                  <a:lnTo>
                    <a:pt x="103" y="91"/>
                  </a:lnTo>
                  <a:lnTo>
                    <a:pt x="111" y="91"/>
                  </a:lnTo>
                  <a:lnTo>
                    <a:pt x="1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88" name="直接连接符 169229"/>
            <p:cNvSpPr>
              <a:spLocks noChangeShapeType="1"/>
            </p:cNvSpPr>
            <p:nvPr/>
          </p:nvSpPr>
          <p:spPr bwMode="auto">
            <a:xfrm rot="5400000" flipV="1">
              <a:off x="973" y="1207"/>
              <a:ext cx="0" cy="179"/>
            </a:xfrm>
            <a:prstGeom prst="line">
              <a:avLst/>
            </a:prstGeom>
            <a:noFill/>
            <a:ln w="52451">
              <a:solidFill>
                <a:srgbClr val="C0C0C0"/>
              </a:solidFill>
              <a:round/>
              <a:tailEnd type="diamond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89" name="直接连接符 169230"/>
            <p:cNvSpPr>
              <a:spLocks noChangeShapeType="1"/>
            </p:cNvSpPr>
            <p:nvPr/>
          </p:nvSpPr>
          <p:spPr bwMode="auto">
            <a:xfrm rot="5400000" flipV="1">
              <a:off x="3332" y="-1269"/>
              <a:ext cx="0" cy="4318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90" name="直接连接符 169231"/>
            <p:cNvSpPr>
              <a:spLocks noChangeShapeType="1"/>
            </p:cNvSpPr>
            <p:nvPr/>
          </p:nvSpPr>
          <p:spPr bwMode="auto">
            <a:xfrm rot="5400000" flipV="1">
              <a:off x="3331" y="-507"/>
              <a:ext cx="0" cy="4197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791" name="组合 169232"/>
            <p:cNvGrpSpPr/>
            <p:nvPr/>
          </p:nvGrpSpPr>
          <p:grpSpPr bwMode="auto">
            <a:xfrm rot="5400000">
              <a:off x="2988" y="-1068"/>
              <a:ext cx="702" cy="4618"/>
              <a:chOff x="2336" y="391"/>
              <a:chExt cx="272" cy="3493"/>
            </a:xfrm>
          </p:grpSpPr>
          <p:sp>
            <p:nvSpPr>
              <p:cNvPr id="22792" name="任意多边形 169233"/>
              <p:cNvSpPr>
                <a:spLocks noChangeArrowheads="1"/>
              </p:cNvSpPr>
              <p:nvPr/>
            </p:nvSpPr>
            <p:spPr bwMode="auto">
              <a:xfrm>
                <a:off x="2336" y="391"/>
                <a:ext cx="272" cy="181"/>
              </a:xfrm>
              <a:custGeom>
                <a:avLst/>
                <a:gdLst>
                  <a:gd name="T0" fmla="*/ 0 w 272"/>
                  <a:gd name="T1" fmla="*/ 99 h 144"/>
                  <a:gd name="T2" fmla="*/ 90 w 272"/>
                  <a:gd name="T3" fmla="*/ 8 h 144"/>
                  <a:gd name="T4" fmla="*/ 226 w 272"/>
                  <a:gd name="T5" fmla="*/ 53 h 144"/>
                  <a:gd name="T6" fmla="*/ 272 w 272"/>
                  <a:gd name="T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2" h="144">
                    <a:moveTo>
                      <a:pt x="0" y="99"/>
                    </a:moveTo>
                    <a:cubicBezTo>
                      <a:pt x="26" y="57"/>
                      <a:pt x="52" y="16"/>
                      <a:pt x="90" y="8"/>
                    </a:cubicBezTo>
                    <a:cubicBezTo>
                      <a:pt x="128" y="0"/>
                      <a:pt x="196" y="30"/>
                      <a:pt x="226" y="53"/>
                    </a:cubicBezTo>
                    <a:cubicBezTo>
                      <a:pt x="256" y="76"/>
                      <a:pt x="264" y="129"/>
                      <a:pt x="272" y="144"/>
                    </a:cubicBezTo>
                  </a:path>
                </a:pathLst>
              </a:cu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93" name="任意多边形 169234"/>
              <p:cNvSpPr>
                <a:spLocks noChangeArrowheads="1"/>
              </p:cNvSpPr>
              <p:nvPr/>
            </p:nvSpPr>
            <p:spPr bwMode="auto">
              <a:xfrm>
                <a:off x="2562" y="3748"/>
                <a:ext cx="46" cy="136"/>
              </a:xfrm>
              <a:custGeom>
                <a:avLst/>
                <a:gdLst>
                  <a:gd name="T0" fmla="*/ 91 w 91"/>
                  <a:gd name="T1" fmla="*/ 0 h 136"/>
                  <a:gd name="T2" fmla="*/ 45 w 91"/>
                  <a:gd name="T3" fmla="*/ 90 h 136"/>
                  <a:gd name="T4" fmla="*/ 0 w 91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36">
                    <a:moveTo>
                      <a:pt x="91" y="0"/>
                    </a:moveTo>
                    <a:cubicBezTo>
                      <a:pt x="75" y="33"/>
                      <a:pt x="60" y="67"/>
                      <a:pt x="45" y="90"/>
                    </a:cubicBezTo>
                    <a:cubicBezTo>
                      <a:pt x="30" y="113"/>
                      <a:pt x="7" y="128"/>
                      <a:pt x="0" y="136"/>
                    </a:cubicBezTo>
                  </a:path>
                </a:pathLst>
              </a:cu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94" name="直接连接符 169235"/>
              <p:cNvSpPr>
                <a:spLocks noChangeShapeType="1"/>
              </p:cNvSpPr>
              <p:nvPr/>
            </p:nvSpPr>
            <p:spPr bwMode="auto">
              <a:xfrm>
                <a:off x="2608" y="3702"/>
                <a:ext cx="0" cy="9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5" name="直接连接符 169236"/>
              <p:cNvSpPr>
                <a:spLocks noChangeShapeType="1"/>
              </p:cNvSpPr>
              <p:nvPr/>
            </p:nvSpPr>
            <p:spPr bwMode="auto">
              <a:xfrm flipH="1">
                <a:off x="2517" y="3884"/>
                <a:ext cx="45" cy="0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6" name="直接连接符 169237"/>
              <p:cNvSpPr>
                <a:spLocks noChangeShapeType="1"/>
              </p:cNvSpPr>
              <p:nvPr/>
            </p:nvSpPr>
            <p:spPr bwMode="auto">
              <a:xfrm>
                <a:off x="2336" y="3748"/>
                <a:ext cx="45" cy="136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797" name="直接连接符 169239"/>
            <p:cNvSpPr>
              <a:spLocks noChangeShapeType="1"/>
            </p:cNvSpPr>
            <p:nvPr/>
          </p:nvSpPr>
          <p:spPr bwMode="auto">
            <a:xfrm>
              <a:off x="930" y="1026"/>
              <a:ext cx="136" cy="18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98" name="直接连接符 169240"/>
            <p:cNvSpPr>
              <a:spLocks noChangeShapeType="1"/>
            </p:cNvSpPr>
            <p:nvPr/>
          </p:nvSpPr>
          <p:spPr bwMode="auto">
            <a:xfrm flipV="1">
              <a:off x="884" y="1298"/>
              <a:ext cx="136" cy="1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99" name="直接连接符 169242"/>
            <p:cNvSpPr>
              <a:spLocks noChangeShapeType="1"/>
            </p:cNvSpPr>
            <p:nvPr/>
          </p:nvSpPr>
          <p:spPr bwMode="auto">
            <a:xfrm>
              <a:off x="1338" y="1253"/>
              <a:ext cx="1134" cy="0"/>
            </a:xfrm>
            <a:prstGeom prst="line">
              <a:avLst/>
            </a:prstGeom>
            <a:noFill/>
            <a:ln w="6350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00" name="直接连接符 169244"/>
            <p:cNvSpPr>
              <a:spLocks noChangeShapeType="1"/>
            </p:cNvSpPr>
            <p:nvPr/>
          </p:nvSpPr>
          <p:spPr bwMode="auto">
            <a:xfrm rot="5400000" flipV="1">
              <a:off x="973" y="1116"/>
              <a:ext cx="0" cy="179"/>
            </a:xfrm>
            <a:prstGeom prst="line">
              <a:avLst/>
            </a:prstGeom>
            <a:noFill/>
            <a:ln w="52451">
              <a:solidFill>
                <a:srgbClr val="C0C0C0"/>
              </a:solidFill>
              <a:round/>
              <a:tailEnd type="diamond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51555" descr="常见温度计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9" t="70126" r="5846" b="11693"/>
          <a:stretch>
            <a:fillRect/>
          </a:stretch>
        </p:blipFill>
        <p:spPr bwMode="auto">
          <a:xfrm>
            <a:off x="1544531" y="803786"/>
            <a:ext cx="80645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文本框 151556"/>
          <p:cNvSpPr txBox="1">
            <a:spLocks noChangeArrowheads="1"/>
          </p:cNvSpPr>
          <p:nvPr/>
        </p:nvSpPr>
        <p:spPr bwMode="auto">
          <a:xfrm>
            <a:off x="2623005" y="3230639"/>
            <a:ext cx="65516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3300"/>
                </a:solidFill>
                <a:ea typeface="楷体_GB2312" pitchFamily="49" charset="-122"/>
              </a:rPr>
              <a:t>量程</a:t>
            </a:r>
            <a:r>
              <a:rPr lang="zh-CN" altLang="en-US" sz="4400" dirty="0">
                <a:solidFill>
                  <a:srgbClr val="FF3300"/>
                </a:solidFill>
              </a:rPr>
              <a:t>：</a:t>
            </a:r>
            <a:r>
              <a:rPr lang="en-US" altLang="zh-CN" sz="4400" dirty="0">
                <a:solidFill>
                  <a:srgbClr val="FF3300"/>
                </a:solidFill>
              </a:rPr>
              <a:t>-25 </a:t>
            </a:r>
            <a:r>
              <a:rPr lang="en-US" altLang="zh-CN" sz="4400" dirty="0">
                <a:solidFill>
                  <a:srgbClr val="FE1604"/>
                </a:solidFill>
              </a:rPr>
              <a:t>℃</a:t>
            </a:r>
            <a:r>
              <a:rPr lang="en-US" altLang="zh-CN" sz="4400" dirty="0"/>
              <a:t> </a:t>
            </a:r>
            <a:r>
              <a:rPr lang="zh-CN" altLang="en-US" sz="4400" dirty="0" smtClean="0">
                <a:solidFill>
                  <a:srgbClr val="FE1604"/>
                </a:solidFill>
                <a:latin typeface="宋体" panose="02010600030101010101" pitchFamily="2" charset="-122"/>
              </a:rPr>
              <a:t>～</a:t>
            </a:r>
            <a:r>
              <a:rPr lang="en-US" altLang="zh-CN" sz="4400" dirty="0" smtClean="0">
                <a:solidFill>
                  <a:srgbClr val="FF3300"/>
                </a:solidFill>
              </a:rPr>
              <a:t>50</a:t>
            </a:r>
            <a:r>
              <a:rPr lang="en-US" altLang="zh-CN" sz="4400" dirty="0">
                <a:solidFill>
                  <a:srgbClr val="FE1604"/>
                </a:solidFill>
              </a:rPr>
              <a:t>℃  </a:t>
            </a:r>
          </a:p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E1604"/>
                </a:solidFill>
                <a:ea typeface="楷体_GB2312" pitchFamily="49" charset="-122"/>
              </a:rPr>
              <a:t>分度值</a:t>
            </a:r>
            <a:r>
              <a:rPr lang="zh-CN" altLang="en-US" sz="4400" dirty="0">
                <a:solidFill>
                  <a:srgbClr val="FE1604"/>
                </a:solidFill>
              </a:rPr>
              <a:t>：</a:t>
            </a:r>
            <a:r>
              <a:rPr lang="en-US" altLang="zh-CN" sz="4400" dirty="0">
                <a:solidFill>
                  <a:srgbClr val="FE1604"/>
                </a:solidFill>
              </a:rPr>
              <a:t>1 </a:t>
            </a:r>
            <a:r>
              <a:rPr lang="en-US" altLang="zh-CN" sz="4400" dirty="0" smtClean="0">
                <a:solidFill>
                  <a:srgbClr val="FE1604"/>
                </a:solidFill>
              </a:rPr>
              <a:t>℃</a:t>
            </a:r>
          </a:p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E1604"/>
                </a:solidFill>
              </a:rPr>
              <a:t>示</a:t>
            </a:r>
            <a:r>
              <a:rPr lang="zh-CN" altLang="en-US" sz="4400" dirty="0" smtClean="0">
                <a:solidFill>
                  <a:srgbClr val="FE1604"/>
                </a:solidFill>
              </a:rPr>
              <a:t>数：</a:t>
            </a:r>
            <a:r>
              <a:rPr lang="en-US" altLang="zh-CN" sz="4400" dirty="0" smtClean="0">
                <a:solidFill>
                  <a:srgbClr val="FE1604"/>
                </a:solidFill>
              </a:rPr>
              <a:t>6</a:t>
            </a:r>
            <a:r>
              <a:rPr lang="en-US" altLang="zh-CN" sz="4400" dirty="0">
                <a:solidFill>
                  <a:srgbClr val="FE1604"/>
                </a:solidFill>
              </a:rPr>
              <a:t> 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375" y="3223307"/>
            <a:ext cx="64357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>
            <a:hlinkClick r:id="rId3" action="ppaction://hlinksldjump"/>
          </p:cNvPr>
          <p:cNvSpPr/>
          <p:nvPr/>
        </p:nvSpPr>
        <p:spPr>
          <a:xfrm>
            <a:off x="965358" y="549957"/>
            <a:ext cx="6192837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（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2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）测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量温度时：三要点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65358" y="1579163"/>
            <a:ext cx="8370886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温度计的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玻璃泡</a:t>
            </a:r>
            <a:r>
              <a:rPr lang="zh-CN" altLang="en-US" sz="2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应该全部浸入被测的液体中，不要碰到容器底或容器壁。</a:t>
            </a:r>
          </a:p>
        </p:txBody>
      </p:sp>
      <p:grpSp>
        <p:nvGrpSpPr>
          <p:cNvPr id="17414" name="Group 12"/>
          <p:cNvGrpSpPr/>
          <p:nvPr/>
        </p:nvGrpSpPr>
        <p:grpSpPr bwMode="auto">
          <a:xfrm>
            <a:off x="4489224" y="5383894"/>
            <a:ext cx="368300" cy="469900"/>
            <a:chOff x="0" y="0"/>
            <a:chExt cx="192" cy="192"/>
          </a:xfrm>
        </p:grpSpPr>
        <p:sp>
          <p:nvSpPr>
            <p:cNvPr id="3" name="Line 13"/>
            <p:cNvSpPr>
              <a:spLocks noChangeShapeType="1"/>
            </p:cNvSpPr>
            <p:nvPr/>
          </p:nvSpPr>
          <p:spPr bwMode="auto">
            <a:xfrm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7415" name="Line 14"/>
            <p:cNvSpPr>
              <a:spLocks noChangeShapeType="1"/>
            </p:cNvSpPr>
            <p:nvPr/>
          </p:nvSpPr>
          <p:spPr bwMode="auto">
            <a:xfrm rot="5400000"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7368950" y="4734608"/>
            <a:ext cx="12906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0">
                <a:solidFill>
                  <a:srgbClr val="FF0000"/>
                </a:solidFill>
                <a:sym typeface="Wingdings 2" panose="05020102010507070707" pitchFamily="18" charset="2"/>
              </a:rPr>
              <a:t>√</a:t>
            </a:r>
            <a:endParaRPr lang="zh-CN" altLang="en-US" sz="8000" u="sng">
              <a:solidFill>
                <a:srgbClr val="FF0000"/>
              </a:solidFill>
              <a:sym typeface="Wingdings 2" panose="05020102010507070707" pitchFamily="18" charset="2"/>
            </a:endParaRPr>
          </a:p>
        </p:txBody>
      </p:sp>
      <p:grpSp>
        <p:nvGrpSpPr>
          <p:cNvPr id="17418" name="Group 19"/>
          <p:cNvGrpSpPr/>
          <p:nvPr/>
        </p:nvGrpSpPr>
        <p:grpSpPr bwMode="auto">
          <a:xfrm>
            <a:off x="2977924" y="5383894"/>
            <a:ext cx="368300" cy="469900"/>
            <a:chOff x="0" y="0"/>
            <a:chExt cx="192" cy="192"/>
          </a:xfrm>
        </p:grpSpPr>
        <p:sp>
          <p:nvSpPr>
            <p:cNvPr id="4" name="Line 20"/>
            <p:cNvSpPr>
              <a:spLocks noChangeShapeType="1"/>
            </p:cNvSpPr>
            <p:nvPr/>
          </p:nvSpPr>
          <p:spPr bwMode="auto">
            <a:xfrm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7419" name="Line 21"/>
            <p:cNvSpPr>
              <a:spLocks noChangeShapeType="1"/>
            </p:cNvSpPr>
            <p:nvPr/>
          </p:nvSpPr>
          <p:spPr bwMode="auto">
            <a:xfrm rot="5400000"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17421" name="Group 22"/>
          <p:cNvGrpSpPr/>
          <p:nvPr/>
        </p:nvGrpSpPr>
        <p:grpSpPr bwMode="auto">
          <a:xfrm>
            <a:off x="6218011" y="5383894"/>
            <a:ext cx="368300" cy="469900"/>
            <a:chOff x="0" y="0"/>
            <a:chExt cx="192" cy="192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7422" name="Line 24"/>
            <p:cNvSpPr>
              <a:spLocks noChangeShapeType="1"/>
            </p:cNvSpPr>
            <p:nvPr/>
          </p:nvSpPr>
          <p:spPr bwMode="auto">
            <a:xfrm rot="5400000"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7424" name="椭圆 15"/>
          <p:cNvSpPr>
            <a:spLocks noChangeArrowheads="1"/>
          </p:cNvSpPr>
          <p:nvPr/>
        </p:nvSpPr>
        <p:spPr bwMode="auto">
          <a:xfrm>
            <a:off x="2257200" y="5599794"/>
            <a:ext cx="720725" cy="431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25" name="椭圆 16"/>
          <p:cNvSpPr>
            <a:spLocks noChangeArrowheads="1"/>
          </p:cNvSpPr>
          <p:nvPr/>
        </p:nvSpPr>
        <p:spPr bwMode="auto">
          <a:xfrm>
            <a:off x="4057425" y="5023533"/>
            <a:ext cx="503237" cy="71913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7426" name="椭圆 18"/>
          <p:cNvSpPr>
            <a:spLocks noChangeArrowheads="1"/>
          </p:cNvSpPr>
          <p:nvPr/>
        </p:nvSpPr>
        <p:spPr bwMode="auto">
          <a:xfrm>
            <a:off x="5425850" y="4950508"/>
            <a:ext cx="719137" cy="4333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4" grpId="0" animBg="1"/>
      <p:bldP spid="17425" grpId="0" animBg="1"/>
      <p:bldP spid="174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3"/>
          <p:cNvSpPr txBox="1">
            <a:spLocks noChangeArrowheads="1"/>
          </p:cNvSpPr>
          <p:nvPr/>
        </p:nvSpPr>
        <p:spPr bwMode="auto">
          <a:xfrm>
            <a:off x="556871" y="1498450"/>
            <a:ext cx="84198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zh-CN" altLang="en-US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）读数时温度计的玻璃泡要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继续留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在被测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液体中</a:t>
            </a:r>
            <a:r>
              <a:rPr lang="zh-CN" altLang="en-US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，视线要与温度计中液柱的液面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相平</a:t>
            </a:r>
            <a:r>
              <a:rPr lang="zh-CN" altLang="en-US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9459" name="Picture 17" descr="05t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" t="3459" r="12044" b="8627"/>
          <a:stretch>
            <a:fillRect/>
          </a:stretch>
        </p:blipFill>
        <p:spPr bwMode="auto">
          <a:xfrm>
            <a:off x="6062942" y="2754048"/>
            <a:ext cx="264636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9"/>
          <p:cNvGrpSpPr/>
          <p:nvPr/>
        </p:nvGrpSpPr>
        <p:grpSpPr bwMode="auto">
          <a:xfrm>
            <a:off x="8793442" y="2906447"/>
            <a:ext cx="368300" cy="469900"/>
            <a:chOff x="0" y="0"/>
            <a:chExt cx="192" cy="192"/>
          </a:xfrm>
        </p:grpSpPr>
        <p:sp>
          <p:nvSpPr>
            <p:cNvPr id="2" name="Line 20"/>
            <p:cNvSpPr>
              <a:spLocks noChangeShapeType="1"/>
            </p:cNvSpPr>
            <p:nvPr/>
          </p:nvSpPr>
          <p:spPr bwMode="auto">
            <a:xfrm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9461" name="Line 21"/>
            <p:cNvSpPr>
              <a:spLocks noChangeShapeType="1"/>
            </p:cNvSpPr>
            <p:nvPr/>
          </p:nvSpPr>
          <p:spPr bwMode="auto">
            <a:xfrm rot="5400000"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9463" name="Rectangle 22"/>
          <p:cNvSpPr>
            <a:spLocks noChangeArrowheads="1"/>
          </p:cNvSpPr>
          <p:nvPr/>
        </p:nvSpPr>
        <p:spPr bwMode="auto">
          <a:xfrm>
            <a:off x="8633104" y="3846248"/>
            <a:ext cx="12906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0">
                <a:solidFill>
                  <a:srgbClr val="FF0000"/>
                </a:solidFill>
                <a:sym typeface="Wingdings 2" panose="05020102010507070707" pitchFamily="18" charset="2"/>
              </a:rPr>
              <a:t>√</a:t>
            </a:r>
            <a:endParaRPr lang="zh-CN" altLang="en-US" sz="8000" u="sng">
              <a:solidFill>
                <a:srgbClr val="FF0000"/>
              </a:solidFill>
              <a:sym typeface="Wingdings 2" panose="05020102010507070707" pitchFamily="18" charset="2"/>
            </a:endParaRPr>
          </a:p>
        </p:txBody>
      </p:sp>
      <p:grpSp>
        <p:nvGrpSpPr>
          <p:cNvPr id="19464" name="Group 23"/>
          <p:cNvGrpSpPr/>
          <p:nvPr/>
        </p:nvGrpSpPr>
        <p:grpSpPr bwMode="auto">
          <a:xfrm>
            <a:off x="8793442" y="5570272"/>
            <a:ext cx="368300" cy="469900"/>
            <a:chOff x="0" y="0"/>
            <a:chExt cx="192" cy="192"/>
          </a:xfrm>
        </p:grpSpPr>
        <p:sp>
          <p:nvSpPr>
            <p:cNvPr id="3" name="Line 24"/>
            <p:cNvSpPr>
              <a:spLocks noChangeShapeType="1"/>
            </p:cNvSpPr>
            <p:nvPr/>
          </p:nvSpPr>
          <p:spPr bwMode="auto">
            <a:xfrm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9465" name="Line 25"/>
            <p:cNvSpPr>
              <a:spLocks noChangeShapeType="1"/>
            </p:cNvSpPr>
            <p:nvPr/>
          </p:nvSpPr>
          <p:spPr bwMode="auto">
            <a:xfrm rot="5400000"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pic>
        <p:nvPicPr>
          <p:cNvPr id="19467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530" y="2682611"/>
            <a:ext cx="21812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054" y="2996935"/>
            <a:ext cx="19240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10"/>
          <p:cNvSpPr>
            <a:spLocks noChangeArrowheads="1"/>
          </p:cNvSpPr>
          <p:nvPr/>
        </p:nvSpPr>
        <p:spPr bwMode="auto">
          <a:xfrm>
            <a:off x="4711979" y="4446323"/>
            <a:ext cx="12906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0">
                <a:solidFill>
                  <a:srgbClr val="FF0000"/>
                </a:solidFill>
                <a:sym typeface="Wingdings 2" panose="05020102010507070707" pitchFamily="18" charset="2"/>
              </a:rPr>
              <a:t>√</a:t>
            </a:r>
            <a:endParaRPr lang="zh-CN" altLang="en-US" sz="8000" u="sng">
              <a:solidFill>
                <a:srgbClr val="FF0000"/>
              </a:solidFill>
              <a:sym typeface="Wingdings 2" panose="05020102010507070707" pitchFamily="18" charset="2"/>
            </a:endParaRPr>
          </a:p>
        </p:txBody>
      </p:sp>
      <p:grpSp>
        <p:nvGrpSpPr>
          <p:cNvPr id="19470" name="Group 14"/>
          <p:cNvGrpSpPr/>
          <p:nvPr/>
        </p:nvGrpSpPr>
        <p:grpSpPr bwMode="auto">
          <a:xfrm>
            <a:off x="3056217" y="5022585"/>
            <a:ext cx="368300" cy="469900"/>
            <a:chOff x="0" y="0"/>
            <a:chExt cx="192" cy="192"/>
          </a:xfrm>
        </p:grpSpPr>
        <p:sp>
          <p:nvSpPr>
            <p:cNvPr id="4" name="Line 15"/>
            <p:cNvSpPr>
              <a:spLocks noChangeShapeType="1"/>
            </p:cNvSpPr>
            <p:nvPr/>
          </p:nvSpPr>
          <p:spPr bwMode="auto">
            <a:xfrm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9471" name="Line 16"/>
            <p:cNvSpPr>
              <a:spLocks noChangeShapeType="1"/>
            </p:cNvSpPr>
            <p:nvPr/>
          </p:nvSpPr>
          <p:spPr bwMode="auto">
            <a:xfrm rot="5400000">
              <a:off x="0" y="0"/>
              <a:ext cx="192" cy="192"/>
            </a:xfrm>
            <a:prstGeom prst="line">
              <a:avLst/>
            </a:prstGeom>
            <a:noFill/>
            <a:ln w="5715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9474" name="椭圆 17"/>
          <p:cNvSpPr>
            <a:spLocks noChangeArrowheads="1"/>
          </p:cNvSpPr>
          <p:nvPr/>
        </p:nvSpPr>
        <p:spPr bwMode="auto">
          <a:xfrm>
            <a:off x="2005293" y="4949561"/>
            <a:ext cx="935037" cy="5619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04878" y="221656"/>
            <a:ext cx="8656864" cy="111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）温度计的玻璃泡浸入被测液体后要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稍等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一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会儿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待温度计的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示数稳定后</a:t>
            </a:r>
            <a:r>
              <a:rPr lang="zh-CN" altLang="en-US" sz="2800" b="1" dirty="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再读数。</a:t>
            </a:r>
          </a:p>
        </p:txBody>
      </p:sp>
      <p:sp>
        <p:nvSpPr>
          <p:cNvPr id="5" name="矩形 4"/>
          <p:cNvSpPr/>
          <p:nvPr/>
        </p:nvSpPr>
        <p:spPr>
          <a:xfrm>
            <a:off x="9278422" y="290644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偏大</a:t>
            </a:r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9278421" y="55527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偏小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63" grpId="0"/>
      <p:bldP spid="19469" grpId="0"/>
      <p:bldP spid="19474" grpId="0" animBg="1"/>
      <p:bldP spid="27" grpId="0"/>
      <p:bldP spid="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3"/>
          <p:cNvSpPr txBox="1">
            <a:spLocks noChangeArrowheads="1"/>
          </p:cNvSpPr>
          <p:nvPr/>
        </p:nvSpPr>
        <p:spPr bwMode="auto">
          <a:xfrm>
            <a:off x="2927351" y="1269999"/>
            <a:ext cx="5545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宋体" panose="02010600030101010101" pitchFamily="2" charset="-122"/>
                <a:ea typeface="仿宋_GB2312" charset="-122"/>
              </a:rPr>
              <a:t>测量冷水和温水的温度</a:t>
            </a:r>
          </a:p>
        </p:txBody>
      </p:sp>
      <p:graphicFrame>
        <p:nvGraphicFramePr>
          <p:cNvPr id="20483" name="表格 20482"/>
          <p:cNvGraphicFramePr/>
          <p:nvPr/>
        </p:nvGraphicFramePr>
        <p:xfrm>
          <a:off x="2681288" y="2461985"/>
          <a:ext cx="6037263" cy="2160588"/>
        </p:xfrm>
        <a:graphic>
          <a:graphicData uri="http://schemas.openxmlformats.org/drawingml/2006/table">
            <a:tbl>
              <a:tblPr/>
              <a:tblGrid>
                <a:gridCol w="2520950"/>
                <a:gridCol w="1727200"/>
                <a:gridCol w="1789113"/>
              </a:tblGrid>
              <a:tr h="10795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>
                        <a:defRPr sz="20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2000" kern="1200"/>
                      </a:lvl4pPr>
                      <a:lvl5pPr marL="2057400" lvl="4" indent="-228600" algn="l">
                        <a:defRPr sz="2000" kern="1200"/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None/>
                      </a:pPr>
                      <a:endParaRPr sz="2800">
                        <a:solidFill>
                          <a:srgbClr val="0066CC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>
                        <a:defRPr sz="20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2000" kern="1200"/>
                      </a:lvl4pPr>
                      <a:lvl5pPr marL="2057400" lvl="4" indent="-228600" algn="l">
                        <a:defRPr sz="2000" kern="1200"/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0066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冷水</a:t>
                      </a:r>
                      <a:endParaRPr lang="zh-CN" altLang="en-US" sz="4000" b="1">
                        <a:solidFill>
                          <a:srgbClr val="0066CC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>
                        <a:defRPr sz="20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2000" kern="1200"/>
                      </a:lvl4pPr>
                      <a:lvl5pPr marL="2057400" lvl="4" indent="-228600" algn="l">
                        <a:defRPr sz="2000" kern="1200"/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0066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温水</a:t>
                      </a:r>
                      <a:endParaRPr lang="zh-CN" altLang="en-US" sz="4000" b="1">
                        <a:solidFill>
                          <a:srgbClr val="0066CC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>
                        <a:defRPr sz="20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2000" kern="1200"/>
                      </a:lvl4pPr>
                      <a:lvl5pPr marL="2057400" lvl="4" indent="-228600" algn="l">
                        <a:defRPr sz="2000" kern="1200"/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4000" b="1" dirty="0">
                          <a:solidFill>
                            <a:srgbClr val="0066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温度</a:t>
                      </a:r>
                      <a:r>
                        <a:rPr lang="zh-CN" altLang="en-US" sz="4000" b="1" dirty="0">
                          <a:solidFill>
                            <a:srgbClr val="0066CC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r>
                        <a:rPr lang="en-US" altLang="x-none" sz="4000" b="1" dirty="0">
                          <a:solidFill>
                            <a:srgbClr val="0066CC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/ ℃</a:t>
                      </a: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>
                        <a:defRPr sz="20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2000" kern="1200"/>
                      </a:lvl4pPr>
                      <a:lvl5pPr marL="2057400" lvl="4" indent="-228600" algn="l">
                        <a:defRPr sz="2000" kern="1200"/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None/>
                      </a:pPr>
                      <a:endParaRPr sz="4000">
                        <a:solidFill>
                          <a:srgbClr val="0066CC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lvl="1" indent="-285750" algn="l">
                        <a:defRPr sz="20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2000" kern="1200"/>
                      </a:lvl4pPr>
                      <a:lvl5pPr marL="2057400" lvl="4" indent="-228600" algn="l">
                        <a:defRPr sz="2000" kern="1200"/>
                      </a:lvl5pPr>
                    </a:lstStyle>
                    <a:p>
                      <a:pPr marL="0" lvl="0" indent="0" algn="l">
                        <a:spcBef>
                          <a:spcPct val="20000"/>
                        </a:spcBef>
                        <a:buNone/>
                      </a:pPr>
                      <a:endParaRPr sz="4000">
                        <a:solidFill>
                          <a:srgbClr val="0066CC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2"/>
          <p:cNvSpPr txBox="1"/>
          <p:nvPr/>
        </p:nvSpPr>
        <p:spPr bwMode="auto">
          <a:xfrm>
            <a:off x="897993" y="210543"/>
            <a:ext cx="1882501" cy="7696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试一试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7"/>
          <p:cNvSpPr>
            <a:spLocks noChangeArrowheads="1"/>
          </p:cNvSpPr>
          <p:nvPr/>
        </p:nvSpPr>
        <p:spPr bwMode="auto">
          <a:xfrm>
            <a:off x="645438" y="1777207"/>
            <a:ext cx="8513076" cy="145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3600" b="1">
                <a:solidFill>
                  <a:srgbClr val="3000B8"/>
                </a:solidFill>
                <a:latin typeface="宋体" panose="02010600030101010101" pitchFamily="2" charset="-122"/>
                <a:ea typeface="仿宋_GB2312" charset="-122"/>
              </a:rPr>
              <a:t>根据人体温度的变化情况，体温计的刻度范围通常为</a:t>
            </a:r>
            <a:r>
              <a:rPr lang="en-US" altLang="zh-CN" sz="3600" b="1">
                <a:solidFill>
                  <a:srgbClr val="3000B8"/>
                </a:solidFill>
                <a:latin typeface="宋体" panose="02010600030101010101" pitchFamily="2" charset="-122"/>
                <a:ea typeface="仿宋_GB2312" charset="-122"/>
              </a:rPr>
              <a:t>35</a:t>
            </a:r>
            <a:r>
              <a:rPr lang="zh-CN" altLang="en-US" sz="3600" b="1">
                <a:solidFill>
                  <a:srgbClr val="3000B8"/>
                </a:solidFill>
                <a:latin typeface="宋体" panose="02010600030101010101" pitchFamily="2" charset="-122"/>
                <a:ea typeface="仿宋_GB2312" charset="-122"/>
              </a:rPr>
              <a:t>～</a:t>
            </a:r>
            <a:r>
              <a:rPr lang="en-US" altLang="zh-CN" sz="3600" b="1">
                <a:solidFill>
                  <a:srgbClr val="3000B8"/>
                </a:solidFill>
                <a:latin typeface="宋体" panose="02010600030101010101" pitchFamily="2" charset="-122"/>
                <a:ea typeface="仿宋_GB2312" charset="-122"/>
              </a:rPr>
              <a:t>42 ℃</a:t>
            </a:r>
            <a:r>
              <a:rPr lang="zh-CN" altLang="en-US" sz="3600" b="1">
                <a:solidFill>
                  <a:srgbClr val="3000B8"/>
                </a:solidFill>
                <a:latin typeface="宋体" panose="02010600030101010101" pitchFamily="2" charset="-122"/>
                <a:ea typeface="仿宋_GB2312" charset="-122"/>
              </a:rPr>
              <a:t>。 </a:t>
            </a:r>
            <a:endParaRPr lang="zh-CN" altLang="en-US" sz="3600" b="1">
              <a:solidFill>
                <a:srgbClr val="3000B8"/>
              </a:solidFill>
              <a:ea typeface="仿宋_GB2312" charset="-122"/>
            </a:endParaRPr>
          </a:p>
        </p:txBody>
      </p:sp>
      <p:sp>
        <p:nvSpPr>
          <p:cNvPr id="21508" name="Rectangle 3">
            <a:hlinkClick r:id="rId2" action="ppaction://hlinksldjump"/>
          </p:cNvPr>
          <p:cNvSpPr/>
          <p:nvPr/>
        </p:nvSpPr>
        <p:spPr>
          <a:xfrm>
            <a:off x="1392358" y="981870"/>
            <a:ext cx="6192837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en-US" altLang="zh-CN" sz="3600" b="1" smtClean="0">
                <a:solidFill>
                  <a:srgbClr val="3000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1</a:t>
            </a:r>
            <a:r>
              <a:rPr lang="zh-CN" altLang="en-US" sz="3600" b="1" smtClean="0">
                <a:solidFill>
                  <a:srgbClr val="3000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．作</a:t>
            </a:r>
            <a:r>
              <a:rPr lang="zh-CN" altLang="en-US" sz="3600" b="1">
                <a:solidFill>
                  <a:srgbClr val="3000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用：测量人体温度</a:t>
            </a:r>
          </a:p>
        </p:txBody>
      </p:sp>
      <p:pic>
        <p:nvPicPr>
          <p:cNvPr id="21509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077" y="1925322"/>
            <a:ext cx="822642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3" descr="体温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414" y="2141222"/>
            <a:ext cx="641191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077" y="3365185"/>
            <a:ext cx="4949825" cy="2698750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"/>
          <p:cNvSpPr txBox="1"/>
          <p:nvPr/>
        </p:nvSpPr>
        <p:spPr bwMode="auto">
          <a:xfrm>
            <a:off x="656468" y="212250"/>
            <a:ext cx="30139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三、体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温计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hlinkClick r:id="rId2" action="ppaction://hlinksldjump"/>
          </p:cNvPr>
          <p:cNvSpPr/>
          <p:nvPr/>
        </p:nvSpPr>
        <p:spPr>
          <a:xfrm>
            <a:off x="1729969" y="687160"/>
            <a:ext cx="7847693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为什么体温计可以离开人体再读数？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296" y="2041300"/>
            <a:ext cx="60483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>
            <a:hlinkClick r:id="rId4" action="ppaction://hlinkfile"/>
          </p:cNvPr>
          <p:cNvSpPr/>
          <p:nvPr/>
        </p:nvSpPr>
        <p:spPr>
          <a:xfrm>
            <a:off x="1311364" y="1177700"/>
            <a:ext cx="8442236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因为：体温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计在玻璃泡和直管之间做的很细。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768600" y="5686996"/>
            <a:ext cx="698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  <a:ea typeface="楷体_GB2312" pitchFamily="49" charset="-122"/>
              </a:rPr>
              <a:t>使用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体温计</a:t>
            </a:r>
            <a:r>
              <a:rPr lang="zh-CN" altLang="en-US" sz="3200" b="1" dirty="0">
                <a:solidFill>
                  <a:srgbClr val="000000"/>
                </a:solidFill>
                <a:ea typeface="楷体_GB2312" pitchFamily="49" charset="-122"/>
              </a:rPr>
              <a:t>前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要往下用力甩几下。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077913" y="5540946"/>
            <a:ext cx="1511300" cy="765175"/>
          </a:xfrm>
          <a:prstGeom prst="cloudCallout">
            <a:avLst>
              <a:gd name="adj1" fmla="val 56827"/>
              <a:gd name="adj2" fmla="val -69163"/>
            </a:avLst>
          </a:prstGeom>
          <a:solidFill>
            <a:srgbClr val="EDFCA2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b="1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81150" y="5398071"/>
            <a:ext cx="574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rgbClr val="FF0000"/>
                </a:solidFill>
                <a:ea typeface="楷体_GB2312" pitchFamily="49" charset="-122"/>
              </a:rPr>
              <a:t>！</a:t>
            </a:r>
          </a:p>
        </p:txBody>
      </p:sp>
      <p:sp>
        <p:nvSpPr>
          <p:cNvPr id="18" name="TextBox 2"/>
          <p:cNvSpPr txBox="1"/>
          <p:nvPr/>
        </p:nvSpPr>
        <p:spPr bwMode="auto">
          <a:xfrm>
            <a:off x="869692" y="113266"/>
            <a:ext cx="188224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想一想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14" grpId="0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/>
          <p:nvPr/>
        </p:nvSpPr>
        <p:spPr>
          <a:xfrm>
            <a:off x="1124202" y="1438161"/>
            <a:ext cx="7020831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体温计与实验室用温度计有什么不同？</a:t>
            </a:r>
          </a:p>
        </p:txBody>
      </p:sp>
      <p:sp>
        <p:nvSpPr>
          <p:cNvPr id="23555" name="Rectangle 3"/>
          <p:cNvSpPr/>
          <p:nvPr/>
        </p:nvSpPr>
        <p:spPr>
          <a:xfrm>
            <a:off x="1085875" y="2301761"/>
            <a:ext cx="5040314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①量程不同，分度值不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同。</a:t>
            </a:r>
            <a:endParaRPr lang="zh-CN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  <p:sp>
        <p:nvSpPr>
          <p:cNvPr id="23556" name="Rectangle 3"/>
          <p:cNvSpPr/>
          <p:nvPr/>
        </p:nvSpPr>
        <p:spPr>
          <a:xfrm>
            <a:off x="1079297" y="3125334"/>
            <a:ext cx="7065736" cy="78354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②体温计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有细直管，</a:t>
            </a:r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实验室用温度计没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有。</a:t>
            </a:r>
            <a:endParaRPr lang="zh-CN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  <p:sp>
        <p:nvSpPr>
          <p:cNvPr id="23557" name="Rectangle 3"/>
          <p:cNvSpPr/>
          <p:nvPr/>
        </p:nvSpPr>
        <p:spPr>
          <a:xfrm>
            <a:off x="1079297" y="3917496"/>
            <a:ext cx="7820480" cy="719136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③体温计用前要甩一甩，实验室用温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度计</a:t>
            </a:r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不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用。</a:t>
            </a:r>
            <a:endParaRPr lang="zh-CN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  <p:sp>
        <p:nvSpPr>
          <p:cNvPr id="23558" name="Rectangle 3"/>
          <p:cNvSpPr/>
          <p:nvPr/>
        </p:nvSpPr>
        <p:spPr>
          <a:xfrm>
            <a:off x="1079297" y="4718050"/>
            <a:ext cx="9234284" cy="60869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④体温计可离开被测物体读数，实验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室用温</a:t>
            </a:r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度计</a:t>
            </a: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不可以。</a:t>
            </a:r>
            <a:endParaRPr lang="zh-CN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  <p:sp>
        <p:nvSpPr>
          <p:cNvPr id="16" name="TextBox 2"/>
          <p:cNvSpPr txBox="1"/>
          <p:nvPr/>
        </p:nvSpPr>
        <p:spPr bwMode="auto">
          <a:xfrm>
            <a:off x="1287098" y="268909"/>
            <a:ext cx="1882501" cy="7696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说一说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2" descr="电子体温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90" y="933451"/>
            <a:ext cx="3902076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3" descr="测温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517" y="3138488"/>
            <a:ext cx="2133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4" descr="热电偶温度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241" y="2446339"/>
            <a:ext cx="278606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3">
            <a:hlinkClick r:id="rId5" action="ppaction://hlinksldjump"/>
          </p:cNvPr>
          <p:cNvSpPr/>
          <p:nvPr/>
        </p:nvSpPr>
        <p:spPr>
          <a:xfrm>
            <a:off x="1071691" y="3314700"/>
            <a:ext cx="4032250" cy="863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电子体温计</a:t>
            </a:r>
          </a:p>
        </p:txBody>
      </p:sp>
      <p:sp>
        <p:nvSpPr>
          <p:cNvPr id="25607" name="Rectangle 3">
            <a:hlinkClick r:id="rId5" action="ppaction://hlinksldjump"/>
          </p:cNvPr>
          <p:cNvSpPr/>
          <p:nvPr/>
        </p:nvSpPr>
        <p:spPr>
          <a:xfrm>
            <a:off x="4168903" y="4797425"/>
            <a:ext cx="4032250" cy="8651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热电偶温度计</a:t>
            </a:r>
          </a:p>
        </p:txBody>
      </p:sp>
      <p:sp>
        <p:nvSpPr>
          <p:cNvPr id="25608" name="Rectangle 3">
            <a:hlinkClick r:id="rId5" action="ppaction://hlinksldjump"/>
          </p:cNvPr>
          <p:cNvSpPr/>
          <p:nvPr/>
        </p:nvSpPr>
        <p:spPr>
          <a:xfrm>
            <a:off x="7618542" y="5486401"/>
            <a:ext cx="2087562" cy="8651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测温枪</a:t>
            </a:r>
          </a:p>
        </p:txBody>
      </p:sp>
      <p:sp>
        <p:nvSpPr>
          <p:cNvPr id="17" name="TextBox 2"/>
          <p:cNvSpPr txBox="1"/>
          <p:nvPr/>
        </p:nvSpPr>
        <p:spPr bwMode="auto">
          <a:xfrm>
            <a:off x="4342445" y="410528"/>
            <a:ext cx="30139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各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种体温计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图示 16"/>
          <p:cNvGraphicFramePr/>
          <p:nvPr/>
        </p:nvGraphicFramePr>
        <p:xfrm>
          <a:off x="1415680" y="9879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495121" y="21978"/>
            <a:ext cx="3496087" cy="1003300"/>
            <a:chOff x="402739" y="21978"/>
            <a:chExt cx="3496087" cy="1003300"/>
          </a:xfrm>
        </p:grpSpPr>
        <p:sp>
          <p:nvSpPr>
            <p:cNvPr id="12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4" name="直接连接符 13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5" name="图片 14" descr="标题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53400" y="1065213"/>
            <a:ext cx="3648518" cy="2464535"/>
            <a:chOff x="1953400" y="1065213"/>
            <a:chExt cx="3648518" cy="2464535"/>
          </a:xfrm>
        </p:grpSpPr>
        <p:pic>
          <p:nvPicPr>
            <p:cNvPr id="27" name="图片 26" descr="20037211654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4"/>
            <a:stretch>
              <a:fillRect/>
            </a:stretch>
          </p:blipFill>
          <p:spPr bwMode="auto">
            <a:xfrm>
              <a:off x="1953400" y="1065213"/>
              <a:ext cx="3648518" cy="246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355662" y="1773043"/>
              <a:ext cx="1152525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4800" b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华文彩云" pitchFamily="2" charset="-122"/>
                </a:rPr>
                <a:t>春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84968" y="1057456"/>
            <a:ext cx="3838938" cy="2422807"/>
            <a:chOff x="5114947" y="1057456"/>
            <a:chExt cx="3838938" cy="2422807"/>
          </a:xfrm>
        </p:grpSpPr>
        <p:pic>
          <p:nvPicPr>
            <p:cNvPr id="15" name="Picture 8" descr="lu_1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600"/>
            <a:stretch>
              <a:fillRect/>
            </a:stretch>
          </p:blipFill>
          <p:spPr bwMode="auto">
            <a:xfrm>
              <a:off x="5114947" y="1057456"/>
              <a:ext cx="3838938" cy="242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6676234" y="1833489"/>
              <a:ext cx="1152525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4800" b="1" smtClean="0">
                  <a:solidFill>
                    <a:srgbClr val="CC00FF"/>
                  </a:solidFill>
                  <a:latin typeface="Times New Roman" panose="02020603050405020304" pitchFamily="18" charset="0"/>
                  <a:ea typeface="华文彩云" pitchFamily="2" charset="-122"/>
                </a:rPr>
                <a:t>夏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76667" y="3636018"/>
            <a:ext cx="3669362" cy="2482263"/>
            <a:chOff x="1206646" y="3636018"/>
            <a:chExt cx="3669362" cy="2482263"/>
          </a:xfrm>
        </p:grpSpPr>
        <p:pic>
          <p:nvPicPr>
            <p:cNvPr id="22" name="图片 21" descr="20110718182911904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646" y="3636018"/>
              <a:ext cx="3669362" cy="248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692399" y="4492047"/>
              <a:ext cx="1152525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4800" b="1" smtClean="0">
                  <a:solidFill>
                    <a:srgbClr val="3000B8"/>
                  </a:solidFill>
                  <a:latin typeface="Times New Roman" panose="02020603050405020304" pitchFamily="18" charset="0"/>
                  <a:ea typeface="华文彩云" pitchFamily="2" charset="-122"/>
                </a:rPr>
                <a:t>秋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26366" y="3636018"/>
            <a:ext cx="3825155" cy="2501313"/>
            <a:chOff x="5156345" y="3636018"/>
            <a:chExt cx="3825155" cy="2501313"/>
          </a:xfrm>
        </p:grpSpPr>
        <p:pic>
          <p:nvPicPr>
            <p:cNvPr id="23" name="Picture 7" descr="雾凇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592" t="7419" r="6033" b="19246"/>
            <a:stretch>
              <a:fillRect/>
            </a:stretch>
          </p:blipFill>
          <p:spPr bwMode="auto">
            <a:xfrm>
              <a:off x="5156345" y="3636018"/>
              <a:ext cx="3825155" cy="250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6761162" y="4567806"/>
              <a:ext cx="1152525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4800" b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华文彩云" pitchFamily="2" charset="-122"/>
                </a:rPr>
                <a:t>冬</a:t>
              </a:r>
            </a:p>
          </p:txBody>
        </p: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120699" y="3316498"/>
            <a:ext cx="7389812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四季变迁，物态也发生着变化，这些变化和什么有关呢？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29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引 入 新 课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31" name="直接连接符 30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2" name="图片 31" descr="标题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1079297" y="978632"/>
            <a:ext cx="78905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．如图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所示，温度计的示数为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_____℃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26663" name="Text Box 23"/>
          <p:cNvSpPr txBox="1">
            <a:spLocks noChangeArrowheads="1"/>
          </p:cNvSpPr>
          <p:nvPr/>
        </p:nvSpPr>
        <p:spPr bwMode="auto">
          <a:xfrm>
            <a:off x="7146625" y="933235"/>
            <a:ext cx="971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36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64" name="Text Box 23"/>
          <p:cNvSpPr txBox="1">
            <a:spLocks noChangeArrowheads="1"/>
          </p:cNvSpPr>
          <p:nvPr/>
        </p:nvSpPr>
        <p:spPr bwMode="auto">
          <a:xfrm>
            <a:off x="1079297" y="1583245"/>
            <a:ext cx="7759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．如图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所示，温度计的示数为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_____℃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26700" name="Text Box 23"/>
          <p:cNvSpPr txBox="1">
            <a:spLocks noChangeArrowheads="1"/>
          </p:cNvSpPr>
          <p:nvPr/>
        </p:nvSpPr>
        <p:spPr bwMode="auto">
          <a:xfrm>
            <a:off x="7011688" y="1567322"/>
            <a:ext cx="971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-14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仿宋_GB2312" charset="-122"/>
              <a:cs typeface="Times New Roman" panose="02020603050405020304" pitchFamily="18" charset="0"/>
            </a:endParaRPr>
          </a:p>
        </p:txBody>
      </p:sp>
      <p:sp>
        <p:nvSpPr>
          <p:cNvPr id="26701" name="Text Box 23"/>
          <p:cNvSpPr txBox="1">
            <a:spLocks noChangeArrowheads="1"/>
          </p:cNvSpPr>
          <p:nvPr/>
        </p:nvSpPr>
        <p:spPr bwMode="auto">
          <a:xfrm>
            <a:off x="577551" y="4980238"/>
            <a:ext cx="10714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39750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3200" b="1" dirty="0" smtClean="0">
                <a:latin typeface="仿宋_GB2312" charset="-122"/>
              </a:rPr>
              <a:t>液</a:t>
            </a:r>
            <a:r>
              <a:rPr lang="zh-CN" altLang="en-US" sz="3200" b="1" dirty="0">
                <a:latin typeface="仿宋_GB2312" charset="-122"/>
              </a:rPr>
              <a:t>体温度计是根据液</a:t>
            </a:r>
            <a:r>
              <a:rPr lang="zh-CN" altLang="en-US" sz="3200" b="1" dirty="0" smtClean="0">
                <a:latin typeface="仿宋_GB2312" charset="-122"/>
              </a:rPr>
              <a:t>体</a:t>
            </a:r>
            <a:r>
              <a:rPr lang="en-US" altLang="zh-CN" sz="3200" b="1" u="sng" dirty="0" smtClean="0">
                <a:latin typeface="仿宋_GB2312" charset="-122"/>
              </a:rPr>
              <a:t>     </a:t>
            </a:r>
            <a:r>
              <a:rPr lang="en-US" altLang="zh-CN" sz="3200" b="1" u="sng" dirty="0" smtClean="0">
                <a:latin typeface="仿宋_GB2312" charset="-122"/>
              </a:rPr>
              <a:t>    </a:t>
            </a:r>
            <a:r>
              <a:rPr lang="en-US" altLang="zh-CN" sz="3200" b="1" u="sng" dirty="0" smtClean="0">
                <a:latin typeface="仿宋_GB2312" charset="-122"/>
              </a:rPr>
              <a:t>     </a:t>
            </a:r>
            <a:r>
              <a:rPr lang="zh-CN" altLang="en-US" sz="3200" b="1" dirty="0" smtClean="0">
                <a:latin typeface="仿宋_GB2312" charset="-122"/>
              </a:rPr>
              <a:t>的</a:t>
            </a:r>
            <a:r>
              <a:rPr lang="zh-CN" altLang="en-US" sz="3200" b="1" dirty="0">
                <a:latin typeface="仿宋_GB2312" charset="-122"/>
              </a:rPr>
              <a:t>规律制成的。</a:t>
            </a:r>
          </a:p>
        </p:txBody>
      </p:sp>
      <p:sp>
        <p:nvSpPr>
          <p:cNvPr id="26702" name="Text Box 23"/>
          <p:cNvSpPr txBox="1">
            <a:spLocks noChangeArrowheads="1"/>
          </p:cNvSpPr>
          <p:nvPr/>
        </p:nvSpPr>
        <p:spPr bwMode="auto">
          <a:xfrm>
            <a:off x="5552834" y="5008899"/>
            <a:ext cx="2447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热胀冷缩 </a:t>
            </a:r>
          </a:p>
        </p:txBody>
      </p:sp>
      <p:pic>
        <p:nvPicPr>
          <p:cNvPr id="87" name="Picture 21" descr="_______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8538" y="3494394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WordArt 17"/>
          <p:cNvSpPr>
            <a:spLocks noChangeArrowheads="1" noChangeShapeType="1" noTextEdit="1"/>
          </p:cNvSpPr>
          <p:nvPr/>
        </p:nvSpPr>
        <p:spPr bwMode="auto">
          <a:xfrm>
            <a:off x="9261250" y="2078344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44877" y="2105147"/>
            <a:ext cx="1506538" cy="2870596"/>
            <a:chOff x="2744877" y="2105147"/>
            <a:chExt cx="1506538" cy="2870596"/>
          </a:xfrm>
        </p:grpSpPr>
        <p:grpSp>
          <p:nvGrpSpPr>
            <p:cNvPr id="26629" name="Group 135"/>
            <p:cNvGrpSpPr/>
            <p:nvPr/>
          </p:nvGrpSpPr>
          <p:grpSpPr bwMode="auto">
            <a:xfrm>
              <a:off x="2744877" y="2105147"/>
              <a:ext cx="1506538" cy="2603500"/>
              <a:chOff x="0" y="0"/>
              <a:chExt cx="949" cy="1640"/>
            </a:xfrm>
          </p:grpSpPr>
          <p:grpSp>
            <p:nvGrpSpPr>
              <p:cNvPr id="26630" name="Group 101"/>
              <p:cNvGrpSpPr/>
              <p:nvPr/>
            </p:nvGrpSpPr>
            <p:grpSpPr bwMode="auto">
              <a:xfrm>
                <a:off x="152" y="147"/>
                <a:ext cx="447" cy="1297"/>
                <a:chOff x="0" y="0"/>
                <a:chExt cx="630" cy="1248"/>
              </a:xfrm>
            </p:grpSpPr>
            <p:sp>
              <p:nvSpPr>
                <p:cNvPr id="26631" name="Line 102"/>
                <p:cNvSpPr>
                  <a:spLocks noChangeShapeType="1"/>
                </p:cNvSpPr>
                <p:nvPr/>
              </p:nvSpPr>
              <p:spPr bwMode="auto">
                <a:xfrm>
                  <a:off x="105" y="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32" name="Line 103"/>
                <p:cNvSpPr>
                  <a:spLocks noChangeShapeType="1"/>
                </p:cNvSpPr>
                <p:nvPr/>
              </p:nvSpPr>
              <p:spPr bwMode="auto">
                <a:xfrm>
                  <a:off x="105" y="15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33" name="Line 104"/>
                <p:cNvSpPr>
                  <a:spLocks noChangeShapeType="1"/>
                </p:cNvSpPr>
                <p:nvPr/>
              </p:nvSpPr>
              <p:spPr bwMode="auto">
                <a:xfrm>
                  <a:off x="0" y="31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34" name="Line 105"/>
                <p:cNvSpPr>
                  <a:spLocks noChangeShapeType="1"/>
                </p:cNvSpPr>
                <p:nvPr/>
              </p:nvSpPr>
              <p:spPr bwMode="auto">
                <a:xfrm>
                  <a:off x="105" y="46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35" name="Line 106"/>
                <p:cNvSpPr>
                  <a:spLocks noChangeShapeType="1"/>
                </p:cNvSpPr>
                <p:nvPr/>
              </p:nvSpPr>
              <p:spPr bwMode="auto">
                <a:xfrm>
                  <a:off x="105" y="62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36" name="Line 107"/>
                <p:cNvSpPr>
                  <a:spLocks noChangeShapeType="1"/>
                </p:cNvSpPr>
                <p:nvPr/>
              </p:nvSpPr>
              <p:spPr bwMode="auto">
                <a:xfrm>
                  <a:off x="105" y="78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37" name="Line 108"/>
                <p:cNvSpPr>
                  <a:spLocks noChangeShapeType="1"/>
                </p:cNvSpPr>
                <p:nvPr/>
              </p:nvSpPr>
              <p:spPr bwMode="auto">
                <a:xfrm>
                  <a:off x="105" y="93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38" name="Line 109"/>
                <p:cNvSpPr>
                  <a:spLocks noChangeShapeType="1"/>
                </p:cNvSpPr>
                <p:nvPr/>
              </p:nvSpPr>
              <p:spPr bwMode="auto">
                <a:xfrm>
                  <a:off x="0" y="109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39" name="Line 110"/>
                <p:cNvSpPr>
                  <a:spLocks noChangeShapeType="1"/>
                </p:cNvSpPr>
                <p:nvPr/>
              </p:nvSpPr>
              <p:spPr bwMode="auto">
                <a:xfrm>
                  <a:off x="105" y="124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40" name="Line 111"/>
                <p:cNvSpPr>
                  <a:spLocks noChangeShapeType="1"/>
                </p:cNvSpPr>
                <p:nvPr/>
              </p:nvSpPr>
              <p:spPr bwMode="auto">
                <a:xfrm>
                  <a:off x="105" y="7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41" name="Line 112"/>
                <p:cNvSpPr>
                  <a:spLocks noChangeShapeType="1"/>
                </p:cNvSpPr>
                <p:nvPr/>
              </p:nvSpPr>
              <p:spPr bwMode="auto">
                <a:xfrm>
                  <a:off x="105" y="23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42" name="Line 113"/>
                <p:cNvSpPr>
                  <a:spLocks noChangeShapeType="1"/>
                </p:cNvSpPr>
                <p:nvPr/>
              </p:nvSpPr>
              <p:spPr bwMode="auto">
                <a:xfrm>
                  <a:off x="105" y="39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43" name="Line 114"/>
                <p:cNvSpPr>
                  <a:spLocks noChangeShapeType="1"/>
                </p:cNvSpPr>
                <p:nvPr/>
              </p:nvSpPr>
              <p:spPr bwMode="auto">
                <a:xfrm>
                  <a:off x="105" y="54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44" name="Line 115"/>
                <p:cNvSpPr>
                  <a:spLocks noChangeShapeType="1"/>
                </p:cNvSpPr>
                <p:nvPr/>
              </p:nvSpPr>
              <p:spPr bwMode="auto">
                <a:xfrm>
                  <a:off x="0" y="70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45" name="Line 116"/>
                <p:cNvSpPr>
                  <a:spLocks noChangeShapeType="1"/>
                </p:cNvSpPr>
                <p:nvPr/>
              </p:nvSpPr>
              <p:spPr bwMode="auto">
                <a:xfrm>
                  <a:off x="105" y="85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46" name="Line 117"/>
                <p:cNvSpPr>
                  <a:spLocks noChangeShapeType="1"/>
                </p:cNvSpPr>
                <p:nvPr/>
              </p:nvSpPr>
              <p:spPr bwMode="auto">
                <a:xfrm>
                  <a:off x="105" y="101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47" name="Line 118"/>
                <p:cNvSpPr>
                  <a:spLocks noChangeShapeType="1"/>
                </p:cNvSpPr>
                <p:nvPr/>
              </p:nvSpPr>
              <p:spPr bwMode="auto">
                <a:xfrm>
                  <a:off x="105" y="117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648" name="Rectangle 119"/>
              <p:cNvSpPr>
                <a:spLocks noChangeArrowheads="1"/>
              </p:cNvSpPr>
              <p:nvPr/>
            </p:nvSpPr>
            <p:spPr bwMode="auto">
              <a:xfrm>
                <a:off x="306" y="41"/>
                <a:ext cx="134" cy="1580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49" name="Rectangle 120"/>
              <p:cNvSpPr>
                <a:spLocks noChangeArrowheads="1"/>
              </p:cNvSpPr>
              <p:nvPr/>
            </p:nvSpPr>
            <p:spPr bwMode="auto">
              <a:xfrm>
                <a:off x="275" y="1497"/>
                <a:ext cx="232" cy="143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50" name="Rectangle 121"/>
              <p:cNvSpPr>
                <a:spLocks noChangeArrowheads="1"/>
              </p:cNvSpPr>
              <p:nvPr/>
            </p:nvSpPr>
            <p:spPr bwMode="auto">
              <a:xfrm>
                <a:off x="312" y="794"/>
                <a:ext cx="114" cy="690"/>
              </a:xfrm>
              <a:prstGeom prst="rect">
                <a:avLst/>
              </a:prstGeom>
              <a:solidFill>
                <a:srgbClr val="000000"/>
              </a:solidFill>
              <a:ln w="222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51" name="Rectangle 122"/>
              <p:cNvSpPr>
                <a:spLocks noChangeArrowheads="1"/>
              </p:cNvSpPr>
              <p:nvPr/>
            </p:nvSpPr>
            <p:spPr bwMode="auto">
              <a:xfrm>
                <a:off x="288" y="23"/>
                <a:ext cx="168" cy="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652" name="Group 123"/>
              <p:cNvGrpSpPr/>
              <p:nvPr/>
            </p:nvGrpSpPr>
            <p:grpSpPr bwMode="auto">
              <a:xfrm>
                <a:off x="0" y="68"/>
                <a:ext cx="736" cy="1479"/>
                <a:chOff x="0" y="0"/>
                <a:chExt cx="972" cy="1950"/>
              </a:xfrm>
            </p:grpSpPr>
            <p:sp>
              <p:nvSpPr>
                <p:cNvPr id="26653" name="Line 124"/>
                <p:cNvSpPr>
                  <a:spLocks noChangeShapeType="1"/>
                </p:cNvSpPr>
                <p:nvPr/>
              </p:nvSpPr>
              <p:spPr bwMode="auto">
                <a:xfrm>
                  <a:off x="0" y="18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54" name="Line 125"/>
                <p:cNvSpPr>
                  <a:spLocks noChangeShapeType="1"/>
                </p:cNvSpPr>
                <p:nvPr/>
              </p:nvSpPr>
              <p:spPr bwMode="auto">
                <a:xfrm>
                  <a:off x="972" y="0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655" name="Text Box 127"/>
              <p:cNvSpPr txBox="1">
                <a:spLocks noChangeArrowheads="1"/>
              </p:cNvSpPr>
              <p:nvPr/>
            </p:nvSpPr>
            <p:spPr bwMode="auto">
              <a:xfrm>
                <a:off x="620" y="341"/>
                <a:ext cx="31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en-US" altLang="zh-CN" sz="2400"/>
                  <a:t>40</a:t>
                </a:r>
                <a:endParaRPr lang="en-US" altLang="zh-CN" sz="2400">
                  <a:ea typeface="楷体_GB2312" pitchFamily="49" charset="-122"/>
                </a:endParaRPr>
              </a:p>
            </p:txBody>
          </p:sp>
          <p:sp>
            <p:nvSpPr>
              <p:cNvPr id="26656" name="Text Box 128"/>
              <p:cNvSpPr txBox="1">
                <a:spLocks noChangeArrowheads="1"/>
              </p:cNvSpPr>
              <p:nvPr/>
            </p:nvSpPr>
            <p:spPr bwMode="auto">
              <a:xfrm>
                <a:off x="506" y="0"/>
                <a:ext cx="272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zh-CN" altLang="en-US" sz="2800">
                    <a:latin typeface="宋体" panose="02010600030101010101" pitchFamily="2" charset="-122"/>
                  </a:rPr>
                  <a:t>℃</a:t>
                </a:r>
                <a:endParaRPr lang="zh-CN" altLang="en-US" sz="2800">
                  <a:ea typeface="楷体_GB2312" pitchFamily="49" charset="-122"/>
                </a:endParaRPr>
              </a:p>
            </p:txBody>
          </p:sp>
          <p:sp>
            <p:nvSpPr>
              <p:cNvPr id="26657" name="Text Box 129"/>
              <p:cNvSpPr txBox="1">
                <a:spLocks noChangeArrowheads="1"/>
              </p:cNvSpPr>
              <p:nvPr/>
            </p:nvSpPr>
            <p:spPr bwMode="auto">
              <a:xfrm>
                <a:off x="628" y="1151"/>
                <a:ext cx="32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en-US" altLang="zh-CN" sz="2400"/>
                  <a:t>30</a:t>
                </a:r>
                <a:endParaRPr lang="en-US" altLang="zh-CN" sz="2400">
                  <a:ea typeface="楷体_GB2312" pitchFamily="49" charset="-122"/>
                </a:endParaRPr>
              </a:p>
            </p:txBody>
          </p:sp>
          <p:sp>
            <p:nvSpPr>
              <p:cNvPr id="26658" name="Freeform 131"/>
              <p:cNvSpPr>
                <a:spLocks noChangeArrowheads="1"/>
              </p:cNvSpPr>
              <p:nvPr/>
            </p:nvSpPr>
            <p:spPr bwMode="auto">
              <a:xfrm>
                <a:off x="425" y="112"/>
                <a:ext cx="5" cy="1393"/>
              </a:xfrm>
              <a:custGeom>
                <a:avLst/>
                <a:gdLst>
                  <a:gd name="T0" fmla="*/ 0 w 7"/>
                  <a:gd name="T1" fmla="*/ 0 h 1838"/>
                  <a:gd name="T2" fmla="*/ 7 w 7"/>
                  <a:gd name="T3" fmla="*/ 1838 h 1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838">
                    <a:moveTo>
                      <a:pt x="0" y="0"/>
                    </a:moveTo>
                    <a:lnTo>
                      <a:pt x="7" y="1838"/>
                    </a:lnTo>
                  </a:path>
                </a:pathLst>
              </a:custGeom>
              <a:noFill/>
              <a:ln w="22225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59" name="Freeform 132"/>
              <p:cNvSpPr>
                <a:spLocks noChangeArrowheads="1"/>
              </p:cNvSpPr>
              <p:nvPr/>
            </p:nvSpPr>
            <p:spPr bwMode="auto">
              <a:xfrm>
                <a:off x="313" y="109"/>
                <a:ext cx="6" cy="1378"/>
              </a:xfrm>
              <a:custGeom>
                <a:avLst/>
                <a:gdLst>
                  <a:gd name="T0" fmla="*/ 8 w 8"/>
                  <a:gd name="T1" fmla="*/ 0 h 1818"/>
                  <a:gd name="T2" fmla="*/ 0 w 8"/>
                  <a:gd name="T3" fmla="*/ 1818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818">
                    <a:moveTo>
                      <a:pt x="8" y="0"/>
                    </a:moveTo>
                    <a:lnTo>
                      <a:pt x="0" y="1818"/>
                    </a:lnTo>
                  </a:path>
                </a:pathLst>
              </a:custGeom>
              <a:noFill/>
              <a:ln w="22225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60" name="Line 133"/>
              <p:cNvSpPr>
                <a:spLocks noChangeShapeType="1"/>
              </p:cNvSpPr>
              <p:nvPr/>
            </p:nvSpPr>
            <p:spPr bwMode="auto">
              <a:xfrm flipV="1">
                <a:off x="328" y="95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61" name="Line 134"/>
              <p:cNvSpPr>
                <a:spLocks noChangeShapeType="1"/>
              </p:cNvSpPr>
              <p:nvPr/>
            </p:nvSpPr>
            <p:spPr bwMode="auto">
              <a:xfrm flipV="1">
                <a:off x="417" y="96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Text Box 130"/>
            <p:cNvSpPr txBox="1">
              <a:spLocks noChangeArrowheads="1"/>
            </p:cNvSpPr>
            <p:nvPr/>
          </p:nvSpPr>
          <p:spPr bwMode="auto">
            <a:xfrm>
              <a:off x="3015210" y="4554824"/>
              <a:ext cx="927100" cy="42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zh-CN" altLang="en-US" sz="2400" b="1"/>
                <a:t>图 </a:t>
              </a:r>
              <a:r>
                <a:rPr lang="en-US" altLang="zh-CN" sz="2400" b="1"/>
                <a:t>1</a:t>
              </a:r>
              <a:endParaRPr lang="en-US" altLang="zh-CN" sz="2400" b="1">
                <a:ea typeface="楷体_GB2312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12043" y="2076561"/>
            <a:ext cx="1506538" cy="2930526"/>
            <a:chOff x="5912043" y="2076561"/>
            <a:chExt cx="1506538" cy="2930526"/>
          </a:xfrm>
        </p:grpSpPr>
        <p:grpSp>
          <p:nvGrpSpPr>
            <p:cNvPr id="26666" name="Group 142"/>
            <p:cNvGrpSpPr/>
            <p:nvPr/>
          </p:nvGrpSpPr>
          <p:grpSpPr bwMode="auto">
            <a:xfrm>
              <a:off x="5912043" y="2076561"/>
              <a:ext cx="1506538" cy="2603500"/>
              <a:chOff x="0" y="0"/>
              <a:chExt cx="949" cy="1640"/>
            </a:xfrm>
          </p:grpSpPr>
          <p:grpSp>
            <p:nvGrpSpPr>
              <p:cNvPr id="26667" name="Group 143"/>
              <p:cNvGrpSpPr/>
              <p:nvPr/>
            </p:nvGrpSpPr>
            <p:grpSpPr bwMode="auto">
              <a:xfrm>
                <a:off x="152" y="147"/>
                <a:ext cx="447" cy="1297"/>
                <a:chOff x="0" y="0"/>
                <a:chExt cx="630" cy="1248"/>
              </a:xfrm>
            </p:grpSpPr>
            <p:sp>
              <p:nvSpPr>
                <p:cNvPr id="26668" name="Line 144"/>
                <p:cNvSpPr>
                  <a:spLocks noChangeShapeType="1"/>
                </p:cNvSpPr>
                <p:nvPr/>
              </p:nvSpPr>
              <p:spPr bwMode="auto">
                <a:xfrm>
                  <a:off x="105" y="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69" name="Line 145"/>
                <p:cNvSpPr>
                  <a:spLocks noChangeShapeType="1"/>
                </p:cNvSpPr>
                <p:nvPr/>
              </p:nvSpPr>
              <p:spPr bwMode="auto">
                <a:xfrm>
                  <a:off x="105" y="15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0" name="Line 146"/>
                <p:cNvSpPr>
                  <a:spLocks noChangeShapeType="1"/>
                </p:cNvSpPr>
                <p:nvPr/>
              </p:nvSpPr>
              <p:spPr bwMode="auto">
                <a:xfrm>
                  <a:off x="0" y="31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1" name="Line 147"/>
                <p:cNvSpPr>
                  <a:spLocks noChangeShapeType="1"/>
                </p:cNvSpPr>
                <p:nvPr/>
              </p:nvSpPr>
              <p:spPr bwMode="auto">
                <a:xfrm>
                  <a:off x="105" y="46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2" name="Line 148"/>
                <p:cNvSpPr>
                  <a:spLocks noChangeShapeType="1"/>
                </p:cNvSpPr>
                <p:nvPr/>
              </p:nvSpPr>
              <p:spPr bwMode="auto">
                <a:xfrm>
                  <a:off x="105" y="62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3" name="Line 149"/>
                <p:cNvSpPr>
                  <a:spLocks noChangeShapeType="1"/>
                </p:cNvSpPr>
                <p:nvPr/>
              </p:nvSpPr>
              <p:spPr bwMode="auto">
                <a:xfrm>
                  <a:off x="105" y="78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4" name="Line 150"/>
                <p:cNvSpPr>
                  <a:spLocks noChangeShapeType="1"/>
                </p:cNvSpPr>
                <p:nvPr/>
              </p:nvSpPr>
              <p:spPr bwMode="auto">
                <a:xfrm>
                  <a:off x="105" y="93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5" name="Line 151"/>
                <p:cNvSpPr>
                  <a:spLocks noChangeShapeType="1"/>
                </p:cNvSpPr>
                <p:nvPr/>
              </p:nvSpPr>
              <p:spPr bwMode="auto">
                <a:xfrm>
                  <a:off x="0" y="109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6" name="Line 152"/>
                <p:cNvSpPr>
                  <a:spLocks noChangeShapeType="1"/>
                </p:cNvSpPr>
                <p:nvPr/>
              </p:nvSpPr>
              <p:spPr bwMode="auto">
                <a:xfrm>
                  <a:off x="105" y="124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7" name="Line 153"/>
                <p:cNvSpPr>
                  <a:spLocks noChangeShapeType="1"/>
                </p:cNvSpPr>
                <p:nvPr/>
              </p:nvSpPr>
              <p:spPr bwMode="auto">
                <a:xfrm>
                  <a:off x="105" y="7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8" name="Line 154"/>
                <p:cNvSpPr>
                  <a:spLocks noChangeShapeType="1"/>
                </p:cNvSpPr>
                <p:nvPr/>
              </p:nvSpPr>
              <p:spPr bwMode="auto">
                <a:xfrm>
                  <a:off x="105" y="23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79" name="Line 155"/>
                <p:cNvSpPr>
                  <a:spLocks noChangeShapeType="1"/>
                </p:cNvSpPr>
                <p:nvPr/>
              </p:nvSpPr>
              <p:spPr bwMode="auto">
                <a:xfrm>
                  <a:off x="105" y="39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80" name="Line 156"/>
                <p:cNvSpPr>
                  <a:spLocks noChangeShapeType="1"/>
                </p:cNvSpPr>
                <p:nvPr/>
              </p:nvSpPr>
              <p:spPr bwMode="auto">
                <a:xfrm>
                  <a:off x="105" y="54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81" name="Line 157"/>
                <p:cNvSpPr>
                  <a:spLocks noChangeShapeType="1"/>
                </p:cNvSpPr>
                <p:nvPr/>
              </p:nvSpPr>
              <p:spPr bwMode="auto">
                <a:xfrm>
                  <a:off x="0" y="70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82" name="Line 158"/>
                <p:cNvSpPr>
                  <a:spLocks noChangeShapeType="1"/>
                </p:cNvSpPr>
                <p:nvPr/>
              </p:nvSpPr>
              <p:spPr bwMode="auto">
                <a:xfrm>
                  <a:off x="105" y="85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83" name="Line 159"/>
                <p:cNvSpPr>
                  <a:spLocks noChangeShapeType="1"/>
                </p:cNvSpPr>
                <p:nvPr/>
              </p:nvSpPr>
              <p:spPr bwMode="auto">
                <a:xfrm>
                  <a:off x="105" y="101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84" name="Line 160"/>
                <p:cNvSpPr>
                  <a:spLocks noChangeShapeType="1"/>
                </p:cNvSpPr>
                <p:nvPr/>
              </p:nvSpPr>
              <p:spPr bwMode="auto">
                <a:xfrm>
                  <a:off x="105" y="117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685" name="Rectangle 161"/>
              <p:cNvSpPr>
                <a:spLocks noChangeArrowheads="1"/>
              </p:cNvSpPr>
              <p:nvPr/>
            </p:nvSpPr>
            <p:spPr bwMode="auto">
              <a:xfrm>
                <a:off x="306" y="41"/>
                <a:ext cx="134" cy="1580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86" name="Rectangle 162"/>
              <p:cNvSpPr>
                <a:spLocks noChangeArrowheads="1"/>
              </p:cNvSpPr>
              <p:nvPr/>
            </p:nvSpPr>
            <p:spPr bwMode="auto">
              <a:xfrm>
                <a:off x="275" y="1497"/>
                <a:ext cx="232" cy="143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87" name="Rectangle 163"/>
              <p:cNvSpPr>
                <a:spLocks noChangeArrowheads="1"/>
              </p:cNvSpPr>
              <p:nvPr/>
            </p:nvSpPr>
            <p:spPr bwMode="auto">
              <a:xfrm>
                <a:off x="312" y="794"/>
                <a:ext cx="114" cy="690"/>
              </a:xfrm>
              <a:prstGeom prst="rect">
                <a:avLst/>
              </a:prstGeom>
              <a:solidFill>
                <a:srgbClr val="000000"/>
              </a:solidFill>
              <a:ln w="222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88" name="Rectangle 164"/>
              <p:cNvSpPr>
                <a:spLocks noChangeArrowheads="1"/>
              </p:cNvSpPr>
              <p:nvPr/>
            </p:nvSpPr>
            <p:spPr bwMode="auto">
              <a:xfrm>
                <a:off x="288" y="23"/>
                <a:ext cx="168" cy="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689" name="Group 165"/>
              <p:cNvGrpSpPr/>
              <p:nvPr/>
            </p:nvGrpSpPr>
            <p:grpSpPr bwMode="auto">
              <a:xfrm>
                <a:off x="0" y="68"/>
                <a:ext cx="736" cy="1479"/>
                <a:chOff x="0" y="0"/>
                <a:chExt cx="972" cy="1950"/>
              </a:xfrm>
            </p:grpSpPr>
            <p:sp>
              <p:nvSpPr>
                <p:cNvPr id="26690" name="Line 166"/>
                <p:cNvSpPr>
                  <a:spLocks noChangeShapeType="1"/>
                </p:cNvSpPr>
                <p:nvPr/>
              </p:nvSpPr>
              <p:spPr bwMode="auto">
                <a:xfrm>
                  <a:off x="0" y="18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91" name="Line 167"/>
                <p:cNvSpPr>
                  <a:spLocks noChangeShapeType="1"/>
                </p:cNvSpPr>
                <p:nvPr/>
              </p:nvSpPr>
              <p:spPr bwMode="auto">
                <a:xfrm>
                  <a:off x="972" y="0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692" name="Text Box 168"/>
              <p:cNvSpPr txBox="1">
                <a:spLocks noChangeArrowheads="1"/>
              </p:cNvSpPr>
              <p:nvPr/>
            </p:nvSpPr>
            <p:spPr bwMode="auto">
              <a:xfrm>
                <a:off x="620" y="341"/>
                <a:ext cx="31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en-US" altLang="zh-CN" sz="2400"/>
                  <a:t>10</a:t>
                </a:r>
                <a:endParaRPr lang="en-US" altLang="zh-CN" sz="2400">
                  <a:ea typeface="楷体_GB2312" pitchFamily="49" charset="-122"/>
                </a:endParaRPr>
              </a:p>
            </p:txBody>
          </p:sp>
          <p:sp>
            <p:nvSpPr>
              <p:cNvPr id="26693" name="Text Box 169"/>
              <p:cNvSpPr txBox="1">
                <a:spLocks noChangeArrowheads="1"/>
              </p:cNvSpPr>
              <p:nvPr/>
            </p:nvSpPr>
            <p:spPr bwMode="auto">
              <a:xfrm>
                <a:off x="506" y="0"/>
                <a:ext cx="272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zh-CN" altLang="en-US" sz="2800">
                    <a:latin typeface="宋体" panose="02010600030101010101" pitchFamily="2" charset="-122"/>
                  </a:rPr>
                  <a:t>℃</a:t>
                </a:r>
                <a:endParaRPr lang="zh-CN" altLang="en-US" sz="2800">
                  <a:ea typeface="楷体_GB2312" pitchFamily="49" charset="-122"/>
                </a:endParaRPr>
              </a:p>
            </p:txBody>
          </p:sp>
          <p:sp>
            <p:nvSpPr>
              <p:cNvPr id="26694" name="Text Box 170"/>
              <p:cNvSpPr txBox="1">
                <a:spLocks noChangeArrowheads="1"/>
              </p:cNvSpPr>
              <p:nvPr/>
            </p:nvSpPr>
            <p:spPr bwMode="auto">
              <a:xfrm>
                <a:off x="628" y="1151"/>
                <a:ext cx="32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/>
                <a:r>
                  <a:rPr lang="en-US" altLang="zh-CN" sz="2400"/>
                  <a:t>20</a:t>
                </a:r>
                <a:endParaRPr lang="en-US" altLang="zh-CN" sz="2400">
                  <a:ea typeface="楷体_GB2312" pitchFamily="49" charset="-122"/>
                </a:endParaRPr>
              </a:p>
            </p:txBody>
          </p:sp>
          <p:sp>
            <p:nvSpPr>
              <p:cNvPr id="26695" name="Freeform 171"/>
              <p:cNvSpPr>
                <a:spLocks noChangeArrowheads="1"/>
              </p:cNvSpPr>
              <p:nvPr/>
            </p:nvSpPr>
            <p:spPr bwMode="auto">
              <a:xfrm>
                <a:off x="425" y="112"/>
                <a:ext cx="5" cy="1393"/>
              </a:xfrm>
              <a:custGeom>
                <a:avLst/>
                <a:gdLst>
                  <a:gd name="T0" fmla="*/ 0 w 7"/>
                  <a:gd name="T1" fmla="*/ 0 h 1838"/>
                  <a:gd name="T2" fmla="*/ 7 w 7"/>
                  <a:gd name="T3" fmla="*/ 1838 h 1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838">
                    <a:moveTo>
                      <a:pt x="0" y="0"/>
                    </a:moveTo>
                    <a:lnTo>
                      <a:pt x="7" y="1838"/>
                    </a:lnTo>
                  </a:path>
                </a:pathLst>
              </a:custGeom>
              <a:noFill/>
              <a:ln w="22225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96" name="Freeform 172"/>
              <p:cNvSpPr>
                <a:spLocks noChangeArrowheads="1"/>
              </p:cNvSpPr>
              <p:nvPr/>
            </p:nvSpPr>
            <p:spPr bwMode="auto">
              <a:xfrm>
                <a:off x="313" y="109"/>
                <a:ext cx="6" cy="1378"/>
              </a:xfrm>
              <a:custGeom>
                <a:avLst/>
                <a:gdLst>
                  <a:gd name="T0" fmla="*/ 8 w 8"/>
                  <a:gd name="T1" fmla="*/ 0 h 1818"/>
                  <a:gd name="T2" fmla="*/ 0 w 8"/>
                  <a:gd name="T3" fmla="*/ 1818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818">
                    <a:moveTo>
                      <a:pt x="8" y="0"/>
                    </a:moveTo>
                    <a:lnTo>
                      <a:pt x="0" y="1818"/>
                    </a:lnTo>
                  </a:path>
                </a:pathLst>
              </a:custGeom>
              <a:noFill/>
              <a:ln w="22225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97" name="Line 173"/>
              <p:cNvSpPr>
                <a:spLocks noChangeShapeType="1"/>
              </p:cNvSpPr>
              <p:nvPr/>
            </p:nvSpPr>
            <p:spPr bwMode="auto">
              <a:xfrm flipV="1">
                <a:off x="328" y="95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98" name="Line 174"/>
              <p:cNvSpPr>
                <a:spLocks noChangeShapeType="1"/>
              </p:cNvSpPr>
              <p:nvPr/>
            </p:nvSpPr>
            <p:spPr bwMode="auto">
              <a:xfrm flipV="1">
                <a:off x="417" y="96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Text Box 141"/>
            <p:cNvSpPr txBox="1">
              <a:spLocks noChangeArrowheads="1"/>
            </p:cNvSpPr>
            <p:nvPr/>
          </p:nvSpPr>
          <p:spPr bwMode="auto">
            <a:xfrm>
              <a:off x="6220018" y="4510199"/>
              <a:ext cx="92710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zh-CN" altLang="en-US" sz="2400" b="1"/>
                <a:t>图 </a:t>
              </a:r>
              <a:r>
                <a:rPr lang="en-US" altLang="zh-CN" sz="2400" b="1"/>
                <a:t>2</a:t>
              </a:r>
              <a:endParaRPr lang="en-US" altLang="zh-CN" sz="2400" b="1">
                <a:ea typeface="楷体_GB2312" pitchFamily="49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92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练 习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94" name="直接连接符 93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5" name="图片 94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3" grpId="0"/>
      <p:bldP spid="26664" grpId="0"/>
      <p:bldP spid="26700" grpId="0"/>
      <p:bldP spid="26701" grpId="0"/>
      <p:bldP spid="267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3"/>
          <p:cNvSpPr txBox="1">
            <a:spLocks noChangeArrowheads="1"/>
          </p:cNvSpPr>
          <p:nvPr/>
        </p:nvSpPr>
        <p:spPr bwMode="auto">
          <a:xfrm>
            <a:off x="1075646" y="1127028"/>
            <a:ext cx="81041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 algn="just">
              <a:lnSpc>
                <a:spcPct val="125000"/>
              </a:lnSpc>
            </a:pP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所示，有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四种</a:t>
            </a: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测量水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温的操作，其中正确的是（       ）</a:t>
            </a:r>
          </a:p>
        </p:txBody>
      </p:sp>
      <p:grpSp>
        <p:nvGrpSpPr>
          <p:cNvPr id="28674" name="Group 141"/>
          <p:cNvGrpSpPr/>
          <p:nvPr/>
        </p:nvGrpSpPr>
        <p:grpSpPr bwMode="auto">
          <a:xfrm>
            <a:off x="2279678" y="2610652"/>
            <a:ext cx="6296025" cy="3544888"/>
            <a:chOff x="0" y="0"/>
            <a:chExt cx="3966" cy="2233"/>
          </a:xfrm>
        </p:grpSpPr>
        <p:graphicFrame>
          <p:nvGraphicFramePr>
            <p:cNvPr id="28675" name="Object 2"/>
            <p:cNvGraphicFramePr>
              <a:graphicFrameLocks noChangeAspect="1"/>
            </p:cNvGraphicFramePr>
            <p:nvPr/>
          </p:nvGraphicFramePr>
          <p:xfrm>
            <a:off x="0" y="0"/>
            <a:ext cx="3966" cy="1627"/>
          </p:xfrm>
          <a:graphic>
            <a:graphicData uri="http://schemas.openxmlformats.org/presentationml/2006/ole">
              <p:oleObj spid="_x0000_s2075" r:id="rId3" imgW="5125165" imgH="2333333" progId="">
                <p:embed/>
              </p:oleObj>
            </a:graphicData>
          </a:graphic>
        </p:graphicFrame>
        <p:sp>
          <p:nvSpPr>
            <p:cNvPr id="28676" name="Text Box 103"/>
            <p:cNvSpPr txBox="1">
              <a:spLocks noChangeArrowheads="1"/>
            </p:cNvSpPr>
            <p:nvPr/>
          </p:nvSpPr>
          <p:spPr bwMode="auto">
            <a:xfrm>
              <a:off x="1834" y="1920"/>
              <a:ext cx="58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zh-CN" altLang="en-US" sz="2400" b="1"/>
                <a:t>图 </a:t>
              </a:r>
              <a:r>
                <a:rPr lang="en-US" altLang="zh-CN" sz="2400" b="1"/>
                <a:t>4</a:t>
              </a:r>
              <a:endParaRPr lang="en-US" altLang="zh-CN" sz="2400" b="1">
                <a:ea typeface="楷体_GB2312" pitchFamily="49" charset="-122"/>
              </a:endParaRPr>
            </a:p>
          </p:txBody>
        </p:sp>
        <p:sp>
          <p:nvSpPr>
            <p:cNvPr id="28677" name="Text Box 137"/>
            <p:cNvSpPr txBox="1">
              <a:spLocks noChangeArrowheads="1"/>
            </p:cNvSpPr>
            <p:nvPr/>
          </p:nvSpPr>
          <p:spPr bwMode="auto">
            <a:xfrm>
              <a:off x="353" y="1614"/>
              <a:ext cx="24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8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78" name="Text Box 138"/>
            <p:cNvSpPr txBox="1">
              <a:spLocks noChangeArrowheads="1"/>
            </p:cNvSpPr>
            <p:nvPr/>
          </p:nvSpPr>
          <p:spPr bwMode="auto">
            <a:xfrm>
              <a:off x="1412" y="1622"/>
              <a:ext cx="24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28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79" name="Text Box 139"/>
            <p:cNvSpPr txBox="1">
              <a:spLocks noChangeArrowheads="1"/>
            </p:cNvSpPr>
            <p:nvPr/>
          </p:nvSpPr>
          <p:spPr bwMode="auto">
            <a:xfrm>
              <a:off x="2469" y="1606"/>
              <a:ext cx="24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8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80" name="Text Box 140"/>
            <p:cNvSpPr txBox="1">
              <a:spLocks noChangeArrowheads="1"/>
            </p:cNvSpPr>
            <p:nvPr/>
          </p:nvSpPr>
          <p:spPr bwMode="auto">
            <a:xfrm>
              <a:off x="3512" y="1606"/>
              <a:ext cx="24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zh-CN" sz="28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8682" name="Text Box 23"/>
          <p:cNvSpPr txBox="1">
            <a:spLocks noChangeArrowheads="1"/>
          </p:cNvSpPr>
          <p:nvPr/>
        </p:nvSpPr>
        <p:spPr bwMode="auto">
          <a:xfrm>
            <a:off x="6591301" y="1800617"/>
            <a:ext cx="1406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8257" y="2263457"/>
            <a:ext cx="1903047" cy="2365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49" name="Text Box 23"/>
          <p:cNvSpPr txBox="1">
            <a:spLocks noChangeArrowheads="1"/>
          </p:cNvSpPr>
          <p:nvPr/>
        </p:nvSpPr>
        <p:spPr bwMode="auto">
          <a:xfrm>
            <a:off x="1079956" y="980048"/>
            <a:ext cx="7958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所示，体温计的示数为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_____℃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</a:p>
        </p:txBody>
      </p:sp>
      <p:grpSp>
        <p:nvGrpSpPr>
          <p:cNvPr id="27650" name="Group 320"/>
          <p:cNvGrpSpPr/>
          <p:nvPr/>
        </p:nvGrpSpPr>
        <p:grpSpPr bwMode="auto">
          <a:xfrm>
            <a:off x="948194" y="3627997"/>
            <a:ext cx="7224713" cy="1089025"/>
            <a:chOff x="0" y="0"/>
            <a:chExt cx="4551" cy="686"/>
          </a:xfrm>
        </p:grpSpPr>
        <p:pic>
          <p:nvPicPr>
            <p:cNvPr id="27651" name="Picture 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2685"/>
            <a:stretch>
              <a:fillRect/>
            </a:stretch>
          </p:blipFill>
          <p:spPr bwMode="auto">
            <a:xfrm>
              <a:off x="0" y="0"/>
              <a:ext cx="4551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2" name="Text Box 286"/>
            <p:cNvSpPr txBox="1">
              <a:spLocks noChangeArrowheads="1"/>
            </p:cNvSpPr>
            <p:nvPr/>
          </p:nvSpPr>
          <p:spPr bwMode="auto">
            <a:xfrm>
              <a:off x="2315" y="373"/>
              <a:ext cx="58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0"/>
            <a:lstStyle/>
            <a:p>
              <a:pPr algn="just"/>
              <a:r>
                <a:rPr lang="zh-CN" altLang="en-US" sz="2400" b="1"/>
                <a:t>图 </a:t>
              </a:r>
              <a:r>
                <a:rPr lang="en-US" altLang="zh-CN" sz="2400" b="1"/>
                <a:t>3</a:t>
              </a:r>
              <a:endParaRPr lang="en-US" altLang="zh-CN" sz="2400" b="1">
                <a:ea typeface="楷体_GB2312" pitchFamily="49" charset="-122"/>
              </a:endParaRPr>
            </a:p>
          </p:txBody>
        </p:sp>
      </p:grpSp>
      <p:sp>
        <p:nvSpPr>
          <p:cNvPr id="27654" name="Text Box 23"/>
          <p:cNvSpPr txBox="1">
            <a:spLocks noChangeArrowheads="1"/>
          </p:cNvSpPr>
          <p:nvPr/>
        </p:nvSpPr>
        <p:spPr bwMode="auto">
          <a:xfrm>
            <a:off x="6005096" y="954845"/>
            <a:ext cx="1223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36.9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84"/>
          <p:cNvGrpSpPr/>
          <p:nvPr/>
        </p:nvGrpSpPr>
        <p:grpSpPr bwMode="auto">
          <a:xfrm>
            <a:off x="3612018" y="1627749"/>
            <a:ext cx="5568950" cy="1871663"/>
            <a:chOff x="0" y="0"/>
            <a:chExt cx="3508" cy="1179"/>
          </a:xfrm>
        </p:grpSpPr>
        <p:grpSp>
          <p:nvGrpSpPr>
            <p:cNvPr id="27657" name="Group 283"/>
            <p:cNvGrpSpPr/>
            <p:nvPr/>
          </p:nvGrpSpPr>
          <p:grpSpPr bwMode="auto">
            <a:xfrm>
              <a:off x="0" y="173"/>
              <a:ext cx="3435" cy="778"/>
              <a:chOff x="0" y="0"/>
              <a:chExt cx="3435" cy="778"/>
            </a:xfrm>
          </p:grpSpPr>
          <p:grpSp>
            <p:nvGrpSpPr>
              <p:cNvPr id="27659" name="Group 195"/>
              <p:cNvGrpSpPr/>
              <p:nvPr/>
            </p:nvGrpSpPr>
            <p:grpSpPr bwMode="auto">
              <a:xfrm rot="5400000" flipH="1">
                <a:off x="1472" y="-1385"/>
                <a:ext cx="515" cy="3378"/>
                <a:chOff x="0" y="0"/>
                <a:chExt cx="888" cy="3600"/>
              </a:xfrm>
            </p:grpSpPr>
            <p:grpSp>
              <p:nvGrpSpPr>
                <p:cNvPr id="27660" name="Group 196"/>
                <p:cNvGrpSpPr/>
                <p:nvPr/>
              </p:nvGrpSpPr>
              <p:grpSpPr bwMode="auto">
                <a:xfrm rot="-5400000">
                  <a:off x="-1644" y="1644"/>
                  <a:ext cx="3600" cy="312"/>
                  <a:chOff x="0" y="0"/>
                  <a:chExt cx="5580" cy="624"/>
                </a:xfrm>
              </p:grpSpPr>
              <p:grpSp>
                <p:nvGrpSpPr>
                  <p:cNvPr id="27661" name="Group 197"/>
                  <p:cNvGrpSpPr/>
                  <p:nvPr/>
                </p:nvGrpSpPr>
                <p:grpSpPr bwMode="auto">
                  <a:xfrm>
                    <a:off x="180" y="0"/>
                    <a:ext cx="5220" cy="624"/>
                    <a:chOff x="0" y="0"/>
                    <a:chExt cx="5220" cy="624"/>
                  </a:xfrm>
                </p:grpSpPr>
                <p:grpSp>
                  <p:nvGrpSpPr>
                    <p:cNvPr id="27662" name="Group 198"/>
                    <p:cNvGrpSpPr/>
                    <p:nvPr/>
                  </p:nvGrpSpPr>
                  <p:grpSpPr bwMode="auto">
                    <a:xfrm>
                      <a:off x="9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663" name="Line 1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64" name="Line 2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65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66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67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668" name="Group 204"/>
                    <p:cNvGrpSpPr/>
                    <p:nvPr/>
                  </p:nvGrpSpPr>
                  <p:grpSpPr bwMode="auto">
                    <a:xfrm>
                      <a:off x="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669" name="Line 2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70" name="Line 2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71" name="Line 2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72" name="Line 2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73" name="Line 2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674" name="Group 210"/>
                    <p:cNvGrpSpPr/>
                    <p:nvPr/>
                  </p:nvGrpSpPr>
                  <p:grpSpPr bwMode="auto">
                    <a:xfrm>
                      <a:off x="18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675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76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77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78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79" name="Line 2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680" name="Group 216"/>
                    <p:cNvGrpSpPr/>
                    <p:nvPr/>
                  </p:nvGrpSpPr>
                  <p:grpSpPr bwMode="auto">
                    <a:xfrm>
                      <a:off x="27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681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82" name="Line 2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83" name="Line 2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84" name="Line 2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85" name="Line 2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686" name="Group 222"/>
                    <p:cNvGrpSpPr/>
                    <p:nvPr/>
                  </p:nvGrpSpPr>
                  <p:grpSpPr bwMode="auto">
                    <a:xfrm>
                      <a:off x="36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687" name="Line 2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88" name="Line 2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89" name="Line 2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90" name="Line 2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91" name="Line 2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692" name="Group 228"/>
                    <p:cNvGrpSpPr/>
                    <p:nvPr/>
                  </p:nvGrpSpPr>
                  <p:grpSpPr bwMode="auto">
                    <a:xfrm>
                      <a:off x="45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693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94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95" name="Line 2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96" name="Line 2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697" name="Line 2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27698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0" y="624"/>
                    <a:ext cx="558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7699" name="Group 235"/>
                <p:cNvGrpSpPr/>
                <p:nvPr/>
              </p:nvGrpSpPr>
              <p:grpSpPr bwMode="auto">
                <a:xfrm rot="5400000" flipH="1">
                  <a:off x="-1068" y="1644"/>
                  <a:ext cx="3600" cy="312"/>
                  <a:chOff x="0" y="0"/>
                  <a:chExt cx="5580" cy="624"/>
                </a:xfrm>
              </p:grpSpPr>
              <p:grpSp>
                <p:nvGrpSpPr>
                  <p:cNvPr id="27700" name="Group 236"/>
                  <p:cNvGrpSpPr/>
                  <p:nvPr/>
                </p:nvGrpSpPr>
                <p:grpSpPr bwMode="auto">
                  <a:xfrm>
                    <a:off x="180" y="0"/>
                    <a:ext cx="5220" cy="624"/>
                    <a:chOff x="0" y="0"/>
                    <a:chExt cx="5220" cy="624"/>
                  </a:xfrm>
                </p:grpSpPr>
                <p:grpSp>
                  <p:nvGrpSpPr>
                    <p:cNvPr id="27701" name="Group 237"/>
                    <p:cNvGrpSpPr/>
                    <p:nvPr/>
                  </p:nvGrpSpPr>
                  <p:grpSpPr bwMode="auto">
                    <a:xfrm>
                      <a:off x="9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702" name="Line 2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03" name="Line 2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04" name="Line 2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05" name="Line 2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06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707" name="Group 243"/>
                    <p:cNvGrpSpPr/>
                    <p:nvPr/>
                  </p:nvGrpSpPr>
                  <p:grpSpPr bwMode="auto">
                    <a:xfrm>
                      <a:off x="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708" name="Line 2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09" name="Line 2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10" name="Line 2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11" name="Line 2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12" name="Line 2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713" name="Group 249"/>
                    <p:cNvGrpSpPr/>
                    <p:nvPr/>
                  </p:nvGrpSpPr>
                  <p:grpSpPr bwMode="auto">
                    <a:xfrm>
                      <a:off x="18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714" name="Line 2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15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16" name="Line 2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17" name="Line 2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18" name="Line 2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719" name="Group 255"/>
                    <p:cNvGrpSpPr/>
                    <p:nvPr/>
                  </p:nvGrpSpPr>
                  <p:grpSpPr bwMode="auto">
                    <a:xfrm>
                      <a:off x="27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720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21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22" name="Line 2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23" name="Line 2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24" name="Line 2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725" name="Group 261"/>
                    <p:cNvGrpSpPr/>
                    <p:nvPr/>
                  </p:nvGrpSpPr>
                  <p:grpSpPr bwMode="auto">
                    <a:xfrm>
                      <a:off x="36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726" name="Line 2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27" name="Line 2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28" name="Line 2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29" name="Line 2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30" name="Line 2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27731" name="Group 267"/>
                    <p:cNvGrpSpPr/>
                    <p:nvPr/>
                  </p:nvGrpSpPr>
                  <p:grpSpPr bwMode="auto">
                    <a:xfrm>
                      <a:off x="4500" y="0"/>
                      <a:ext cx="720" cy="624"/>
                      <a:chOff x="0" y="0"/>
                      <a:chExt cx="720" cy="624"/>
                    </a:xfrm>
                  </p:grpSpPr>
                  <p:sp>
                    <p:nvSpPr>
                      <p:cNvPr id="27732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0" cy="6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33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34" name="Line 2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35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27736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12"/>
                        <a:ext cx="0" cy="3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27737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0" y="624"/>
                    <a:ext cx="558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7738" name="WordArt 2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41" y="577"/>
                <a:ext cx="93" cy="18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8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80"/>
                    </a:solidFill>
                    <a:latin typeface="宋体" panose="02010600030101010101" pitchFamily="2" charset="-122"/>
                  </a:rPr>
                  <a:t>6</a:t>
                </a:r>
                <a:endParaRPr lang="zh-CN" altLang="en-US" sz="8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8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7739" name="WordArt 27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84" y="589"/>
                <a:ext cx="20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10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80"/>
                    </a:solidFill>
                    <a:latin typeface="宋体" panose="02010600030101010101" pitchFamily="2" charset="-122"/>
                  </a:rPr>
                  <a:t>37</a:t>
                </a:r>
                <a:endParaRPr lang="zh-CN" altLang="en-US" sz="10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8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7740" name="WordArt 27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21" y="582"/>
                <a:ext cx="92" cy="18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8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80"/>
                    </a:solidFill>
                    <a:latin typeface="宋体" panose="02010600030101010101" pitchFamily="2" charset="-122"/>
                  </a:rPr>
                  <a:t>8</a:t>
                </a:r>
                <a:endParaRPr lang="zh-CN" altLang="en-US" sz="8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80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7741" name="Text Box 27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90" cy="596"/>
              </a:xfrm>
              <a:prstGeom prst="rect">
                <a:avLst/>
              </a:prstGeom>
              <a:solidFill>
                <a:srgbClr val="EAF5F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endParaRPr lang="zh-CN" altLang="en-US" sz="3200">
                  <a:solidFill>
                    <a:schemeClr val="tx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27742" name="Text Box 278"/>
              <p:cNvSpPr txBox="1">
                <a:spLocks noChangeArrowheads="1"/>
              </p:cNvSpPr>
              <p:nvPr/>
            </p:nvSpPr>
            <p:spPr bwMode="auto">
              <a:xfrm>
                <a:off x="2947" y="0"/>
                <a:ext cx="488" cy="596"/>
              </a:xfrm>
              <a:prstGeom prst="rect">
                <a:avLst/>
              </a:prstGeom>
              <a:solidFill>
                <a:srgbClr val="EAF5FB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just"/>
                <a:endParaRPr lang="zh-CN" altLang="en-US" sz="3200">
                  <a:solidFill>
                    <a:schemeClr val="tx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27743" name="WordArt 27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64" y="562"/>
                <a:ext cx="229" cy="2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CN" altLang="en-US" sz="8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80"/>
                    </a:solidFill>
                    <a:latin typeface="宋体" panose="02010600030101010101" pitchFamily="2" charset="-122"/>
                  </a:rPr>
                  <a:t>℃</a:t>
                </a:r>
              </a:p>
            </p:txBody>
          </p:sp>
        </p:grpSp>
        <p:sp>
          <p:nvSpPr>
            <p:cNvPr id="27744" name="AutoShape 280"/>
            <p:cNvSpPr>
              <a:spLocks noChangeArrowheads="1"/>
            </p:cNvSpPr>
            <p:nvPr/>
          </p:nvSpPr>
          <p:spPr bwMode="auto">
            <a:xfrm>
              <a:off x="182" y="0"/>
              <a:ext cx="3326" cy="1179"/>
            </a:xfrm>
            <a:prstGeom prst="wedgeEllipseCallout">
              <a:avLst>
                <a:gd name="adj1" fmla="val -43750"/>
                <a:gd name="adj2" fmla="val 70000"/>
              </a:avLst>
            </a:prstGeom>
            <a:noFill/>
            <a:ln w="9525">
              <a:solidFill>
                <a:schemeClr val="tx2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800">
                <a:ea typeface="楷体_GB2312" pitchFamily="49" charset="-122"/>
              </a:endParaRPr>
            </a:p>
          </p:txBody>
        </p:sp>
      </p:grp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561072" y="4823720"/>
            <a:ext cx="8642350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539750">
              <a:lnSpc>
                <a:spcPct val="130000"/>
              </a:lnSpc>
            </a:pPr>
            <a:r>
              <a:rPr lang="en-US" altLang="zh-CN" sz="2800" b="1" smtClean="0">
                <a:latin typeface="宋体" panose="02010600030101010101" pitchFamily="2" charset="-122"/>
              </a:rPr>
              <a:t>6</a:t>
            </a:r>
            <a:r>
              <a:rPr lang="zh-CN" altLang="en-US" sz="2800" b="1" smtClean="0"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latin typeface="宋体" panose="02010600030101010101" pitchFamily="2" charset="-122"/>
              </a:rPr>
              <a:t>用测了38.5 ℃发烧病人的体温计没有向下甩就去测正常人的体温，其测量结果会是</a:t>
            </a:r>
            <a:r>
              <a:rPr lang="zh-CN" altLang="en-US" sz="2800" b="1" u="sng">
                <a:latin typeface="宋体" panose="02010600030101010101" pitchFamily="2" charset="-122"/>
              </a:rPr>
              <a:t>     </a:t>
            </a:r>
            <a:r>
              <a:rPr lang="zh-CN" altLang="en-US" sz="2800" b="1">
                <a:latin typeface="宋体" panose="02010600030101010101" pitchFamily="2" charset="-122"/>
              </a:rPr>
              <a:t>℃。</a:t>
            </a:r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6355790" y="5366984"/>
            <a:ext cx="1944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38.5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1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hlinkClick r:id="rId2" action="ppaction://hlinksldjump"/>
          </p:cNvPr>
          <p:cNvSpPr/>
          <p:nvPr/>
        </p:nvSpPr>
        <p:spPr>
          <a:xfrm>
            <a:off x="3959007" y="1016705"/>
            <a:ext cx="4321175" cy="872251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4000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感觉可靠吗？</a:t>
            </a:r>
          </a:p>
        </p:txBody>
      </p:sp>
      <p:sp>
        <p:nvSpPr>
          <p:cNvPr id="7171" name="Rectangle 3"/>
          <p:cNvSpPr/>
          <p:nvPr/>
        </p:nvSpPr>
        <p:spPr>
          <a:xfrm>
            <a:off x="2196961" y="5067249"/>
            <a:ext cx="7845263" cy="1277571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indent="457200">
              <a:lnSpc>
                <a:spcPct val="120000"/>
              </a:lnSpc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摸一摸自己的额头，判断你的体温是多少℃？</a:t>
            </a:r>
          </a:p>
        </p:txBody>
      </p:sp>
      <p:pic>
        <p:nvPicPr>
          <p:cNvPr id="2" name="图片 3" descr="冷和热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003" y="1922129"/>
            <a:ext cx="2703100" cy="242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4" descr="冷和热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72" y="1888956"/>
            <a:ext cx="2705953" cy="242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2647103" y="4299663"/>
            <a:ext cx="71835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两只手对“温水”的感觉相同吗？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698531" y="1099060"/>
            <a:ext cx="6842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solidFill>
                  <a:srgbClr val="CC00FF"/>
                </a:solidFill>
                <a:ea typeface="仿宋_GB2312" charset="-122"/>
              </a:rPr>
              <a:t>凭感觉判断物体冷热不可靠！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7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9" name="直接连接符 18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0" name="图片 19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3"/>
          <p:cNvSpPr txBox="1">
            <a:spLocks noChangeArrowheads="1"/>
          </p:cNvSpPr>
          <p:nvPr/>
        </p:nvSpPr>
        <p:spPr bwMode="auto">
          <a:xfrm>
            <a:off x="2265363" y="4303713"/>
            <a:ext cx="784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热</a:t>
            </a:r>
            <a:r>
              <a:rPr lang="zh-CN" altLang="en-US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的物体温度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  <a:r>
              <a:rPr lang="zh-CN" altLang="en-US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冷</a:t>
            </a:r>
            <a:r>
              <a:rPr lang="zh-CN" altLang="en-US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的物体温度</a:t>
            </a:r>
            <a:r>
              <a:rPr lang="zh-CN" altLang="en-US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低</a:t>
            </a:r>
            <a:r>
              <a:rPr lang="zh-CN" altLang="en-US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6148" name="Text Box 23"/>
          <p:cNvSpPr txBox="1">
            <a:spLocks noChangeArrowheads="1"/>
          </p:cNvSpPr>
          <p:nvPr/>
        </p:nvSpPr>
        <p:spPr bwMode="auto">
          <a:xfrm>
            <a:off x="2085976" y="5154613"/>
            <a:ext cx="820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物理学中通常把物体的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冷热程度</a:t>
            </a:r>
            <a:r>
              <a:rPr lang="zh-CN" altLang="en-US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叫做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</a:t>
            </a:r>
            <a:r>
              <a:rPr lang="zh-CN" altLang="en-US">
                <a:solidFill>
                  <a:srgbClr val="0D0D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6147" name="Picture 5" descr="r42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014" y="1123951"/>
            <a:ext cx="4264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雾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2" t="7419" r="6033" b="10568"/>
          <a:stretch>
            <a:fillRect/>
          </a:stretch>
        </p:blipFill>
        <p:spPr bwMode="auto">
          <a:xfrm>
            <a:off x="6424863" y="1118889"/>
            <a:ext cx="3965326" cy="29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9382126" y="4822826"/>
            <a:ext cx="163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2"/>
          <p:cNvSpPr txBox="1"/>
          <p:nvPr/>
        </p:nvSpPr>
        <p:spPr bwMode="auto">
          <a:xfrm>
            <a:off x="500700" y="264058"/>
            <a:ext cx="244169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一、温</a:t>
            </a:r>
            <a:r>
              <a:rPr lang="zh-CN" altLang="en-US" sz="44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1584326" y="2433318"/>
            <a:ext cx="67706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4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在小瓶里装满带颜色的水。给小瓶配一个橡皮塞，橡皮塞上插进一根细玻璃管</a:t>
            </a:r>
            <a:r>
              <a:rPr lang="zh-CN" altLang="en-US" sz="4000" b="1" dirty="0" smtClean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，用橡</a:t>
            </a:r>
            <a:r>
              <a:rPr lang="zh-CN" altLang="en-US" sz="4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皮塞塞住瓶口。</a:t>
            </a:r>
            <a:endParaRPr lang="en-US" altLang="zh-CN" sz="4000" b="1" dirty="0">
              <a:solidFill>
                <a:srgbClr val="0D0D0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6" name="矩形 11"/>
          <p:cNvSpPr/>
          <p:nvPr/>
        </p:nvSpPr>
        <p:spPr>
          <a:xfrm>
            <a:off x="3300413" y="1376363"/>
            <a:ext cx="3338513" cy="7080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仿宋_GB2312" charset="-122"/>
              </a:rPr>
              <a:t>自制温度计</a:t>
            </a:r>
          </a:p>
        </p:txBody>
      </p:sp>
      <p:grpSp>
        <p:nvGrpSpPr>
          <p:cNvPr id="3" name="Group 31"/>
          <p:cNvGrpSpPr/>
          <p:nvPr/>
        </p:nvGrpSpPr>
        <p:grpSpPr bwMode="auto">
          <a:xfrm>
            <a:off x="8634414" y="2574606"/>
            <a:ext cx="912813" cy="3028950"/>
            <a:chOff x="0" y="0"/>
            <a:chExt cx="575" cy="1908"/>
          </a:xfrm>
        </p:grpSpPr>
        <p:sp>
          <p:nvSpPr>
            <p:cNvPr id="8197" name="Rectangle 24"/>
            <p:cNvSpPr>
              <a:spLocks noChangeArrowheads="1"/>
            </p:cNvSpPr>
            <p:nvPr/>
          </p:nvSpPr>
          <p:spPr bwMode="auto">
            <a:xfrm>
              <a:off x="256" y="737"/>
              <a:ext cx="56" cy="256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8198" name="AutoShape 25"/>
            <p:cNvSpPr>
              <a:spLocks noChangeArrowheads="1"/>
            </p:cNvSpPr>
            <p:nvPr/>
          </p:nvSpPr>
          <p:spPr bwMode="auto">
            <a:xfrm>
              <a:off x="0" y="1158"/>
              <a:ext cx="575" cy="75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8000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199" name="Line 26"/>
            <p:cNvSpPr>
              <a:spLocks noChangeShapeType="1"/>
            </p:cNvSpPr>
            <p:nvPr/>
          </p:nvSpPr>
          <p:spPr bwMode="auto">
            <a:xfrm>
              <a:off x="251" y="0"/>
              <a:ext cx="0" cy="16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200" name="Line 27"/>
            <p:cNvSpPr>
              <a:spLocks noChangeShapeType="1"/>
            </p:cNvSpPr>
            <p:nvPr/>
          </p:nvSpPr>
          <p:spPr bwMode="auto">
            <a:xfrm>
              <a:off x="320" y="0"/>
              <a:ext cx="0" cy="16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201" name="AutoShape 28"/>
            <p:cNvSpPr>
              <a:spLocks noChangeAspect="1" noChangeArrowheads="1"/>
            </p:cNvSpPr>
            <p:nvPr/>
          </p:nvSpPr>
          <p:spPr bwMode="auto">
            <a:xfrm>
              <a:off x="62" y="991"/>
              <a:ext cx="443" cy="54"/>
            </a:xfrm>
            <a:prstGeom prst="flowChartTerminator">
              <a:avLst/>
            </a:prstGeom>
            <a:solidFill>
              <a:srgbClr val="996633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202" name="Rectangle 29"/>
            <p:cNvSpPr>
              <a:spLocks noChangeArrowheads="1"/>
            </p:cNvSpPr>
            <p:nvPr/>
          </p:nvSpPr>
          <p:spPr bwMode="auto">
            <a:xfrm>
              <a:off x="149" y="1047"/>
              <a:ext cx="283" cy="114"/>
            </a:xfrm>
            <a:prstGeom prst="rect">
              <a:avLst/>
            </a:prstGeom>
            <a:solidFill>
              <a:srgbClr val="FF0000">
                <a:alpha val="46999"/>
              </a:srgbClr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203" name="Rectangle 30"/>
            <p:cNvSpPr>
              <a:spLocks noChangeArrowheads="1"/>
            </p:cNvSpPr>
            <p:nvPr/>
          </p:nvSpPr>
          <p:spPr bwMode="auto">
            <a:xfrm>
              <a:off x="142" y="1049"/>
              <a:ext cx="283" cy="57"/>
            </a:xfrm>
            <a:prstGeom prst="rect">
              <a:avLst/>
            </a:prstGeom>
            <a:solidFill>
              <a:srgbClr val="996633"/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8757" y="496111"/>
            <a:ext cx="2188724" cy="646331"/>
          </a:xfrm>
          <a:prstGeom prst="rect">
            <a:avLst/>
          </a:prstGeom>
          <a:solidFill>
            <a:srgbClr val="0070C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想想做做</a:t>
            </a:r>
            <a:endParaRPr lang="zh-CN" altLang="en-US" sz="36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59"/>
          <p:cNvGrpSpPr/>
          <p:nvPr/>
        </p:nvGrpSpPr>
        <p:grpSpPr bwMode="auto">
          <a:xfrm>
            <a:off x="2563813" y="3722688"/>
            <a:ext cx="1947862" cy="2659062"/>
            <a:chOff x="0" y="0"/>
            <a:chExt cx="1227" cy="1675"/>
          </a:xfrm>
        </p:grpSpPr>
        <p:sp>
          <p:nvSpPr>
            <p:cNvPr id="9218" name="Text Box 35"/>
            <p:cNvSpPr txBox="1">
              <a:spLocks noChangeArrowheads="1"/>
            </p:cNvSpPr>
            <p:nvPr/>
          </p:nvSpPr>
          <p:spPr bwMode="auto">
            <a:xfrm>
              <a:off x="329" y="1202"/>
              <a:ext cx="898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4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热水</a:t>
              </a:r>
            </a:p>
          </p:txBody>
        </p:sp>
        <p:grpSp>
          <p:nvGrpSpPr>
            <p:cNvPr id="9219" name="Group 44"/>
            <p:cNvGrpSpPr/>
            <p:nvPr/>
          </p:nvGrpSpPr>
          <p:grpSpPr bwMode="auto">
            <a:xfrm>
              <a:off x="0" y="0"/>
              <a:ext cx="1182" cy="1184"/>
              <a:chOff x="0" y="0"/>
              <a:chExt cx="1751" cy="1674"/>
            </a:xfrm>
          </p:grpSpPr>
          <p:grpSp>
            <p:nvGrpSpPr>
              <p:cNvPr id="9220" name="xjhzja8"/>
              <p:cNvGrpSpPr/>
              <p:nvPr/>
            </p:nvGrpSpPr>
            <p:grpSpPr bwMode="auto">
              <a:xfrm>
                <a:off x="0" y="0"/>
                <a:ext cx="1751" cy="1674"/>
                <a:chOff x="0" y="0"/>
                <a:chExt cx="1740" cy="1890"/>
              </a:xfrm>
            </p:grpSpPr>
            <p:sp>
              <p:nvSpPr>
                <p:cNvPr id="9221" name="AutoShape 14" descr="横虚线"/>
                <p:cNvSpPr>
                  <a:spLocks noChangeArrowheads="1"/>
                </p:cNvSpPr>
                <p:nvPr/>
              </p:nvSpPr>
              <p:spPr bwMode="auto">
                <a:xfrm>
                  <a:off x="225" y="930"/>
                  <a:ext cx="1440" cy="960"/>
                </a:xfrm>
                <a:prstGeom prst="flowChartAlternateProcess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22" name="Freeform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40" cy="1129"/>
                </a:xfrm>
                <a:custGeom>
                  <a:avLst/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223" name="Rectangle 16" descr="横虚线"/>
              <p:cNvSpPr>
                <a:spLocks noChangeArrowheads="1"/>
              </p:cNvSpPr>
              <p:nvPr/>
            </p:nvSpPr>
            <p:spPr bwMode="auto">
              <a:xfrm>
                <a:off x="267" y="621"/>
                <a:ext cx="1370" cy="1028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24" name="Freeform 36"/>
              <p:cNvSpPr>
                <a:spLocks noChangeArrowheads="1"/>
              </p:cNvSpPr>
              <p:nvPr/>
            </p:nvSpPr>
            <p:spPr bwMode="auto">
              <a:xfrm>
                <a:off x="765" y="45"/>
                <a:ext cx="97" cy="499"/>
              </a:xfrm>
              <a:custGeom>
                <a:avLst/>
                <a:gdLst>
                  <a:gd name="T0" fmla="*/ 45 w 97"/>
                  <a:gd name="T1" fmla="*/ 0 h 499"/>
                  <a:gd name="T2" fmla="*/ 90 w 97"/>
                  <a:gd name="T3" fmla="*/ 181 h 499"/>
                  <a:gd name="T4" fmla="*/ 0 w 97"/>
                  <a:gd name="T5" fmla="*/ 272 h 499"/>
                  <a:gd name="T6" fmla="*/ 90 w 97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499">
                    <a:moveTo>
                      <a:pt x="45" y="0"/>
                    </a:moveTo>
                    <a:cubicBezTo>
                      <a:pt x="71" y="68"/>
                      <a:pt x="97" y="136"/>
                      <a:pt x="90" y="181"/>
                    </a:cubicBezTo>
                    <a:cubicBezTo>
                      <a:pt x="83" y="226"/>
                      <a:pt x="0" y="219"/>
                      <a:pt x="0" y="272"/>
                    </a:cubicBezTo>
                    <a:cubicBezTo>
                      <a:pt x="0" y="325"/>
                      <a:pt x="45" y="412"/>
                      <a:pt x="90" y="499"/>
                    </a:cubicBezTo>
                  </a:path>
                </a:pathLst>
              </a:custGeom>
              <a:noFill/>
              <a:ln w="25400">
                <a:solidFill>
                  <a:srgbClr val="808080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25" name="Freeform 37"/>
              <p:cNvSpPr>
                <a:spLocks noChangeArrowheads="1"/>
              </p:cNvSpPr>
              <p:nvPr/>
            </p:nvSpPr>
            <p:spPr bwMode="auto">
              <a:xfrm>
                <a:off x="1105" y="58"/>
                <a:ext cx="136" cy="499"/>
              </a:xfrm>
              <a:custGeom>
                <a:avLst/>
                <a:gdLst>
                  <a:gd name="T0" fmla="*/ 136 w 136"/>
                  <a:gd name="T1" fmla="*/ 0 h 499"/>
                  <a:gd name="T2" fmla="*/ 45 w 136"/>
                  <a:gd name="T3" fmla="*/ 136 h 499"/>
                  <a:gd name="T4" fmla="*/ 91 w 136"/>
                  <a:gd name="T5" fmla="*/ 318 h 499"/>
                  <a:gd name="T6" fmla="*/ 0 w 136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499">
                    <a:moveTo>
                      <a:pt x="136" y="0"/>
                    </a:moveTo>
                    <a:cubicBezTo>
                      <a:pt x="94" y="41"/>
                      <a:pt x="52" y="83"/>
                      <a:pt x="45" y="136"/>
                    </a:cubicBezTo>
                    <a:cubicBezTo>
                      <a:pt x="38" y="189"/>
                      <a:pt x="99" y="258"/>
                      <a:pt x="91" y="318"/>
                    </a:cubicBezTo>
                    <a:cubicBezTo>
                      <a:pt x="83" y="378"/>
                      <a:pt x="41" y="438"/>
                      <a:pt x="0" y="499"/>
                    </a:cubicBezTo>
                  </a:path>
                </a:pathLst>
              </a:custGeom>
              <a:noFill/>
              <a:ln w="25400">
                <a:solidFill>
                  <a:srgbClr val="808080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26" name="Freeform 40"/>
              <p:cNvSpPr>
                <a:spLocks noChangeArrowheads="1"/>
              </p:cNvSpPr>
              <p:nvPr/>
            </p:nvSpPr>
            <p:spPr bwMode="auto">
              <a:xfrm>
                <a:off x="348" y="90"/>
                <a:ext cx="196" cy="499"/>
              </a:xfrm>
              <a:custGeom>
                <a:avLst/>
                <a:gdLst>
                  <a:gd name="T0" fmla="*/ 0 w 196"/>
                  <a:gd name="T1" fmla="*/ 0 h 499"/>
                  <a:gd name="T2" fmla="*/ 90 w 196"/>
                  <a:gd name="T3" fmla="*/ 91 h 499"/>
                  <a:gd name="T4" fmla="*/ 90 w 196"/>
                  <a:gd name="T5" fmla="*/ 227 h 499"/>
                  <a:gd name="T6" fmla="*/ 181 w 196"/>
                  <a:gd name="T7" fmla="*/ 363 h 499"/>
                  <a:gd name="T8" fmla="*/ 181 w 196"/>
                  <a:gd name="T9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499">
                    <a:moveTo>
                      <a:pt x="0" y="0"/>
                    </a:moveTo>
                    <a:cubicBezTo>
                      <a:pt x="37" y="26"/>
                      <a:pt x="75" y="53"/>
                      <a:pt x="90" y="91"/>
                    </a:cubicBezTo>
                    <a:cubicBezTo>
                      <a:pt x="105" y="129"/>
                      <a:pt x="75" y="182"/>
                      <a:pt x="90" y="227"/>
                    </a:cubicBezTo>
                    <a:cubicBezTo>
                      <a:pt x="105" y="272"/>
                      <a:pt x="166" y="318"/>
                      <a:pt x="181" y="363"/>
                    </a:cubicBezTo>
                    <a:cubicBezTo>
                      <a:pt x="196" y="408"/>
                      <a:pt x="188" y="453"/>
                      <a:pt x="181" y="499"/>
                    </a:cubicBezTo>
                  </a:path>
                </a:pathLst>
              </a:custGeom>
              <a:noFill/>
              <a:ln w="25400">
                <a:solidFill>
                  <a:srgbClr val="808080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27" name="Freeform 43"/>
              <p:cNvSpPr>
                <a:spLocks noChangeArrowheads="1"/>
              </p:cNvSpPr>
              <p:nvPr/>
            </p:nvSpPr>
            <p:spPr bwMode="auto">
              <a:xfrm flipH="1">
                <a:off x="1361" y="181"/>
                <a:ext cx="181" cy="363"/>
              </a:xfrm>
              <a:custGeom>
                <a:avLst/>
                <a:gdLst>
                  <a:gd name="T0" fmla="*/ 0 w 181"/>
                  <a:gd name="T1" fmla="*/ 0 h 363"/>
                  <a:gd name="T2" fmla="*/ 91 w 181"/>
                  <a:gd name="T3" fmla="*/ 91 h 363"/>
                  <a:gd name="T4" fmla="*/ 91 w 181"/>
                  <a:gd name="T5" fmla="*/ 227 h 363"/>
                  <a:gd name="T6" fmla="*/ 181 w 181"/>
                  <a:gd name="T7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363">
                    <a:moveTo>
                      <a:pt x="0" y="0"/>
                    </a:moveTo>
                    <a:cubicBezTo>
                      <a:pt x="38" y="26"/>
                      <a:pt x="76" y="53"/>
                      <a:pt x="91" y="91"/>
                    </a:cubicBezTo>
                    <a:cubicBezTo>
                      <a:pt x="106" y="129"/>
                      <a:pt x="76" y="182"/>
                      <a:pt x="91" y="227"/>
                    </a:cubicBezTo>
                    <a:cubicBezTo>
                      <a:pt x="106" y="272"/>
                      <a:pt x="143" y="317"/>
                      <a:pt x="181" y="363"/>
                    </a:cubicBezTo>
                  </a:path>
                </a:pathLst>
              </a:custGeom>
              <a:noFill/>
              <a:ln w="25400">
                <a:solidFill>
                  <a:srgbClr val="808080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28" name="Group 60"/>
          <p:cNvGrpSpPr/>
          <p:nvPr/>
        </p:nvGrpSpPr>
        <p:grpSpPr bwMode="auto">
          <a:xfrm>
            <a:off x="5168901" y="3716338"/>
            <a:ext cx="1876425" cy="2665412"/>
            <a:chOff x="0" y="0"/>
            <a:chExt cx="1182" cy="1679"/>
          </a:xfrm>
        </p:grpSpPr>
        <p:grpSp>
          <p:nvGrpSpPr>
            <p:cNvPr id="9229" name="Group 54"/>
            <p:cNvGrpSpPr/>
            <p:nvPr/>
          </p:nvGrpSpPr>
          <p:grpSpPr bwMode="auto">
            <a:xfrm>
              <a:off x="0" y="0"/>
              <a:ext cx="1182" cy="1184"/>
              <a:chOff x="0" y="0"/>
              <a:chExt cx="1663" cy="1590"/>
            </a:xfrm>
          </p:grpSpPr>
          <p:grpSp>
            <p:nvGrpSpPr>
              <p:cNvPr id="9230" name="xjhzja8"/>
              <p:cNvGrpSpPr/>
              <p:nvPr/>
            </p:nvGrpSpPr>
            <p:grpSpPr bwMode="auto">
              <a:xfrm>
                <a:off x="0" y="0"/>
                <a:ext cx="1663" cy="1590"/>
                <a:chOff x="0" y="0"/>
                <a:chExt cx="1740" cy="1890"/>
              </a:xfrm>
            </p:grpSpPr>
            <p:sp>
              <p:nvSpPr>
                <p:cNvPr id="9231" name="AutoShape 47" descr="横虚线"/>
                <p:cNvSpPr>
                  <a:spLocks noChangeArrowheads="1"/>
                </p:cNvSpPr>
                <p:nvPr/>
              </p:nvSpPr>
              <p:spPr bwMode="auto">
                <a:xfrm>
                  <a:off x="225" y="930"/>
                  <a:ext cx="1440" cy="960"/>
                </a:xfrm>
                <a:prstGeom prst="flowChartAlternateProcess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32" name="Freeform 4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40" cy="1129"/>
                </a:xfrm>
                <a:custGeom>
                  <a:avLst/>
                  <a:gdLst>
                    <a:gd name="T0" fmla="*/ 225 w 1740"/>
                    <a:gd name="T1" fmla="*/ 1129 h 1129"/>
                    <a:gd name="T2" fmla="*/ 225 w 1740"/>
                    <a:gd name="T3" fmla="*/ 360 h 1129"/>
                    <a:gd name="T4" fmla="*/ 225 w 1740"/>
                    <a:gd name="T5" fmla="*/ 180 h 1129"/>
                    <a:gd name="T6" fmla="*/ 0 w 1740"/>
                    <a:gd name="T7" fmla="*/ 45 h 1129"/>
                    <a:gd name="T8" fmla="*/ 285 w 1740"/>
                    <a:gd name="T9" fmla="*/ 0 h 1129"/>
                    <a:gd name="T10" fmla="*/ 1740 w 1740"/>
                    <a:gd name="T11" fmla="*/ 0 h 1129"/>
                    <a:gd name="T12" fmla="*/ 1665 w 1740"/>
                    <a:gd name="T13" fmla="*/ 120 h 1129"/>
                    <a:gd name="T14" fmla="*/ 1665 w 1740"/>
                    <a:gd name="T15" fmla="*/ 11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233" name="Rectangle 49" descr="横虚线"/>
              <p:cNvSpPr>
                <a:spLocks noChangeArrowheads="1"/>
              </p:cNvSpPr>
              <p:nvPr/>
            </p:nvSpPr>
            <p:spPr bwMode="auto">
              <a:xfrm>
                <a:off x="254" y="590"/>
                <a:ext cx="1301" cy="976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34" name="Text Box 55"/>
            <p:cNvSpPr txBox="1">
              <a:spLocks noChangeArrowheads="1"/>
            </p:cNvSpPr>
            <p:nvPr/>
          </p:nvSpPr>
          <p:spPr bwMode="auto">
            <a:xfrm>
              <a:off x="352" y="1205"/>
              <a:ext cx="82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4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冷水</a:t>
              </a:r>
            </a:p>
          </p:txBody>
        </p:sp>
      </p:grp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1410448" y="551689"/>
            <a:ext cx="7415212" cy="29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2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先将小瓶放入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冷水</a:t>
            </a:r>
            <a:r>
              <a:rPr lang="zh-CN" altLang="en-US" sz="32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中，观察细管中水柱的位</a:t>
            </a:r>
            <a:r>
              <a:rPr lang="zh-CN" altLang="en-US" sz="3200" b="1" dirty="0" smtClean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置；</a:t>
            </a:r>
            <a:endParaRPr lang="zh-CN" altLang="en-US" sz="3200" b="1" dirty="0">
              <a:solidFill>
                <a:srgbClr val="0D0D0D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2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再把小瓶放入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热水</a:t>
            </a:r>
            <a:r>
              <a:rPr lang="zh-CN" altLang="en-US" sz="32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中，观察细管中水柱的位置。</a:t>
            </a:r>
          </a:p>
        </p:txBody>
      </p:sp>
      <p:grpSp>
        <p:nvGrpSpPr>
          <p:cNvPr id="9236" name="Group 31"/>
          <p:cNvGrpSpPr/>
          <p:nvPr/>
        </p:nvGrpSpPr>
        <p:grpSpPr bwMode="auto">
          <a:xfrm>
            <a:off x="8759826" y="2708275"/>
            <a:ext cx="912813" cy="3028950"/>
            <a:chOff x="0" y="0"/>
            <a:chExt cx="575" cy="1908"/>
          </a:xfrm>
        </p:grpSpPr>
        <p:sp>
          <p:nvSpPr>
            <p:cNvPr id="9237" name="Rectangle 24"/>
            <p:cNvSpPr>
              <a:spLocks noChangeArrowheads="1"/>
            </p:cNvSpPr>
            <p:nvPr/>
          </p:nvSpPr>
          <p:spPr bwMode="auto">
            <a:xfrm>
              <a:off x="256" y="737"/>
              <a:ext cx="56" cy="256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9238" name="AutoShape 25"/>
            <p:cNvSpPr>
              <a:spLocks noChangeArrowheads="1"/>
            </p:cNvSpPr>
            <p:nvPr/>
          </p:nvSpPr>
          <p:spPr bwMode="auto">
            <a:xfrm>
              <a:off x="0" y="1158"/>
              <a:ext cx="575" cy="75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8000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39" name="Line 26"/>
            <p:cNvSpPr>
              <a:spLocks noChangeShapeType="1"/>
            </p:cNvSpPr>
            <p:nvPr/>
          </p:nvSpPr>
          <p:spPr bwMode="auto">
            <a:xfrm>
              <a:off x="251" y="0"/>
              <a:ext cx="0" cy="16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40" name="Line 27"/>
            <p:cNvSpPr>
              <a:spLocks noChangeShapeType="1"/>
            </p:cNvSpPr>
            <p:nvPr/>
          </p:nvSpPr>
          <p:spPr bwMode="auto">
            <a:xfrm>
              <a:off x="320" y="0"/>
              <a:ext cx="0" cy="16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41" name="AutoShape 28"/>
            <p:cNvSpPr>
              <a:spLocks noChangeAspect="1" noChangeArrowheads="1"/>
            </p:cNvSpPr>
            <p:nvPr/>
          </p:nvSpPr>
          <p:spPr bwMode="auto">
            <a:xfrm>
              <a:off x="62" y="991"/>
              <a:ext cx="443" cy="54"/>
            </a:xfrm>
            <a:prstGeom prst="flowChartTerminator">
              <a:avLst/>
            </a:prstGeom>
            <a:solidFill>
              <a:srgbClr val="996633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42" name="Rectangle 29"/>
            <p:cNvSpPr>
              <a:spLocks noChangeArrowheads="1"/>
            </p:cNvSpPr>
            <p:nvPr/>
          </p:nvSpPr>
          <p:spPr bwMode="auto">
            <a:xfrm>
              <a:off x="149" y="1047"/>
              <a:ext cx="283" cy="114"/>
            </a:xfrm>
            <a:prstGeom prst="rect">
              <a:avLst/>
            </a:prstGeom>
            <a:solidFill>
              <a:srgbClr val="FF0000">
                <a:alpha val="46999"/>
              </a:srgbClr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243" name="Rectangle 30"/>
            <p:cNvSpPr>
              <a:spLocks noChangeArrowheads="1"/>
            </p:cNvSpPr>
            <p:nvPr/>
          </p:nvSpPr>
          <p:spPr bwMode="auto">
            <a:xfrm>
              <a:off x="142" y="1049"/>
              <a:ext cx="283" cy="57"/>
            </a:xfrm>
            <a:prstGeom prst="rect">
              <a:avLst/>
            </a:prstGeom>
            <a:solidFill>
              <a:srgbClr val="996633"/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3"/>
          <p:cNvSpPr txBox="1">
            <a:spLocks noChangeArrowheads="1"/>
          </p:cNvSpPr>
          <p:nvPr/>
        </p:nvSpPr>
        <p:spPr bwMode="auto">
          <a:xfrm>
            <a:off x="2351089" y="1628776"/>
            <a:ext cx="5976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你观察到了什么现象？</a:t>
            </a:r>
          </a:p>
        </p:txBody>
      </p:sp>
      <p:sp>
        <p:nvSpPr>
          <p:cNvPr id="10243" name="Text Box 23"/>
          <p:cNvSpPr txBox="1">
            <a:spLocks noChangeArrowheads="1"/>
          </p:cNvSpPr>
          <p:nvPr/>
        </p:nvSpPr>
        <p:spPr bwMode="auto">
          <a:xfrm>
            <a:off x="1682752" y="2476569"/>
            <a:ext cx="66452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想想看</a:t>
            </a:r>
            <a:r>
              <a:rPr lang="en-US" altLang="zh-CN" sz="4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pPr indent="539750">
              <a:lnSpc>
                <a:spcPct val="120000"/>
              </a:lnSpc>
            </a:pPr>
            <a:r>
              <a:rPr lang="zh-CN" altLang="en-US" sz="4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自制的温度计是根</a:t>
            </a:r>
            <a:r>
              <a:rPr lang="zh-CN" altLang="en-US" sz="4000" b="1" dirty="0" smtClean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么道理</a:t>
            </a:r>
            <a:r>
              <a:rPr lang="zh-CN" altLang="en-US" sz="4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来判断物</a:t>
            </a:r>
            <a:r>
              <a:rPr lang="zh-CN" altLang="en-US" sz="4000" b="1" dirty="0" smtClean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体的</a:t>
            </a:r>
            <a:r>
              <a:rPr lang="zh-CN" altLang="en-US" sz="4000" b="1" dirty="0">
                <a:solidFill>
                  <a:srgbClr val="0D0D0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冷热？</a:t>
            </a:r>
          </a:p>
        </p:txBody>
      </p:sp>
      <p:sp>
        <p:nvSpPr>
          <p:cNvPr id="10244" name="Rectangle 3">
            <a:hlinkClick r:id="rId2" action="ppaction://hlinksldjump"/>
          </p:cNvPr>
          <p:cNvSpPr/>
          <p:nvPr/>
        </p:nvSpPr>
        <p:spPr>
          <a:xfrm>
            <a:off x="1544532" y="958057"/>
            <a:ext cx="2205144" cy="7921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r>
              <a:rPr lang="zh-CN" altLang="en-US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charset="-122"/>
              </a:rPr>
              <a:t>讨论：</a:t>
            </a: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8678176" y="2220912"/>
            <a:ext cx="912813" cy="3028950"/>
            <a:chOff x="0" y="0"/>
            <a:chExt cx="575" cy="1908"/>
          </a:xfrm>
        </p:grpSpPr>
        <p:sp>
          <p:nvSpPr>
            <p:cNvPr id="10245" name="Rectangle 24"/>
            <p:cNvSpPr>
              <a:spLocks noChangeArrowheads="1"/>
            </p:cNvSpPr>
            <p:nvPr/>
          </p:nvSpPr>
          <p:spPr bwMode="auto">
            <a:xfrm>
              <a:off x="256" y="737"/>
              <a:ext cx="56" cy="256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0246" name="AutoShape 25"/>
            <p:cNvSpPr>
              <a:spLocks noChangeArrowheads="1"/>
            </p:cNvSpPr>
            <p:nvPr/>
          </p:nvSpPr>
          <p:spPr bwMode="auto">
            <a:xfrm>
              <a:off x="0" y="1158"/>
              <a:ext cx="575" cy="75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8000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247" name="Line 26"/>
            <p:cNvSpPr>
              <a:spLocks noChangeShapeType="1"/>
            </p:cNvSpPr>
            <p:nvPr/>
          </p:nvSpPr>
          <p:spPr bwMode="auto">
            <a:xfrm>
              <a:off x="251" y="0"/>
              <a:ext cx="0" cy="16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248" name="Line 27"/>
            <p:cNvSpPr>
              <a:spLocks noChangeShapeType="1"/>
            </p:cNvSpPr>
            <p:nvPr/>
          </p:nvSpPr>
          <p:spPr bwMode="auto">
            <a:xfrm>
              <a:off x="320" y="0"/>
              <a:ext cx="0" cy="16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249" name="AutoShape 28"/>
            <p:cNvSpPr>
              <a:spLocks noChangeAspect="1" noChangeArrowheads="1"/>
            </p:cNvSpPr>
            <p:nvPr/>
          </p:nvSpPr>
          <p:spPr bwMode="auto">
            <a:xfrm>
              <a:off x="62" y="991"/>
              <a:ext cx="443" cy="54"/>
            </a:xfrm>
            <a:prstGeom prst="flowChartTerminator">
              <a:avLst/>
            </a:prstGeom>
            <a:solidFill>
              <a:srgbClr val="996633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250" name="Rectangle 29"/>
            <p:cNvSpPr>
              <a:spLocks noChangeArrowheads="1"/>
            </p:cNvSpPr>
            <p:nvPr/>
          </p:nvSpPr>
          <p:spPr bwMode="auto">
            <a:xfrm>
              <a:off x="149" y="1047"/>
              <a:ext cx="283" cy="114"/>
            </a:xfrm>
            <a:prstGeom prst="rect">
              <a:avLst/>
            </a:prstGeom>
            <a:solidFill>
              <a:srgbClr val="FF0000">
                <a:alpha val="46999"/>
              </a:srgbClr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251" name="Rectangle 30"/>
            <p:cNvSpPr>
              <a:spLocks noChangeArrowheads="1"/>
            </p:cNvSpPr>
            <p:nvPr/>
          </p:nvSpPr>
          <p:spPr bwMode="auto">
            <a:xfrm>
              <a:off x="142" y="1049"/>
              <a:ext cx="283" cy="57"/>
            </a:xfrm>
            <a:prstGeom prst="rect">
              <a:avLst/>
            </a:prstGeom>
            <a:solidFill>
              <a:srgbClr val="996633"/>
            </a:solidFill>
            <a:ln w="317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0253" name="Text Box 23"/>
          <p:cNvSpPr txBox="1"/>
          <p:nvPr/>
        </p:nvSpPr>
        <p:spPr>
          <a:xfrm>
            <a:off x="2233614" y="4742031"/>
            <a:ext cx="6121400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仿宋_GB2312" charset="-122"/>
              </a:rPr>
              <a:t>液体热胀冷缩</a:t>
            </a:r>
            <a:r>
              <a:rPr lang="zh-CN" altLang="en-US" sz="48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仿宋_GB2312" charset="-122"/>
              </a:rPr>
              <a:t>的规律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265939" y="1105366"/>
            <a:ext cx="288396" cy="33997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1267" name="Group 3"/>
          <p:cNvGrpSpPr/>
          <p:nvPr/>
        </p:nvGrpSpPr>
        <p:grpSpPr bwMode="auto">
          <a:xfrm>
            <a:off x="4265939" y="1248241"/>
            <a:ext cx="288396" cy="3226976"/>
            <a:chOff x="0" y="0"/>
            <a:chExt cx="181" cy="2540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1" cy="1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 sz="6000" b="1">
                <a:solidFill>
                  <a:srgbClr val="FAF400"/>
                </a:solidFill>
                <a:ea typeface="华文新魏" pitchFamily="2" charset="-122"/>
              </a:endParaRPr>
            </a:p>
          </p:txBody>
        </p:sp>
        <p:sp>
          <p:nvSpPr>
            <p:cNvPr id="11268" name="Rectangle 5"/>
            <p:cNvSpPr>
              <a:spLocks noChangeArrowheads="1"/>
            </p:cNvSpPr>
            <p:nvPr/>
          </p:nvSpPr>
          <p:spPr bwMode="auto">
            <a:xfrm>
              <a:off x="0" y="1270"/>
              <a:ext cx="181" cy="1270"/>
            </a:xfrm>
            <a:prstGeom prst="rect">
              <a:avLst/>
            </a:prstGeom>
            <a:solidFill>
              <a:srgbClr val="F3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4204950" y="4475258"/>
            <a:ext cx="404007" cy="731786"/>
          </a:xfrm>
          <a:prstGeom prst="ellipse">
            <a:avLst/>
          </a:prstGeom>
          <a:solidFill>
            <a:srgbClr val="F3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1271" name="Group 7"/>
          <p:cNvGrpSpPr/>
          <p:nvPr/>
        </p:nvGrpSpPr>
        <p:grpSpPr bwMode="auto">
          <a:xfrm>
            <a:off x="3895592" y="4376730"/>
            <a:ext cx="1036698" cy="1613488"/>
            <a:chOff x="0" y="0"/>
            <a:chExt cx="816" cy="1270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0" y="182"/>
              <a:ext cx="816" cy="1088"/>
            </a:xfrm>
            <a:prstGeom prst="roundRect">
              <a:avLst>
                <a:gd name="adj" fmla="val 16667"/>
              </a:avLst>
            </a:prstGeom>
            <a:solidFill>
              <a:srgbClr val="F3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136" y="0"/>
              <a:ext cx="544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1273" name="Rectangle 10"/>
            <p:cNvSpPr>
              <a:spLocks noChangeArrowheads="1"/>
            </p:cNvSpPr>
            <p:nvPr/>
          </p:nvSpPr>
          <p:spPr bwMode="auto">
            <a:xfrm>
              <a:off x="90" y="46"/>
              <a:ext cx="635" cy="91"/>
            </a:xfrm>
            <a:prstGeom prst="rect">
              <a:avLst/>
            </a:prstGeom>
            <a:solidFill>
              <a:srgbClr val="46A3A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76" name="Group 13"/>
          <p:cNvGrpSpPr/>
          <p:nvPr/>
        </p:nvGrpSpPr>
        <p:grpSpPr bwMode="auto">
          <a:xfrm>
            <a:off x="4265939" y="1248243"/>
            <a:ext cx="114341" cy="2939852"/>
            <a:chOff x="0" y="0"/>
            <a:chExt cx="272" cy="2584"/>
          </a:xfrm>
        </p:grpSpPr>
        <p:sp>
          <p:nvSpPr>
            <p:cNvPr id="4" name="Line 14"/>
            <p:cNvSpPr>
              <a:spLocks noChangeShapeType="1"/>
            </p:cNvSpPr>
            <p:nvPr/>
          </p:nvSpPr>
          <p:spPr bwMode="auto">
            <a:xfrm>
              <a:off x="0" y="13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77" name="Line 15"/>
            <p:cNvSpPr>
              <a:spLocks noChangeShapeType="1"/>
            </p:cNvSpPr>
            <p:nvPr/>
          </p:nvSpPr>
          <p:spPr bwMode="auto">
            <a:xfrm>
              <a:off x="0" y="27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78" name="Line 16"/>
            <p:cNvSpPr>
              <a:spLocks noChangeShapeType="1"/>
            </p:cNvSpPr>
            <p:nvPr/>
          </p:nvSpPr>
          <p:spPr bwMode="auto">
            <a:xfrm>
              <a:off x="0" y="40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79" name="Line 17"/>
            <p:cNvSpPr>
              <a:spLocks noChangeShapeType="1"/>
            </p:cNvSpPr>
            <p:nvPr/>
          </p:nvSpPr>
          <p:spPr bwMode="auto">
            <a:xfrm>
              <a:off x="0" y="54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0" name="Line 18"/>
            <p:cNvSpPr>
              <a:spLocks noChangeShapeType="1"/>
            </p:cNvSpPr>
            <p:nvPr/>
          </p:nvSpPr>
          <p:spPr bwMode="auto">
            <a:xfrm>
              <a:off x="0" y="68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1" name="Line 19"/>
            <p:cNvSpPr>
              <a:spLocks noChangeShapeType="1"/>
            </p:cNvSpPr>
            <p:nvPr/>
          </p:nvSpPr>
          <p:spPr bwMode="auto">
            <a:xfrm>
              <a:off x="0" y="81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2" name="Line 20"/>
            <p:cNvSpPr>
              <a:spLocks noChangeShapeType="1"/>
            </p:cNvSpPr>
            <p:nvPr/>
          </p:nvSpPr>
          <p:spPr bwMode="auto">
            <a:xfrm>
              <a:off x="0" y="95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3" name="Line 21"/>
            <p:cNvSpPr>
              <a:spLocks noChangeShapeType="1"/>
            </p:cNvSpPr>
            <p:nvPr/>
          </p:nvSpPr>
          <p:spPr bwMode="auto">
            <a:xfrm>
              <a:off x="0" y="108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4" name="Line 22"/>
            <p:cNvSpPr>
              <a:spLocks noChangeShapeType="1"/>
            </p:cNvSpPr>
            <p:nvPr/>
          </p:nvSpPr>
          <p:spPr bwMode="auto">
            <a:xfrm>
              <a:off x="0" y="122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5" name="Line 23"/>
            <p:cNvSpPr>
              <a:spLocks noChangeShapeType="1"/>
            </p:cNvSpPr>
            <p:nvPr/>
          </p:nvSpPr>
          <p:spPr bwMode="auto">
            <a:xfrm>
              <a:off x="0" y="136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6" name="Line 24"/>
            <p:cNvSpPr>
              <a:spLocks noChangeShapeType="1"/>
            </p:cNvSpPr>
            <p:nvPr/>
          </p:nvSpPr>
          <p:spPr bwMode="auto">
            <a:xfrm>
              <a:off x="0" y="149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7" name="Line 25"/>
            <p:cNvSpPr>
              <a:spLocks noChangeShapeType="1"/>
            </p:cNvSpPr>
            <p:nvPr/>
          </p:nvSpPr>
          <p:spPr bwMode="auto">
            <a:xfrm>
              <a:off x="0" y="163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8" name="Line 26"/>
            <p:cNvSpPr>
              <a:spLocks noChangeShapeType="1"/>
            </p:cNvSpPr>
            <p:nvPr/>
          </p:nvSpPr>
          <p:spPr bwMode="auto">
            <a:xfrm>
              <a:off x="0" y="176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89" name="Line 27"/>
            <p:cNvSpPr>
              <a:spLocks noChangeShapeType="1"/>
            </p:cNvSpPr>
            <p:nvPr/>
          </p:nvSpPr>
          <p:spPr bwMode="auto">
            <a:xfrm>
              <a:off x="0" y="19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90" name="Line 28"/>
            <p:cNvSpPr>
              <a:spLocks noChangeShapeType="1"/>
            </p:cNvSpPr>
            <p:nvPr/>
          </p:nvSpPr>
          <p:spPr bwMode="auto">
            <a:xfrm>
              <a:off x="0" y="204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91" name="Line 29"/>
            <p:cNvSpPr>
              <a:spLocks noChangeShapeType="1"/>
            </p:cNvSpPr>
            <p:nvPr/>
          </p:nvSpPr>
          <p:spPr bwMode="auto">
            <a:xfrm>
              <a:off x="0" y="217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92" name="Line 30"/>
            <p:cNvSpPr>
              <a:spLocks noChangeShapeType="1"/>
            </p:cNvSpPr>
            <p:nvPr/>
          </p:nvSpPr>
          <p:spPr bwMode="auto">
            <a:xfrm>
              <a:off x="0" y="231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93" name="Line 31"/>
            <p:cNvSpPr>
              <a:spLocks noChangeShapeType="1"/>
            </p:cNvSpPr>
            <p:nvPr/>
          </p:nvSpPr>
          <p:spPr bwMode="auto">
            <a:xfrm>
              <a:off x="0" y="244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94" name="Line 32"/>
            <p:cNvSpPr>
              <a:spLocks noChangeShapeType="1"/>
            </p:cNvSpPr>
            <p:nvPr/>
          </p:nvSpPr>
          <p:spPr bwMode="auto">
            <a:xfrm>
              <a:off x="0" y="258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295" name="Line 33"/>
            <p:cNvSpPr>
              <a:spLocks noChangeShapeType="1"/>
            </p:cNvSpPr>
            <p:nvPr/>
          </p:nvSpPr>
          <p:spPr bwMode="auto">
            <a:xfrm>
              <a:off x="0" y="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1297" name="AutoShape 34"/>
          <p:cNvSpPr>
            <a:spLocks noChangeArrowheads="1"/>
          </p:cNvSpPr>
          <p:nvPr/>
        </p:nvSpPr>
        <p:spPr bwMode="auto">
          <a:xfrm>
            <a:off x="4262362" y="916104"/>
            <a:ext cx="301888" cy="400926"/>
          </a:xfrm>
          <a:custGeom>
            <a:avLst/>
            <a:gdLst>
              <a:gd name="T0" fmla="*/ 5400 w 21600"/>
              <a:gd name="T1" fmla="*/ 10800 h 21600"/>
              <a:gd name="T2" fmla="*/ 10800 w 21600"/>
              <a:gd name="T3" fmla="*/ 5400 h 21600"/>
              <a:gd name="T4" fmla="*/ 16200 w 21600"/>
              <a:gd name="T5" fmla="*/ 10799 h 21600"/>
              <a:gd name="T6" fmla="*/ 21600 w 21600"/>
              <a:gd name="T7" fmla="*/ 10800 h 21600"/>
              <a:gd name="T8" fmla="*/ 10800 w 21600"/>
              <a:gd name="T9" fmla="*/ 0 h 21600"/>
              <a:gd name="T10" fmla="*/ 0 w 21600"/>
              <a:gd name="T11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1298" name="Text Box 35"/>
          <p:cNvSpPr txBox="1"/>
          <p:nvPr/>
        </p:nvSpPr>
        <p:spPr>
          <a:xfrm>
            <a:off x="6443988" y="1401691"/>
            <a:ext cx="615553" cy="28082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实验用温度计</a:t>
            </a:r>
          </a:p>
        </p:txBody>
      </p:sp>
      <p:grpSp>
        <p:nvGrpSpPr>
          <p:cNvPr id="5" name="Group 37"/>
          <p:cNvGrpSpPr/>
          <p:nvPr/>
        </p:nvGrpSpPr>
        <p:grpSpPr bwMode="auto">
          <a:xfrm>
            <a:off x="1979540" y="1990653"/>
            <a:ext cx="792162" cy="3298825"/>
            <a:chOff x="0" y="0"/>
            <a:chExt cx="499" cy="2078"/>
          </a:xfrm>
        </p:grpSpPr>
        <p:sp>
          <p:nvSpPr>
            <p:cNvPr id="11299" name="Rectangle 38"/>
            <p:cNvSpPr>
              <a:spLocks noChangeArrowheads="1"/>
            </p:cNvSpPr>
            <p:nvPr/>
          </p:nvSpPr>
          <p:spPr bwMode="auto">
            <a:xfrm>
              <a:off x="170" y="0"/>
              <a:ext cx="139" cy="15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00" name="Group 39"/>
            <p:cNvGrpSpPr/>
            <p:nvPr/>
          </p:nvGrpSpPr>
          <p:grpSpPr bwMode="auto">
            <a:xfrm>
              <a:off x="170" y="54"/>
              <a:ext cx="139" cy="1511"/>
              <a:chOff x="-32" y="0"/>
              <a:chExt cx="181" cy="2540"/>
            </a:xfrm>
          </p:grpSpPr>
          <p:sp>
            <p:nvSpPr>
              <p:cNvPr id="11301" name="Rectangle 40"/>
              <p:cNvSpPr>
                <a:spLocks noChangeArrowheads="1"/>
              </p:cNvSpPr>
              <p:nvPr/>
            </p:nvSpPr>
            <p:spPr bwMode="auto">
              <a:xfrm>
                <a:off x="-32" y="0"/>
                <a:ext cx="181" cy="12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lang="zh-CN" altLang="en-US" sz="6000" b="1">
                  <a:solidFill>
                    <a:srgbClr val="FAF400"/>
                  </a:solidFill>
                  <a:ea typeface="华文新魏" pitchFamily="2" charset="-122"/>
                </a:endParaRPr>
              </a:p>
            </p:txBody>
          </p:sp>
          <p:sp>
            <p:nvSpPr>
              <p:cNvPr id="11302" name="Rectangle 41"/>
              <p:cNvSpPr>
                <a:spLocks noChangeArrowheads="1"/>
              </p:cNvSpPr>
              <p:nvPr/>
            </p:nvSpPr>
            <p:spPr bwMode="auto">
              <a:xfrm>
                <a:off x="-32" y="1270"/>
                <a:ext cx="181" cy="1270"/>
              </a:xfrm>
              <a:prstGeom prst="rect">
                <a:avLst/>
              </a:prstGeom>
              <a:solidFill>
                <a:srgbClr val="F3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303" name="Oval 42"/>
            <p:cNvSpPr>
              <a:spLocks noChangeArrowheads="1"/>
            </p:cNvSpPr>
            <p:nvPr/>
          </p:nvSpPr>
          <p:spPr bwMode="auto">
            <a:xfrm>
              <a:off x="165" y="1538"/>
              <a:ext cx="195" cy="343"/>
            </a:xfrm>
            <a:prstGeom prst="ellipse">
              <a:avLst/>
            </a:prstGeom>
            <a:solidFill>
              <a:srgbClr val="F3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04" name="Group 43"/>
            <p:cNvGrpSpPr/>
            <p:nvPr/>
          </p:nvGrpSpPr>
          <p:grpSpPr bwMode="auto">
            <a:xfrm>
              <a:off x="0" y="1322"/>
              <a:ext cx="499" cy="756"/>
              <a:chOff x="0" y="0"/>
              <a:chExt cx="816" cy="1270"/>
            </a:xfrm>
          </p:grpSpPr>
          <p:sp>
            <p:nvSpPr>
              <p:cNvPr id="11305" name="AutoShape 44"/>
              <p:cNvSpPr>
                <a:spLocks noChangeArrowheads="1"/>
              </p:cNvSpPr>
              <p:nvPr/>
            </p:nvSpPr>
            <p:spPr bwMode="auto">
              <a:xfrm>
                <a:off x="0" y="182"/>
                <a:ext cx="816" cy="1088"/>
              </a:xfrm>
              <a:prstGeom prst="roundRect">
                <a:avLst>
                  <a:gd name="adj" fmla="val 16667"/>
                </a:avLst>
              </a:prstGeom>
              <a:solidFill>
                <a:srgbClr val="F3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06" name="Rectangle 45"/>
              <p:cNvSpPr>
                <a:spLocks noChangeArrowheads="1"/>
              </p:cNvSpPr>
              <p:nvPr/>
            </p:nvSpPr>
            <p:spPr bwMode="auto">
              <a:xfrm>
                <a:off x="136" y="0"/>
                <a:ext cx="544" cy="18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07" name="Rectangle 46"/>
              <p:cNvSpPr>
                <a:spLocks noChangeArrowheads="1"/>
              </p:cNvSpPr>
              <p:nvPr/>
            </p:nvSpPr>
            <p:spPr bwMode="auto">
              <a:xfrm>
                <a:off x="90" y="46"/>
                <a:ext cx="635" cy="91"/>
              </a:xfrm>
              <a:prstGeom prst="rect">
                <a:avLst/>
              </a:prstGeom>
              <a:solidFill>
                <a:srgbClr val="46A3AA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308" name="Group 47"/>
            <p:cNvGrpSpPr/>
            <p:nvPr/>
          </p:nvGrpSpPr>
          <p:grpSpPr bwMode="auto">
            <a:xfrm>
              <a:off x="194" y="54"/>
              <a:ext cx="55" cy="1377"/>
              <a:chOff x="0" y="0"/>
              <a:chExt cx="272" cy="2584"/>
            </a:xfrm>
          </p:grpSpPr>
          <p:sp>
            <p:nvSpPr>
              <p:cNvPr id="11309" name="Line 48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0" name="Line 49"/>
              <p:cNvSpPr>
                <a:spLocks noChangeShapeType="1"/>
              </p:cNvSpPr>
              <p:nvPr/>
            </p:nvSpPr>
            <p:spPr bwMode="auto">
              <a:xfrm>
                <a:off x="0" y="27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1" name="Line 50"/>
              <p:cNvSpPr>
                <a:spLocks noChangeShapeType="1"/>
              </p:cNvSpPr>
              <p:nvPr/>
            </p:nvSpPr>
            <p:spPr bwMode="auto">
              <a:xfrm>
                <a:off x="0" y="408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2" name="Line 51"/>
              <p:cNvSpPr>
                <a:spLocks noChangeShapeType="1"/>
              </p:cNvSpPr>
              <p:nvPr/>
            </p:nvSpPr>
            <p:spPr bwMode="auto">
              <a:xfrm>
                <a:off x="0" y="544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3" name="Line 52"/>
              <p:cNvSpPr>
                <a:spLocks noChangeShapeType="1"/>
              </p:cNvSpPr>
              <p:nvPr/>
            </p:nvSpPr>
            <p:spPr bwMode="auto">
              <a:xfrm>
                <a:off x="0" y="68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4" name="Line 53"/>
              <p:cNvSpPr>
                <a:spLocks noChangeShapeType="1"/>
              </p:cNvSpPr>
              <p:nvPr/>
            </p:nvSpPr>
            <p:spPr bwMode="auto">
              <a:xfrm>
                <a:off x="0" y="81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5" name="Line 54"/>
              <p:cNvSpPr>
                <a:spLocks noChangeShapeType="1"/>
              </p:cNvSpPr>
              <p:nvPr/>
            </p:nvSpPr>
            <p:spPr bwMode="auto">
              <a:xfrm>
                <a:off x="0" y="95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6" name="Line 55"/>
              <p:cNvSpPr>
                <a:spLocks noChangeShapeType="1"/>
              </p:cNvSpPr>
              <p:nvPr/>
            </p:nvSpPr>
            <p:spPr bwMode="auto">
              <a:xfrm>
                <a:off x="0" y="1088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7" name="Line 56"/>
              <p:cNvSpPr>
                <a:spLocks noChangeShapeType="1"/>
              </p:cNvSpPr>
              <p:nvPr/>
            </p:nvSpPr>
            <p:spPr bwMode="auto">
              <a:xfrm>
                <a:off x="0" y="1224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8" name="Line 57"/>
              <p:cNvSpPr>
                <a:spLocks noChangeShapeType="1"/>
              </p:cNvSpPr>
              <p:nvPr/>
            </p:nvSpPr>
            <p:spPr bwMode="auto">
              <a:xfrm>
                <a:off x="0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19" name="Line 58"/>
              <p:cNvSpPr>
                <a:spLocks noChangeShapeType="1"/>
              </p:cNvSpPr>
              <p:nvPr/>
            </p:nvSpPr>
            <p:spPr bwMode="auto">
              <a:xfrm>
                <a:off x="0" y="14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20" name="Line 59"/>
              <p:cNvSpPr>
                <a:spLocks noChangeShapeType="1"/>
              </p:cNvSpPr>
              <p:nvPr/>
            </p:nvSpPr>
            <p:spPr bwMode="auto">
              <a:xfrm>
                <a:off x="0" y="16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21" name="Line 60"/>
              <p:cNvSpPr>
                <a:spLocks noChangeShapeType="1"/>
              </p:cNvSpPr>
              <p:nvPr/>
            </p:nvSpPr>
            <p:spPr bwMode="auto">
              <a:xfrm>
                <a:off x="0" y="1768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22" name="Line 61"/>
              <p:cNvSpPr>
                <a:spLocks noChangeShapeType="1"/>
              </p:cNvSpPr>
              <p:nvPr/>
            </p:nvSpPr>
            <p:spPr bwMode="auto">
              <a:xfrm>
                <a:off x="0" y="1904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23" name="Line 62"/>
              <p:cNvSpPr>
                <a:spLocks noChangeShapeType="1"/>
              </p:cNvSpPr>
              <p:nvPr/>
            </p:nvSpPr>
            <p:spPr bwMode="auto">
              <a:xfrm>
                <a:off x="0" y="204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24" name="Line 63"/>
              <p:cNvSpPr>
                <a:spLocks noChangeShapeType="1"/>
              </p:cNvSpPr>
              <p:nvPr/>
            </p:nvSpPr>
            <p:spPr bwMode="auto">
              <a:xfrm>
                <a:off x="0" y="217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25" name="Line 64"/>
              <p:cNvSpPr>
                <a:spLocks noChangeShapeType="1"/>
              </p:cNvSpPr>
              <p:nvPr/>
            </p:nvSpPr>
            <p:spPr bwMode="auto">
              <a:xfrm>
                <a:off x="0" y="231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26" name="Line 65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27" name="Line 66"/>
              <p:cNvSpPr>
                <a:spLocks noChangeShapeType="1"/>
              </p:cNvSpPr>
              <p:nvPr/>
            </p:nvSpPr>
            <p:spPr bwMode="auto">
              <a:xfrm>
                <a:off x="0" y="2584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28" name="Line 6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330" name="Text Box 68"/>
          <p:cNvSpPr txBox="1"/>
          <p:nvPr/>
        </p:nvSpPr>
        <p:spPr>
          <a:xfrm>
            <a:off x="5004125" y="969890"/>
            <a:ext cx="615553" cy="2159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温度计模型</a:t>
            </a:r>
          </a:p>
        </p:txBody>
      </p:sp>
      <p:sp>
        <p:nvSpPr>
          <p:cNvPr id="11331" name="AutoShape 69"/>
          <p:cNvSpPr>
            <a:spLocks noChangeArrowheads="1"/>
          </p:cNvSpPr>
          <p:nvPr/>
        </p:nvSpPr>
        <p:spPr bwMode="auto">
          <a:xfrm>
            <a:off x="4932290" y="2912991"/>
            <a:ext cx="792162" cy="503237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350 w 21600"/>
              <a:gd name="T15" fmla="*/ 5400 h 21600"/>
              <a:gd name="T16" fmla="*/ 1350 w 21600"/>
              <a:gd name="T17" fmla="*/ 16200 h 21600"/>
              <a:gd name="T18" fmla="*/ 2700 w 21600"/>
              <a:gd name="T19" fmla="*/ 16200 h 21600"/>
              <a:gd name="T20" fmla="*/ 2700 w 21600"/>
              <a:gd name="T21" fmla="*/ 5400 h 21600"/>
              <a:gd name="T22" fmla="*/ 0 w 21600"/>
              <a:gd name="T23" fmla="*/ 5400 h 21600"/>
              <a:gd name="T24" fmla="*/ 0 w 21600"/>
              <a:gd name="T25" fmla="*/ 16200 h 21600"/>
              <a:gd name="T26" fmla="*/ 675 w 21600"/>
              <a:gd name="T27" fmla="*/ 16200 h 21600"/>
              <a:gd name="T28" fmla="*/ 675 w 21600"/>
              <a:gd name="T29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1332" name="Text Box 70"/>
          <p:cNvSpPr txBox="1"/>
          <p:nvPr/>
        </p:nvSpPr>
        <p:spPr>
          <a:xfrm>
            <a:off x="1403277" y="1257227"/>
            <a:ext cx="2376488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自制温度计</a:t>
            </a:r>
          </a:p>
        </p:txBody>
      </p:sp>
      <p:pic>
        <p:nvPicPr>
          <p:cNvPr id="11333" name="图片 12" descr="实验室用温度计、体温计、寒暑表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041" y="851748"/>
            <a:ext cx="2240604" cy="52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216" y="969890"/>
            <a:ext cx="243566" cy="490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5" name="AutoShape 69"/>
          <p:cNvSpPr>
            <a:spLocks noChangeArrowheads="1"/>
          </p:cNvSpPr>
          <p:nvPr/>
        </p:nvSpPr>
        <p:spPr bwMode="auto">
          <a:xfrm>
            <a:off x="7092878" y="2912991"/>
            <a:ext cx="792163" cy="503237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350 w 21600"/>
              <a:gd name="T15" fmla="*/ 5400 h 21600"/>
              <a:gd name="T16" fmla="*/ 1350 w 21600"/>
              <a:gd name="T17" fmla="*/ 16200 h 21600"/>
              <a:gd name="T18" fmla="*/ 2700 w 21600"/>
              <a:gd name="T19" fmla="*/ 16200 h 21600"/>
              <a:gd name="T20" fmla="*/ 2700 w 21600"/>
              <a:gd name="T21" fmla="*/ 5400 h 21600"/>
              <a:gd name="T22" fmla="*/ 0 w 21600"/>
              <a:gd name="T23" fmla="*/ 5400 h 21600"/>
              <a:gd name="T24" fmla="*/ 0 w 21600"/>
              <a:gd name="T25" fmla="*/ 16200 h 21600"/>
              <a:gd name="T26" fmla="*/ 675 w 21600"/>
              <a:gd name="T27" fmla="*/ 16200 h 21600"/>
              <a:gd name="T28" fmla="*/ 675 w 21600"/>
              <a:gd name="T29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0" grpId="0" animBg="1"/>
      <p:bldP spid="11298" grpId="0"/>
      <p:bldP spid="113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WPS 演示</Application>
  <PresentationFormat>自定义</PresentationFormat>
  <Paragraphs>239</Paragraphs>
  <Slides>32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2019-09-19T13:41:27Z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