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24"/>
  </p:notesMasterIdLst>
  <p:sldIdLst>
    <p:sldId id="266" r:id="rId2"/>
    <p:sldId id="277" r:id="rId3"/>
    <p:sldId id="279" r:id="rId4"/>
    <p:sldId id="262" r:id="rId5"/>
    <p:sldId id="274" r:id="rId6"/>
    <p:sldId id="267" r:id="rId7"/>
    <p:sldId id="269" r:id="rId8"/>
    <p:sldId id="280" r:id="rId9"/>
    <p:sldId id="258" r:id="rId10"/>
    <p:sldId id="260" r:id="rId11"/>
    <p:sldId id="265" r:id="rId12"/>
    <p:sldId id="283" r:id="rId13"/>
    <p:sldId id="278" r:id="rId14"/>
    <p:sldId id="268" r:id="rId15"/>
    <p:sldId id="264" r:id="rId16"/>
    <p:sldId id="281" r:id="rId17"/>
    <p:sldId id="271" r:id="rId18"/>
    <p:sldId id="276" r:id="rId19"/>
    <p:sldId id="272" r:id="rId20"/>
    <p:sldId id="259" r:id="rId21"/>
    <p:sldId id="261" r:id="rId22"/>
    <p:sldId id="284" r:id="rId23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80" userDrawn="1">
          <p15:clr>
            <a:srgbClr val="A4A3A4"/>
          </p15:clr>
        </p15:guide>
        <p15:guide id="2" pos="16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123"/>
    <a:srgbClr val="0033CC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71972" autoAdjust="0"/>
  </p:normalViewPr>
  <p:slideViewPr>
    <p:cSldViewPr showGuides="1">
      <p:cViewPr varScale="1">
        <p:scale>
          <a:sx n="114" d="100"/>
          <a:sy n="114" d="100"/>
        </p:scale>
        <p:origin x="-228" y="-96"/>
      </p:cViewPr>
      <p:guideLst>
        <p:guide orient="horz" pos="1480"/>
        <p:guide pos="16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54556-2F2C-42E7-9B45-C6F8B2F07117}" type="datetimeFigureOut">
              <a:rPr lang="zh-CN" altLang="en-US" smtClean="0"/>
              <a:pPr/>
              <a:t>2019/3/7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5163E-5DBB-41BE-9300-127270641F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2166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杰出人士与平庸之辈最根本的差别并不在于天赋，也不在于机遇，而在于有无人生目标！</a:t>
            </a:r>
          </a:p>
          <a:p>
            <a:r>
              <a:rPr lang="en-US" altLang="zh-CN" dirty="0" smtClean="0"/>
              <a:t>2. </a:t>
            </a:r>
            <a:r>
              <a:rPr lang="zh-CN" altLang="en-US" dirty="0" smtClean="0"/>
              <a:t>一个胸怀远大目标的人，虽历经艰辛，仍能义无反顾地向生活目标迈进，最终到达成功的彼岸。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86136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演示：橡皮膜凹进去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受到液体向上的压强；橡皮膜凸出来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受到液体向下的</a:t>
            </a:r>
            <a:r>
              <a:rPr lang="zh-CN" altLang="en-US" smtClean="0"/>
              <a:t>压强；装上液体后橡皮</a:t>
            </a:r>
            <a:r>
              <a:rPr lang="zh-CN" altLang="en-US" dirty="0" smtClean="0"/>
              <a:t>膜怎样才能变平（恢复原状）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实验，注意观赛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96503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演示橡皮膜空管在液体中，膜向内凹</a:t>
            </a:r>
            <a:endParaRPr lang="en-US" altLang="zh-CN" dirty="0" smtClean="0"/>
          </a:p>
          <a:p>
            <a:r>
              <a:rPr lang="zh-CN" altLang="en-US" dirty="0" smtClean="0"/>
              <a:t>演示橡皮膜管内盛液体后，膜向处凸</a:t>
            </a:r>
            <a:endParaRPr lang="en-US" altLang="zh-CN" dirty="0" smtClean="0"/>
          </a:p>
          <a:p>
            <a:r>
              <a:rPr lang="zh-CN" altLang="en-US" dirty="0" smtClean="0"/>
              <a:t>观赛，盛水橡皮膜管在水中什么位置膜变平。</a:t>
            </a:r>
            <a:endParaRPr lang="en-US" altLang="zh-CN" dirty="0" smtClean="0"/>
          </a:p>
          <a:p>
            <a:r>
              <a:rPr lang="zh-CN" altLang="en-US" dirty="0" smtClean="0"/>
              <a:t>研究方法：建模法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57828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液压公式的推导</a:t>
            </a:r>
            <a:endParaRPr lang="en-US" altLang="zh-CN" dirty="0" smtClean="0"/>
          </a:p>
          <a:p>
            <a:r>
              <a:rPr lang="zh-CN" altLang="en-US" dirty="0" smtClean="0"/>
              <a:t>学生板书</a:t>
            </a:r>
            <a:endParaRPr lang="en-US" altLang="zh-CN" dirty="0" smtClean="0"/>
          </a:p>
          <a:p>
            <a:r>
              <a:rPr lang="zh-CN" altLang="en-US" dirty="0" smtClean="0"/>
              <a:t>注意分步引导</a:t>
            </a:r>
            <a:r>
              <a:rPr lang="en-US" altLang="zh-CN" dirty="0" smtClean="0"/>
              <a:t>1</a:t>
            </a:r>
            <a:r>
              <a:rPr lang="zh-CN" altLang="en-US" dirty="0" smtClean="0"/>
              <a:t>、如何计算水柱的质量？</a:t>
            </a:r>
            <a:r>
              <a:rPr lang="en-US" altLang="zh-CN" dirty="0" smtClean="0"/>
              <a:t>2</a:t>
            </a:r>
            <a:r>
              <a:rPr lang="zh-CN" altLang="en-US" dirty="0" smtClean="0"/>
              <a:t>，如何计算重力？</a:t>
            </a:r>
            <a:r>
              <a:rPr lang="en-US" altLang="zh-CN" dirty="0" smtClean="0"/>
              <a:t>3</a:t>
            </a:r>
            <a:r>
              <a:rPr lang="zh-CN" altLang="en-US" dirty="0" smtClean="0"/>
              <a:t>、如何计算压强？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研究方法：推理法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54776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1648</a:t>
            </a:r>
            <a:r>
              <a:rPr lang="zh-CN" altLang="en-US" dirty="0" smtClean="0"/>
              <a:t>年帕斯卡曾经做过一个著名的“裂桶实验”，他在一个密闭的装满水的木桶的桶盖上插入一根细长的管子，然后从楼房的阳台上往管子里灌水．结果，只灌了几杯水，桶竟裂开了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71424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Trieste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[tri:ˈ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,-ˈ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triˈɛst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-ˈ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ɛstɛ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75687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一、液体压强产生原因（板书）</a:t>
            </a:r>
            <a:endParaRPr lang="en-US" altLang="zh-CN" dirty="0" smtClean="0"/>
          </a:p>
          <a:p>
            <a:r>
              <a:rPr lang="zh-CN" altLang="en-US" dirty="0" smtClean="0"/>
              <a:t>液体压强特点的猜想</a:t>
            </a:r>
            <a:endParaRPr lang="en-US" altLang="zh-CN" dirty="0" smtClean="0"/>
          </a:p>
          <a:p>
            <a:r>
              <a:rPr lang="zh-CN" altLang="en-US" dirty="0" smtClean="0"/>
              <a:t>分析：液体与容器底有挤压，同样与容器壁有挤压；在液体内部，液体之间也发生挤压。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5471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观察橡皮膜发生了什么变化？说明什么？</a:t>
            </a:r>
            <a:endParaRPr lang="en-US" altLang="zh-CN" dirty="0" smtClean="0"/>
          </a:p>
          <a:p>
            <a:r>
              <a:rPr lang="en-US" altLang="zh-CN" dirty="0" smtClean="0"/>
              <a:t>——</a:t>
            </a:r>
            <a:r>
              <a:rPr lang="zh-CN" altLang="en-US" dirty="0" smtClean="0"/>
              <a:t>橡皮膜突起，说明它受到力的作用，进一步说明水对容器底有向下的压力和压强</a:t>
            </a:r>
            <a:endParaRPr lang="en-US" altLang="zh-CN" dirty="0" smtClean="0"/>
          </a:p>
          <a:p>
            <a:r>
              <a:rPr lang="zh-CN" altLang="en-US" dirty="0" smtClean="0"/>
              <a:t>（转化法的应用，压强转化为直观的橡皮膜的凹凸）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二、特点（板书）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05344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液体对容器壁有压强</a:t>
            </a:r>
            <a:endParaRPr lang="en-US" altLang="zh-CN" dirty="0" smtClean="0"/>
          </a:p>
          <a:p>
            <a:r>
              <a:rPr lang="zh-CN" altLang="en-US" dirty="0" smtClean="0"/>
              <a:t>压强大小与液体深度有关</a:t>
            </a:r>
            <a:endParaRPr lang="en-US" altLang="zh-CN" dirty="0" smtClean="0"/>
          </a:p>
          <a:p>
            <a:r>
              <a:rPr lang="zh-CN" altLang="en-US" dirty="0" smtClean="0"/>
              <a:t>（不是高度，液体压强是由于液体受重力产生的。）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11637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实验</a:t>
            </a:r>
            <a:r>
              <a:rPr lang="en-US" altLang="zh-CN" dirty="0" smtClean="0"/>
              <a:t>1</a:t>
            </a:r>
            <a:r>
              <a:rPr lang="zh-CN" altLang="en-US" dirty="0" smtClean="0"/>
              <a:t>，橡皮模在手的压力作用下，</a:t>
            </a:r>
            <a:r>
              <a:rPr lang="en-US" altLang="zh-CN" dirty="0" smtClean="0"/>
              <a:t>U</a:t>
            </a:r>
            <a:r>
              <a:rPr lang="zh-CN" altLang="en-US" dirty="0" smtClean="0"/>
              <a:t>形管内液面出现高度差</a:t>
            </a:r>
            <a:endParaRPr lang="en-US" altLang="zh-CN" dirty="0" smtClean="0"/>
          </a:p>
          <a:p>
            <a:r>
              <a:rPr lang="zh-CN" altLang="en-US" dirty="0" smtClean="0"/>
              <a:t>实验</a:t>
            </a:r>
            <a:r>
              <a:rPr lang="en-US" altLang="zh-CN" dirty="0" smtClean="0"/>
              <a:t>2</a:t>
            </a:r>
            <a:r>
              <a:rPr lang="zh-CN" altLang="en-US" dirty="0" smtClean="0"/>
              <a:t>，用更大的压力，</a:t>
            </a:r>
            <a:r>
              <a:rPr lang="en-US" altLang="zh-CN" dirty="0" smtClean="0"/>
              <a:t>U</a:t>
            </a:r>
            <a:r>
              <a:rPr lang="zh-CN" altLang="en-US" dirty="0" smtClean="0"/>
              <a:t>形管内液面高度差更大了（高度差的大小表明了橡皮膜所受的压强大小 ）</a:t>
            </a:r>
            <a:endParaRPr lang="en-US" altLang="zh-CN" dirty="0" smtClean="0"/>
          </a:p>
          <a:p>
            <a:r>
              <a:rPr lang="zh-CN" altLang="en-US" dirty="0" smtClean="0"/>
              <a:t>实验</a:t>
            </a:r>
            <a:r>
              <a:rPr lang="en-US" altLang="zh-CN" dirty="0" smtClean="0"/>
              <a:t>3</a:t>
            </a:r>
            <a:r>
              <a:rPr lang="zh-CN" altLang="en-US" dirty="0" smtClean="0"/>
              <a:t>，在液体内部，</a:t>
            </a:r>
            <a:r>
              <a:rPr lang="en-US" altLang="zh-CN" dirty="0" smtClean="0"/>
              <a:t>U</a:t>
            </a:r>
            <a:r>
              <a:rPr lang="zh-CN" altLang="en-US" dirty="0" smtClean="0"/>
              <a:t>形管内液面出现高度差，说明了什么？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（板书）液体内部有压强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62334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具体比较的得出结论例题</a:t>
            </a:r>
            <a:endParaRPr lang="en-US" altLang="zh-CN" dirty="0" smtClean="0"/>
          </a:p>
          <a:p>
            <a:r>
              <a:rPr lang="zh-CN" altLang="en-US" dirty="0" smtClean="0"/>
              <a:t>指导性探究的方法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87943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真实数据，帮助分析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5163E-5DBB-41BE-9300-127270641FD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16187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53" b="7977"/>
          <a:stretch/>
        </p:blipFill>
        <p:spPr bwMode="auto">
          <a:xfrm>
            <a:off x="-9925" y="478369"/>
            <a:ext cx="7910777" cy="659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13"/>
          <p:cNvSpPr/>
          <p:nvPr/>
        </p:nvSpPr>
        <p:spPr bwMode="auto">
          <a:xfrm rot="21246474">
            <a:off x="-85941" y="5703730"/>
            <a:ext cx="12435461" cy="1793531"/>
          </a:xfrm>
          <a:custGeom>
            <a:avLst/>
            <a:gdLst>
              <a:gd name="connsiteX0" fmla="*/ 0 w 9519275"/>
              <a:gd name="connsiteY0" fmla="*/ 0 h 2416068"/>
              <a:gd name="connsiteX1" fmla="*/ 9519275 w 9519275"/>
              <a:gd name="connsiteY1" fmla="*/ 0 h 2416068"/>
              <a:gd name="connsiteX2" fmla="*/ 9519275 w 9519275"/>
              <a:gd name="connsiteY2" fmla="*/ 2416068 h 2416068"/>
              <a:gd name="connsiteX3" fmla="*/ 0 w 9519275"/>
              <a:gd name="connsiteY3" fmla="*/ 2416068 h 2416068"/>
              <a:gd name="connsiteX4" fmla="*/ 0 w 9519275"/>
              <a:gd name="connsiteY4" fmla="*/ 0 h 2416068"/>
              <a:gd name="connsiteX0" fmla="*/ 0 w 9519275"/>
              <a:gd name="connsiteY0" fmla="*/ 0 h 2416068"/>
              <a:gd name="connsiteX1" fmla="*/ 9519275 w 9519275"/>
              <a:gd name="connsiteY1" fmla="*/ 0 h 2416068"/>
              <a:gd name="connsiteX2" fmla="*/ 9519275 w 9519275"/>
              <a:gd name="connsiteY2" fmla="*/ 2416068 h 2416068"/>
              <a:gd name="connsiteX3" fmla="*/ 345198 w 9519275"/>
              <a:gd name="connsiteY3" fmla="*/ 555726 h 2416068"/>
              <a:gd name="connsiteX4" fmla="*/ 0 w 9519275"/>
              <a:gd name="connsiteY4" fmla="*/ 0 h 2416068"/>
              <a:gd name="connsiteX0" fmla="*/ 0 w 9519275"/>
              <a:gd name="connsiteY0" fmla="*/ 0 h 2416068"/>
              <a:gd name="connsiteX1" fmla="*/ 9519275 w 9519275"/>
              <a:gd name="connsiteY1" fmla="*/ 0 h 2416068"/>
              <a:gd name="connsiteX2" fmla="*/ 9519275 w 9519275"/>
              <a:gd name="connsiteY2" fmla="*/ 2416068 h 2416068"/>
              <a:gd name="connsiteX3" fmla="*/ 94475 w 9519275"/>
              <a:gd name="connsiteY3" fmla="*/ 1315050 h 2416068"/>
              <a:gd name="connsiteX4" fmla="*/ 0 w 9519275"/>
              <a:gd name="connsiteY4" fmla="*/ 0 h 2416068"/>
              <a:gd name="connsiteX0" fmla="*/ 19222 w 9424800"/>
              <a:gd name="connsiteY0" fmla="*/ 11734 h 2416068"/>
              <a:gd name="connsiteX1" fmla="*/ 9424800 w 9424800"/>
              <a:gd name="connsiteY1" fmla="*/ 0 h 2416068"/>
              <a:gd name="connsiteX2" fmla="*/ 9424800 w 9424800"/>
              <a:gd name="connsiteY2" fmla="*/ 2416068 h 2416068"/>
              <a:gd name="connsiteX3" fmla="*/ 0 w 9424800"/>
              <a:gd name="connsiteY3" fmla="*/ 1315050 h 2416068"/>
              <a:gd name="connsiteX4" fmla="*/ 19222 w 9424800"/>
              <a:gd name="connsiteY4" fmla="*/ 11734 h 2416068"/>
              <a:gd name="connsiteX0" fmla="*/ 74968 w 9480546"/>
              <a:gd name="connsiteY0" fmla="*/ 11734 h 2416068"/>
              <a:gd name="connsiteX1" fmla="*/ 9480546 w 9480546"/>
              <a:gd name="connsiteY1" fmla="*/ 0 h 2416068"/>
              <a:gd name="connsiteX2" fmla="*/ 9480546 w 9480546"/>
              <a:gd name="connsiteY2" fmla="*/ 2416068 h 2416068"/>
              <a:gd name="connsiteX3" fmla="*/ 0 w 9480546"/>
              <a:gd name="connsiteY3" fmla="*/ 1360366 h 2416068"/>
              <a:gd name="connsiteX4" fmla="*/ 74968 w 9480546"/>
              <a:gd name="connsiteY4" fmla="*/ 11734 h 2416068"/>
              <a:gd name="connsiteX0" fmla="*/ 74968 w 9480546"/>
              <a:gd name="connsiteY0" fmla="*/ 11734 h 2168897"/>
              <a:gd name="connsiteX1" fmla="*/ 9480546 w 9480546"/>
              <a:gd name="connsiteY1" fmla="*/ 0 h 2168897"/>
              <a:gd name="connsiteX2" fmla="*/ 8446356 w 9480546"/>
              <a:gd name="connsiteY2" fmla="*/ 2168897 h 2168897"/>
              <a:gd name="connsiteX3" fmla="*/ 0 w 9480546"/>
              <a:gd name="connsiteY3" fmla="*/ 1360366 h 2168897"/>
              <a:gd name="connsiteX4" fmla="*/ 74968 w 9480546"/>
              <a:gd name="connsiteY4" fmla="*/ 11734 h 2168897"/>
              <a:gd name="connsiteX0" fmla="*/ 74968 w 9480546"/>
              <a:gd name="connsiteY0" fmla="*/ 11734 h 2331639"/>
              <a:gd name="connsiteX1" fmla="*/ 9480546 w 9480546"/>
              <a:gd name="connsiteY1" fmla="*/ 0 h 2331639"/>
              <a:gd name="connsiteX2" fmla="*/ 9157306 w 9480546"/>
              <a:gd name="connsiteY2" fmla="*/ 2331639 h 2331639"/>
              <a:gd name="connsiteX3" fmla="*/ 0 w 9480546"/>
              <a:gd name="connsiteY3" fmla="*/ 1360366 h 2331639"/>
              <a:gd name="connsiteX4" fmla="*/ 74968 w 9480546"/>
              <a:gd name="connsiteY4" fmla="*/ 11734 h 2331639"/>
              <a:gd name="connsiteX0" fmla="*/ 83780 w 9480546"/>
              <a:gd name="connsiteY0" fmla="*/ 421202 h 2331639"/>
              <a:gd name="connsiteX1" fmla="*/ 9480546 w 9480546"/>
              <a:gd name="connsiteY1" fmla="*/ 0 h 2331639"/>
              <a:gd name="connsiteX2" fmla="*/ 9157306 w 9480546"/>
              <a:gd name="connsiteY2" fmla="*/ 2331639 h 2331639"/>
              <a:gd name="connsiteX3" fmla="*/ 0 w 9480546"/>
              <a:gd name="connsiteY3" fmla="*/ 1360366 h 2331639"/>
              <a:gd name="connsiteX4" fmla="*/ 83780 w 9480546"/>
              <a:gd name="connsiteY4" fmla="*/ 421202 h 2331639"/>
              <a:gd name="connsiteX0" fmla="*/ 127388 w 9480546"/>
              <a:gd name="connsiteY0" fmla="*/ 617215 h 2331639"/>
              <a:gd name="connsiteX1" fmla="*/ 9480546 w 9480546"/>
              <a:gd name="connsiteY1" fmla="*/ 0 h 2331639"/>
              <a:gd name="connsiteX2" fmla="*/ 9157306 w 9480546"/>
              <a:gd name="connsiteY2" fmla="*/ 2331639 h 2331639"/>
              <a:gd name="connsiteX3" fmla="*/ 0 w 9480546"/>
              <a:gd name="connsiteY3" fmla="*/ 1360366 h 2331639"/>
              <a:gd name="connsiteX4" fmla="*/ 127388 w 9480546"/>
              <a:gd name="connsiteY4" fmla="*/ 617215 h 2331639"/>
              <a:gd name="connsiteX0" fmla="*/ 127388 w 9488459"/>
              <a:gd name="connsiteY0" fmla="*/ 322747 h 2037171"/>
              <a:gd name="connsiteX1" fmla="*/ 9488459 w 9488459"/>
              <a:gd name="connsiteY1" fmla="*/ 0 h 2037171"/>
              <a:gd name="connsiteX2" fmla="*/ 9157306 w 9488459"/>
              <a:gd name="connsiteY2" fmla="*/ 2037171 h 2037171"/>
              <a:gd name="connsiteX3" fmla="*/ 0 w 9488459"/>
              <a:gd name="connsiteY3" fmla="*/ 1065898 h 2037171"/>
              <a:gd name="connsiteX4" fmla="*/ 127388 w 9488459"/>
              <a:gd name="connsiteY4" fmla="*/ 322747 h 2037171"/>
              <a:gd name="connsiteX0" fmla="*/ 89490 w 9488459"/>
              <a:gd name="connsiteY0" fmla="*/ 318836 h 2037171"/>
              <a:gd name="connsiteX1" fmla="*/ 9488459 w 9488459"/>
              <a:gd name="connsiteY1" fmla="*/ 0 h 2037171"/>
              <a:gd name="connsiteX2" fmla="*/ 9157306 w 9488459"/>
              <a:gd name="connsiteY2" fmla="*/ 2037171 h 2037171"/>
              <a:gd name="connsiteX3" fmla="*/ 0 w 9488459"/>
              <a:gd name="connsiteY3" fmla="*/ 1065898 h 2037171"/>
              <a:gd name="connsiteX4" fmla="*/ 89490 w 9488459"/>
              <a:gd name="connsiteY4" fmla="*/ 318836 h 2037171"/>
              <a:gd name="connsiteX0" fmla="*/ 89490 w 9380068"/>
              <a:gd name="connsiteY0" fmla="*/ 10836 h 1729171"/>
              <a:gd name="connsiteX1" fmla="*/ 9380068 w 9380068"/>
              <a:gd name="connsiteY1" fmla="*/ 0 h 1729171"/>
              <a:gd name="connsiteX2" fmla="*/ 9157306 w 9380068"/>
              <a:gd name="connsiteY2" fmla="*/ 1729171 h 1729171"/>
              <a:gd name="connsiteX3" fmla="*/ 0 w 9380068"/>
              <a:gd name="connsiteY3" fmla="*/ 757898 h 1729171"/>
              <a:gd name="connsiteX4" fmla="*/ 89490 w 9380068"/>
              <a:gd name="connsiteY4" fmla="*/ 10836 h 1729171"/>
              <a:gd name="connsiteX0" fmla="*/ 89490 w 9372831"/>
              <a:gd name="connsiteY0" fmla="*/ 0 h 1718335"/>
              <a:gd name="connsiteX1" fmla="*/ 9372831 w 9372831"/>
              <a:gd name="connsiteY1" fmla="*/ 677860 h 1718335"/>
              <a:gd name="connsiteX2" fmla="*/ 9157306 w 9372831"/>
              <a:gd name="connsiteY2" fmla="*/ 1718335 h 1718335"/>
              <a:gd name="connsiteX3" fmla="*/ 0 w 9372831"/>
              <a:gd name="connsiteY3" fmla="*/ 747062 h 1718335"/>
              <a:gd name="connsiteX4" fmla="*/ 89490 w 9372831"/>
              <a:gd name="connsiteY4" fmla="*/ 0 h 1718335"/>
              <a:gd name="connsiteX0" fmla="*/ 89490 w 9176010"/>
              <a:gd name="connsiteY0" fmla="*/ 0 h 1718335"/>
              <a:gd name="connsiteX1" fmla="*/ 9176010 w 9176010"/>
              <a:gd name="connsiteY1" fmla="*/ 976734 h 1718335"/>
              <a:gd name="connsiteX2" fmla="*/ 9157306 w 9176010"/>
              <a:gd name="connsiteY2" fmla="*/ 1718335 h 1718335"/>
              <a:gd name="connsiteX3" fmla="*/ 0 w 9176010"/>
              <a:gd name="connsiteY3" fmla="*/ 747062 h 1718335"/>
              <a:gd name="connsiteX4" fmla="*/ 89490 w 9176010"/>
              <a:gd name="connsiteY4" fmla="*/ 0 h 1718335"/>
              <a:gd name="connsiteX0" fmla="*/ 89490 w 9405242"/>
              <a:gd name="connsiteY0" fmla="*/ 378494 h 2096829"/>
              <a:gd name="connsiteX1" fmla="*/ 9405242 w 9405242"/>
              <a:gd name="connsiteY1" fmla="*/ 0 h 2096829"/>
              <a:gd name="connsiteX2" fmla="*/ 9157306 w 9405242"/>
              <a:gd name="connsiteY2" fmla="*/ 2096829 h 2096829"/>
              <a:gd name="connsiteX3" fmla="*/ 0 w 9405242"/>
              <a:gd name="connsiteY3" fmla="*/ 1125556 h 2096829"/>
              <a:gd name="connsiteX4" fmla="*/ 89490 w 9405242"/>
              <a:gd name="connsiteY4" fmla="*/ 378494 h 2096829"/>
              <a:gd name="connsiteX0" fmla="*/ 89490 w 9313486"/>
              <a:gd name="connsiteY0" fmla="*/ 0 h 1718335"/>
              <a:gd name="connsiteX1" fmla="*/ 9313486 w 9313486"/>
              <a:gd name="connsiteY1" fmla="*/ 263177 h 1718335"/>
              <a:gd name="connsiteX2" fmla="*/ 9157306 w 9313486"/>
              <a:gd name="connsiteY2" fmla="*/ 1718335 h 1718335"/>
              <a:gd name="connsiteX3" fmla="*/ 0 w 9313486"/>
              <a:gd name="connsiteY3" fmla="*/ 747062 h 1718335"/>
              <a:gd name="connsiteX4" fmla="*/ 89490 w 9313486"/>
              <a:gd name="connsiteY4" fmla="*/ 0 h 1718335"/>
              <a:gd name="connsiteX0" fmla="*/ 89490 w 9466698"/>
              <a:gd name="connsiteY0" fmla="*/ 231709 h 1950044"/>
              <a:gd name="connsiteX1" fmla="*/ 9466698 w 9466698"/>
              <a:gd name="connsiteY1" fmla="*/ 0 h 1950044"/>
              <a:gd name="connsiteX2" fmla="*/ 9157306 w 9466698"/>
              <a:gd name="connsiteY2" fmla="*/ 1950044 h 1950044"/>
              <a:gd name="connsiteX3" fmla="*/ 0 w 9466698"/>
              <a:gd name="connsiteY3" fmla="*/ 978771 h 1950044"/>
              <a:gd name="connsiteX4" fmla="*/ 89490 w 9466698"/>
              <a:gd name="connsiteY4" fmla="*/ 231709 h 1950044"/>
              <a:gd name="connsiteX0" fmla="*/ 89490 w 9440129"/>
              <a:gd name="connsiteY0" fmla="*/ 221683 h 1940018"/>
              <a:gd name="connsiteX1" fmla="*/ 9440129 w 9440129"/>
              <a:gd name="connsiteY1" fmla="*/ 0 h 1940018"/>
              <a:gd name="connsiteX2" fmla="*/ 9157306 w 9440129"/>
              <a:gd name="connsiteY2" fmla="*/ 1940018 h 1940018"/>
              <a:gd name="connsiteX3" fmla="*/ 0 w 9440129"/>
              <a:gd name="connsiteY3" fmla="*/ 968745 h 1940018"/>
              <a:gd name="connsiteX4" fmla="*/ 89490 w 9440129"/>
              <a:gd name="connsiteY4" fmla="*/ 221683 h 1940018"/>
              <a:gd name="connsiteX0" fmla="*/ 89490 w 9440129"/>
              <a:gd name="connsiteY0" fmla="*/ 221683 h 1498902"/>
              <a:gd name="connsiteX1" fmla="*/ 9440129 w 9440129"/>
              <a:gd name="connsiteY1" fmla="*/ 0 h 1498902"/>
              <a:gd name="connsiteX2" fmla="*/ 9273692 w 9440129"/>
              <a:gd name="connsiteY2" fmla="*/ 1498902 h 1498902"/>
              <a:gd name="connsiteX3" fmla="*/ 0 w 9440129"/>
              <a:gd name="connsiteY3" fmla="*/ 968745 h 1498902"/>
              <a:gd name="connsiteX4" fmla="*/ 89490 w 9440129"/>
              <a:gd name="connsiteY4" fmla="*/ 221683 h 14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0129" h="1498902">
                <a:moveTo>
                  <a:pt x="89490" y="221683"/>
                </a:moveTo>
                <a:lnTo>
                  <a:pt x="9440129" y="0"/>
                </a:lnTo>
                <a:lnTo>
                  <a:pt x="9273692" y="1498902"/>
                </a:lnTo>
                <a:lnTo>
                  <a:pt x="0" y="968745"/>
                </a:lnTo>
                <a:lnTo>
                  <a:pt x="89490" y="2216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任意多边形 27"/>
          <p:cNvSpPr/>
          <p:nvPr/>
        </p:nvSpPr>
        <p:spPr bwMode="auto">
          <a:xfrm>
            <a:off x="5534528" y="548681"/>
            <a:ext cx="6951589" cy="6048672"/>
          </a:xfrm>
          <a:custGeom>
            <a:avLst/>
            <a:gdLst>
              <a:gd name="connsiteX0" fmla="*/ 4953000 w 4953000"/>
              <a:gd name="connsiteY0" fmla="*/ 0 h 3409950"/>
              <a:gd name="connsiteX1" fmla="*/ 2228850 w 4953000"/>
              <a:gd name="connsiteY1" fmla="*/ 285750 h 3409950"/>
              <a:gd name="connsiteX2" fmla="*/ 0 w 4953000"/>
              <a:gd name="connsiteY2" fmla="*/ 2971800 h 3409950"/>
              <a:gd name="connsiteX3" fmla="*/ 190500 w 4953000"/>
              <a:gd name="connsiteY3" fmla="*/ 3409950 h 3409950"/>
              <a:gd name="connsiteX4" fmla="*/ 4933950 w 4953000"/>
              <a:gd name="connsiteY4" fmla="*/ 3409950 h 3409950"/>
              <a:gd name="connsiteX5" fmla="*/ 4953000 w 4953000"/>
              <a:gd name="connsiteY5" fmla="*/ 0 h 3409950"/>
              <a:gd name="connsiteX0" fmla="*/ 4953000 w 4953000"/>
              <a:gd name="connsiteY0" fmla="*/ 0 h 3646708"/>
              <a:gd name="connsiteX1" fmla="*/ 2228850 w 4953000"/>
              <a:gd name="connsiteY1" fmla="*/ 285750 h 3646708"/>
              <a:gd name="connsiteX2" fmla="*/ 0 w 4953000"/>
              <a:gd name="connsiteY2" fmla="*/ 2971800 h 3646708"/>
              <a:gd name="connsiteX3" fmla="*/ 1054899 w 4953000"/>
              <a:gd name="connsiteY3" fmla="*/ 3646708 h 3646708"/>
              <a:gd name="connsiteX4" fmla="*/ 4933950 w 4953000"/>
              <a:gd name="connsiteY4" fmla="*/ 3409950 h 3646708"/>
              <a:gd name="connsiteX5" fmla="*/ 4953000 w 4953000"/>
              <a:gd name="connsiteY5" fmla="*/ 0 h 3646708"/>
              <a:gd name="connsiteX0" fmla="*/ 4953000 w 4953000"/>
              <a:gd name="connsiteY0" fmla="*/ 0 h 3646708"/>
              <a:gd name="connsiteX1" fmla="*/ 2228850 w 4953000"/>
              <a:gd name="connsiteY1" fmla="*/ 285750 h 3646708"/>
              <a:gd name="connsiteX2" fmla="*/ 0 w 4953000"/>
              <a:gd name="connsiteY2" fmla="*/ 2971800 h 3646708"/>
              <a:gd name="connsiteX3" fmla="*/ 1054899 w 4953000"/>
              <a:gd name="connsiteY3" fmla="*/ 3646708 h 3646708"/>
              <a:gd name="connsiteX4" fmla="*/ 4887226 w 4953000"/>
              <a:gd name="connsiteY4" fmla="*/ 2710952 h 3646708"/>
              <a:gd name="connsiteX5" fmla="*/ 4953000 w 4953000"/>
              <a:gd name="connsiteY5" fmla="*/ 0 h 3646708"/>
              <a:gd name="connsiteX0" fmla="*/ 4953000 w 4953000"/>
              <a:gd name="connsiteY0" fmla="*/ 0 h 3646708"/>
              <a:gd name="connsiteX1" fmla="*/ 2228850 w 4953000"/>
              <a:gd name="connsiteY1" fmla="*/ 285750 h 3646708"/>
              <a:gd name="connsiteX2" fmla="*/ 0 w 4953000"/>
              <a:gd name="connsiteY2" fmla="*/ 2971800 h 3646708"/>
              <a:gd name="connsiteX3" fmla="*/ 1054899 w 4953000"/>
              <a:gd name="connsiteY3" fmla="*/ 3646708 h 3646708"/>
              <a:gd name="connsiteX4" fmla="*/ 4817140 w 4953000"/>
              <a:gd name="connsiteY4" fmla="*/ 2846242 h 3646708"/>
              <a:gd name="connsiteX5" fmla="*/ 4953000 w 4953000"/>
              <a:gd name="connsiteY5" fmla="*/ 0 h 3646708"/>
              <a:gd name="connsiteX0" fmla="*/ 4520801 w 4520801"/>
              <a:gd name="connsiteY0" fmla="*/ 0 h 3646708"/>
              <a:gd name="connsiteX1" fmla="*/ 1796651 w 4520801"/>
              <a:gd name="connsiteY1" fmla="*/ 285750 h 3646708"/>
              <a:gd name="connsiteX2" fmla="*/ 0 w 4520801"/>
              <a:gd name="connsiteY2" fmla="*/ 2971800 h 3646708"/>
              <a:gd name="connsiteX3" fmla="*/ 622700 w 4520801"/>
              <a:gd name="connsiteY3" fmla="*/ 3646708 h 3646708"/>
              <a:gd name="connsiteX4" fmla="*/ 4384941 w 4520801"/>
              <a:gd name="connsiteY4" fmla="*/ 2846242 h 3646708"/>
              <a:gd name="connsiteX5" fmla="*/ 4520801 w 4520801"/>
              <a:gd name="connsiteY5" fmla="*/ 0 h 3646708"/>
              <a:gd name="connsiteX0" fmla="*/ 4065239 w 4065239"/>
              <a:gd name="connsiteY0" fmla="*/ 0 h 3646708"/>
              <a:gd name="connsiteX1" fmla="*/ 1341089 w 4065239"/>
              <a:gd name="connsiteY1" fmla="*/ 285750 h 3646708"/>
              <a:gd name="connsiteX2" fmla="*/ 0 w 4065239"/>
              <a:gd name="connsiteY2" fmla="*/ 2994348 h 3646708"/>
              <a:gd name="connsiteX3" fmla="*/ 167138 w 4065239"/>
              <a:gd name="connsiteY3" fmla="*/ 3646708 h 3646708"/>
              <a:gd name="connsiteX4" fmla="*/ 3929379 w 4065239"/>
              <a:gd name="connsiteY4" fmla="*/ 2846242 h 3646708"/>
              <a:gd name="connsiteX5" fmla="*/ 4065239 w 4065239"/>
              <a:gd name="connsiteY5" fmla="*/ 0 h 3646708"/>
              <a:gd name="connsiteX0" fmla="*/ 4135325 w 4135325"/>
              <a:gd name="connsiteY0" fmla="*/ 0 h 3646708"/>
              <a:gd name="connsiteX1" fmla="*/ 1411175 w 4135325"/>
              <a:gd name="connsiteY1" fmla="*/ 285750 h 3646708"/>
              <a:gd name="connsiteX2" fmla="*/ 0 w 4135325"/>
              <a:gd name="connsiteY2" fmla="*/ 3028171 h 3646708"/>
              <a:gd name="connsiteX3" fmla="*/ 237224 w 4135325"/>
              <a:gd name="connsiteY3" fmla="*/ 3646708 h 3646708"/>
              <a:gd name="connsiteX4" fmla="*/ 3999465 w 4135325"/>
              <a:gd name="connsiteY4" fmla="*/ 2846242 h 3646708"/>
              <a:gd name="connsiteX5" fmla="*/ 4135325 w 4135325"/>
              <a:gd name="connsiteY5" fmla="*/ 0 h 3646708"/>
              <a:gd name="connsiteX0" fmla="*/ 4135325 w 4135325"/>
              <a:gd name="connsiteY0" fmla="*/ 0 h 3556515"/>
              <a:gd name="connsiteX1" fmla="*/ 1411175 w 4135325"/>
              <a:gd name="connsiteY1" fmla="*/ 285750 h 3556515"/>
              <a:gd name="connsiteX2" fmla="*/ 0 w 4135325"/>
              <a:gd name="connsiteY2" fmla="*/ 3028171 h 3556515"/>
              <a:gd name="connsiteX3" fmla="*/ 692786 w 4135325"/>
              <a:gd name="connsiteY3" fmla="*/ 3556515 h 3556515"/>
              <a:gd name="connsiteX4" fmla="*/ 3999465 w 4135325"/>
              <a:gd name="connsiteY4" fmla="*/ 2846242 h 3556515"/>
              <a:gd name="connsiteX5" fmla="*/ 4135325 w 4135325"/>
              <a:gd name="connsiteY5" fmla="*/ 0 h 3556515"/>
              <a:gd name="connsiteX0" fmla="*/ 4076920 w 4076920"/>
              <a:gd name="connsiteY0" fmla="*/ 0 h 3556515"/>
              <a:gd name="connsiteX1" fmla="*/ 1352770 w 4076920"/>
              <a:gd name="connsiteY1" fmla="*/ 285750 h 3556515"/>
              <a:gd name="connsiteX2" fmla="*/ 0 w 4076920"/>
              <a:gd name="connsiteY2" fmla="*/ 2823635 h 3556515"/>
              <a:gd name="connsiteX3" fmla="*/ 634381 w 4076920"/>
              <a:gd name="connsiteY3" fmla="*/ 3556515 h 3556515"/>
              <a:gd name="connsiteX4" fmla="*/ 3941060 w 4076920"/>
              <a:gd name="connsiteY4" fmla="*/ 2846242 h 3556515"/>
              <a:gd name="connsiteX5" fmla="*/ 4076920 w 4076920"/>
              <a:gd name="connsiteY5" fmla="*/ 0 h 3556515"/>
              <a:gd name="connsiteX0" fmla="*/ 4076920 w 4076920"/>
              <a:gd name="connsiteY0" fmla="*/ 0 h 3556515"/>
              <a:gd name="connsiteX1" fmla="*/ 1352770 w 4076920"/>
              <a:gd name="connsiteY1" fmla="*/ 285750 h 3556515"/>
              <a:gd name="connsiteX2" fmla="*/ 0 w 4076920"/>
              <a:gd name="connsiteY2" fmla="*/ 2823635 h 3556515"/>
              <a:gd name="connsiteX3" fmla="*/ 809597 w 4076920"/>
              <a:gd name="connsiteY3" fmla="*/ 3556515 h 3556515"/>
              <a:gd name="connsiteX4" fmla="*/ 3941060 w 4076920"/>
              <a:gd name="connsiteY4" fmla="*/ 2846242 h 3556515"/>
              <a:gd name="connsiteX5" fmla="*/ 4076920 w 4076920"/>
              <a:gd name="connsiteY5" fmla="*/ 0 h 355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6920" h="3556515">
                <a:moveTo>
                  <a:pt x="4076920" y="0"/>
                </a:moveTo>
                <a:lnTo>
                  <a:pt x="1352770" y="285750"/>
                </a:lnTo>
                <a:lnTo>
                  <a:pt x="0" y="2823635"/>
                </a:lnTo>
                <a:lnTo>
                  <a:pt x="809597" y="3556515"/>
                </a:lnTo>
                <a:lnTo>
                  <a:pt x="3941060" y="2846242"/>
                </a:lnTo>
                <a:lnTo>
                  <a:pt x="4076920" y="0"/>
                </a:lnTo>
                <a:close/>
              </a:path>
            </a:pathLst>
          </a:custGeom>
          <a:solidFill>
            <a:srgbClr val="F471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直角三角形 15"/>
          <p:cNvSpPr/>
          <p:nvPr/>
        </p:nvSpPr>
        <p:spPr bwMode="auto">
          <a:xfrm rot="21244593">
            <a:off x="-134766" y="-619852"/>
            <a:ext cx="12328027" cy="1855283"/>
          </a:xfrm>
          <a:custGeom>
            <a:avLst/>
            <a:gdLst>
              <a:gd name="connsiteX0" fmla="*/ 0 w 13222582"/>
              <a:gd name="connsiteY0" fmla="*/ 2248049 h 2248049"/>
              <a:gd name="connsiteX1" fmla="*/ 0 w 13222582"/>
              <a:gd name="connsiteY1" fmla="*/ 0 h 2248049"/>
              <a:gd name="connsiteX2" fmla="*/ 13222582 w 13222582"/>
              <a:gd name="connsiteY2" fmla="*/ 2248049 h 2248049"/>
              <a:gd name="connsiteX3" fmla="*/ 0 w 13222582"/>
              <a:gd name="connsiteY3" fmla="*/ 2248049 h 2248049"/>
              <a:gd name="connsiteX0" fmla="*/ 0 w 10682122"/>
              <a:gd name="connsiteY0" fmla="*/ 2248049 h 2261719"/>
              <a:gd name="connsiteX1" fmla="*/ 0 w 10682122"/>
              <a:gd name="connsiteY1" fmla="*/ 0 h 2261719"/>
              <a:gd name="connsiteX2" fmla="*/ 10682122 w 10682122"/>
              <a:gd name="connsiteY2" fmla="*/ 2261719 h 2261719"/>
              <a:gd name="connsiteX3" fmla="*/ 0 w 10682122"/>
              <a:gd name="connsiteY3" fmla="*/ 2248049 h 2261719"/>
              <a:gd name="connsiteX0" fmla="*/ 0 w 10682122"/>
              <a:gd name="connsiteY0" fmla="*/ 1474327 h 1487997"/>
              <a:gd name="connsiteX1" fmla="*/ 284529 w 10682122"/>
              <a:gd name="connsiteY1" fmla="*/ 0 h 1487997"/>
              <a:gd name="connsiteX2" fmla="*/ 10682122 w 10682122"/>
              <a:gd name="connsiteY2" fmla="*/ 1487997 h 1487997"/>
              <a:gd name="connsiteX3" fmla="*/ 0 w 10682122"/>
              <a:gd name="connsiteY3" fmla="*/ 1474327 h 1487997"/>
              <a:gd name="connsiteX0" fmla="*/ 0 w 10682122"/>
              <a:gd name="connsiteY0" fmla="*/ 1474327 h 1487997"/>
              <a:gd name="connsiteX1" fmla="*/ 284529 w 10682122"/>
              <a:gd name="connsiteY1" fmla="*/ 0 h 1487997"/>
              <a:gd name="connsiteX2" fmla="*/ 9829603 w 10682122"/>
              <a:gd name="connsiteY2" fmla="*/ 1376431 h 1487997"/>
              <a:gd name="connsiteX3" fmla="*/ 10682122 w 10682122"/>
              <a:gd name="connsiteY3" fmla="*/ 1487997 h 1487997"/>
              <a:gd name="connsiteX4" fmla="*/ 0 w 10682122"/>
              <a:gd name="connsiteY4" fmla="*/ 1474327 h 1487997"/>
              <a:gd name="connsiteX0" fmla="*/ 0 w 10682122"/>
              <a:gd name="connsiteY0" fmla="*/ 1474327 h 1487997"/>
              <a:gd name="connsiteX1" fmla="*/ 284529 w 10682122"/>
              <a:gd name="connsiteY1" fmla="*/ 0 h 1487997"/>
              <a:gd name="connsiteX2" fmla="*/ 10038794 w 10682122"/>
              <a:gd name="connsiteY2" fmla="*/ 1047922 h 1487997"/>
              <a:gd name="connsiteX3" fmla="*/ 10682122 w 10682122"/>
              <a:gd name="connsiteY3" fmla="*/ 1487997 h 1487997"/>
              <a:gd name="connsiteX4" fmla="*/ 0 w 10682122"/>
              <a:gd name="connsiteY4" fmla="*/ 1474327 h 1487997"/>
              <a:gd name="connsiteX0" fmla="*/ 0 w 10038794"/>
              <a:gd name="connsiteY0" fmla="*/ 1474327 h 1491279"/>
              <a:gd name="connsiteX1" fmla="*/ 284529 w 10038794"/>
              <a:gd name="connsiteY1" fmla="*/ 0 h 1491279"/>
              <a:gd name="connsiteX2" fmla="*/ 10038794 w 10038794"/>
              <a:gd name="connsiteY2" fmla="*/ 1047922 h 1491279"/>
              <a:gd name="connsiteX3" fmla="*/ 10010541 w 10038794"/>
              <a:gd name="connsiteY3" fmla="*/ 1491279 h 1491279"/>
              <a:gd name="connsiteX4" fmla="*/ 0 w 10038794"/>
              <a:gd name="connsiteY4" fmla="*/ 1474327 h 1491279"/>
              <a:gd name="connsiteX0" fmla="*/ 0 w 9823739"/>
              <a:gd name="connsiteY0" fmla="*/ 1511232 h 1511232"/>
              <a:gd name="connsiteX1" fmla="*/ 69474 w 9823739"/>
              <a:gd name="connsiteY1" fmla="*/ 0 h 1511232"/>
              <a:gd name="connsiteX2" fmla="*/ 9823739 w 9823739"/>
              <a:gd name="connsiteY2" fmla="*/ 1047922 h 1511232"/>
              <a:gd name="connsiteX3" fmla="*/ 9795486 w 9823739"/>
              <a:gd name="connsiteY3" fmla="*/ 1491279 h 1511232"/>
              <a:gd name="connsiteX4" fmla="*/ 0 w 9823739"/>
              <a:gd name="connsiteY4" fmla="*/ 1511232 h 1511232"/>
              <a:gd name="connsiteX0" fmla="*/ 0 w 9823739"/>
              <a:gd name="connsiteY0" fmla="*/ 1502245 h 1502245"/>
              <a:gd name="connsiteX1" fmla="*/ 156095 w 9823739"/>
              <a:gd name="connsiteY1" fmla="*/ 0 h 1502245"/>
              <a:gd name="connsiteX2" fmla="*/ 9823739 w 9823739"/>
              <a:gd name="connsiteY2" fmla="*/ 1038935 h 1502245"/>
              <a:gd name="connsiteX3" fmla="*/ 9795486 w 9823739"/>
              <a:gd name="connsiteY3" fmla="*/ 1482292 h 1502245"/>
              <a:gd name="connsiteX4" fmla="*/ 0 w 9823739"/>
              <a:gd name="connsiteY4" fmla="*/ 1502245 h 1502245"/>
              <a:gd name="connsiteX0" fmla="*/ 0 w 9823739"/>
              <a:gd name="connsiteY0" fmla="*/ 1502245 h 1502245"/>
              <a:gd name="connsiteX1" fmla="*/ 156095 w 9823739"/>
              <a:gd name="connsiteY1" fmla="*/ 0 h 1502245"/>
              <a:gd name="connsiteX2" fmla="*/ 9823739 w 9823739"/>
              <a:gd name="connsiteY2" fmla="*/ 1038935 h 1502245"/>
              <a:gd name="connsiteX3" fmla="*/ 9769499 w 9823739"/>
              <a:gd name="connsiteY3" fmla="*/ 1479596 h 1502245"/>
              <a:gd name="connsiteX4" fmla="*/ 0 w 9823739"/>
              <a:gd name="connsiteY4" fmla="*/ 1502245 h 1502245"/>
              <a:gd name="connsiteX0" fmla="*/ 0 w 9823739"/>
              <a:gd name="connsiteY0" fmla="*/ 1322404 h 1322404"/>
              <a:gd name="connsiteX1" fmla="*/ 175453 w 9823739"/>
              <a:gd name="connsiteY1" fmla="*/ 0 h 1322404"/>
              <a:gd name="connsiteX2" fmla="*/ 9823739 w 9823739"/>
              <a:gd name="connsiteY2" fmla="*/ 859094 h 1322404"/>
              <a:gd name="connsiteX3" fmla="*/ 9769499 w 9823739"/>
              <a:gd name="connsiteY3" fmla="*/ 1299755 h 1322404"/>
              <a:gd name="connsiteX4" fmla="*/ 0 w 9823739"/>
              <a:gd name="connsiteY4" fmla="*/ 1322404 h 1322404"/>
              <a:gd name="connsiteX0" fmla="*/ 0 w 9823739"/>
              <a:gd name="connsiteY0" fmla="*/ 1383366 h 1383366"/>
              <a:gd name="connsiteX1" fmla="*/ 158716 w 9823739"/>
              <a:gd name="connsiteY1" fmla="*/ 0 h 1383366"/>
              <a:gd name="connsiteX2" fmla="*/ 9823739 w 9823739"/>
              <a:gd name="connsiteY2" fmla="*/ 920056 h 1383366"/>
              <a:gd name="connsiteX3" fmla="*/ 9769499 w 9823739"/>
              <a:gd name="connsiteY3" fmla="*/ 1360717 h 1383366"/>
              <a:gd name="connsiteX4" fmla="*/ 0 w 9823739"/>
              <a:gd name="connsiteY4" fmla="*/ 1383366 h 1383366"/>
              <a:gd name="connsiteX0" fmla="*/ 0 w 9791001"/>
              <a:gd name="connsiteY0" fmla="*/ 1383366 h 1383366"/>
              <a:gd name="connsiteX1" fmla="*/ 158716 w 9791001"/>
              <a:gd name="connsiteY1" fmla="*/ 0 h 1383366"/>
              <a:gd name="connsiteX2" fmla="*/ 9791001 w 9791001"/>
              <a:gd name="connsiteY2" fmla="*/ 1005791 h 1383366"/>
              <a:gd name="connsiteX3" fmla="*/ 9769499 w 9791001"/>
              <a:gd name="connsiteY3" fmla="*/ 1360717 h 1383366"/>
              <a:gd name="connsiteX4" fmla="*/ 0 w 9791001"/>
              <a:gd name="connsiteY4" fmla="*/ 1383366 h 1383366"/>
              <a:gd name="connsiteX0" fmla="*/ 0 w 9769499"/>
              <a:gd name="connsiteY0" fmla="*/ 1383366 h 1383366"/>
              <a:gd name="connsiteX1" fmla="*/ 158716 w 9769499"/>
              <a:gd name="connsiteY1" fmla="*/ 0 h 1383366"/>
              <a:gd name="connsiteX2" fmla="*/ 9707256 w 9769499"/>
              <a:gd name="connsiteY2" fmla="*/ 915975 h 1383366"/>
              <a:gd name="connsiteX3" fmla="*/ 9769499 w 9769499"/>
              <a:gd name="connsiteY3" fmla="*/ 1360717 h 1383366"/>
              <a:gd name="connsiteX4" fmla="*/ 0 w 9769499"/>
              <a:gd name="connsiteY4" fmla="*/ 1383366 h 1383366"/>
              <a:gd name="connsiteX0" fmla="*/ 0 w 9707256"/>
              <a:gd name="connsiteY0" fmla="*/ 1383366 h 1383366"/>
              <a:gd name="connsiteX1" fmla="*/ 158716 w 9707256"/>
              <a:gd name="connsiteY1" fmla="*/ 0 h 1383366"/>
              <a:gd name="connsiteX2" fmla="*/ 9707256 w 9707256"/>
              <a:gd name="connsiteY2" fmla="*/ 915975 h 1383366"/>
              <a:gd name="connsiteX3" fmla="*/ 9685462 w 9707256"/>
              <a:gd name="connsiteY3" fmla="*/ 1345012 h 1383366"/>
              <a:gd name="connsiteX4" fmla="*/ 0 w 9707256"/>
              <a:gd name="connsiteY4" fmla="*/ 1383366 h 1383366"/>
              <a:gd name="connsiteX0" fmla="*/ 0 w 9707256"/>
              <a:gd name="connsiteY0" fmla="*/ 1383366 h 1383366"/>
              <a:gd name="connsiteX1" fmla="*/ 158716 w 9707256"/>
              <a:gd name="connsiteY1" fmla="*/ 0 h 1383366"/>
              <a:gd name="connsiteX2" fmla="*/ 9707256 w 9707256"/>
              <a:gd name="connsiteY2" fmla="*/ 915975 h 1383366"/>
              <a:gd name="connsiteX3" fmla="*/ 9670039 w 9707256"/>
              <a:gd name="connsiteY3" fmla="*/ 1343490 h 1383366"/>
              <a:gd name="connsiteX4" fmla="*/ 0 w 9707256"/>
              <a:gd name="connsiteY4" fmla="*/ 1383366 h 1383366"/>
              <a:gd name="connsiteX0" fmla="*/ 0 w 9707256"/>
              <a:gd name="connsiteY0" fmla="*/ 1383366 h 1383366"/>
              <a:gd name="connsiteX1" fmla="*/ 158716 w 9707256"/>
              <a:gd name="connsiteY1" fmla="*/ 0 h 1383366"/>
              <a:gd name="connsiteX2" fmla="*/ 9707256 w 9707256"/>
              <a:gd name="connsiteY2" fmla="*/ 915975 h 1383366"/>
              <a:gd name="connsiteX3" fmla="*/ 9685464 w 9707256"/>
              <a:gd name="connsiteY3" fmla="*/ 1345012 h 1383366"/>
              <a:gd name="connsiteX4" fmla="*/ 0 w 9707256"/>
              <a:gd name="connsiteY4" fmla="*/ 1383366 h 1383366"/>
              <a:gd name="connsiteX0" fmla="*/ 0 w 9721881"/>
              <a:gd name="connsiteY0" fmla="*/ 1383366 h 1383366"/>
              <a:gd name="connsiteX1" fmla="*/ 158716 w 9721881"/>
              <a:gd name="connsiteY1" fmla="*/ 0 h 1383366"/>
              <a:gd name="connsiteX2" fmla="*/ 9721881 w 9721881"/>
              <a:gd name="connsiteY2" fmla="*/ 924831 h 1383366"/>
              <a:gd name="connsiteX3" fmla="*/ 9685464 w 9721881"/>
              <a:gd name="connsiteY3" fmla="*/ 1345012 h 1383366"/>
              <a:gd name="connsiteX4" fmla="*/ 0 w 9721881"/>
              <a:gd name="connsiteY4" fmla="*/ 1383366 h 1383366"/>
              <a:gd name="connsiteX0" fmla="*/ 0 w 9721881"/>
              <a:gd name="connsiteY0" fmla="*/ 1391462 h 1391462"/>
              <a:gd name="connsiteX1" fmla="*/ 151803 w 9721881"/>
              <a:gd name="connsiteY1" fmla="*/ 0 h 1391462"/>
              <a:gd name="connsiteX2" fmla="*/ 9721881 w 9721881"/>
              <a:gd name="connsiteY2" fmla="*/ 932927 h 1391462"/>
              <a:gd name="connsiteX3" fmla="*/ 9685464 w 9721881"/>
              <a:gd name="connsiteY3" fmla="*/ 1353108 h 1391462"/>
              <a:gd name="connsiteX4" fmla="*/ 0 w 9721881"/>
              <a:gd name="connsiteY4" fmla="*/ 1391462 h 139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1881" h="1391462">
                <a:moveTo>
                  <a:pt x="0" y="1391462"/>
                </a:moveTo>
                <a:lnTo>
                  <a:pt x="151803" y="0"/>
                </a:lnTo>
                <a:lnTo>
                  <a:pt x="9721881" y="932927"/>
                </a:lnTo>
                <a:lnTo>
                  <a:pt x="9685464" y="1353108"/>
                </a:lnTo>
                <a:lnTo>
                  <a:pt x="0" y="139146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矩形 20"/>
          <p:cNvSpPr/>
          <p:nvPr/>
        </p:nvSpPr>
        <p:spPr bwMode="auto">
          <a:xfrm>
            <a:off x="-13227" y="387962"/>
            <a:ext cx="12499344" cy="1513701"/>
          </a:xfrm>
          <a:custGeom>
            <a:avLst/>
            <a:gdLst>
              <a:gd name="connsiteX0" fmla="*/ 0 w 9669816"/>
              <a:gd name="connsiteY0" fmla="*/ 0 h 284376"/>
              <a:gd name="connsiteX1" fmla="*/ 9669816 w 9669816"/>
              <a:gd name="connsiteY1" fmla="*/ 0 h 284376"/>
              <a:gd name="connsiteX2" fmla="*/ 9669816 w 9669816"/>
              <a:gd name="connsiteY2" fmla="*/ 284376 h 284376"/>
              <a:gd name="connsiteX3" fmla="*/ 0 w 9669816"/>
              <a:gd name="connsiteY3" fmla="*/ 284376 h 284376"/>
              <a:gd name="connsiteX4" fmla="*/ 0 w 9669816"/>
              <a:gd name="connsiteY4" fmla="*/ 0 h 284376"/>
              <a:gd name="connsiteX0" fmla="*/ 0 w 9669816"/>
              <a:gd name="connsiteY0" fmla="*/ 0 h 284376"/>
              <a:gd name="connsiteX1" fmla="*/ 9669816 w 9669816"/>
              <a:gd name="connsiteY1" fmla="*/ 0 h 284376"/>
              <a:gd name="connsiteX2" fmla="*/ 9669816 w 9669816"/>
              <a:gd name="connsiteY2" fmla="*/ 284376 h 284376"/>
              <a:gd name="connsiteX3" fmla="*/ 50800 w 9669816"/>
              <a:gd name="connsiteY3" fmla="*/ 93876 h 284376"/>
              <a:gd name="connsiteX4" fmla="*/ 0 w 9669816"/>
              <a:gd name="connsiteY4" fmla="*/ 0 h 284376"/>
              <a:gd name="connsiteX0" fmla="*/ 0 w 9669816"/>
              <a:gd name="connsiteY0" fmla="*/ 0 h 1224176"/>
              <a:gd name="connsiteX1" fmla="*/ 9669816 w 9669816"/>
              <a:gd name="connsiteY1" fmla="*/ 0 h 1224176"/>
              <a:gd name="connsiteX2" fmla="*/ 9669816 w 9669816"/>
              <a:gd name="connsiteY2" fmla="*/ 284376 h 1224176"/>
              <a:gd name="connsiteX3" fmla="*/ 114300 w 9669816"/>
              <a:gd name="connsiteY3" fmla="*/ 1224176 h 1224176"/>
              <a:gd name="connsiteX4" fmla="*/ 0 w 9669816"/>
              <a:gd name="connsiteY4" fmla="*/ 0 h 1224176"/>
              <a:gd name="connsiteX0" fmla="*/ 901700 w 9555516"/>
              <a:gd name="connsiteY0" fmla="*/ 12700 h 1224176"/>
              <a:gd name="connsiteX1" fmla="*/ 9555516 w 9555516"/>
              <a:gd name="connsiteY1" fmla="*/ 0 h 1224176"/>
              <a:gd name="connsiteX2" fmla="*/ 9555516 w 9555516"/>
              <a:gd name="connsiteY2" fmla="*/ 284376 h 1224176"/>
              <a:gd name="connsiteX3" fmla="*/ 0 w 9555516"/>
              <a:gd name="connsiteY3" fmla="*/ 1224176 h 1224176"/>
              <a:gd name="connsiteX4" fmla="*/ 901700 w 9555516"/>
              <a:gd name="connsiteY4" fmla="*/ 12700 h 1224176"/>
              <a:gd name="connsiteX0" fmla="*/ 863600 w 9517416"/>
              <a:gd name="connsiteY0" fmla="*/ 12700 h 1135276"/>
              <a:gd name="connsiteX1" fmla="*/ 9517416 w 9517416"/>
              <a:gd name="connsiteY1" fmla="*/ 0 h 1135276"/>
              <a:gd name="connsiteX2" fmla="*/ 9517416 w 9517416"/>
              <a:gd name="connsiteY2" fmla="*/ 284376 h 1135276"/>
              <a:gd name="connsiteX3" fmla="*/ 0 w 9517416"/>
              <a:gd name="connsiteY3" fmla="*/ 1135276 h 1135276"/>
              <a:gd name="connsiteX4" fmla="*/ 863600 w 9517416"/>
              <a:gd name="connsiteY4" fmla="*/ 12700 h 1135276"/>
              <a:gd name="connsiteX0" fmla="*/ 863600 w 9517416"/>
              <a:gd name="connsiteY0" fmla="*/ 12700 h 1135276"/>
              <a:gd name="connsiteX1" fmla="*/ 9517416 w 9517416"/>
              <a:gd name="connsiteY1" fmla="*/ 0 h 1135276"/>
              <a:gd name="connsiteX2" fmla="*/ 9441216 w 9517416"/>
              <a:gd name="connsiteY2" fmla="*/ 157376 h 1135276"/>
              <a:gd name="connsiteX3" fmla="*/ 0 w 9517416"/>
              <a:gd name="connsiteY3" fmla="*/ 1135276 h 1135276"/>
              <a:gd name="connsiteX4" fmla="*/ 863600 w 9517416"/>
              <a:gd name="connsiteY4" fmla="*/ 12700 h 1135276"/>
              <a:gd name="connsiteX0" fmla="*/ 863600 w 9517416"/>
              <a:gd name="connsiteY0" fmla="*/ 520700 h 1135276"/>
              <a:gd name="connsiteX1" fmla="*/ 9517416 w 9517416"/>
              <a:gd name="connsiteY1" fmla="*/ 0 h 1135276"/>
              <a:gd name="connsiteX2" fmla="*/ 9441216 w 9517416"/>
              <a:gd name="connsiteY2" fmla="*/ 157376 h 1135276"/>
              <a:gd name="connsiteX3" fmla="*/ 0 w 9517416"/>
              <a:gd name="connsiteY3" fmla="*/ 1135276 h 1135276"/>
              <a:gd name="connsiteX4" fmla="*/ 863600 w 9517416"/>
              <a:gd name="connsiteY4" fmla="*/ 520700 h 1135276"/>
              <a:gd name="connsiteX0" fmla="*/ 660400 w 9517416"/>
              <a:gd name="connsiteY0" fmla="*/ 571500 h 1135276"/>
              <a:gd name="connsiteX1" fmla="*/ 9517416 w 9517416"/>
              <a:gd name="connsiteY1" fmla="*/ 0 h 1135276"/>
              <a:gd name="connsiteX2" fmla="*/ 9441216 w 9517416"/>
              <a:gd name="connsiteY2" fmla="*/ 157376 h 1135276"/>
              <a:gd name="connsiteX3" fmla="*/ 0 w 9517416"/>
              <a:gd name="connsiteY3" fmla="*/ 1135276 h 1135276"/>
              <a:gd name="connsiteX4" fmla="*/ 660400 w 9517416"/>
              <a:gd name="connsiteY4" fmla="*/ 571500 h 1135276"/>
              <a:gd name="connsiteX0" fmla="*/ 495300 w 9517416"/>
              <a:gd name="connsiteY0" fmla="*/ 647700 h 1135276"/>
              <a:gd name="connsiteX1" fmla="*/ 9517416 w 9517416"/>
              <a:gd name="connsiteY1" fmla="*/ 0 h 1135276"/>
              <a:gd name="connsiteX2" fmla="*/ 9441216 w 9517416"/>
              <a:gd name="connsiteY2" fmla="*/ 157376 h 1135276"/>
              <a:gd name="connsiteX3" fmla="*/ 0 w 9517416"/>
              <a:gd name="connsiteY3" fmla="*/ 1135276 h 1135276"/>
              <a:gd name="connsiteX4" fmla="*/ 495300 w 9517416"/>
              <a:gd name="connsiteY4" fmla="*/ 647700 h 113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7416" h="1135276">
                <a:moveTo>
                  <a:pt x="495300" y="647700"/>
                </a:moveTo>
                <a:lnTo>
                  <a:pt x="9517416" y="0"/>
                </a:lnTo>
                <a:lnTo>
                  <a:pt x="9441216" y="157376"/>
                </a:lnTo>
                <a:lnTo>
                  <a:pt x="0" y="1135276"/>
                </a:lnTo>
                <a:lnTo>
                  <a:pt x="495300" y="6477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标题占位符 1"/>
          <p:cNvSpPr>
            <a:spLocks noGrp="1"/>
          </p:cNvSpPr>
          <p:nvPr>
            <p:ph type="title"/>
          </p:nvPr>
        </p:nvSpPr>
        <p:spPr>
          <a:xfrm rot="21034468">
            <a:off x="6800298" y="2192931"/>
            <a:ext cx="5674025" cy="1811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五边形 5"/>
          <p:cNvSpPr/>
          <p:nvPr/>
        </p:nvSpPr>
        <p:spPr>
          <a:xfrm rot="21032348" flipH="1">
            <a:off x="5478739" y="4677475"/>
            <a:ext cx="6962372" cy="199748"/>
          </a:xfrm>
          <a:prstGeom prst="homePlate">
            <a:avLst>
              <a:gd name="adj" fmla="val 39121"/>
            </a:avLst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7421033" y="-3429000"/>
            <a:ext cx="508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800"/>
          </a:p>
        </p:txBody>
      </p:sp>
      <p:sp>
        <p:nvSpPr>
          <p:cNvPr id="266" name="副标题 2"/>
          <p:cNvSpPr>
            <a:spLocks noGrp="1"/>
          </p:cNvSpPr>
          <p:nvPr>
            <p:ph type="subTitle" idx="1"/>
          </p:nvPr>
        </p:nvSpPr>
        <p:spPr>
          <a:xfrm rot="20968555">
            <a:off x="6125224" y="5004569"/>
            <a:ext cx="6689317" cy="209082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087938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9" grpId="0" animBg="1"/>
          <p:bldP spid="31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9" grpId="0" animBg="1"/>
          <p:bldP spid="31" grpId="0" animBg="1"/>
          <p:bldP spid="6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A532E-076B-455D-99B8-0DC6D4C0617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88712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57165" y="-279400"/>
            <a:ext cx="9554407" cy="35306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2AF7-66A6-4BF0-B3A1-C4243BD5B6A2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23" name="矩形 22"/>
          <p:cNvSpPr/>
          <p:nvPr/>
        </p:nvSpPr>
        <p:spPr>
          <a:xfrm>
            <a:off x="0" y="2948949"/>
            <a:ext cx="12192000" cy="38869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9" name="平行四边形 28"/>
          <p:cNvSpPr/>
          <p:nvPr/>
        </p:nvSpPr>
        <p:spPr bwMode="auto">
          <a:xfrm rot="5400000">
            <a:off x="2634923" y="3302003"/>
            <a:ext cx="1623203" cy="574313"/>
          </a:xfrm>
          <a:prstGeom prst="parallelogram">
            <a:avLst>
              <a:gd name="adj" fmla="val 7862"/>
            </a:avLst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直角三角形 7"/>
          <p:cNvSpPr/>
          <p:nvPr/>
        </p:nvSpPr>
        <p:spPr bwMode="auto">
          <a:xfrm flipH="1">
            <a:off x="3023659" y="2777559"/>
            <a:ext cx="144000" cy="167963"/>
          </a:xfrm>
          <a:custGeom>
            <a:avLst/>
            <a:gdLst>
              <a:gd name="connsiteX0" fmla="*/ 0 w 216024"/>
              <a:gd name="connsiteY0" fmla="*/ 196923 h 196923"/>
              <a:gd name="connsiteX1" fmla="*/ 0 w 216024"/>
              <a:gd name="connsiteY1" fmla="*/ 0 h 196923"/>
              <a:gd name="connsiteX2" fmla="*/ 216024 w 216024"/>
              <a:gd name="connsiteY2" fmla="*/ 196923 h 196923"/>
              <a:gd name="connsiteX3" fmla="*/ 0 w 216024"/>
              <a:gd name="connsiteY3" fmla="*/ 196923 h 196923"/>
              <a:gd name="connsiteX0" fmla="*/ 0 w 213643"/>
              <a:gd name="connsiteY0" fmla="*/ 196923 h 196923"/>
              <a:gd name="connsiteX1" fmla="*/ 0 w 213643"/>
              <a:gd name="connsiteY1" fmla="*/ 0 h 196923"/>
              <a:gd name="connsiteX2" fmla="*/ 213643 w 213643"/>
              <a:gd name="connsiteY2" fmla="*/ 177873 h 196923"/>
              <a:gd name="connsiteX3" fmla="*/ 0 w 213643"/>
              <a:gd name="connsiteY3" fmla="*/ 196923 h 196923"/>
              <a:gd name="connsiteX0" fmla="*/ 7064 w 213643"/>
              <a:gd name="connsiteY0" fmla="*/ 180254 h 180254"/>
              <a:gd name="connsiteX1" fmla="*/ 0 w 213643"/>
              <a:gd name="connsiteY1" fmla="*/ 0 h 180254"/>
              <a:gd name="connsiteX2" fmla="*/ 213643 w 213643"/>
              <a:gd name="connsiteY2" fmla="*/ 177873 h 180254"/>
              <a:gd name="connsiteX3" fmla="*/ 7064 w 213643"/>
              <a:gd name="connsiteY3" fmla="*/ 180254 h 18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643" h="180254">
                <a:moveTo>
                  <a:pt x="7064" y="180254"/>
                </a:moveTo>
                <a:lnTo>
                  <a:pt x="0" y="0"/>
                </a:lnTo>
                <a:lnTo>
                  <a:pt x="213643" y="177873"/>
                </a:lnTo>
                <a:lnTo>
                  <a:pt x="7064" y="18025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3781" y="-3747"/>
            <a:ext cx="2927648" cy="3771051"/>
            <a:chOff x="-15016" y="1060"/>
            <a:chExt cx="2195736" cy="2828288"/>
          </a:xfrm>
          <a:solidFill>
            <a:srgbClr val="DADADA"/>
          </a:solidFill>
        </p:grpSpPr>
        <p:sp>
          <p:nvSpPr>
            <p:cNvPr id="27" name="流程图: 手动输入 26"/>
            <p:cNvSpPr/>
            <p:nvPr/>
          </p:nvSpPr>
          <p:spPr>
            <a:xfrm rot="5400000">
              <a:off x="-23001" y="9049"/>
              <a:ext cx="2211710" cy="2195732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30 w 10000"/>
                <a:gd name="connsiteY0" fmla="*/ 3883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30 w 10000"/>
                <a:gd name="connsiteY4" fmla="*/ 3883 h 10000"/>
                <a:gd name="connsiteX0" fmla="*/ 30 w 10000"/>
                <a:gd name="connsiteY0" fmla="*/ 398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30 w 10000"/>
                <a:gd name="connsiteY4" fmla="*/ 3980 h 10000"/>
                <a:gd name="connsiteX0" fmla="*/ 30 w 10000"/>
                <a:gd name="connsiteY0" fmla="*/ 4342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30 w 10000"/>
                <a:gd name="connsiteY4" fmla="*/ 4342 h 10000"/>
                <a:gd name="connsiteX0" fmla="*/ 1 w 10031"/>
                <a:gd name="connsiteY0" fmla="*/ 4414 h 10000"/>
                <a:gd name="connsiteX1" fmla="*/ 10031 w 10031"/>
                <a:gd name="connsiteY1" fmla="*/ 0 h 10000"/>
                <a:gd name="connsiteX2" fmla="*/ 10031 w 10031"/>
                <a:gd name="connsiteY2" fmla="*/ 10000 h 10000"/>
                <a:gd name="connsiteX3" fmla="*/ 31 w 10031"/>
                <a:gd name="connsiteY3" fmla="*/ 10000 h 10000"/>
                <a:gd name="connsiteX4" fmla="*/ 1 w 10031"/>
                <a:gd name="connsiteY4" fmla="*/ 4414 h 10000"/>
                <a:gd name="connsiteX0" fmla="*/ 30 w 10000"/>
                <a:gd name="connsiteY0" fmla="*/ 439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30 w 10000"/>
                <a:gd name="connsiteY4" fmla="*/ 4390 h 10000"/>
                <a:gd name="connsiteX0" fmla="*/ 2 w 10002"/>
                <a:gd name="connsiteY0" fmla="*/ 4390 h 10000"/>
                <a:gd name="connsiteX1" fmla="*/ 10002 w 10002"/>
                <a:gd name="connsiteY1" fmla="*/ 0 h 10000"/>
                <a:gd name="connsiteX2" fmla="*/ 10002 w 10002"/>
                <a:gd name="connsiteY2" fmla="*/ 10000 h 10000"/>
                <a:gd name="connsiteX3" fmla="*/ 2 w 10002"/>
                <a:gd name="connsiteY3" fmla="*/ 10000 h 10000"/>
                <a:gd name="connsiteX4" fmla="*/ 2 w 10002"/>
                <a:gd name="connsiteY4" fmla="*/ 439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2" h="10000">
                  <a:moveTo>
                    <a:pt x="2" y="439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12" y="7993"/>
                    <a:pt x="-8" y="6397"/>
                    <a:pt x="2" y="439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6" name="流程图: 手动输入 26"/>
            <p:cNvSpPr/>
            <p:nvPr/>
          </p:nvSpPr>
          <p:spPr>
            <a:xfrm rot="16200000" flipV="1">
              <a:off x="774562" y="1423191"/>
              <a:ext cx="616579" cy="2195736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30 w 10000"/>
                <a:gd name="connsiteY0" fmla="*/ 3883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30 w 10000"/>
                <a:gd name="connsiteY4" fmla="*/ 3883 h 10000"/>
                <a:gd name="connsiteX0" fmla="*/ 30 w 10000"/>
                <a:gd name="connsiteY0" fmla="*/ 398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30 w 10000"/>
                <a:gd name="connsiteY4" fmla="*/ 3980 h 10000"/>
                <a:gd name="connsiteX0" fmla="*/ 30 w 10000"/>
                <a:gd name="connsiteY0" fmla="*/ 4342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30 w 10000"/>
                <a:gd name="connsiteY4" fmla="*/ 4342 h 10000"/>
                <a:gd name="connsiteX0" fmla="*/ 1 w 10031"/>
                <a:gd name="connsiteY0" fmla="*/ 4414 h 10000"/>
                <a:gd name="connsiteX1" fmla="*/ 10031 w 10031"/>
                <a:gd name="connsiteY1" fmla="*/ 0 h 10000"/>
                <a:gd name="connsiteX2" fmla="*/ 10031 w 10031"/>
                <a:gd name="connsiteY2" fmla="*/ 10000 h 10000"/>
                <a:gd name="connsiteX3" fmla="*/ 31 w 10031"/>
                <a:gd name="connsiteY3" fmla="*/ 10000 h 10000"/>
                <a:gd name="connsiteX4" fmla="*/ 1 w 10031"/>
                <a:gd name="connsiteY4" fmla="*/ 4414 h 10000"/>
                <a:gd name="connsiteX0" fmla="*/ 30 w 10000"/>
                <a:gd name="connsiteY0" fmla="*/ 439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30 w 10000"/>
                <a:gd name="connsiteY4" fmla="*/ 4390 h 10000"/>
                <a:gd name="connsiteX0" fmla="*/ 2 w 10002"/>
                <a:gd name="connsiteY0" fmla="*/ 4390 h 10000"/>
                <a:gd name="connsiteX1" fmla="*/ 10002 w 10002"/>
                <a:gd name="connsiteY1" fmla="*/ 0 h 10000"/>
                <a:gd name="connsiteX2" fmla="*/ 10002 w 10002"/>
                <a:gd name="connsiteY2" fmla="*/ 10000 h 10000"/>
                <a:gd name="connsiteX3" fmla="*/ 2 w 10002"/>
                <a:gd name="connsiteY3" fmla="*/ 10000 h 10000"/>
                <a:gd name="connsiteX4" fmla="*/ 2 w 10002"/>
                <a:gd name="connsiteY4" fmla="*/ 439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2" h="10000">
                  <a:moveTo>
                    <a:pt x="2" y="439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12" y="7993"/>
                    <a:pt x="-8" y="6397"/>
                    <a:pt x="2" y="439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13" name="文本占位符 12"/>
          <p:cNvSpPr>
            <a:spLocks noGrp="1"/>
          </p:cNvSpPr>
          <p:nvPr>
            <p:ph type="body" sz="quarter" idx="13"/>
          </p:nvPr>
        </p:nvSpPr>
        <p:spPr>
          <a:xfrm>
            <a:off x="3965399" y="3140970"/>
            <a:ext cx="7402437" cy="33640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16" name="平行四边形 15"/>
          <p:cNvSpPr/>
          <p:nvPr/>
        </p:nvSpPr>
        <p:spPr bwMode="auto">
          <a:xfrm rot="5400000">
            <a:off x="3067762" y="4529708"/>
            <a:ext cx="757527" cy="574313"/>
          </a:xfrm>
          <a:prstGeom prst="parallelogram">
            <a:avLst>
              <a:gd name="adj" fmla="val 7862"/>
            </a:avLst>
          </a:prstGeom>
          <a:solidFill>
            <a:srgbClr val="A4A29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平行四边形 11"/>
          <p:cNvSpPr/>
          <p:nvPr/>
        </p:nvSpPr>
        <p:spPr bwMode="auto">
          <a:xfrm rot="5400000">
            <a:off x="3081172" y="5304853"/>
            <a:ext cx="730707" cy="574312"/>
          </a:xfrm>
          <a:custGeom>
            <a:avLst/>
            <a:gdLst>
              <a:gd name="connsiteX0" fmla="*/ 0 w 568145"/>
              <a:gd name="connsiteY0" fmla="*/ 430735 h 430735"/>
              <a:gd name="connsiteX1" fmla="*/ 33864 w 568145"/>
              <a:gd name="connsiteY1" fmla="*/ 0 h 430735"/>
              <a:gd name="connsiteX2" fmla="*/ 568145 w 568145"/>
              <a:gd name="connsiteY2" fmla="*/ 0 h 430735"/>
              <a:gd name="connsiteX3" fmla="*/ 534281 w 568145"/>
              <a:gd name="connsiteY3" fmla="*/ 430735 h 430735"/>
              <a:gd name="connsiteX4" fmla="*/ 0 w 568145"/>
              <a:gd name="connsiteY4" fmla="*/ 430735 h 430735"/>
              <a:gd name="connsiteX0" fmla="*/ 0 w 539570"/>
              <a:gd name="connsiteY0" fmla="*/ 430735 h 430735"/>
              <a:gd name="connsiteX1" fmla="*/ 33864 w 539570"/>
              <a:gd name="connsiteY1" fmla="*/ 0 h 430735"/>
              <a:gd name="connsiteX2" fmla="*/ 539570 w 539570"/>
              <a:gd name="connsiteY2" fmla="*/ 0 h 430735"/>
              <a:gd name="connsiteX3" fmla="*/ 534281 w 539570"/>
              <a:gd name="connsiteY3" fmla="*/ 430735 h 430735"/>
              <a:gd name="connsiteX4" fmla="*/ 0 w 539570"/>
              <a:gd name="connsiteY4" fmla="*/ 430735 h 430735"/>
              <a:gd name="connsiteX0" fmla="*/ 0 w 534922"/>
              <a:gd name="connsiteY0" fmla="*/ 430735 h 430735"/>
              <a:gd name="connsiteX1" fmla="*/ 33864 w 534922"/>
              <a:gd name="connsiteY1" fmla="*/ 0 h 430735"/>
              <a:gd name="connsiteX2" fmla="*/ 534922 w 534922"/>
              <a:gd name="connsiteY2" fmla="*/ 0 h 430735"/>
              <a:gd name="connsiteX3" fmla="*/ 534281 w 534922"/>
              <a:gd name="connsiteY3" fmla="*/ 430735 h 430735"/>
              <a:gd name="connsiteX4" fmla="*/ 0 w 534922"/>
              <a:gd name="connsiteY4" fmla="*/ 430735 h 430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922" h="430735">
                <a:moveTo>
                  <a:pt x="0" y="430735"/>
                </a:moveTo>
                <a:lnTo>
                  <a:pt x="33864" y="0"/>
                </a:lnTo>
                <a:lnTo>
                  <a:pt x="534922" y="0"/>
                </a:lnTo>
                <a:cubicBezTo>
                  <a:pt x="534708" y="143578"/>
                  <a:pt x="534495" y="287157"/>
                  <a:pt x="534281" y="430735"/>
                </a:cubicBezTo>
                <a:lnTo>
                  <a:pt x="0" y="430735"/>
                </a:lnTo>
                <a:close/>
              </a:path>
            </a:pathLst>
          </a:custGeom>
          <a:solidFill>
            <a:srgbClr val="A4A29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任意多边形 20"/>
          <p:cNvSpPr/>
          <p:nvPr/>
        </p:nvSpPr>
        <p:spPr>
          <a:xfrm flipH="1">
            <a:off x="9744399" y="1"/>
            <a:ext cx="2447596" cy="2948948"/>
          </a:xfrm>
          <a:custGeom>
            <a:avLst/>
            <a:gdLst>
              <a:gd name="connsiteX0" fmla="*/ 0 w 2164080"/>
              <a:gd name="connsiteY0" fmla="*/ 0 h 2270760"/>
              <a:gd name="connsiteX1" fmla="*/ 449580 w 2164080"/>
              <a:gd name="connsiteY1" fmla="*/ 0 h 2270760"/>
              <a:gd name="connsiteX2" fmla="*/ 2164080 w 2164080"/>
              <a:gd name="connsiteY2" fmla="*/ 838200 h 2270760"/>
              <a:gd name="connsiteX3" fmla="*/ 1310640 w 2164080"/>
              <a:gd name="connsiteY3" fmla="*/ 2270760 h 2270760"/>
              <a:gd name="connsiteX4" fmla="*/ 22860 w 2164080"/>
              <a:gd name="connsiteY4" fmla="*/ 2270760 h 2270760"/>
              <a:gd name="connsiteX5" fmla="*/ 0 w 2164080"/>
              <a:gd name="connsiteY5" fmla="*/ 0 h 2270760"/>
              <a:gd name="connsiteX0" fmla="*/ 0 w 2164080"/>
              <a:gd name="connsiteY0" fmla="*/ 0 h 2270760"/>
              <a:gd name="connsiteX1" fmla="*/ 449580 w 2164080"/>
              <a:gd name="connsiteY1" fmla="*/ 0 h 2270760"/>
              <a:gd name="connsiteX2" fmla="*/ 2164080 w 2164080"/>
              <a:gd name="connsiteY2" fmla="*/ 838200 h 2270760"/>
              <a:gd name="connsiteX3" fmla="*/ 1310640 w 2164080"/>
              <a:gd name="connsiteY3" fmla="*/ 2270760 h 2270760"/>
              <a:gd name="connsiteX4" fmla="*/ 0 w 2164080"/>
              <a:gd name="connsiteY4" fmla="*/ 2270760 h 2270760"/>
              <a:gd name="connsiteX5" fmla="*/ 0 w 2164080"/>
              <a:gd name="connsiteY5" fmla="*/ 0 h 2270760"/>
              <a:gd name="connsiteX0" fmla="*/ 0 w 2164080"/>
              <a:gd name="connsiteY0" fmla="*/ 0 h 2270760"/>
              <a:gd name="connsiteX1" fmla="*/ 435396 w 2164080"/>
              <a:gd name="connsiteY1" fmla="*/ 0 h 2270760"/>
              <a:gd name="connsiteX2" fmla="*/ 2164080 w 2164080"/>
              <a:gd name="connsiteY2" fmla="*/ 838200 h 2270760"/>
              <a:gd name="connsiteX3" fmla="*/ 1310640 w 2164080"/>
              <a:gd name="connsiteY3" fmla="*/ 2270760 h 2270760"/>
              <a:gd name="connsiteX4" fmla="*/ 0 w 2164080"/>
              <a:gd name="connsiteY4" fmla="*/ 2270760 h 2270760"/>
              <a:gd name="connsiteX5" fmla="*/ 0 w 2164080"/>
              <a:gd name="connsiteY5" fmla="*/ 0 h 2270760"/>
              <a:gd name="connsiteX0" fmla="*/ 0 w 2164080"/>
              <a:gd name="connsiteY0" fmla="*/ 0 h 2270760"/>
              <a:gd name="connsiteX1" fmla="*/ 435396 w 2164080"/>
              <a:gd name="connsiteY1" fmla="*/ 0 h 2270760"/>
              <a:gd name="connsiteX2" fmla="*/ 2164080 w 2164080"/>
              <a:gd name="connsiteY2" fmla="*/ 838200 h 2270760"/>
              <a:gd name="connsiteX3" fmla="*/ 1310640 w 2164080"/>
              <a:gd name="connsiteY3" fmla="*/ 2270760 h 2270760"/>
              <a:gd name="connsiteX4" fmla="*/ 0 w 2164080"/>
              <a:gd name="connsiteY4" fmla="*/ 2270760 h 2270760"/>
              <a:gd name="connsiteX5" fmla="*/ 0 w 2164080"/>
              <a:gd name="connsiteY5" fmla="*/ 0 h 227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4080" h="2270760">
                <a:moveTo>
                  <a:pt x="0" y="0"/>
                </a:moveTo>
                <a:lnTo>
                  <a:pt x="435396" y="0"/>
                </a:lnTo>
                <a:lnTo>
                  <a:pt x="2164080" y="838200"/>
                </a:lnTo>
                <a:lnTo>
                  <a:pt x="1310640" y="2270760"/>
                </a:lnTo>
                <a:lnTo>
                  <a:pt x="0" y="2270760"/>
                </a:lnTo>
                <a:lnTo>
                  <a:pt x="0" y="0"/>
                </a:lnTo>
                <a:close/>
              </a:path>
            </a:pathLst>
          </a:custGeom>
          <a:solidFill>
            <a:srgbClr val="F47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" name="任意多边形 21"/>
          <p:cNvSpPr/>
          <p:nvPr/>
        </p:nvSpPr>
        <p:spPr>
          <a:xfrm flipH="1">
            <a:off x="9239727" y="-2"/>
            <a:ext cx="2952268" cy="1341108"/>
          </a:xfrm>
          <a:custGeom>
            <a:avLst/>
            <a:gdLst>
              <a:gd name="connsiteX0" fmla="*/ 0 w 2225040"/>
              <a:gd name="connsiteY0" fmla="*/ 0 h 853440"/>
              <a:gd name="connsiteX1" fmla="*/ 2225040 w 2225040"/>
              <a:gd name="connsiteY1" fmla="*/ 7620 h 853440"/>
              <a:gd name="connsiteX2" fmla="*/ 1714500 w 2225040"/>
              <a:gd name="connsiteY2" fmla="*/ 853440 h 853440"/>
              <a:gd name="connsiteX3" fmla="*/ 0 w 2225040"/>
              <a:gd name="connsiteY3" fmla="*/ 0 h 853440"/>
              <a:gd name="connsiteX0" fmla="*/ 0 w 2229802"/>
              <a:gd name="connsiteY0" fmla="*/ 0 h 853440"/>
              <a:gd name="connsiteX1" fmla="*/ 2229802 w 2229802"/>
              <a:gd name="connsiteY1" fmla="*/ 476 h 853440"/>
              <a:gd name="connsiteX2" fmla="*/ 1714500 w 2229802"/>
              <a:gd name="connsiteY2" fmla="*/ 853440 h 853440"/>
              <a:gd name="connsiteX3" fmla="*/ 0 w 2229802"/>
              <a:gd name="connsiteY3" fmla="*/ 0 h 853440"/>
              <a:gd name="connsiteX0" fmla="*/ 0 w 2229802"/>
              <a:gd name="connsiteY0" fmla="*/ 0 h 812603"/>
              <a:gd name="connsiteX1" fmla="*/ 2229802 w 2229802"/>
              <a:gd name="connsiteY1" fmla="*/ 476 h 812603"/>
              <a:gd name="connsiteX2" fmla="*/ 1700439 w 2229802"/>
              <a:gd name="connsiteY2" fmla="*/ 812603 h 812603"/>
              <a:gd name="connsiteX3" fmla="*/ 0 w 2229802"/>
              <a:gd name="connsiteY3" fmla="*/ 0 h 812603"/>
              <a:gd name="connsiteX0" fmla="*/ 0 w 2229802"/>
              <a:gd name="connsiteY0" fmla="*/ 0 h 827917"/>
              <a:gd name="connsiteX1" fmla="*/ 2229802 w 2229802"/>
              <a:gd name="connsiteY1" fmla="*/ 476 h 827917"/>
              <a:gd name="connsiteX2" fmla="*/ 1714500 w 2229802"/>
              <a:gd name="connsiteY2" fmla="*/ 827917 h 827917"/>
              <a:gd name="connsiteX3" fmla="*/ 0 w 2229802"/>
              <a:gd name="connsiteY3" fmla="*/ 0 h 827917"/>
              <a:gd name="connsiteX0" fmla="*/ 0 w 2229802"/>
              <a:gd name="connsiteY0" fmla="*/ 0 h 827917"/>
              <a:gd name="connsiteX1" fmla="*/ 2229802 w 2229802"/>
              <a:gd name="connsiteY1" fmla="*/ 476 h 827917"/>
              <a:gd name="connsiteX2" fmla="*/ 1679184 w 2229802"/>
              <a:gd name="connsiteY2" fmla="*/ 827917 h 827917"/>
              <a:gd name="connsiteX3" fmla="*/ 0 w 2229802"/>
              <a:gd name="connsiteY3" fmla="*/ 0 h 827917"/>
              <a:gd name="connsiteX0" fmla="*/ 0 w 2229802"/>
              <a:gd name="connsiteY0" fmla="*/ 0 h 808573"/>
              <a:gd name="connsiteX1" fmla="*/ 2229802 w 2229802"/>
              <a:gd name="connsiteY1" fmla="*/ 476 h 808573"/>
              <a:gd name="connsiteX2" fmla="*/ 1763999 w 2229802"/>
              <a:gd name="connsiteY2" fmla="*/ 808573 h 808573"/>
              <a:gd name="connsiteX3" fmla="*/ 0 w 2229802"/>
              <a:gd name="connsiteY3" fmla="*/ 0 h 80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9802" h="808573">
                <a:moveTo>
                  <a:pt x="0" y="0"/>
                </a:moveTo>
                <a:lnTo>
                  <a:pt x="2229802" y="476"/>
                </a:lnTo>
                <a:lnTo>
                  <a:pt x="1763999" y="808573"/>
                </a:lnTo>
                <a:lnTo>
                  <a:pt x="0" y="0"/>
                </a:lnTo>
                <a:close/>
              </a:path>
            </a:pathLst>
          </a:custGeom>
          <a:solidFill>
            <a:srgbClr val="F692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="" xmlns:p14="http://schemas.microsoft.com/office/powerpoint/2010/main" val="186385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角三角形 2"/>
          <p:cNvSpPr>
            <a:spLocks noChangeAspect="1"/>
          </p:cNvSpPr>
          <p:nvPr/>
        </p:nvSpPr>
        <p:spPr bwMode="auto">
          <a:xfrm rot="2854302">
            <a:off x="11210534" y="5209124"/>
            <a:ext cx="1368844" cy="2196176"/>
          </a:xfrm>
          <a:custGeom>
            <a:avLst/>
            <a:gdLst>
              <a:gd name="connsiteX0" fmla="*/ 0 w 1800000"/>
              <a:gd name="connsiteY0" fmla="*/ 1647132 h 1647132"/>
              <a:gd name="connsiteX1" fmla="*/ 0 w 1800000"/>
              <a:gd name="connsiteY1" fmla="*/ 0 h 1647132"/>
              <a:gd name="connsiteX2" fmla="*/ 1800000 w 1800000"/>
              <a:gd name="connsiteY2" fmla="*/ 1647132 h 1647132"/>
              <a:gd name="connsiteX3" fmla="*/ 0 w 1800000"/>
              <a:gd name="connsiteY3" fmla="*/ 1647132 h 1647132"/>
              <a:gd name="connsiteX0" fmla="*/ 0 w 1800000"/>
              <a:gd name="connsiteY0" fmla="*/ 1647132 h 1647132"/>
              <a:gd name="connsiteX1" fmla="*/ 0 w 1800000"/>
              <a:gd name="connsiteY1" fmla="*/ 0 h 1647132"/>
              <a:gd name="connsiteX2" fmla="*/ 1800000 w 1800000"/>
              <a:gd name="connsiteY2" fmla="*/ 1647132 h 1647132"/>
              <a:gd name="connsiteX3" fmla="*/ 373313 w 1800000"/>
              <a:gd name="connsiteY3" fmla="*/ 1645498 h 1647132"/>
              <a:gd name="connsiteX4" fmla="*/ 0 w 1800000"/>
              <a:gd name="connsiteY4" fmla="*/ 1647132 h 1647132"/>
              <a:gd name="connsiteX0" fmla="*/ 0 w 1026633"/>
              <a:gd name="connsiteY0" fmla="*/ 1647132 h 1647132"/>
              <a:gd name="connsiteX1" fmla="*/ 0 w 1026633"/>
              <a:gd name="connsiteY1" fmla="*/ 0 h 1647132"/>
              <a:gd name="connsiteX2" fmla="*/ 1026633 w 1026633"/>
              <a:gd name="connsiteY2" fmla="*/ 940249 h 1647132"/>
              <a:gd name="connsiteX3" fmla="*/ 373313 w 1026633"/>
              <a:gd name="connsiteY3" fmla="*/ 1645498 h 1647132"/>
              <a:gd name="connsiteX4" fmla="*/ 0 w 1026633"/>
              <a:gd name="connsiteY4" fmla="*/ 1647132 h 164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633" h="1647132">
                <a:moveTo>
                  <a:pt x="0" y="1647132"/>
                </a:moveTo>
                <a:lnTo>
                  <a:pt x="0" y="0"/>
                </a:lnTo>
                <a:lnTo>
                  <a:pt x="1026633" y="940249"/>
                </a:lnTo>
                <a:lnTo>
                  <a:pt x="373313" y="1645498"/>
                </a:lnTo>
                <a:lnTo>
                  <a:pt x="0" y="1647132"/>
                </a:lnTo>
                <a:close/>
              </a:path>
            </a:pathLst>
          </a:custGeom>
          <a:solidFill>
            <a:srgbClr val="DADAD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直角三角形 1"/>
          <p:cNvSpPr>
            <a:spLocks noChangeAspect="1"/>
          </p:cNvSpPr>
          <p:nvPr/>
        </p:nvSpPr>
        <p:spPr bwMode="auto">
          <a:xfrm rot="18745698" flipH="1">
            <a:off x="-1279439" y="85149"/>
            <a:ext cx="3229597" cy="2008093"/>
          </a:xfrm>
          <a:custGeom>
            <a:avLst/>
            <a:gdLst>
              <a:gd name="connsiteX0" fmla="*/ 0 w 2753878"/>
              <a:gd name="connsiteY0" fmla="*/ 2520000 h 2520000"/>
              <a:gd name="connsiteX1" fmla="*/ 0 w 2753878"/>
              <a:gd name="connsiteY1" fmla="*/ 0 h 2520000"/>
              <a:gd name="connsiteX2" fmla="*/ 2753878 w 2753878"/>
              <a:gd name="connsiteY2" fmla="*/ 2520000 h 2520000"/>
              <a:gd name="connsiteX3" fmla="*/ 0 w 2753878"/>
              <a:gd name="connsiteY3" fmla="*/ 2520000 h 2520000"/>
              <a:gd name="connsiteX0" fmla="*/ 4503 w 2758381"/>
              <a:gd name="connsiteY0" fmla="*/ 2520000 h 2520000"/>
              <a:gd name="connsiteX1" fmla="*/ 0 w 2758381"/>
              <a:gd name="connsiteY1" fmla="*/ 1795327 h 2520000"/>
              <a:gd name="connsiteX2" fmla="*/ 4503 w 2758381"/>
              <a:gd name="connsiteY2" fmla="*/ 0 h 2520000"/>
              <a:gd name="connsiteX3" fmla="*/ 2758381 w 2758381"/>
              <a:gd name="connsiteY3" fmla="*/ 2520000 h 2520000"/>
              <a:gd name="connsiteX4" fmla="*/ 4503 w 2758381"/>
              <a:gd name="connsiteY4" fmla="*/ 2520000 h 2520000"/>
              <a:gd name="connsiteX0" fmla="*/ 4503 w 2758381"/>
              <a:gd name="connsiteY0" fmla="*/ 1696237 h 1696237"/>
              <a:gd name="connsiteX1" fmla="*/ 0 w 2758381"/>
              <a:gd name="connsiteY1" fmla="*/ 971564 h 1696237"/>
              <a:gd name="connsiteX2" fmla="*/ 877508 w 2758381"/>
              <a:gd name="connsiteY2" fmla="*/ 0 h 1696237"/>
              <a:gd name="connsiteX3" fmla="*/ 2758381 w 2758381"/>
              <a:gd name="connsiteY3" fmla="*/ 1696237 h 1696237"/>
              <a:gd name="connsiteX4" fmla="*/ 4503 w 2758381"/>
              <a:gd name="connsiteY4" fmla="*/ 1696237 h 1696237"/>
              <a:gd name="connsiteX0" fmla="*/ 4503 w 2758381"/>
              <a:gd name="connsiteY0" fmla="*/ 1696841 h 1696841"/>
              <a:gd name="connsiteX1" fmla="*/ 0 w 2758381"/>
              <a:gd name="connsiteY1" fmla="*/ 972168 h 1696841"/>
              <a:gd name="connsiteX2" fmla="*/ 890965 w 2758381"/>
              <a:gd name="connsiteY2" fmla="*/ 0 h 1696841"/>
              <a:gd name="connsiteX3" fmla="*/ 2758381 w 2758381"/>
              <a:gd name="connsiteY3" fmla="*/ 1696841 h 1696841"/>
              <a:gd name="connsiteX4" fmla="*/ 4503 w 2758381"/>
              <a:gd name="connsiteY4" fmla="*/ 1696841 h 169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381" h="1696841">
                <a:moveTo>
                  <a:pt x="4503" y="1696841"/>
                </a:moveTo>
                <a:lnTo>
                  <a:pt x="0" y="972168"/>
                </a:lnTo>
                <a:lnTo>
                  <a:pt x="890965" y="0"/>
                </a:lnTo>
                <a:lnTo>
                  <a:pt x="2758381" y="1696841"/>
                </a:lnTo>
                <a:lnTo>
                  <a:pt x="4503" y="1696841"/>
                </a:lnTo>
                <a:close/>
              </a:path>
            </a:pathLst>
          </a:custGeom>
          <a:solidFill>
            <a:srgbClr val="F471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75725" y="1477008"/>
            <a:ext cx="6436035" cy="223800"/>
            <a:chOff x="1547813" y="1107756"/>
            <a:chExt cx="4827026" cy="167850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547813" y="1195469"/>
              <a:ext cx="468037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6218659" y="1107756"/>
              <a:ext cx="156180" cy="167850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9993" y="755914"/>
            <a:ext cx="8064467" cy="752875"/>
          </a:xfrm>
        </p:spPr>
        <p:txBody>
          <a:bodyPr>
            <a:noAutofit/>
          </a:bodyPr>
          <a:lstStyle>
            <a:lvl1pPr algn="l">
              <a:defRPr sz="3600" b="1"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99456" y="1751339"/>
            <a:ext cx="10382944" cy="4374827"/>
          </a:xfrm>
        </p:spPr>
        <p:txBody>
          <a:bodyPr/>
          <a:lstStyle>
            <a:lvl1pPr marL="0" indent="0" algn="l" defTabSz="914378" rtl="0" eaLnBrk="1" latinLnBrk="0" hangingPunct="1">
              <a:spcBef>
                <a:spcPct val="0"/>
              </a:spcBef>
              <a:buNone/>
              <a:defRPr lang="zh-CN" altLang="en-US" sz="2800" b="0" kern="12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+mj-cs"/>
              </a:defRPr>
            </a:lvl1pPr>
            <a:lvl2pPr marL="742931" indent="-285743">
              <a:buFont typeface="Arial" panose="020B0604020202020204" pitchFamily="34" charset="0"/>
              <a:buChar char="•"/>
              <a:defRPr sz="2400">
                <a:latin typeface="黑体" pitchFamily="49" charset="-122"/>
                <a:ea typeface="黑体" pitchFamily="49" charset="-122"/>
              </a:defRPr>
            </a:lvl2pPr>
            <a:lvl3pPr>
              <a:defRPr sz="2000">
                <a:latin typeface="黑体" pitchFamily="49" charset="-122"/>
                <a:ea typeface="黑体" pitchFamily="49" charset="-122"/>
              </a:defRPr>
            </a:lvl3pPr>
            <a:lvl4pPr>
              <a:defRPr sz="1800">
                <a:latin typeface="黑体" pitchFamily="49" charset="-122"/>
                <a:ea typeface="黑体" pitchFamily="49" charset="-122"/>
              </a:defRPr>
            </a:lvl4pPr>
            <a:lvl5pPr>
              <a:defRPr sz="1800">
                <a:latin typeface="黑体" pitchFamily="49" charset="-122"/>
                <a:ea typeface="黑体" pitchFamily="49" charset="-122"/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50155" y="6307214"/>
            <a:ext cx="2844800" cy="365125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0555B9-6536-475C-902E-29A10383E222}" type="slidenum">
              <a:rPr lang="en-US" altLang="zh-CN" smtClean="0"/>
              <a:pPr/>
              <a:t>‹#›</a:t>
            </a:fld>
            <a:endParaRPr lang="en-US" altLang="zh-CN"/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4346858" y="6549763"/>
            <a:ext cx="62404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93778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直角三角形 1"/>
          <p:cNvSpPr>
            <a:spLocks noChangeAspect="1"/>
          </p:cNvSpPr>
          <p:nvPr/>
        </p:nvSpPr>
        <p:spPr bwMode="auto">
          <a:xfrm rot="18745698" flipH="1">
            <a:off x="-1279439" y="85149"/>
            <a:ext cx="3229597" cy="2008093"/>
          </a:xfrm>
          <a:custGeom>
            <a:avLst/>
            <a:gdLst>
              <a:gd name="connsiteX0" fmla="*/ 0 w 2753878"/>
              <a:gd name="connsiteY0" fmla="*/ 2520000 h 2520000"/>
              <a:gd name="connsiteX1" fmla="*/ 0 w 2753878"/>
              <a:gd name="connsiteY1" fmla="*/ 0 h 2520000"/>
              <a:gd name="connsiteX2" fmla="*/ 2753878 w 2753878"/>
              <a:gd name="connsiteY2" fmla="*/ 2520000 h 2520000"/>
              <a:gd name="connsiteX3" fmla="*/ 0 w 2753878"/>
              <a:gd name="connsiteY3" fmla="*/ 2520000 h 2520000"/>
              <a:gd name="connsiteX0" fmla="*/ 4503 w 2758381"/>
              <a:gd name="connsiteY0" fmla="*/ 2520000 h 2520000"/>
              <a:gd name="connsiteX1" fmla="*/ 0 w 2758381"/>
              <a:gd name="connsiteY1" fmla="*/ 1795327 h 2520000"/>
              <a:gd name="connsiteX2" fmla="*/ 4503 w 2758381"/>
              <a:gd name="connsiteY2" fmla="*/ 0 h 2520000"/>
              <a:gd name="connsiteX3" fmla="*/ 2758381 w 2758381"/>
              <a:gd name="connsiteY3" fmla="*/ 2520000 h 2520000"/>
              <a:gd name="connsiteX4" fmla="*/ 4503 w 2758381"/>
              <a:gd name="connsiteY4" fmla="*/ 2520000 h 2520000"/>
              <a:gd name="connsiteX0" fmla="*/ 4503 w 2758381"/>
              <a:gd name="connsiteY0" fmla="*/ 1696237 h 1696237"/>
              <a:gd name="connsiteX1" fmla="*/ 0 w 2758381"/>
              <a:gd name="connsiteY1" fmla="*/ 971564 h 1696237"/>
              <a:gd name="connsiteX2" fmla="*/ 877508 w 2758381"/>
              <a:gd name="connsiteY2" fmla="*/ 0 h 1696237"/>
              <a:gd name="connsiteX3" fmla="*/ 2758381 w 2758381"/>
              <a:gd name="connsiteY3" fmla="*/ 1696237 h 1696237"/>
              <a:gd name="connsiteX4" fmla="*/ 4503 w 2758381"/>
              <a:gd name="connsiteY4" fmla="*/ 1696237 h 1696237"/>
              <a:gd name="connsiteX0" fmla="*/ 4503 w 2758381"/>
              <a:gd name="connsiteY0" fmla="*/ 1696841 h 1696841"/>
              <a:gd name="connsiteX1" fmla="*/ 0 w 2758381"/>
              <a:gd name="connsiteY1" fmla="*/ 972168 h 1696841"/>
              <a:gd name="connsiteX2" fmla="*/ 890965 w 2758381"/>
              <a:gd name="connsiteY2" fmla="*/ 0 h 1696841"/>
              <a:gd name="connsiteX3" fmla="*/ 2758381 w 2758381"/>
              <a:gd name="connsiteY3" fmla="*/ 1696841 h 1696841"/>
              <a:gd name="connsiteX4" fmla="*/ 4503 w 2758381"/>
              <a:gd name="connsiteY4" fmla="*/ 1696841 h 169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381" h="1696841">
                <a:moveTo>
                  <a:pt x="4503" y="1696841"/>
                </a:moveTo>
                <a:lnTo>
                  <a:pt x="0" y="972168"/>
                </a:lnTo>
                <a:lnTo>
                  <a:pt x="890965" y="0"/>
                </a:lnTo>
                <a:lnTo>
                  <a:pt x="2758381" y="1696841"/>
                </a:lnTo>
                <a:lnTo>
                  <a:pt x="4503" y="1696841"/>
                </a:lnTo>
                <a:close/>
              </a:path>
            </a:pathLst>
          </a:custGeom>
          <a:solidFill>
            <a:srgbClr val="F471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直角三角形 2"/>
          <p:cNvSpPr>
            <a:spLocks noChangeAspect="1"/>
          </p:cNvSpPr>
          <p:nvPr/>
        </p:nvSpPr>
        <p:spPr bwMode="auto">
          <a:xfrm rot="2854302">
            <a:off x="11210534" y="5209124"/>
            <a:ext cx="1368844" cy="2196176"/>
          </a:xfrm>
          <a:custGeom>
            <a:avLst/>
            <a:gdLst>
              <a:gd name="connsiteX0" fmla="*/ 0 w 1800000"/>
              <a:gd name="connsiteY0" fmla="*/ 1647132 h 1647132"/>
              <a:gd name="connsiteX1" fmla="*/ 0 w 1800000"/>
              <a:gd name="connsiteY1" fmla="*/ 0 h 1647132"/>
              <a:gd name="connsiteX2" fmla="*/ 1800000 w 1800000"/>
              <a:gd name="connsiteY2" fmla="*/ 1647132 h 1647132"/>
              <a:gd name="connsiteX3" fmla="*/ 0 w 1800000"/>
              <a:gd name="connsiteY3" fmla="*/ 1647132 h 1647132"/>
              <a:gd name="connsiteX0" fmla="*/ 0 w 1800000"/>
              <a:gd name="connsiteY0" fmla="*/ 1647132 h 1647132"/>
              <a:gd name="connsiteX1" fmla="*/ 0 w 1800000"/>
              <a:gd name="connsiteY1" fmla="*/ 0 h 1647132"/>
              <a:gd name="connsiteX2" fmla="*/ 1800000 w 1800000"/>
              <a:gd name="connsiteY2" fmla="*/ 1647132 h 1647132"/>
              <a:gd name="connsiteX3" fmla="*/ 373313 w 1800000"/>
              <a:gd name="connsiteY3" fmla="*/ 1645498 h 1647132"/>
              <a:gd name="connsiteX4" fmla="*/ 0 w 1800000"/>
              <a:gd name="connsiteY4" fmla="*/ 1647132 h 1647132"/>
              <a:gd name="connsiteX0" fmla="*/ 0 w 1026633"/>
              <a:gd name="connsiteY0" fmla="*/ 1647132 h 1647132"/>
              <a:gd name="connsiteX1" fmla="*/ 0 w 1026633"/>
              <a:gd name="connsiteY1" fmla="*/ 0 h 1647132"/>
              <a:gd name="connsiteX2" fmla="*/ 1026633 w 1026633"/>
              <a:gd name="connsiteY2" fmla="*/ 940249 h 1647132"/>
              <a:gd name="connsiteX3" fmla="*/ 373313 w 1026633"/>
              <a:gd name="connsiteY3" fmla="*/ 1645498 h 1647132"/>
              <a:gd name="connsiteX4" fmla="*/ 0 w 1026633"/>
              <a:gd name="connsiteY4" fmla="*/ 1647132 h 164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633" h="1647132">
                <a:moveTo>
                  <a:pt x="0" y="1647132"/>
                </a:moveTo>
                <a:lnTo>
                  <a:pt x="0" y="0"/>
                </a:lnTo>
                <a:lnTo>
                  <a:pt x="1026633" y="940249"/>
                </a:lnTo>
                <a:lnTo>
                  <a:pt x="373313" y="1645498"/>
                </a:lnTo>
                <a:lnTo>
                  <a:pt x="0" y="1647132"/>
                </a:lnTo>
                <a:close/>
              </a:path>
            </a:pathLst>
          </a:custGeom>
          <a:solidFill>
            <a:srgbClr val="DADAD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8382" y="695302"/>
            <a:ext cx="7776435" cy="752875"/>
          </a:xfrm>
        </p:spPr>
        <p:txBody>
          <a:bodyPr>
            <a:noAutofit/>
          </a:bodyPr>
          <a:lstStyle>
            <a:lvl1pPr algn="l">
              <a:defRPr sz="3600" b="1"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50155" y="6307214"/>
            <a:ext cx="2844800" cy="365125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8EF762-E450-4181-AD20-FF42709B48A3}" type="slidenum">
              <a:rPr lang="en-US" altLang="zh-CN" smtClean="0"/>
              <a:pPr/>
              <a:t>‹#›</a:t>
            </a:fld>
            <a:endParaRPr lang="en-US" altLang="zh-CN"/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4346858" y="6549763"/>
            <a:ext cx="62404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3967745" y="1387376"/>
            <a:ext cx="6436035" cy="223800"/>
            <a:chOff x="1547813" y="1098231"/>
            <a:chExt cx="4827026" cy="16785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1547813" y="1195469"/>
              <a:ext cx="468037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6218659" y="1098231"/>
              <a:ext cx="156180" cy="167850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="" xmlns:p14="http://schemas.microsoft.com/office/powerpoint/2010/main" val="728719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直角三角形 1"/>
          <p:cNvSpPr>
            <a:spLocks noChangeAspect="1"/>
          </p:cNvSpPr>
          <p:nvPr/>
        </p:nvSpPr>
        <p:spPr bwMode="auto">
          <a:xfrm rot="18745698" flipH="1">
            <a:off x="-1279439" y="85149"/>
            <a:ext cx="3229597" cy="2008093"/>
          </a:xfrm>
          <a:custGeom>
            <a:avLst/>
            <a:gdLst>
              <a:gd name="connsiteX0" fmla="*/ 0 w 2753878"/>
              <a:gd name="connsiteY0" fmla="*/ 2520000 h 2520000"/>
              <a:gd name="connsiteX1" fmla="*/ 0 w 2753878"/>
              <a:gd name="connsiteY1" fmla="*/ 0 h 2520000"/>
              <a:gd name="connsiteX2" fmla="*/ 2753878 w 2753878"/>
              <a:gd name="connsiteY2" fmla="*/ 2520000 h 2520000"/>
              <a:gd name="connsiteX3" fmla="*/ 0 w 2753878"/>
              <a:gd name="connsiteY3" fmla="*/ 2520000 h 2520000"/>
              <a:gd name="connsiteX0" fmla="*/ 4503 w 2758381"/>
              <a:gd name="connsiteY0" fmla="*/ 2520000 h 2520000"/>
              <a:gd name="connsiteX1" fmla="*/ 0 w 2758381"/>
              <a:gd name="connsiteY1" fmla="*/ 1795327 h 2520000"/>
              <a:gd name="connsiteX2" fmla="*/ 4503 w 2758381"/>
              <a:gd name="connsiteY2" fmla="*/ 0 h 2520000"/>
              <a:gd name="connsiteX3" fmla="*/ 2758381 w 2758381"/>
              <a:gd name="connsiteY3" fmla="*/ 2520000 h 2520000"/>
              <a:gd name="connsiteX4" fmla="*/ 4503 w 2758381"/>
              <a:gd name="connsiteY4" fmla="*/ 2520000 h 2520000"/>
              <a:gd name="connsiteX0" fmla="*/ 4503 w 2758381"/>
              <a:gd name="connsiteY0" fmla="*/ 1696237 h 1696237"/>
              <a:gd name="connsiteX1" fmla="*/ 0 w 2758381"/>
              <a:gd name="connsiteY1" fmla="*/ 971564 h 1696237"/>
              <a:gd name="connsiteX2" fmla="*/ 877508 w 2758381"/>
              <a:gd name="connsiteY2" fmla="*/ 0 h 1696237"/>
              <a:gd name="connsiteX3" fmla="*/ 2758381 w 2758381"/>
              <a:gd name="connsiteY3" fmla="*/ 1696237 h 1696237"/>
              <a:gd name="connsiteX4" fmla="*/ 4503 w 2758381"/>
              <a:gd name="connsiteY4" fmla="*/ 1696237 h 1696237"/>
              <a:gd name="connsiteX0" fmla="*/ 4503 w 2758381"/>
              <a:gd name="connsiteY0" fmla="*/ 1696841 h 1696841"/>
              <a:gd name="connsiteX1" fmla="*/ 0 w 2758381"/>
              <a:gd name="connsiteY1" fmla="*/ 972168 h 1696841"/>
              <a:gd name="connsiteX2" fmla="*/ 890965 w 2758381"/>
              <a:gd name="connsiteY2" fmla="*/ 0 h 1696841"/>
              <a:gd name="connsiteX3" fmla="*/ 2758381 w 2758381"/>
              <a:gd name="connsiteY3" fmla="*/ 1696841 h 1696841"/>
              <a:gd name="connsiteX4" fmla="*/ 4503 w 2758381"/>
              <a:gd name="connsiteY4" fmla="*/ 1696841 h 169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381" h="1696841">
                <a:moveTo>
                  <a:pt x="4503" y="1696841"/>
                </a:moveTo>
                <a:lnTo>
                  <a:pt x="0" y="972168"/>
                </a:lnTo>
                <a:lnTo>
                  <a:pt x="890965" y="0"/>
                </a:lnTo>
                <a:lnTo>
                  <a:pt x="2758381" y="1696841"/>
                </a:lnTo>
                <a:lnTo>
                  <a:pt x="4503" y="1696841"/>
                </a:lnTo>
                <a:close/>
              </a:path>
            </a:pathLst>
          </a:custGeom>
          <a:solidFill>
            <a:srgbClr val="F471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927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1"/>
          <p:cNvSpPr>
            <a:spLocks noChangeAspect="1"/>
          </p:cNvSpPr>
          <p:nvPr/>
        </p:nvSpPr>
        <p:spPr bwMode="auto">
          <a:xfrm rot="2854302">
            <a:off x="10235230" y="85149"/>
            <a:ext cx="3229597" cy="2008093"/>
          </a:xfrm>
          <a:custGeom>
            <a:avLst/>
            <a:gdLst>
              <a:gd name="connsiteX0" fmla="*/ 0 w 2753878"/>
              <a:gd name="connsiteY0" fmla="*/ 2520000 h 2520000"/>
              <a:gd name="connsiteX1" fmla="*/ 0 w 2753878"/>
              <a:gd name="connsiteY1" fmla="*/ 0 h 2520000"/>
              <a:gd name="connsiteX2" fmla="*/ 2753878 w 2753878"/>
              <a:gd name="connsiteY2" fmla="*/ 2520000 h 2520000"/>
              <a:gd name="connsiteX3" fmla="*/ 0 w 2753878"/>
              <a:gd name="connsiteY3" fmla="*/ 2520000 h 2520000"/>
              <a:gd name="connsiteX0" fmla="*/ 4503 w 2758381"/>
              <a:gd name="connsiteY0" fmla="*/ 2520000 h 2520000"/>
              <a:gd name="connsiteX1" fmla="*/ 0 w 2758381"/>
              <a:gd name="connsiteY1" fmla="*/ 1795327 h 2520000"/>
              <a:gd name="connsiteX2" fmla="*/ 4503 w 2758381"/>
              <a:gd name="connsiteY2" fmla="*/ 0 h 2520000"/>
              <a:gd name="connsiteX3" fmla="*/ 2758381 w 2758381"/>
              <a:gd name="connsiteY3" fmla="*/ 2520000 h 2520000"/>
              <a:gd name="connsiteX4" fmla="*/ 4503 w 2758381"/>
              <a:gd name="connsiteY4" fmla="*/ 2520000 h 2520000"/>
              <a:gd name="connsiteX0" fmla="*/ 4503 w 2758381"/>
              <a:gd name="connsiteY0" fmla="*/ 1696237 h 1696237"/>
              <a:gd name="connsiteX1" fmla="*/ 0 w 2758381"/>
              <a:gd name="connsiteY1" fmla="*/ 971564 h 1696237"/>
              <a:gd name="connsiteX2" fmla="*/ 877508 w 2758381"/>
              <a:gd name="connsiteY2" fmla="*/ 0 h 1696237"/>
              <a:gd name="connsiteX3" fmla="*/ 2758381 w 2758381"/>
              <a:gd name="connsiteY3" fmla="*/ 1696237 h 1696237"/>
              <a:gd name="connsiteX4" fmla="*/ 4503 w 2758381"/>
              <a:gd name="connsiteY4" fmla="*/ 1696237 h 1696237"/>
              <a:gd name="connsiteX0" fmla="*/ 4503 w 2758381"/>
              <a:gd name="connsiteY0" fmla="*/ 1696841 h 1696841"/>
              <a:gd name="connsiteX1" fmla="*/ 0 w 2758381"/>
              <a:gd name="connsiteY1" fmla="*/ 972168 h 1696841"/>
              <a:gd name="connsiteX2" fmla="*/ 890965 w 2758381"/>
              <a:gd name="connsiteY2" fmla="*/ 0 h 1696841"/>
              <a:gd name="connsiteX3" fmla="*/ 2758381 w 2758381"/>
              <a:gd name="connsiteY3" fmla="*/ 1696841 h 1696841"/>
              <a:gd name="connsiteX4" fmla="*/ 4503 w 2758381"/>
              <a:gd name="connsiteY4" fmla="*/ 1696841 h 169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381" h="1696841">
                <a:moveTo>
                  <a:pt x="4503" y="1696841"/>
                </a:moveTo>
                <a:lnTo>
                  <a:pt x="0" y="972168"/>
                </a:lnTo>
                <a:lnTo>
                  <a:pt x="890965" y="0"/>
                </a:lnTo>
                <a:lnTo>
                  <a:pt x="2758381" y="1696841"/>
                </a:lnTo>
                <a:lnTo>
                  <a:pt x="4503" y="1696841"/>
                </a:lnTo>
                <a:close/>
              </a:path>
            </a:pathLst>
          </a:custGeom>
          <a:solidFill>
            <a:srgbClr val="F471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" y="6284292"/>
            <a:ext cx="624049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 flipH="1">
            <a:off x="2138089" y="1410018"/>
            <a:ext cx="6436035" cy="223800"/>
            <a:chOff x="1547813" y="1098231"/>
            <a:chExt cx="4827026" cy="16785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547813" y="1195469"/>
              <a:ext cx="468037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6218659" y="1098231"/>
              <a:ext cx="156180" cy="167850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="" xmlns:p14="http://schemas.microsoft.com/office/powerpoint/2010/main" val="759191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2AF7-66A6-4BF0-B3A1-C4243BD5B6A2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7" name="平行四边形 6"/>
          <p:cNvSpPr/>
          <p:nvPr/>
        </p:nvSpPr>
        <p:spPr bwMode="auto">
          <a:xfrm rot="16200000">
            <a:off x="5087888" y="-4827240"/>
            <a:ext cx="2016224" cy="12192000"/>
          </a:xfrm>
          <a:prstGeom prst="parallelogram">
            <a:avLst>
              <a:gd name="adj" fmla="val 52309"/>
            </a:avLst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75519" y="1128248"/>
            <a:ext cx="9889100" cy="5040559"/>
            <a:chOff x="1331639" y="846184"/>
            <a:chExt cx="7416825" cy="3780419"/>
          </a:xfrm>
        </p:grpSpPr>
        <p:sp>
          <p:nvSpPr>
            <p:cNvPr id="8" name="流程图: 手动输入 5"/>
            <p:cNvSpPr/>
            <p:nvPr/>
          </p:nvSpPr>
          <p:spPr bwMode="auto">
            <a:xfrm flipH="1">
              <a:off x="1475656" y="846184"/>
              <a:ext cx="7272808" cy="378041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1637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163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637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1637"/>
                  </a:lnTo>
                  <a:close/>
                </a:path>
              </a:pathLst>
            </a:custGeom>
            <a:solidFill>
              <a:srgbClr val="F4712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直角三角形 7"/>
            <p:cNvSpPr/>
            <p:nvPr/>
          </p:nvSpPr>
          <p:spPr bwMode="auto">
            <a:xfrm flipH="1">
              <a:off x="1331639" y="848565"/>
              <a:ext cx="144016" cy="196923"/>
            </a:xfrm>
            <a:custGeom>
              <a:avLst/>
              <a:gdLst>
                <a:gd name="connsiteX0" fmla="*/ 0 w 216024"/>
                <a:gd name="connsiteY0" fmla="*/ 196923 h 196923"/>
                <a:gd name="connsiteX1" fmla="*/ 0 w 216024"/>
                <a:gd name="connsiteY1" fmla="*/ 0 h 196923"/>
                <a:gd name="connsiteX2" fmla="*/ 216024 w 216024"/>
                <a:gd name="connsiteY2" fmla="*/ 196923 h 196923"/>
                <a:gd name="connsiteX3" fmla="*/ 0 w 216024"/>
                <a:gd name="connsiteY3" fmla="*/ 196923 h 196923"/>
                <a:gd name="connsiteX0" fmla="*/ 0 w 213643"/>
                <a:gd name="connsiteY0" fmla="*/ 196923 h 196923"/>
                <a:gd name="connsiteX1" fmla="*/ 0 w 213643"/>
                <a:gd name="connsiteY1" fmla="*/ 0 h 196923"/>
                <a:gd name="connsiteX2" fmla="*/ 213643 w 213643"/>
                <a:gd name="connsiteY2" fmla="*/ 177873 h 196923"/>
                <a:gd name="connsiteX3" fmla="*/ 0 w 213643"/>
                <a:gd name="connsiteY3" fmla="*/ 196923 h 19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643" h="196923">
                  <a:moveTo>
                    <a:pt x="0" y="196923"/>
                  </a:moveTo>
                  <a:lnTo>
                    <a:pt x="0" y="0"/>
                  </a:lnTo>
                  <a:lnTo>
                    <a:pt x="213643" y="177873"/>
                  </a:lnTo>
                  <a:lnTo>
                    <a:pt x="0" y="196923"/>
                  </a:lnTo>
                  <a:close/>
                </a:path>
              </a:pathLst>
            </a:custGeom>
            <a:solidFill>
              <a:srgbClr val="6E6C6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54401" y="2756925"/>
            <a:ext cx="8210219" cy="1266064"/>
          </a:xfrm>
        </p:spPr>
        <p:txBody>
          <a:bodyPr anchor="ctr">
            <a:noAutofit/>
          </a:bodyPr>
          <a:lstStyle>
            <a:lvl1pPr algn="l">
              <a:defRPr lang="zh-CN" altLang="en-US" sz="3600" kern="1200" dirty="0">
                <a:solidFill>
                  <a:schemeClr val="bg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l" defTabSz="914378" rtl="0" eaLnBrk="1" latinLnBrk="0" hangingPunct="1">
              <a:lnSpc>
                <a:spcPct val="150000"/>
              </a:lnSpc>
            </a:pPr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719401" y="1038259"/>
            <a:ext cx="766336" cy="3552468"/>
            <a:chOff x="539551" y="778694"/>
            <a:chExt cx="574752" cy="2664351"/>
          </a:xfrm>
        </p:grpSpPr>
        <p:sp>
          <p:nvSpPr>
            <p:cNvPr id="10" name="平行四边形 9"/>
            <p:cNvSpPr/>
            <p:nvPr/>
          </p:nvSpPr>
          <p:spPr bwMode="auto">
            <a:xfrm rot="5400000">
              <a:off x="149994" y="1312267"/>
              <a:ext cx="1497882" cy="430735"/>
            </a:xfrm>
            <a:prstGeom prst="parallelogram">
              <a:avLst>
                <a:gd name="adj" fmla="val 7862"/>
              </a:avLst>
            </a:prstGeom>
            <a:solidFill>
              <a:schemeClr val="accent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直角三角形 7"/>
            <p:cNvSpPr/>
            <p:nvPr/>
          </p:nvSpPr>
          <p:spPr bwMode="auto">
            <a:xfrm flipH="1">
              <a:off x="539551" y="790651"/>
              <a:ext cx="144016" cy="196923"/>
            </a:xfrm>
            <a:custGeom>
              <a:avLst/>
              <a:gdLst>
                <a:gd name="connsiteX0" fmla="*/ 0 w 216024"/>
                <a:gd name="connsiteY0" fmla="*/ 196923 h 196923"/>
                <a:gd name="connsiteX1" fmla="*/ 0 w 216024"/>
                <a:gd name="connsiteY1" fmla="*/ 0 h 196923"/>
                <a:gd name="connsiteX2" fmla="*/ 216024 w 216024"/>
                <a:gd name="connsiteY2" fmla="*/ 196923 h 196923"/>
                <a:gd name="connsiteX3" fmla="*/ 0 w 216024"/>
                <a:gd name="connsiteY3" fmla="*/ 196923 h 196923"/>
                <a:gd name="connsiteX0" fmla="*/ 0 w 213643"/>
                <a:gd name="connsiteY0" fmla="*/ 196923 h 196923"/>
                <a:gd name="connsiteX1" fmla="*/ 0 w 213643"/>
                <a:gd name="connsiteY1" fmla="*/ 0 h 196923"/>
                <a:gd name="connsiteX2" fmla="*/ 213643 w 213643"/>
                <a:gd name="connsiteY2" fmla="*/ 177873 h 196923"/>
                <a:gd name="connsiteX3" fmla="*/ 0 w 213643"/>
                <a:gd name="connsiteY3" fmla="*/ 196923 h 196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643" h="196923">
                  <a:moveTo>
                    <a:pt x="0" y="196923"/>
                  </a:moveTo>
                  <a:lnTo>
                    <a:pt x="0" y="0"/>
                  </a:lnTo>
                  <a:lnTo>
                    <a:pt x="213643" y="177873"/>
                  </a:lnTo>
                  <a:lnTo>
                    <a:pt x="0" y="19692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平行四边形 13"/>
            <p:cNvSpPr/>
            <p:nvPr/>
          </p:nvSpPr>
          <p:spPr bwMode="auto">
            <a:xfrm rot="5400000">
              <a:off x="614863" y="2372302"/>
              <a:ext cx="568145" cy="430735"/>
            </a:xfrm>
            <a:prstGeom prst="parallelogram">
              <a:avLst>
                <a:gd name="adj" fmla="val 7862"/>
              </a:avLst>
            </a:prstGeom>
            <a:solidFill>
              <a:srgbClr val="A4A29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平行四边形 11"/>
            <p:cNvSpPr/>
            <p:nvPr/>
          </p:nvSpPr>
          <p:spPr bwMode="auto">
            <a:xfrm rot="5400000">
              <a:off x="624921" y="2953663"/>
              <a:ext cx="548030" cy="430734"/>
            </a:xfrm>
            <a:custGeom>
              <a:avLst/>
              <a:gdLst>
                <a:gd name="connsiteX0" fmla="*/ 0 w 568145"/>
                <a:gd name="connsiteY0" fmla="*/ 430735 h 430735"/>
                <a:gd name="connsiteX1" fmla="*/ 33864 w 568145"/>
                <a:gd name="connsiteY1" fmla="*/ 0 h 430735"/>
                <a:gd name="connsiteX2" fmla="*/ 568145 w 568145"/>
                <a:gd name="connsiteY2" fmla="*/ 0 h 430735"/>
                <a:gd name="connsiteX3" fmla="*/ 534281 w 568145"/>
                <a:gd name="connsiteY3" fmla="*/ 430735 h 430735"/>
                <a:gd name="connsiteX4" fmla="*/ 0 w 568145"/>
                <a:gd name="connsiteY4" fmla="*/ 430735 h 430735"/>
                <a:gd name="connsiteX0" fmla="*/ 0 w 539570"/>
                <a:gd name="connsiteY0" fmla="*/ 430735 h 430735"/>
                <a:gd name="connsiteX1" fmla="*/ 33864 w 539570"/>
                <a:gd name="connsiteY1" fmla="*/ 0 h 430735"/>
                <a:gd name="connsiteX2" fmla="*/ 539570 w 539570"/>
                <a:gd name="connsiteY2" fmla="*/ 0 h 430735"/>
                <a:gd name="connsiteX3" fmla="*/ 534281 w 539570"/>
                <a:gd name="connsiteY3" fmla="*/ 430735 h 430735"/>
                <a:gd name="connsiteX4" fmla="*/ 0 w 539570"/>
                <a:gd name="connsiteY4" fmla="*/ 430735 h 430735"/>
                <a:gd name="connsiteX0" fmla="*/ 0 w 534922"/>
                <a:gd name="connsiteY0" fmla="*/ 430735 h 430735"/>
                <a:gd name="connsiteX1" fmla="*/ 33864 w 534922"/>
                <a:gd name="connsiteY1" fmla="*/ 0 h 430735"/>
                <a:gd name="connsiteX2" fmla="*/ 534922 w 534922"/>
                <a:gd name="connsiteY2" fmla="*/ 0 h 430735"/>
                <a:gd name="connsiteX3" fmla="*/ 534281 w 534922"/>
                <a:gd name="connsiteY3" fmla="*/ 430735 h 430735"/>
                <a:gd name="connsiteX4" fmla="*/ 0 w 534922"/>
                <a:gd name="connsiteY4" fmla="*/ 430735 h 430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922" h="430735">
                  <a:moveTo>
                    <a:pt x="0" y="430735"/>
                  </a:moveTo>
                  <a:lnTo>
                    <a:pt x="33864" y="0"/>
                  </a:lnTo>
                  <a:lnTo>
                    <a:pt x="534922" y="0"/>
                  </a:lnTo>
                  <a:cubicBezTo>
                    <a:pt x="534708" y="143578"/>
                    <a:pt x="534495" y="287157"/>
                    <a:pt x="534281" y="430735"/>
                  </a:cubicBezTo>
                  <a:lnTo>
                    <a:pt x="0" y="430735"/>
                  </a:lnTo>
                  <a:close/>
                </a:path>
              </a:pathLst>
            </a:custGeom>
            <a:solidFill>
              <a:srgbClr val="A4A296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32256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2"/>
          <p:cNvSpPr>
            <a:spLocks noChangeAspect="1"/>
          </p:cNvSpPr>
          <p:nvPr/>
        </p:nvSpPr>
        <p:spPr bwMode="auto">
          <a:xfrm rot="2854302">
            <a:off x="11210534" y="5209124"/>
            <a:ext cx="1368844" cy="2196176"/>
          </a:xfrm>
          <a:custGeom>
            <a:avLst/>
            <a:gdLst>
              <a:gd name="connsiteX0" fmla="*/ 0 w 1800000"/>
              <a:gd name="connsiteY0" fmla="*/ 1647132 h 1647132"/>
              <a:gd name="connsiteX1" fmla="*/ 0 w 1800000"/>
              <a:gd name="connsiteY1" fmla="*/ 0 h 1647132"/>
              <a:gd name="connsiteX2" fmla="*/ 1800000 w 1800000"/>
              <a:gd name="connsiteY2" fmla="*/ 1647132 h 1647132"/>
              <a:gd name="connsiteX3" fmla="*/ 0 w 1800000"/>
              <a:gd name="connsiteY3" fmla="*/ 1647132 h 1647132"/>
              <a:gd name="connsiteX0" fmla="*/ 0 w 1800000"/>
              <a:gd name="connsiteY0" fmla="*/ 1647132 h 1647132"/>
              <a:gd name="connsiteX1" fmla="*/ 0 w 1800000"/>
              <a:gd name="connsiteY1" fmla="*/ 0 h 1647132"/>
              <a:gd name="connsiteX2" fmla="*/ 1800000 w 1800000"/>
              <a:gd name="connsiteY2" fmla="*/ 1647132 h 1647132"/>
              <a:gd name="connsiteX3" fmla="*/ 373313 w 1800000"/>
              <a:gd name="connsiteY3" fmla="*/ 1645498 h 1647132"/>
              <a:gd name="connsiteX4" fmla="*/ 0 w 1800000"/>
              <a:gd name="connsiteY4" fmla="*/ 1647132 h 1647132"/>
              <a:gd name="connsiteX0" fmla="*/ 0 w 1026633"/>
              <a:gd name="connsiteY0" fmla="*/ 1647132 h 1647132"/>
              <a:gd name="connsiteX1" fmla="*/ 0 w 1026633"/>
              <a:gd name="connsiteY1" fmla="*/ 0 h 1647132"/>
              <a:gd name="connsiteX2" fmla="*/ 1026633 w 1026633"/>
              <a:gd name="connsiteY2" fmla="*/ 940249 h 1647132"/>
              <a:gd name="connsiteX3" fmla="*/ 373313 w 1026633"/>
              <a:gd name="connsiteY3" fmla="*/ 1645498 h 1647132"/>
              <a:gd name="connsiteX4" fmla="*/ 0 w 1026633"/>
              <a:gd name="connsiteY4" fmla="*/ 1647132 h 164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633" h="1647132">
                <a:moveTo>
                  <a:pt x="0" y="1647132"/>
                </a:moveTo>
                <a:lnTo>
                  <a:pt x="0" y="0"/>
                </a:lnTo>
                <a:lnTo>
                  <a:pt x="1026633" y="940249"/>
                </a:lnTo>
                <a:lnTo>
                  <a:pt x="373313" y="1645498"/>
                </a:lnTo>
                <a:lnTo>
                  <a:pt x="0" y="1647132"/>
                </a:lnTo>
                <a:close/>
              </a:path>
            </a:pathLst>
          </a:custGeom>
          <a:solidFill>
            <a:srgbClr val="DADAD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5520" y="452671"/>
            <a:ext cx="9806880" cy="96496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5413" y="1796820"/>
            <a:ext cx="5178987" cy="43293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03413" y="1796820"/>
            <a:ext cx="5178987" cy="432934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F02A-8069-4779-A959-C04293733A7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8" name="直角三角形 1"/>
          <p:cNvSpPr>
            <a:spLocks noChangeAspect="1"/>
          </p:cNvSpPr>
          <p:nvPr/>
        </p:nvSpPr>
        <p:spPr bwMode="auto">
          <a:xfrm rot="18745698" flipH="1">
            <a:off x="-1279439" y="85149"/>
            <a:ext cx="3229597" cy="2008093"/>
          </a:xfrm>
          <a:custGeom>
            <a:avLst/>
            <a:gdLst>
              <a:gd name="connsiteX0" fmla="*/ 0 w 2753878"/>
              <a:gd name="connsiteY0" fmla="*/ 2520000 h 2520000"/>
              <a:gd name="connsiteX1" fmla="*/ 0 w 2753878"/>
              <a:gd name="connsiteY1" fmla="*/ 0 h 2520000"/>
              <a:gd name="connsiteX2" fmla="*/ 2753878 w 2753878"/>
              <a:gd name="connsiteY2" fmla="*/ 2520000 h 2520000"/>
              <a:gd name="connsiteX3" fmla="*/ 0 w 2753878"/>
              <a:gd name="connsiteY3" fmla="*/ 2520000 h 2520000"/>
              <a:gd name="connsiteX0" fmla="*/ 4503 w 2758381"/>
              <a:gd name="connsiteY0" fmla="*/ 2520000 h 2520000"/>
              <a:gd name="connsiteX1" fmla="*/ 0 w 2758381"/>
              <a:gd name="connsiteY1" fmla="*/ 1795327 h 2520000"/>
              <a:gd name="connsiteX2" fmla="*/ 4503 w 2758381"/>
              <a:gd name="connsiteY2" fmla="*/ 0 h 2520000"/>
              <a:gd name="connsiteX3" fmla="*/ 2758381 w 2758381"/>
              <a:gd name="connsiteY3" fmla="*/ 2520000 h 2520000"/>
              <a:gd name="connsiteX4" fmla="*/ 4503 w 2758381"/>
              <a:gd name="connsiteY4" fmla="*/ 2520000 h 2520000"/>
              <a:gd name="connsiteX0" fmla="*/ 4503 w 2758381"/>
              <a:gd name="connsiteY0" fmla="*/ 1696237 h 1696237"/>
              <a:gd name="connsiteX1" fmla="*/ 0 w 2758381"/>
              <a:gd name="connsiteY1" fmla="*/ 971564 h 1696237"/>
              <a:gd name="connsiteX2" fmla="*/ 877508 w 2758381"/>
              <a:gd name="connsiteY2" fmla="*/ 0 h 1696237"/>
              <a:gd name="connsiteX3" fmla="*/ 2758381 w 2758381"/>
              <a:gd name="connsiteY3" fmla="*/ 1696237 h 1696237"/>
              <a:gd name="connsiteX4" fmla="*/ 4503 w 2758381"/>
              <a:gd name="connsiteY4" fmla="*/ 1696237 h 1696237"/>
              <a:gd name="connsiteX0" fmla="*/ 4503 w 2758381"/>
              <a:gd name="connsiteY0" fmla="*/ 1696841 h 1696841"/>
              <a:gd name="connsiteX1" fmla="*/ 0 w 2758381"/>
              <a:gd name="connsiteY1" fmla="*/ 972168 h 1696841"/>
              <a:gd name="connsiteX2" fmla="*/ 890965 w 2758381"/>
              <a:gd name="connsiteY2" fmla="*/ 0 h 1696841"/>
              <a:gd name="connsiteX3" fmla="*/ 2758381 w 2758381"/>
              <a:gd name="connsiteY3" fmla="*/ 1696841 h 1696841"/>
              <a:gd name="connsiteX4" fmla="*/ 4503 w 2758381"/>
              <a:gd name="connsiteY4" fmla="*/ 1696841 h 169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381" h="1696841">
                <a:moveTo>
                  <a:pt x="4503" y="1696841"/>
                </a:moveTo>
                <a:lnTo>
                  <a:pt x="0" y="972168"/>
                </a:lnTo>
                <a:lnTo>
                  <a:pt x="890965" y="0"/>
                </a:lnTo>
                <a:lnTo>
                  <a:pt x="2758381" y="1696841"/>
                </a:lnTo>
                <a:lnTo>
                  <a:pt x="4503" y="1696841"/>
                </a:lnTo>
                <a:close/>
              </a:path>
            </a:pathLst>
          </a:custGeom>
          <a:solidFill>
            <a:srgbClr val="F471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85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2"/>
          <p:cNvSpPr>
            <a:spLocks noChangeAspect="1"/>
          </p:cNvSpPr>
          <p:nvPr/>
        </p:nvSpPr>
        <p:spPr bwMode="auto">
          <a:xfrm rot="2854302">
            <a:off x="11210534" y="5209124"/>
            <a:ext cx="1368844" cy="2196176"/>
          </a:xfrm>
          <a:custGeom>
            <a:avLst/>
            <a:gdLst>
              <a:gd name="connsiteX0" fmla="*/ 0 w 1800000"/>
              <a:gd name="connsiteY0" fmla="*/ 1647132 h 1647132"/>
              <a:gd name="connsiteX1" fmla="*/ 0 w 1800000"/>
              <a:gd name="connsiteY1" fmla="*/ 0 h 1647132"/>
              <a:gd name="connsiteX2" fmla="*/ 1800000 w 1800000"/>
              <a:gd name="connsiteY2" fmla="*/ 1647132 h 1647132"/>
              <a:gd name="connsiteX3" fmla="*/ 0 w 1800000"/>
              <a:gd name="connsiteY3" fmla="*/ 1647132 h 1647132"/>
              <a:gd name="connsiteX0" fmla="*/ 0 w 1800000"/>
              <a:gd name="connsiteY0" fmla="*/ 1647132 h 1647132"/>
              <a:gd name="connsiteX1" fmla="*/ 0 w 1800000"/>
              <a:gd name="connsiteY1" fmla="*/ 0 h 1647132"/>
              <a:gd name="connsiteX2" fmla="*/ 1800000 w 1800000"/>
              <a:gd name="connsiteY2" fmla="*/ 1647132 h 1647132"/>
              <a:gd name="connsiteX3" fmla="*/ 373313 w 1800000"/>
              <a:gd name="connsiteY3" fmla="*/ 1645498 h 1647132"/>
              <a:gd name="connsiteX4" fmla="*/ 0 w 1800000"/>
              <a:gd name="connsiteY4" fmla="*/ 1647132 h 1647132"/>
              <a:gd name="connsiteX0" fmla="*/ 0 w 1026633"/>
              <a:gd name="connsiteY0" fmla="*/ 1647132 h 1647132"/>
              <a:gd name="connsiteX1" fmla="*/ 0 w 1026633"/>
              <a:gd name="connsiteY1" fmla="*/ 0 h 1647132"/>
              <a:gd name="connsiteX2" fmla="*/ 1026633 w 1026633"/>
              <a:gd name="connsiteY2" fmla="*/ 940249 h 1647132"/>
              <a:gd name="connsiteX3" fmla="*/ 373313 w 1026633"/>
              <a:gd name="connsiteY3" fmla="*/ 1645498 h 1647132"/>
              <a:gd name="connsiteX4" fmla="*/ 0 w 1026633"/>
              <a:gd name="connsiteY4" fmla="*/ 1647132 h 164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633" h="1647132">
                <a:moveTo>
                  <a:pt x="0" y="1647132"/>
                </a:moveTo>
                <a:lnTo>
                  <a:pt x="0" y="0"/>
                </a:lnTo>
                <a:lnTo>
                  <a:pt x="1026633" y="940249"/>
                </a:lnTo>
                <a:lnTo>
                  <a:pt x="373313" y="1645498"/>
                </a:lnTo>
                <a:lnTo>
                  <a:pt x="0" y="1647132"/>
                </a:lnTo>
                <a:close/>
              </a:path>
            </a:pathLst>
          </a:custGeom>
          <a:solidFill>
            <a:srgbClr val="DADAD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63552" y="274639"/>
            <a:ext cx="9518848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07593" y="2032298"/>
            <a:ext cx="498892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07436" y="2712809"/>
            <a:ext cx="4989083" cy="3413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384034" y="2032298"/>
            <a:ext cx="499088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384033" y="2712809"/>
            <a:ext cx="4991043" cy="3413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885EA-4C42-4934-9BF7-93B0EA3FEF74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11" name="直角三角形 1"/>
          <p:cNvSpPr>
            <a:spLocks noChangeAspect="1"/>
          </p:cNvSpPr>
          <p:nvPr/>
        </p:nvSpPr>
        <p:spPr bwMode="auto">
          <a:xfrm rot="18745698" flipH="1">
            <a:off x="-1279439" y="85149"/>
            <a:ext cx="3229597" cy="2008093"/>
          </a:xfrm>
          <a:custGeom>
            <a:avLst/>
            <a:gdLst>
              <a:gd name="connsiteX0" fmla="*/ 0 w 2753878"/>
              <a:gd name="connsiteY0" fmla="*/ 2520000 h 2520000"/>
              <a:gd name="connsiteX1" fmla="*/ 0 w 2753878"/>
              <a:gd name="connsiteY1" fmla="*/ 0 h 2520000"/>
              <a:gd name="connsiteX2" fmla="*/ 2753878 w 2753878"/>
              <a:gd name="connsiteY2" fmla="*/ 2520000 h 2520000"/>
              <a:gd name="connsiteX3" fmla="*/ 0 w 2753878"/>
              <a:gd name="connsiteY3" fmla="*/ 2520000 h 2520000"/>
              <a:gd name="connsiteX0" fmla="*/ 4503 w 2758381"/>
              <a:gd name="connsiteY0" fmla="*/ 2520000 h 2520000"/>
              <a:gd name="connsiteX1" fmla="*/ 0 w 2758381"/>
              <a:gd name="connsiteY1" fmla="*/ 1795327 h 2520000"/>
              <a:gd name="connsiteX2" fmla="*/ 4503 w 2758381"/>
              <a:gd name="connsiteY2" fmla="*/ 0 h 2520000"/>
              <a:gd name="connsiteX3" fmla="*/ 2758381 w 2758381"/>
              <a:gd name="connsiteY3" fmla="*/ 2520000 h 2520000"/>
              <a:gd name="connsiteX4" fmla="*/ 4503 w 2758381"/>
              <a:gd name="connsiteY4" fmla="*/ 2520000 h 2520000"/>
              <a:gd name="connsiteX0" fmla="*/ 4503 w 2758381"/>
              <a:gd name="connsiteY0" fmla="*/ 1696237 h 1696237"/>
              <a:gd name="connsiteX1" fmla="*/ 0 w 2758381"/>
              <a:gd name="connsiteY1" fmla="*/ 971564 h 1696237"/>
              <a:gd name="connsiteX2" fmla="*/ 877508 w 2758381"/>
              <a:gd name="connsiteY2" fmla="*/ 0 h 1696237"/>
              <a:gd name="connsiteX3" fmla="*/ 2758381 w 2758381"/>
              <a:gd name="connsiteY3" fmla="*/ 1696237 h 1696237"/>
              <a:gd name="connsiteX4" fmla="*/ 4503 w 2758381"/>
              <a:gd name="connsiteY4" fmla="*/ 1696237 h 1696237"/>
              <a:gd name="connsiteX0" fmla="*/ 4503 w 2758381"/>
              <a:gd name="connsiteY0" fmla="*/ 1696841 h 1696841"/>
              <a:gd name="connsiteX1" fmla="*/ 0 w 2758381"/>
              <a:gd name="connsiteY1" fmla="*/ 972168 h 1696841"/>
              <a:gd name="connsiteX2" fmla="*/ 890965 w 2758381"/>
              <a:gd name="connsiteY2" fmla="*/ 0 h 1696841"/>
              <a:gd name="connsiteX3" fmla="*/ 2758381 w 2758381"/>
              <a:gd name="connsiteY3" fmla="*/ 1696841 h 1696841"/>
              <a:gd name="connsiteX4" fmla="*/ 4503 w 2758381"/>
              <a:gd name="connsiteY4" fmla="*/ 1696841 h 169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381" h="1696841">
                <a:moveTo>
                  <a:pt x="4503" y="1696841"/>
                </a:moveTo>
                <a:lnTo>
                  <a:pt x="0" y="972168"/>
                </a:lnTo>
                <a:lnTo>
                  <a:pt x="890965" y="0"/>
                </a:lnTo>
                <a:lnTo>
                  <a:pt x="2758381" y="1696841"/>
                </a:lnTo>
                <a:lnTo>
                  <a:pt x="4503" y="1696841"/>
                </a:lnTo>
                <a:close/>
              </a:path>
            </a:pathLst>
          </a:custGeom>
          <a:solidFill>
            <a:srgbClr val="F471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041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82AF7-66A6-4BF0-B3A1-C4243BD5B6A2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="" xmlns:p14="http://schemas.microsoft.com/office/powerpoint/2010/main" val="196273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5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6.wmv"/><Relationship Id="rId5" Type="http://schemas.openxmlformats.org/officeDocument/2006/relationships/image" Target="../media/image25.png"/><Relationship Id="rId4" Type="http://schemas.microsoft.com/office/2007/relationships/media" Target="../media/media6.wm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2.wm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3.wmv"/><Relationship Id="rId5" Type="http://schemas.openxmlformats.org/officeDocument/2006/relationships/image" Target="../media/image14.png"/><Relationship Id="rId4" Type="http://schemas.microsoft.com/office/2007/relationships/media" Target="../media/media3.wm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 rot="265278">
            <a:off x="6728735" y="1814196"/>
            <a:ext cx="4971550" cy="2266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extLst/>
        </p:spPr>
        <p:txBody>
          <a:bodyPr wrap="none" fromWordArt="1">
            <a:prstTxWarp prst="textCascadeUp">
              <a:avLst>
                <a:gd name="adj" fmla="val 9039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zh-CN" alt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218859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宋体" panose="02010600030101010101" pitchFamily="2" charset="-122"/>
              </a:rPr>
              <a:t>液体压强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006124" y="2494137"/>
            <a:ext cx="3121727" cy="2754227"/>
            <a:chOff x="1006124" y="2494137"/>
            <a:chExt cx="3121727" cy="2754227"/>
          </a:xfrm>
        </p:grpSpPr>
        <p:pic>
          <p:nvPicPr>
            <p:cNvPr id="4" name="Picture 2" descr="https://timgsa.baidu.com/timg?image&amp;quality=80&amp;size=b9999_10000&amp;sec=1490632703840&amp;di=6c25ebe38e3e6bea2630e9ebcaa862cc&amp;imgtype=0&amp;src=http%3A%2F%2Fwww.cnss.com.cn%2Fhtml%2Foldspecial%2F2013%2F0625%2Fjiaolong%2Fimages%2F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24" y="2494137"/>
              <a:ext cx="3121727" cy="2081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本框 1"/>
            <p:cNvSpPr txBox="1"/>
            <p:nvPr/>
          </p:nvSpPr>
          <p:spPr>
            <a:xfrm>
              <a:off x="1936046" y="4725144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蛟龙号</a:t>
              </a:r>
              <a:endParaRPr lang="zh-CN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6" name="矩形 5"/>
          <p:cNvSpPr/>
          <p:nvPr/>
        </p:nvSpPr>
        <p:spPr>
          <a:xfrm rot="21365239">
            <a:off x="663970" y="521681"/>
            <a:ext cx="8530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科学</a:t>
            </a:r>
            <a:r>
              <a:rPr lang="zh-CN" alt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给人以确实性，也给人以力量。只依靠实践而不依靠科学的人，就像行船人不用舵与罗盘一样。</a:t>
            </a:r>
            <a:endParaRPr lang="zh-CN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104112" y="6016022"/>
            <a:ext cx="26650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/>
              <a:t>不同密度实验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032105" y="4212405"/>
            <a:ext cx="26650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/>
              <a:t>不同深度实验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108526" y="2282743"/>
            <a:ext cx="26650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/>
              <a:t>不同方向实验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21220" y="277912"/>
            <a:ext cx="21403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实验方案</a:t>
            </a:r>
            <a:endParaRPr lang="zh-CN" altLang="en-US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002440" y="180062"/>
            <a:ext cx="7162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zh-CN" altLang="en-US" sz="2800" dirty="0">
                <a:latin typeface="宋体" panose="02010600030101010101" pitchFamily="2" charset="-122"/>
              </a:rPr>
              <a:t>猜想：影响液体内部的压强大小有哪些因素</a:t>
            </a:r>
            <a:endParaRPr kumimoji="1" lang="zh-C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 rot="1211688">
            <a:off x="9156054" y="1064661"/>
            <a:ext cx="3278462" cy="830997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剪纸简体" panose="03000509000000000000" pitchFamily="65" charset="-122"/>
                <a:ea typeface="方正剪纸简体" panose="03000509000000000000" pitchFamily="65" charset="-122"/>
              </a:rPr>
              <a:t>控制变量法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</p:txBody>
      </p:sp>
      <p:pic>
        <p:nvPicPr>
          <p:cNvPr id="10" name="Picture 2" descr="image02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5771"/>
          <a:stretch/>
        </p:blipFill>
        <p:spPr bwMode="auto">
          <a:xfrm>
            <a:off x="2802340" y="949090"/>
            <a:ext cx="6311051" cy="20610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02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979" b="34224"/>
          <a:stretch/>
        </p:blipFill>
        <p:spPr bwMode="auto">
          <a:xfrm>
            <a:off x="2802341" y="2897312"/>
            <a:ext cx="4229764" cy="3960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049346" y="505343"/>
            <a:ext cx="6172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kumimoji="1" lang="zh-CN" altLang="en-US" sz="2800" dirty="0">
                <a:latin typeface="宋体" panose="02010600030101010101" pitchFamily="2" charset="-122"/>
              </a:rPr>
              <a:t>怎样采用</a:t>
            </a:r>
            <a:r>
              <a:rPr kumimoji="1"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控制变量法</a:t>
            </a:r>
            <a:r>
              <a:rPr kumimoji="1" lang="zh-CN" altLang="en-US" sz="2800" dirty="0">
                <a:latin typeface="宋体" panose="02010600030101010101" pitchFamily="2" charset="-122"/>
              </a:rPr>
              <a:t>来验证影响液体内部的压强的因素呢？</a:t>
            </a:r>
            <a:r>
              <a:rPr kumimoji="1" lang="zh-CN" altLang="en-US" sz="2400" dirty="0">
                <a:latin typeface="宋体" panose="02010600030101010101" pitchFamily="2" charset="-122"/>
              </a:rPr>
              <a:t>请设计出你的实验方案以及设计</a:t>
            </a:r>
            <a:r>
              <a:rPr kumimoji="1" lang="zh-CN" altLang="en-US" sz="4800" dirty="0">
                <a:latin typeface="宋体" panose="02010600030101010101" pitchFamily="2" charset="-122"/>
              </a:rPr>
              <a:t>表格</a:t>
            </a:r>
            <a:r>
              <a:rPr kumimoji="1" lang="zh-CN" altLang="en-US" sz="2400" dirty="0">
                <a:latin typeface="宋体" panose="02010600030101010101" pitchFamily="2" charset="-122"/>
              </a:rPr>
              <a:t>来记录实验数据</a:t>
            </a:r>
            <a:r>
              <a:rPr kumimoji="1" lang="zh-CN" altLang="en-US" sz="2400" dirty="0">
                <a:latin typeface="Times New Roman" panose="02020603050405020304" pitchFamily="18" charset="0"/>
              </a:rPr>
              <a:t> 。</a:t>
            </a:r>
          </a:p>
          <a:p>
            <a:pPr algn="just"/>
            <a:endParaRPr kumimoji="1" lang="en-US" altLang="zh-CN" sz="2800" dirty="0">
              <a:latin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21220" y="277912"/>
            <a:ext cx="21403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实验方案</a:t>
            </a:r>
            <a:endParaRPr lang="zh-CN" altLang="en-US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2776143"/>
              </p:ext>
            </p:extLst>
          </p:nvPr>
        </p:nvGraphicFramePr>
        <p:xfrm>
          <a:off x="5339680" y="2744516"/>
          <a:ext cx="4773166" cy="3671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521"/>
                <a:gridCol w="1039919"/>
                <a:gridCol w="957673"/>
                <a:gridCol w="1979053"/>
              </a:tblGrid>
              <a:tr h="4581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深度</a:t>
                      </a:r>
                      <a:r>
                        <a:rPr lang="en-US" altLang="zh-CN" sz="2400" u="none" strike="noStrike" dirty="0">
                          <a:effectLst/>
                        </a:rPr>
                        <a:t>/</a:t>
                      </a:r>
                      <a:r>
                        <a:rPr lang="en-US" sz="2400" u="none" strike="noStrike" dirty="0">
                          <a:effectLst/>
                        </a:rPr>
                        <a:t>cm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橡皮膜方向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液体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U</a:t>
                      </a:r>
                      <a:r>
                        <a:rPr lang="zh-CN" altLang="en-US" sz="2400" u="none" strike="noStrike" dirty="0">
                          <a:effectLst/>
                        </a:rPr>
                        <a:t>型管液面高度差</a:t>
                      </a:r>
                      <a:r>
                        <a:rPr lang="en-US" altLang="zh-CN" sz="2400" u="none" strike="noStrike" dirty="0">
                          <a:effectLst/>
                        </a:rPr>
                        <a:t>/</a:t>
                      </a:r>
                      <a:r>
                        <a:rPr lang="zh-CN" altLang="en-US" sz="2400" u="none" strike="noStrike" dirty="0">
                          <a:effectLst/>
                        </a:rPr>
                        <a:t>格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410"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410"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410"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410"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410"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410"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" name="图片 10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368" y="2744516"/>
            <a:ext cx="2857899" cy="3515216"/>
          </a:xfrm>
          <a:prstGeom prst="rect">
            <a:avLst/>
          </a:prstGeom>
        </p:spPr>
      </p:pic>
      <p:pic>
        <p:nvPicPr>
          <p:cNvPr id="103" name="图片 10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368" y="2744516"/>
            <a:ext cx="2857899" cy="3515216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368" y="2744516"/>
            <a:ext cx="2867425" cy="3515216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74411412"/>
              </p:ext>
            </p:extLst>
          </p:nvPr>
        </p:nvGraphicFramePr>
        <p:xfrm>
          <a:off x="5337468" y="4944978"/>
          <a:ext cx="4773166" cy="488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521"/>
                <a:gridCol w="1039919"/>
                <a:gridCol w="957673"/>
                <a:gridCol w="1979053"/>
              </a:tblGrid>
              <a:tr h="4884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5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 smtClean="0">
                          <a:effectLst/>
                        </a:rPr>
                        <a:t>向上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水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4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66992856"/>
              </p:ext>
            </p:extLst>
          </p:nvPr>
        </p:nvGraphicFramePr>
        <p:xfrm>
          <a:off x="5338574" y="3972930"/>
          <a:ext cx="4773166" cy="488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521"/>
                <a:gridCol w="1039919"/>
                <a:gridCol w="957673"/>
                <a:gridCol w="1979053"/>
              </a:tblGrid>
              <a:tr h="4884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5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向前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水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4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42466922"/>
              </p:ext>
            </p:extLst>
          </p:nvPr>
        </p:nvGraphicFramePr>
        <p:xfrm>
          <a:off x="5338574" y="3489571"/>
          <a:ext cx="4773166" cy="488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521"/>
                <a:gridCol w="1039919"/>
                <a:gridCol w="957673"/>
                <a:gridCol w="1979053"/>
              </a:tblGrid>
              <a:tr h="4884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5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 smtClean="0">
                          <a:effectLst/>
                        </a:rPr>
                        <a:t>向下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水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4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61968062"/>
              </p:ext>
            </p:extLst>
          </p:nvPr>
        </p:nvGraphicFramePr>
        <p:xfrm>
          <a:off x="5338574" y="4454860"/>
          <a:ext cx="4773166" cy="488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521"/>
                <a:gridCol w="1039919"/>
                <a:gridCol w="957673"/>
                <a:gridCol w="1979053"/>
              </a:tblGrid>
              <a:tr h="4884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5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向后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水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4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98118710"/>
              </p:ext>
            </p:extLst>
          </p:nvPr>
        </p:nvGraphicFramePr>
        <p:xfrm>
          <a:off x="5338574" y="5438940"/>
          <a:ext cx="4773166" cy="488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521"/>
                <a:gridCol w="1039919"/>
                <a:gridCol w="957673"/>
                <a:gridCol w="1979053"/>
              </a:tblGrid>
              <a:tr h="4884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10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向上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水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8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11084762"/>
              </p:ext>
            </p:extLst>
          </p:nvPr>
        </p:nvGraphicFramePr>
        <p:xfrm>
          <a:off x="5338574" y="5927611"/>
          <a:ext cx="4773166" cy="488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6521"/>
                <a:gridCol w="1039919"/>
                <a:gridCol w="957673"/>
                <a:gridCol w="1979053"/>
              </a:tblGrid>
              <a:tr h="4884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10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向上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盐水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10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3787" y="4677794"/>
            <a:ext cx="609685" cy="6954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400" y="4763600"/>
            <a:ext cx="733333" cy="523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3494" y="4677794"/>
            <a:ext cx="657143" cy="676190"/>
          </a:xfrm>
          <a:prstGeom prst="rect">
            <a:avLst/>
          </a:prstGeom>
        </p:spPr>
      </p:pic>
      <p:sp>
        <p:nvSpPr>
          <p:cNvPr id="120" name="文本框 119"/>
          <p:cNvSpPr txBox="1"/>
          <p:nvPr/>
        </p:nvSpPr>
        <p:spPr>
          <a:xfrm>
            <a:off x="6762550" y="2872108"/>
            <a:ext cx="53863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zh-CN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、同一深度，同种液体向各方向的压强大小相同。</a:t>
            </a:r>
            <a:endParaRPr lang="en-US" altLang="zh-CN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zh-CN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、同种液体，深度越深，液体压强越大。</a:t>
            </a:r>
            <a:endParaRPr lang="en-US" altLang="zh-CN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zh-CN" alt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、同一深度，液体密度越大，液体压强就越大。</a:t>
            </a:r>
            <a:endParaRPr lang="zh-CN" alt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文本框 18"/>
          <p:cNvSpPr txBox="1"/>
          <p:nvPr/>
        </p:nvSpPr>
        <p:spPr>
          <a:xfrm rot="1211688">
            <a:off x="9256518" y="481134"/>
            <a:ext cx="3278462" cy="830997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剪纸简体" panose="03000509000000000000" pitchFamily="65" charset="-122"/>
                <a:ea typeface="方正剪纸简体" panose="03000509000000000000" pitchFamily="65" charset="-122"/>
              </a:rPr>
              <a:t>控制变量法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09016" y="776348"/>
            <a:ext cx="21403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定性分析</a:t>
            </a:r>
            <a:endParaRPr lang="zh-CN" altLang="en-US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0.42304 -2.96296E-6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42304 -4.81481E-6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42304 -4.44444E-6 " pathEditMode="relative" rAng="0" ptsTypes="AA">
                                      <p:cBhvr>
                                        <p:cTn id="9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42304 4.81481E-6 " pathEditMode="relative" rAng="0" ptsTypes="AA">
                                      <p:cBhvr>
                                        <p:cTn id="9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2304 -3.7037E-6 " pathEditMode="relative" rAng="0" ptsTypes="AA">
                                      <p:cBhvr>
                                        <p:cTn id="10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0.42304 0 " pathEditMode="relative" rAng="0" ptsTypes="AA">
                                      <p:cBhvr>
                                        <p:cTn id="10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42317 -4.07407E-6 " pathEditMode="relative" rAng="0" ptsTypes="AA">
                                      <p:cBhvr>
                                        <p:cTn id="10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20" grpId="0" uiExpand="1" build="p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1424" y="260648"/>
            <a:ext cx="30621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anose="03000509000000000000" pitchFamily="65" charset="-122"/>
                <a:ea typeface="方正剪纸简体" panose="03000509000000000000" pitchFamily="65" charset="-122"/>
              </a:rPr>
              <a:t>小结二下</a:t>
            </a:r>
            <a:endParaRPr lang="zh-CN" altLang="en-US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333" y="3002241"/>
            <a:ext cx="56886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液体内部压强的规律</a:t>
            </a:r>
            <a:endParaRPr lang="zh-CN" altLang="en-US" sz="3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02327" y="599202"/>
            <a:ext cx="4968552" cy="5274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各个方向</a:t>
            </a:r>
            <a:endParaRPr lang="en-US" altLang="zh-CN" sz="3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sz="5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同深等大</a:t>
            </a:r>
            <a:endParaRPr lang="en-US" altLang="zh-CN" sz="58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sz="5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越深越大</a:t>
            </a:r>
            <a:endParaRPr lang="en-US" altLang="zh-CN" sz="58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>
              <a:lnSpc>
                <a:spcPct val="150000"/>
              </a:lnSpc>
            </a:pPr>
            <a:r>
              <a:rPr lang="zh-CN" altLang="en-US" sz="5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密度有关</a:t>
            </a:r>
            <a:endParaRPr lang="en-US" altLang="zh-CN" sz="58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5055371" y="2875387"/>
            <a:ext cx="936104" cy="930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223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压强与密度关系实验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03512" y="0"/>
            <a:ext cx="5689314" cy="69536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879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扩展学生实验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15480" y="416432"/>
            <a:ext cx="6905507" cy="5649960"/>
          </a:xfrm>
          <a:prstGeom prst="rect">
            <a:avLst/>
          </a:prstGeo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874010" y="1340768"/>
            <a:ext cx="92333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r>
              <a:rPr lang="zh-CN" alt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液体压强的大小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120232" y="416432"/>
            <a:ext cx="21403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定量研究</a:t>
            </a:r>
            <a:endParaRPr lang="zh-CN" altLang="en-US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5640" y="6237312"/>
            <a:ext cx="116220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橡皮膜作用：橡皮膜恢复原状后，受平衡力，合力为</a:t>
            </a:r>
            <a:r>
              <a:rPr kumimoji="1" lang="en-US" altLang="zh-CN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0</a:t>
            </a:r>
            <a:endParaRPr kumimoji="1" lang="en-US" altLang="zh-C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332656"/>
            <a:ext cx="7165157" cy="53738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接连接符 17"/>
          <p:cNvCxnSpPr/>
          <p:nvPr/>
        </p:nvCxnSpPr>
        <p:spPr>
          <a:xfrm flipH="1">
            <a:off x="5414020" y="4964038"/>
            <a:ext cx="190611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右箭头 15"/>
          <p:cNvSpPr/>
          <p:nvPr/>
        </p:nvSpPr>
        <p:spPr>
          <a:xfrm rot="5400000">
            <a:off x="5676405" y="3703898"/>
            <a:ext cx="1296144" cy="1080120"/>
          </a:xfrm>
          <a:prstGeom prst="right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 rot="16200000" flipV="1">
            <a:off x="5676405" y="5115693"/>
            <a:ext cx="1296144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 rot="1211688">
            <a:off x="8568461" y="396518"/>
            <a:ext cx="3897221" cy="830997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剪纸简体" panose="03000509000000000000" pitchFamily="65" charset="-122"/>
                <a:ea typeface="方正剪纸简体" panose="03000509000000000000" pitchFamily="65" charset="-122"/>
              </a:rPr>
              <a:t>物理理想模型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5807968" y="3429000"/>
            <a:ext cx="4465638" cy="3576637"/>
            <a:chOff x="2154" y="1162"/>
            <a:chExt cx="2813" cy="225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162"/>
              <a:ext cx="2495" cy="2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6" name="Line 4"/>
            <p:cNvSpPr>
              <a:spLocks noChangeShapeType="1"/>
            </p:cNvSpPr>
            <p:nvPr/>
          </p:nvSpPr>
          <p:spPr bwMode="auto">
            <a:xfrm flipH="1">
              <a:off x="2154" y="1888"/>
              <a:ext cx="77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7" name="Line 5"/>
            <p:cNvSpPr>
              <a:spLocks noChangeShapeType="1"/>
            </p:cNvSpPr>
            <p:nvPr/>
          </p:nvSpPr>
          <p:spPr bwMode="auto">
            <a:xfrm flipH="1">
              <a:off x="2154" y="2750"/>
              <a:ext cx="77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8" name="Line 6"/>
            <p:cNvSpPr>
              <a:spLocks noChangeShapeType="1"/>
            </p:cNvSpPr>
            <p:nvPr/>
          </p:nvSpPr>
          <p:spPr bwMode="auto">
            <a:xfrm flipV="1">
              <a:off x="2381" y="1888"/>
              <a:ext cx="0" cy="2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9" name="Line 7"/>
            <p:cNvSpPr>
              <a:spLocks noChangeShapeType="1"/>
            </p:cNvSpPr>
            <p:nvPr/>
          </p:nvSpPr>
          <p:spPr bwMode="auto">
            <a:xfrm>
              <a:off x="2381" y="2568"/>
              <a:ext cx="0" cy="18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0" name="Text Box 8"/>
            <p:cNvSpPr txBox="1">
              <a:spLocks noChangeArrowheads="1"/>
            </p:cNvSpPr>
            <p:nvPr/>
          </p:nvSpPr>
          <p:spPr bwMode="auto">
            <a:xfrm>
              <a:off x="2245" y="2205"/>
              <a:ext cx="27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000" b="1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3606" y="2432"/>
              <a:ext cx="27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000" b="1"/>
                <a:t>S</a:t>
              </a:r>
            </a:p>
          </p:txBody>
        </p:sp>
      </p:grp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631504" y="721461"/>
            <a:ext cx="101645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036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286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/>
              <a:t>选一玻璃容器，计算容器内水的压强</a:t>
            </a:r>
            <a:r>
              <a:rPr lang="zh-CN" altLang="en-US" sz="3600" b="1" dirty="0" smtClean="0"/>
              <a:t>：</a:t>
            </a:r>
            <a:endParaRPr lang="zh-CN" altLang="en-US" sz="3600" b="1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230505" y="1603237"/>
            <a:ext cx="1016457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036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286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/>
              <a:t>设想</a:t>
            </a:r>
            <a:r>
              <a:rPr lang="zh-CN" altLang="en-US" sz="3600" b="1" dirty="0"/>
              <a:t>水中有一高度为</a:t>
            </a:r>
            <a:r>
              <a:rPr lang="en-US" altLang="zh-CN" sz="3600" b="1" dirty="0"/>
              <a:t>h</a:t>
            </a:r>
            <a:r>
              <a:rPr lang="zh-CN" altLang="en-US" sz="3600" b="1" dirty="0"/>
              <a:t>，截面为</a:t>
            </a:r>
            <a:r>
              <a:rPr lang="en-US" altLang="zh-CN" sz="3600" b="1" dirty="0"/>
              <a:t>S</a:t>
            </a:r>
            <a:r>
              <a:rPr lang="zh-CN" altLang="en-US" sz="3600" b="1" dirty="0"/>
              <a:t>的水柱，其上表面与水面相平。计算这段水柱产生的压强就能得到水深度为</a:t>
            </a:r>
            <a:r>
              <a:rPr lang="en-US" altLang="zh-CN" sz="3600" b="1" dirty="0"/>
              <a:t>h</a:t>
            </a:r>
            <a:r>
              <a:rPr lang="zh-CN" altLang="en-US" sz="3600" b="1" dirty="0"/>
              <a:t>处的压强。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783122" y="2691611"/>
            <a:ext cx="48889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036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286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/>
              <a:t>水</a:t>
            </a:r>
            <a:r>
              <a:rPr lang="zh-CN" altLang="en-US" sz="3600" b="1" dirty="0"/>
              <a:t>深度为</a:t>
            </a:r>
            <a:r>
              <a:rPr lang="en-US" altLang="zh-CN" sz="3600" b="1" dirty="0"/>
              <a:t>h</a:t>
            </a:r>
            <a:r>
              <a:rPr lang="zh-CN" altLang="en-US" sz="3600" b="1" dirty="0"/>
              <a:t>处的</a:t>
            </a:r>
            <a:r>
              <a:rPr lang="zh-CN" altLang="en-US" sz="3600" b="1" dirty="0" smtClean="0"/>
              <a:t>压强</a:t>
            </a:r>
            <a:endParaRPr lang="zh-CN" altLang="en-US" sz="3600" b="1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466978" y="2190006"/>
            <a:ext cx="47385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036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286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/>
              <a:t>这</a:t>
            </a:r>
            <a:r>
              <a:rPr lang="zh-CN" altLang="en-US" sz="3600" b="1" dirty="0"/>
              <a:t>段水柱产生的</a:t>
            </a:r>
            <a:r>
              <a:rPr lang="zh-CN" altLang="en-US" sz="3600" b="1" dirty="0" smtClean="0"/>
              <a:t>压强</a:t>
            </a:r>
            <a:endParaRPr lang="zh-CN" altLang="en-US" sz="3600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5664151" y="1771182"/>
            <a:ext cx="720080" cy="395560"/>
            <a:chOff x="1991544" y="3753520"/>
            <a:chExt cx="720080" cy="395560"/>
          </a:xfrm>
        </p:grpSpPr>
        <p:sp>
          <p:nvSpPr>
            <p:cNvPr id="3" name="矩形 2"/>
            <p:cNvSpPr/>
            <p:nvPr/>
          </p:nvSpPr>
          <p:spPr>
            <a:xfrm>
              <a:off x="1991544" y="4005064"/>
              <a:ext cx="720080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991544" y="3753520"/>
              <a:ext cx="720080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258225" y="2865341"/>
            <a:ext cx="44340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036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286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/>
              <a:t>水柱压强的计算：</a:t>
            </a:r>
            <a:endParaRPr lang="zh-CN" altLang="en-US" sz="3600" b="1" dirty="0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258225" y="3395105"/>
            <a:ext cx="2217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036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286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/>
              <a:t>体积是：</a:t>
            </a:r>
            <a:endParaRPr lang="zh-CN" altLang="en-US" sz="3600" b="1" dirty="0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257530" y="3953715"/>
            <a:ext cx="2217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036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286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/>
              <a:t>质量是：</a:t>
            </a:r>
            <a:endParaRPr lang="zh-CN" altLang="en-US" sz="3600" b="1" dirty="0"/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256835" y="4531946"/>
            <a:ext cx="2217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036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286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/>
              <a:t>重力是：</a:t>
            </a:r>
            <a:endParaRPr lang="zh-CN" altLang="en-US" sz="3600" b="1" dirty="0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256835" y="5042063"/>
            <a:ext cx="2217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036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286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/>
              <a:t>压力是：</a:t>
            </a:r>
            <a:endParaRPr lang="zh-CN" altLang="en-US" sz="3600" b="1" dirty="0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1256835" y="5647203"/>
            <a:ext cx="2217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6036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286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b="1" dirty="0" smtClean="0"/>
              <a:t>压强是：</a:t>
            </a:r>
            <a:endParaRPr lang="zh-CN" altLang="en-US" sz="3600" b="1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3580179" y="3467817"/>
                <a:ext cx="154061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sz="36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36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𝑆h</m:t>
                      </m:r>
                    </m:oMath>
                  </m:oMathPara>
                </a14:m>
                <a:endParaRPr lang="zh-CN" alt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179" y="3467817"/>
                <a:ext cx="1540615" cy="553998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28" name="文本框 27"/>
              <p:cNvSpPr txBox="1"/>
              <p:nvPr/>
            </p:nvSpPr>
            <p:spPr>
              <a:xfrm>
                <a:off x="3580179" y="4021815"/>
                <a:ext cx="305853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36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36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CN" sz="36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sz="36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36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CN" sz="36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𝑆h</m:t>
                      </m:r>
                    </m:oMath>
                  </m:oMathPara>
                </a14:m>
                <a:endParaRPr lang="zh-CN" alt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179" y="4021815"/>
                <a:ext cx="3058530" cy="553998"/>
              </a:xfrm>
              <a:prstGeom prst="rect">
                <a:avLst/>
              </a:prstGeom>
              <a:blipFill rotWithShape="0">
                <a:blip r:embed="rId5" cstate="print"/>
                <a:stretch>
                  <a:fillRect b="-32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29" name="文本框 28"/>
              <p:cNvSpPr txBox="1"/>
              <p:nvPr/>
            </p:nvSpPr>
            <p:spPr>
              <a:xfrm>
                <a:off x="3580179" y="4535818"/>
                <a:ext cx="316086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3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G</a:t>
                </a:r>
                <a14:m>
                  <m:oMath xmlns:m="http://schemas.openxmlformats.org/officeDocument/2006/math">
                    <m:r>
                      <a:rPr lang="en-US" altLang="zh-CN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𝑚𝑔</m:t>
                    </m:r>
                    <m:r>
                      <a:rPr lang="en-US" altLang="zh-CN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𝑆h𝑔</m:t>
                    </m:r>
                  </m:oMath>
                </a14:m>
                <a:endParaRPr lang="zh-CN" alt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179" y="4535818"/>
                <a:ext cx="3160865" cy="553998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l="-9249" t="-27473" b="-54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0" name="文本框 29"/>
              <p:cNvSpPr txBox="1"/>
              <p:nvPr/>
            </p:nvSpPr>
            <p:spPr>
              <a:xfrm>
                <a:off x="3580179" y="5161253"/>
                <a:ext cx="243483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3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F=G</a:t>
                </a:r>
                <a14:m>
                  <m:oMath xmlns:m="http://schemas.openxmlformats.org/officeDocument/2006/math">
                    <m:r>
                      <a:rPr lang="en-US" altLang="zh-CN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𝑆h𝑔</m:t>
                    </m:r>
                  </m:oMath>
                </a14:m>
                <a:endParaRPr lang="zh-CN" alt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179" y="5161253"/>
                <a:ext cx="2434834" cy="553998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l="-12000" t="-28571" b="-54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31" name="文本框 30"/>
              <p:cNvSpPr txBox="1"/>
              <p:nvPr/>
            </p:nvSpPr>
            <p:spPr>
              <a:xfrm>
                <a:off x="3580179" y="5710528"/>
                <a:ext cx="3773597" cy="798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3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36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altLang="zh-CN" sz="36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  <m:r>
                      <a:rPr lang="en-US" altLang="zh-CN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36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36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sz="36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𝑆h𝑔</m:t>
                        </m:r>
                        <m:r>
                          <m:rPr>
                            <m:nor/>
                          </m:rPr>
                          <a:rPr lang="zh-CN" altLang="en-US" sz="36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</a:rPr>
                          <m:t> </m:t>
                        </m:r>
                      </m:num>
                      <m:den>
                        <m:r>
                          <a:rPr lang="en-US" altLang="zh-CN" sz="36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  <m:r>
                      <a:rPr lang="en-US" altLang="zh-CN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36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36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h𝑔</m:t>
                    </m:r>
                  </m:oMath>
                </a14:m>
                <a:endParaRPr lang="zh-CN" alt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179" y="5710528"/>
                <a:ext cx="3773597" cy="798617"/>
              </a:xfrm>
              <a:prstGeom prst="rect">
                <a:avLst/>
              </a:prstGeom>
              <a:blipFill rotWithShape="0">
                <a:blip r:embed="rId8" cstate="print"/>
                <a:stretch>
                  <a:fillRect l="-7754" t="-6107" b="-213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 rot="1211688">
            <a:off x="8568461" y="396518"/>
            <a:ext cx="3897221" cy="830997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剪纸简体" panose="03000509000000000000" pitchFamily="65" charset="-122"/>
                <a:ea typeface="方正剪纸简体" panose="03000509000000000000" pitchFamily="65" charset="-122"/>
              </a:rPr>
              <a:t>物理理想模型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592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06523 -0.149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-7477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8177 -0.081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407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14166 -0.019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0" grpId="0"/>
      <p:bldP spid="21" grpId="0"/>
      <p:bldP spid="22" grpId="0"/>
      <p:bldP spid="23" grpId="0"/>
      <p:bldP spid="24" grpId="0"/>
      <p:bldP spid="25" grpId="0"/>
      <p:bldP spid="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991544" y="3789040"/>
            <a:ext cx="828092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kumimoji="1" lang="zh-CN" altLang="en-US" sz="2400" dirty="0">
                <a:latin typeface="Times New Roman" panose="02020603050405020304" pitchFamily="18" charset="0"/>
              </a:rPr>
              <a:t>　　本节研究了液体的压强，认识了液体压强的规律．</a:t>
            </a:r>
          </a:p>
          <a:p>
            <a:pPr algn="just"/>
            <a:r>
              <a:rPr kumimoji="1" lang="zh-CN" altLang="en-US" sz="2400" dirty="0">
                <a:latin typeface="Times New Roman" panose="02020603050405020304" pitchFamily="18" charset="0"/>
              </a:rPr>
              <a:t>　　在对液体压强规律的认识上，要特别注意：</a:t>
            </a:r>
            <a:r>
              <a:rPr kumimoji="1" lang="zh-CN" altLang="en-US" sz="3800" b="1" dirty="0">
                <a:latin typeface="Times New Roman" panose="02020603050405020304" pitchFamily="18" charset="0"/>
              </a:rPr>
              <a:t>对同一液体，液体的压强只与深度有关</a:t>
            </a:r>
            <a:r>
              <a:rPr kumimoji="1" lang="zh-CN" altLang="en-US" sz="2400" dirty="0">
                <a:latin typeface="Times New Roman" panose="02020603050405020304" pitchFamily="18" charset="0"/>
              </a:rPr>
              <a:t>，而与液体的多少无关</a:t>
            </a:r>
            <a:r>
              <a:rPr kumimoji="1" lang="zh-CN" altLang="en-US" sz="2400" dirty="0" smtClean="0">
                <a:latin typeface="Times New Roman" panose="02020603050405020304" pitchFamily="18" charset="0"/>
              </a:rPr>
              <a:t>．</a:t>
            </a:r>
            <a:endParaRPr kumimoji="1" lang="zh-CN" altLang="en-US" sz="2400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4295800" y="1660922"/>
                <a:ext cx="3960440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8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P=</a:t>
                </a:r>
                <a14:m>
                  <m:oMath xmlns:m="http://schemas.openxmlformats.org/officeDocument/2006/math">
                    <m:r>
                      <a:rPr lang="zh-CN" altLang="en-US" sz="80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80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𝑔h</m:t>
                    </m:r>
                  </m:oMath>
                </a14:m>
                <a:endParaRPr lang="zh-CN" altLang="en-US" sz="8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00" y="1660922"/>
                <a:ext cx="3960440" cy="1231106"/>
              </a:xfrm>
              <a:prstGeom prst="rect">
                <a:avLst/>
              </a:prstGeom>
              <a:blipFill rotWithShape="0">
                <a:blip r:embed="rId2" cstate="print"/>
                <a:stretch>
                  <a:fillRect l="-16179" t="-26733" b="-534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695400" y="404664"/>
            <a:ext cx="461216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液体压强计算</a:t>
            </a:r>
            <a:r>
              <a:rPr lang="zh-CN" altLang="en-US" sz="5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公式</a:t>
            </a:r>
            <a:endParaRPr lang="zh-CN" altLang="en-US" sz="5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583633" y="1555751"/>
            <a:ext cx="94007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2762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kumimoji="1" lang="en-US" altLang="zh-CN" sz="3600" dirty="0">
                <a:latin typeface="Times New Roman" panose="02020603050405020304" pitchFamily="18" charset="0"/>
              </a:rPr>
              <a:t>1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．一位潜水员在河底测得水的压强</a:t>
            </a:r>
            <a:r>
              <a:rPr kumimoji="1" lang="zh-CN" altLang="en-US" sz="3600" dirty="0" smtClean="0">
                <a:latin typeface="Times New Roman" panose="02020603050405020304" pitchFamily="18" charset="0"/>
              </a:rPr>
              <a:t>为</a:t>
            </a:r>
            <a:r>
              <a:rPr kumimoji="1" lang="en-US" altLang="zh-CN" sz="3600" dirty="0" smtClean="0">
                <a:latin typeface="Times New Roman" panose="02020603050405020304" pitchFamily="18" charset="0"/>
              </a:rPr>
              <a:t>9.8×10</a:t>
            </a:r>
            <a:r>
              <a:rPr kumimoji="1" lang="en-US" altLang="zh-CN" sz="3600" baseline="30000" dirty="0" smtClean="0">
                <a:latin typeface="Times New Roman" panose="02020603050405020304" pitchFamily="18" charset="0"/>
              </a:rPr>
              <a:t>4</a:t>
            </a:r>
            <a:r>
              <a:rPr kumimoji="1" lang="en-US" altLang="zh-CN" sz="3600" dirty="0" smtClean="0">
                <a:latin typeface="Times New Roman" panose="02020603050405020304" pitchFamily="18" charset="0"/>
              </a:rPr>
              <a:t>Pa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，此河最深处深度为多少？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09800" y="3429000"/>
            <a:ext cx="94008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en-US" altLang="zh-CN" sz="3600" dirty="0">
                <a:latin typeface="Times New Roman" panose="02020603050405020304" pitchFamily="18" charset="0"/>
              </a:rPr>
              <a:t>2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．杯内装满水，若将手浸入水中，则水对杯底的压强（  ）</a:t>
            </a:r>
          </a:p>
          <a:p>
            <a:pPr eaLnBrk="0" hangingPunct="0">
              <a:spcBef>
                <a:spcPct val="50000"/>
              </a:spcBef>
            </a:pPr>
            <a:r>
              <a:rPr kumimoji="1" lang="zh-CN" altLang="en-US" sz="3600" dirty="0">
                <a:latin typeface="Times New Roman" panose="02020603050405020304" pitchFamily="18" charset="0"/>
              </a:rPr>
              <a:t> </a:t>
            </a:r>
            <a:r>
              <a:rPr kumimoji="1" lang="en-US" altLang="zh-CN" sz="3600" dirty="0">
                <a:latin typeface="Times New Roman" panose="02020603050405020304" pitchFamily="18" charset="0"/>
              </a:rPr>
              <a:t>A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．变大  </a:t>
            </a:r>
            <a:r>
              <a:rPr kumimoji="1" lang="en-US" altLang="zh-CN" sz="3600" dirty="0">
                <a:latin typeface="Times New Roman" panose="02020603050405020304" pitchFamily="18" charset="0"/>
              </a:rPr>
              <a:t>B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．变小  </a:t>
            </a:r>
            <a:r>
              <a:rPr kumimoji="1" lang="en-US" altLang="zh-CN" sz="3600" dirty="0">
                <a:latin typeface="Times New Roman" panose="02020603050405020304" pitchFamily="18" charset="0"/>
              </a:rPr>
              <a:t>C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．不变  </a:t>
            </a:r>
            <a:r>
              <a:rPr kumimoji="1" lang="en-US" altLang="zh-CN" sz="3600" dirty="0" smtClean="0">
                <a:latin typeface="Times New Roman" panose="02020603050405020304" pitchFamily="18" charset="0"/>
              </a:rPr>
              <a:t>D</a:t>
            </a:r>
            <a:r>
              <a:rPr kumimoji="1" lang="zh-CN" altLang="en-US" sz="3600" dirty="0">
                <a:latin typeface="Times New Roman" panose="02020603050405020304" pitchFamily="18" charset="0"/>
              </a:rPr>
              <a:t>．无法判断</a:t>
            </a:r>
          </a:p>
        </p:txBody>
      </p:sp>
      <p:sp>
        <p:nvSpPr>
          <p:cNvPr id="36870" name="WordArt 6" descr="白色大理石"/>
          <p:cNvSpPr>
            <a:spLocks noChangeArrowheads="1" noChangeShapeType="1" noTextEdit="1"/>
          </p:cNvSpPr>
          <p:nvPr/>
        </p:nvSpPr>
        <p:spPr bwMode="auto">
          <a:xfrm>
            <a:off x="9070032" y="533491"/>
            <a:ext cx="1828800" cy="457200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</a:rPr>
              <a:t>课堂练习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623392" y="1788961"/>
            <a:ext cx="864096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276225"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kumimoji="1" lang="zh-CN" altLang="en-US" sz="3200" dirty="0">
                <a:latin typeface="Times New Roman" panose="02020603050405020304" pitchFamily="18" charset="0"/>
              </a:rPr>
              <a:t>　</a:t>
            </a:r>
            <a:r>
              <a:rPr kumimoji="1" lang="en-US" altLang="zh-CN" sz="3200" dirty="0" smtClean="0">
                <a:latin typeface="Times New Roman" panose="02020603050405020304" pitchFamily="18" charset="0"/>
              </a:rPr>
              <a:t>3</a:t>
            </a:r>
            <a:r>
              <a:rPr kumimoji="1" lang="zh-CN" altLang="en-US" sz="3200" dirty="0" smtClean="0">
                <a:latin typeface="Times New Roman" panose="02020603050405020304" pitchFamily="18" charset="0"/>
              </a:rPr>
              <a:t>．在</a:t>
            </a:r>
            <a:r>
              <a:rPr kumimoji="1" lang="zh-CN" altLang="en-US" sz="3200" dirty="0">
                <a:latin typeface="Times New Roman" panose="02020603050405020304" pitchFamily="18" charset="0"/>
              </a:rPr>
              <a:t>一个两端开口的玻璃管下端扎有橡皮膜．如图，当把它按人水中使橡皮膜处于水面下</a:t>
            </a:r>
            <a:r>
              <a:rPr kumimoji="1" lang="en-US" altLang="zh-CN" sz="3200" dirty="0">
                <a:latin typeface="Times New Roman" panose="02020603050405020304" pitchFamily="18" charset="0"/>
              </a:rPr>
              <a:t>10cm</a:t>
            </a:r>
            <a:r>
              <a:rPr kumimoji="1" lang="zh-CN" altLang="en-US" sz="3200" dirty="0">
                <a:latin typeface="Times New Roman" panose="02020603050405020304" pitchFamily="18" charset="0"/>
              </a:rPr>
              <a:t>处时，橡皮膜</a:t>
            </a:r>
            <a:r>
              <a:rPr kumimoji="1" lang="zh-CN" altLang="en-US" sz="3200" u="sng" dirty="0">
                <a:latin typeface="Times New Roman" panose="02020603050405020304" pitchFamily="18" charset="0"/>
              </a:rPr>
              <a:t>      </a:t>
            </a:r>
            <a:r>
              <a:rPr kumimoji="1" lang="zh-CN" altLang="en-US" sz="3200" dirty="0">
                <a:latin typeface="Times New Roman" panose="02020603050405020304" pitchFamily="18" charset="0"/>
              </a:rPr>
              <a:t>；当在管内注入</a:t>
            </a:r>
            <a:r>
              <a:rPr kumimoji="1" lang="en-US" altLang="zh-CN" sz="3200" dirty="0">
                <a:latin typeface="Times New Roman" panose="02020603050405020304" pitchFamily="18" charset="0"/>
              </a:rPr>
              <a:t>10cm</a:t>
            </a:r>
            <a:r>
              <a:rPr kumimoji="1" lang="zh-CN" altLang="en-US" sz="3200" dirty="0">
                <a:latin typeface="Times New Roman" panose="02020603050405020304" pitchFamily="18" charset="0"/>
              </a:rPr>
              <a:t>的水时，橡皮膜</a:t>
            </a:r>
            <a:r>
              <a:rPr kumimoji="1" lang="zh-CN" altLang="en-US" sz="3200" u="sng" dirty="0">
                <a:latin typeface="Times New Roman" panose="02020603050405020304" pitchFamily="18" charset="0"/>
              </a:rPr>
              <a:t>      </a:t>
            </a:r>
            <a:r>
              <a:rPr kumimoji="1" lang="zh-CN" altLang="en-US" sz="3200" dirty="0">
                <a:latin typeface="Times New Roman" panose="02020603050405020304" pitchFamily="18" charset="0"/>
              </a:rPr>
              <a:t>；当在管内注入 </a:t>
            </a:r>
            <a:r>
              <a:rPr kumimoji="1" lang="en-US" altLang="zh-CN" sz="3200" dirty="0">
                <a:latin typeface="Times New Roman" panose="02020603050405020304" pitchFamily="18" charset="0"/>
              </a:rPr>
              <a:t>10cm</a:t>
            </a:r>
            <a:r>
              <a:rPr kumimoji="1" lang="zh-CN" altLang="en-US" sz="3200" dirty="0">
                <a:latin typeface="Times New Roman" panose="02020603050405020304" pitchFamily="18" charset="0"/>
              </a:rPr>
              <a:t>的盐水时，橡皮膜</a:t>
            </a:r>
            <a:r>
              <a:rPr kumimoji="1" lang="zh-CN" altLang="en-US" sz="3200" u="sng" dirty="0">
                <a:latin typeface="Times New Roman" panose="02020603050405020304" pitchFamily="18" charset="0"/>
              </a:rPr>
              <a:t>       </a:t>
            </a:r>
            <a:r>
              <a:rPr kumimoji="1" lang="zh-CN" altLang="en-US" sz="3200" dirty="0">
                <a:latin typeface="Times New Roman" panose="02020603050405020304" pitchFamily="18" charset="0"/>
              </a:rPr>
              <a:t>；当在管内注入</a:t>
            </a:r>
            <a:r>
              <a:rPr kumimoji="1" lang="en-US" altLang="zh-CN" sz="3200" dirty="0">
                <a:latin typeface="Times New Roman" panose="02020603050405020304" pitchFamily="18" charset="0"/>
              </a:rPr>
              <a:t>10cm</a:t>
            </a:r>
            <a:r>
              <a:rPr kumimoji="1" lang="zh-CN" altLang="en-US" sz="3200" dirty="0">
                <a:latin typeface="Times New Roman" panose="02020603050405020304" pitchFamily="18" charset="0"/>
              </a:rPr>
              <a:t>酒精时，橡皮膜</a:t>
            </a:r>
            <a:r>
              <a:rPr kumimoji="1" lang="zh-CN" altLang="en-US" sz="3200" u="sng" dirty="0">
                <a:latin typeface="Times New Roman" panose="02020603050405020304" pitchFamily="18" charset="0"/>
              </a:rPr>
              <a:t>      </a:t>
            </a:r>
            <a:r>
              <a:rPr kumimoji="1" lang="zh-CN" altLang="en-US" sz="3200" dirty="0">
                <a:latin typeface="Times New Roman" panose="02020603050405020304" pitchFamily="18" charset="0"/>
              </a:rPr>
              <a:t>（填“上凸”“下凹”或“水平”）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3429000"/>
            <a:ext cx="2359251" cy="28138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6" descr="白色大理石"/>
          <p:cNvSpPr>
            <a:spLocks noChangeArrowheads="1" noChangeShapeType="1" noTextEdit="1"/>
          </p:cNvSpPr>
          <p:nvPr/>
        </p:nvSpPr>
        <p:spPr bwMode="auto">
          <a:xfrm>
            <a:off x="9070032" y="533491"/>
            <a:ext cx="1828800" cy="457200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宋体" panose="02010600030101010101" pitchFamily="2" charset="-122"/>
              </a:rPr>
              <a:t>课堂练习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0295324" y="3478148"/>
            <a:ext cx="0" cy="20882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0899536" y="3478148"/>
            <a:ext cx="0" cy="20882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帕斯卡裂桶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63753" y="1080728"/>
            <a:ext cx="6262059" cy="46965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892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141663"/>
            <a:ext cx="1328738" cy="2684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628775"/>
            <a:ext cx="3671887" cy="2522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016501" y="836613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/>
              <a:t>不同形状的饮料瓶：</a:t>
            </a: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6600826" y="4868864"/>
            <a:ext cx="3457575" cy="865187"/>
          </a:xfrm>
          <a:prstGeom prst="wedgeEllipseCallout">
            <a:avLst>
              <a:gd name="adj1" fmla="val -76079"/>
              <a:gd name="adj2" fmla="val -90736"/>
            </a:avLst>
          </a:prstGeom>
          <a:solidFill>
            <a:srgbClr val="99CCFF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2400" b="1">
                <a:solidFill>
                  <a:schemeClr val="accent2"/>
                </a:solidFill>
              </a:rPr>
              <a:t>经处理后的瓶子</a:t>
            </a:r>
          </a:p>
        </p:txBody>
      </p:sp>
      <p:sp>
        <p:nvSpPr>
          <p:cNvPr id="5126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19288" y="2708275"/>
            <a:ext cx="1655762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36" name="Group 68"/>
          <p:cNvGraphicFramePr>
            <a:graphicFrameLocks noGrp="1"/>
          </p:cNvGraphicFramePr>
          <p:nvPr/>
        </p:nvGraphicFramePr>
        <p:xfrm>
          <a:off x="3359151" y="2276476"/>
          <a:ext cx="6697663" cy="3600451"/>
        </p:xfrm>
        <a:graphic>
          <a:graphicData uri="http://schemas.openxmlformats.org/drawingml/2006/table">
            <a:tbl>
              <a:tblPr/>
              <a:tblGrid>
                <a:gridCol w="1425575"/>
                <a:gridCol w="1425575"/>
                <a:gridCol w="3846513"/>
              </a:tblGrid>
              <a:tr h="711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深度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(cm)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容器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压强计左右液面高度差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底面积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底面积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形状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12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形状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31" name="Text Box 63"/>
          <p:cNvSpPr txBox="1">
            <a:spLocks noChangeArrowheads="1"/>
          </p:cNvSpPr>
          <p:nvPr/>
        </p:nvSpPr>
        <p:spPr bwMode="auto">
          <a:xfrm>
            <a:off x="4008438" y="1341438"/>
            <a:ext cx="43524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/>
              <a:t>表</a:t>
            </a:r>
            <a:r>
              <a:rPr lang="en-US" altLang="zh-CN" sz="2800" b="1"/>
              <a:t>1</a:t>
            </a:r>
            <a:r>
              <a:rPr lang="zh-CN" altLang="en-US" sz="2800" b="1"/>
              <a:t>：液体压强与容器因素</a:t>
            </a:r>
          </a:p>
        </p:txBody>
      </p:sp>
      <p:sp>
        <p:nvSpPr>
          <p:cNvPr id="7234" name="Rectangle 6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919288" y="2708275"/>
            <a:ext cx="1655762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 smtClean="0"/>
              <a:t>作业：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、课后“自我评价”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、练习册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799856" y="5467742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    一</a:t>
            </a:r>
            <a:r>
              <a:rPr lang="zh-CN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个胸怀远大目标的人，虽历经艰辛，仍能义无反顾地向生活目标迈进，最终到达成功的彼岸。</a:t>
            </a:r>
          </a:p>
        </p:txBody>
      </p:sp>
    </p:spTree>
    <p:extLst>
      <p:ext uri="{BB962C8B-B14F-4D97-AF65-F5344CB8AC3E}">
        <p14:creationId xmlns="" xmlns:p14="http://schemas.microsoft.com/office/powerpoint/2010/main" val="37438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3833" y="20216"/>
            <a:ext cx="3935115" cy="66725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743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潜水服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878" y="3544894"/>
            <a:ext cx="1760538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4044156" y="5157192"/>
            <a:ext cx="4103687" cy="1296987"/>
          </a:xfrm>
          <a:prstGeom prst="cloudCallout">
            <a:avLst>
              <a:gd name="adj1" fmla="val 64005"/>
              <a:gd name="adj2" fmla="val -769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2400" b="1" dirty="0"/>
              <a:t>潜水员为什么要使用不同的潜水服？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720" y="2708275"/>
            <a:ext cx="3172268" cy="3362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2" name="Picture 2" descr="https://timgsa.baidu.com/timg?image&amp;quality=80&amp;size=b9999_10000&amp;sec=1490632703840&amp;di=6c25ebe38e3e6bea2630e9ebcaa862cc&amp;imgtype=0&amp;src=http%3A%2F%2Fwww.cnss.com.cn%2Fhtml%2Foldspecial%2F2013%2F0625%2Fjiaolong%2Fimages%2F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55" y="430281"/>
            <a:ext cx="3121727" cy="208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s://timgsa.baidu.com/timg?image&amp;quality=80&amp;size=b9999_10000&amp;sec=1491228120&amp;di=524ecbf66eec2b9c92ed87babc33156f&amp;imgtype=jpg&amp;er=1&amp;src=http%3A%2F%2Fimg.pconline.com.cn%2Fimages%2Fupload%2Fupc%2Ftx%2Fitbbs%2F1305%2F01%2Fc4%2F20449690_1367419758190_1024x1024i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146" b="8834"/>
          <a:stretch/>
        </p:blipFill>
        <p:spPr bwMode="auto">
          <a:xfrm>
            <a:off x="4044156" y="-59227"/>
            <a:ext cx="3528392" cy="4654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7415566" y="751056"/>
            <a:ext cx="2232025" cy="1871663"/>
          </a:xfrm>
          <a:prstGeom prst="wedgeEllipseCallout">
            <a:avLst>
              <a:gd name="adj1" fmla="val -50144"/>
              <a:gd name="adj2" fmla="val 44400"/>
            </a:avLst>
          </a:prstGeom>
          <a:solidFill>
            <a:srgbClr val="33CCCC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sz="2400" b="1" dirty="0"/>
              <a:t>水坝为什么上窄下宽？？</a:t>
            </a:r>
          </a:p>
        </p:txBody>
      </p:sp>
      <p:pic>
        <p:nvPicPr>
          <p:cNvPr id="8195" name="Picture 3" descr="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58" y="34932"/>
            <a:ext cx="21336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81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3503614" y="2997200"/>
          <a:ext cx="4795837" cy="3106738"/>
        </p:xfrm>
        <a:graphic>
          <a:graphicData uri="http://schemas.openxmlformats.org/presentationml/2006/ole">
            <p:oleObj spid="_x0000_s34874" name="Image" r:id="rId4" imgW="11365079" imgH="7365079" progId="">
              <p:embed/>
            </p:oleObj>
          </a:graphicData>
        </a:graphic>
      </p:graphicFrame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6781800" y="0"/>
            <a:ext cx="4930824" cy="3810000"/>
            <a:chOff x="3120" y="0"/>
            <a:chExt cx="2448" cy="2400"/>
          </a:xfrm>
        </p:grpSpPr>
        <p:sp>
          <p:nvSpPr>
            <p:cNvPr id="34820" name="AutoShape 4"/>
            <p:cNvSpPr>
              <a:spLocks noChangeArrowheads="1"/>
            </p:cNvSpPr>
            <p:nvPr/>
          </p:nvSpPr>
          <p:spPr bwMode="auto">
            <a:xfrm>
              <a:off x="3120" y="0"/>
              <a:ext cx="2448" cy="2400"/>
            </a:xfrm>
            <a:prstGeom prst="cloudCallout">
              <a:avLst>
                <a:gd name="adj1" fmla="val -80963"/>
                <a:gd name="adj2" fmla="val 41542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kumimoji="1" lang="zh-CN" altLang="zh-CN" sz="2400">
                <a:latin typeface="Times New Roman" panose="02020603050405020304" pitchFamily="18" charset="0"/>
              </a:endParaRPr>
            </a:p>
          </p:txBody>
        </p:sp>
        <p:sp>
          <p:nvSpPr>
            <p:cNvPr id="34821" name="Rectangle 5"/>
            <p:cNvSpPr>
              <a:spLocks noChangeArrowheads="1"/>
            </p:cNvSpPr>
            <p:nvPr/>
          </p:nvSpPr>
          <p:spPr bwMode="auto">
            <a:xfrm>
              <a:off x="3408" y="288"/>
              <a:ext cx="2160" cy="1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kumimoji="1" lang="zh-CN" altLang="en-US" sz="3200" dirty="0">
                  <a:latin typeface="宋体" panose="02010600030101010101" pitchFamily="2" charset="-122"/>
                </a:rPr>
                <a:t>　　放在水平面上的固体，由于</a:t>
              </a:r>
              <a:r>
                <a:rPr kumimoji="1" lang="zh-CN" altLang="en-US" sz="3200" dirty="0" smtClean="0">
                  <a:latin typeface="宋体" panose="02010600030101010101" pitchFamily="2" charset="-122"/>
                </a:rPr>
                <a:t>受到</a:t>
              </a:r>
              <a:r>
                <a:rPr kumimoji="1" lang="en-US" altLang="zh-CN" sz="3200" dirty="0" smtClean="0">
                  <a:latin typeface="宋体" panose="02010600030101010101" pitchFamily="2" charset="-122"/>
                </a:rPr>
                <a:t>______</a:t>
              </a:r>
              <a:r>
                <a:rPr kumimoji="1" lang="zh-CN" altLang="en-US" sz="3200" dirty="0" smtClean="0">
                  <a:latin typeface="宋体" panose="02010600030101010101" pitchFamily="2" charset="-122"/>
                </a:rPr>
                <a:t>作用</a:t>
              </a:r>
              <a:r>
                <a:rPr kumimoji="1" lang="zh-CN" altLang="en-US" sz="3200" dirty="0">
                  <a:latin typeface="宋体" panose="02010600030101010101" pitchFamily="2" charset="-122"/>
                </a:rPr>
                <a:t>，对支承它的物体表面有压强．</a:t>
              </a:r>
            </a:p>
            <a:p>
              <a:r>
                <a:rPr kumimoji="1" lang="zh-CN" altLang="en-US" sz="3200" dirty="0">
                  <a:latin typeface="宋体" panose="02010600030101010101" pitchFamily="2" charset="-122"/>
                </a:rPr>
                <a:t>　　</a:t>
              </a:r>
              <a:endParaRPr kumimoji="1" lang="zh-CN" altLang="en-US" sz="32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4038600" y="5486400"/>
            <a:ext cx="0" cy="1371600"/>
          </a:xfrm>
          <a:prstGeom prst="line">
            <a:avLst/>
          </a:prstGeom>
          <a:noFill/>
          <a:ln w="57150" cap="sq">
            <a:solidFill>
              <a:srgbClr val="FFFFFF"/>
            </a:solidFill>
            <a:miter lim="800000"/>
            <a:headEnd type="none" w="sm" len="sm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9912424" y="779166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4400" b="1" dirty="0">
                <a:solidFill>
                  <a:srgbClr val="FFFF00"/>
                </a:solidFill>
                <a:latin typeface="宋体" panose="02010600030101010101" pitchFamily="2" charset="-122"/>
              </a:rPr>
              <a:t>重力</a:t>
            </a:r>
            <a:endParaRPr lang="zh-CN" altLang="en-US" sz="4400" b="1" dirty="0">
              <a:solidFill>
                <a:srgbClr val="FFFF00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335358" y="4021167"/>
            <a:ext cx="3567589" cy="2930466"/>
            <a:chOff x="-335358" y="4021167"/>
            <a:chExt cx="3567589" cy="293046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5358" y="4021167"/>
              <a:ext cx="2930466" cy="2930466"/>
            </a:xfrm>
            <a:prstGeom prst="rect">
              <a:avLst/>
            </a:prstGeom>
          </p:spPr>
        </p:pic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1866733" y="5457127"/>
              <a:ext cx="1365498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zh-CN" altLang="en-US" sz="3600" b="1" dirty="0" smtClean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  <a:reflection blurRad="6350" stA="55000" endA="50" endPos="85000" dir="5400000" sy="-100000" algn="bl" rotWithShape="0"/>
                  </a:effectLst>
                  <a:latin typeface="Times New Roman" panose="02020603050405020304" pitchFamily="18" charset="0"/>
                </a:rPr>
                <a:t>你的猜想</a:t>
              </a:r>
              <a:endParaRPr kumimoji="1" lang="en-US" altLang="zh-CN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00" b="9051"/>
          <a:stretch/>
        </p:blipFill>
        <p:spPr>
          <a:xfrm>
            <a:off x="3736320" y="1700808"/>
            <a:ext cx="4460488" cy="4824536"/>
          </a:xfrm>
          <a:prstGeom prst="rect">
            <a:avLst/>
          </a:prstGeom>
        </p:spPr>
      </p:pic>
      <p:sp>
        <p:nvSpPr>
          <p:cNvPr id="22" name="右箭头 21"/>
          <p:cNvSpPr/>
          <p:nvPr/>
        </p:nvSpPr>
        <p:spPr>
          <a:xfrm rot="5400000">
            <a:off x="5393922" y="5283206"/>
            <a:ext cx="97210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8196808" y="4592741"/>
            <a:ext cx="3456384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5800" dirty="0" smtClean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容器底部</a:t>
            </a:r>
            <a:endParaRPr kumimoji="1" lang="en-US" altLang="zh-CN" sz="5800" dirty="0"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066716" y="1484784"/>
            <a:ext cx="587549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5800" dirty="0" smtClean="0">
                <a:ln>
                  <a:solidFill>
                    <a:srgbClr val="F47123"/>
                  </a:solidFill>
                </a:ln>
                <a:solidFill>
                  <a:srgbClr val="F4712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流动性</a:t>
            </a:r>
            <a:r>
              <a:rPr kumimoji="1" lang="en-US" altLang="zh-CN" sz="5800" dirty="0" smtClean="0">
                <a:ln>
                  <a:solidFill>
                    <a:srgbClr val="F47123"/>
                  </a:solidFill>
                </a:ln>
                <a:solidFill>
                  <a:srgbClr val="F4712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——</a:t>
            </a:r>
            <a:r>
              <a:rPr kumimoji="1" lang="zh-CN" altLang="en-US" sz="5800" dirty="0" smtClean="0">
                <a:ln>
                  <a:solidFill>
                    <a:srgbClr val="F47123"/>
                  </a:solidFill>
                </a:ln>
                <a:solidFill>
                  <a:srgbClr val="F4712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流体</a:t>
            </a:r>
            <a:endParaRPr kumimoji="1" lang="en-US" altLang="zh-CN" sz="5800" dirty="0">
              <a:ln>
                <a:solidFill>
                  <a:srgbClr val="F47123"/>
                </a:solidFill>
              </a:ln>
              <a:solidFill>
                <a:srgbClr val="F47123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59496" y="3636034"/>
            <a:ext cx="3456384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5800" dirty="0" smtClean="0">
                <a:ln>
                  <a:solidFill>
                    <a:srgbClr val="F47123"/>
                  </a:solidFill>
                </a:ln>
                <a:solidFill>
                  <a:srgbClr val="F4712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容器侧壁</a:t>
            </a:r>
            <a:endParaRPr kumimoji="1" lang="en-US" altLang="zh-CN" sz="5800" dirty="0">
              <a:ln>
                <a:solidFill>
                  <a:srgbClr val="F47123"/>
                </a:solidFill>
              </a:ln>
              <a:solidFill>
                <a:srgbClr val="F47123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  <a:p>
            <a:r>
              <a:rPr kumimoji="1" lang="zh-CN" altLang="en-US" sz="5800" dirty="0" smtClean="0">
                <a:ln>
                  <a:solidFill>
                    <a:srgbClr val="F47123"/>
                  </a:solidFill>
                </a:ln>
                <a:solidFill>
                  <a:srgbClr val="F4712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液体内部</a:t>
            </a:r>
            <a:endParaRPr kumimoji="1" lang="en-US" altLang="zh-CN" sz="5800" dirty="0" smtClean="0">
              <a:ln>
                <a:solidFill>
                  <a:srgbClr val="F47123"/>
                </a:solidFill>
              </a:ln>
              <a:solidFill>
                <a:srgbClr val="F47123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26" name="右箭头 25"/>
          <p:cNvSpPr/>
          <p:nvPr/>
        </p:nvSpPr>
        <p:spPr>
          <a:xfrm rot="10553221">
            <a:off x="5035286" y="5006008"/>
            <a:ext cx="97210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8184232" y="1484784"/>
            <a:ext cx="266429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5800" b="1" dirty="0" smtClean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宋体" panose="02010600030101010101" pitchFamily="2" charset="-122"/>
              </a:rPr>
              <a:t>受重力</a:t>
            </a:r>
            <a:endParaRPr kumimoji="1" lang="en-US" altLang="zh-CN" sz="5800" dirty="0"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582101" y="32004"/>
            <a:ext cx="1162200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4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猜想：根据前知识、经验，进行合理推理，想象</a:t>
            </a:r>
            <a:endParaRPr kumimoji="1" lang="en-US" altLang="zh-CN" sz="4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71888 -0.0060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3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2" grpId="0" animBg="1"/>
      <p:bldP spid="22" grpId="1" animBg="1"/>
      <p:bldP spid="23" grpId="0"/>
      <p:bldP spid="24" grpId="0"/>
      <p:bldP spid="25" grpId="0"/>
      <p:bldP spid="26" grpId="0" animBg="1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液体对器底器壁的压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end="37518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87688" y="297346"/>
            <a:ext cx="8064896" cy="583264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41571" y="297346"/>
            <a:ext cx="306214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实验：</a:t>
            </a:r>
            <a:endParaRPr lang="en-US" altLang="zh-CN" sz="4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zh-CN" altLang="en-US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液体</a:t>
            </a:r>
            <a:r>
              <a:rPr lang="zh-CN" alt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对器底、器壁的压强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5640" y="6237312"/>
            <a:ext cx="116220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橡皮膜作用：转换法</a:t>
            </a:r>
            <a:r>
              <a:rPr kumimoji="1" lang="en-US" altLang="zh-CN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kumimoji="1" lang="zh-CN" alt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通过力的作用效果判断受力</a:t>
            </a:r>
            <a:endParaRPr kumimoji="1" lang="en-US" altLang="zh-C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9984432" y="669925"/>
            <a:ext cx="156966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　　注意</a:t>
            </a:r>
            <a:r>
              <a:rPr lang="zh-CN" altLang="en-US" sz="5800" b="1" dirty="0">
                <a:solidFill>
                  <a:srgbClr val="FF0000"/>
                </a:solidFill>
              </a:rPr>
              <a:t>观察</a:t>
            </a:r>
            <a:r>
              <a:rPr lang="zh-CN" altLang="en-US" sz="3200" b="1" dirty="0">
                <a:solidFill>
                  <a:srgbClr val="FF0000"/>
                </a:solidFill>
              </a:rPr>
              <a:t>水流的急、缓，落点的远、近？</a:t>
            </a:r>
          </a:p>
        </p:txBody>
      </p:sp>
      <p:pic>
        <p:nvPicPr>
          <p:cNvPr id="2" name="不同的高度液体的压强不同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791745" y="1124744"/>
            <a:ext cx="5392031" cy="44116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1571" y="297346"/>
            <a:ext cx="306214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实验：</a:t>
            </a:r>
            <a:endParaRPr lang="en-US" altLang="zh-CN" sz="4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zh-CN" altLang="en-US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液体</a:t>
            </a:r>
            <a:r>
              <a:rPr lang="zh-CN" alt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对器底、器壁的压强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1424" y="260648"/>
            <a:ext cx="30621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anose="03000509000000000000" pitchFamily="65" charset="-122"/>
                <a:ea typeface="方正剪纸简体" panose="03000509000000000000" pitchFamily="65" charset="-122"/>
              </a:rPr>
              <a:t>小结一下</a:t>
            </a:r>
            <a:endParaRPr lang="zh-CN" altLang="en-US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333" y="3002241"/>
            <a:ext cx="56886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容器底壁受到液体的挤压</a:t>
            </a:r>
            <a:endParaRPr lang="zh-CN" altLang="en-US" sz="3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88088" y="2555965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液体</a:t>
            </a:r>
            <a:r>
              <a:rPr lang="zh-CN" altLang="en-US" sz="3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对</a:t>
            </a:r>
            <a:r>
              <a:rPr lang="zh-CN" altLang="en-US" sz="5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容器</a:t>
            </a:r>
            <a:r>
              <a:rPr lang="zh-CN" altLang="en-US" sz="5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底壁</a:t>
            </a:r>
            <a:r>
              <a:rPr lang="zh-CN" altLang="en-US" sz="3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有压强</a:t>
            </a:r>
            <a:endParaRPr lang="zh-CN" altLang="en-US" sz="3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5825108" y="2892155"/>
            <a:ext cx="936104" cy="930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388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7327" y="915989"/>
            <a:ext cx="3866348" cy="4903512"/>
          </a:xfrm>
          <a:prstGeom prst="rect">
            <a:avLst/>
          </a:prstGeom>
        </p:spPr>
      </p:pic>
      <p:sp>
        <p:nvSpPr>
          <p:cNvPr id="4099" name="AutoShape 3"/>
          <p:cNvSpPr>
            <a:spLocks/>
          </p:cNvSpPr>
          <p:nvPr/>
        </p:nvSpPr>
        <p:spPr bwMode="auto">
          <a:xfrm>
            <a:off x="3863975" y="2997200"/>
            <a:ext cx="914400" cy="609600"/>
          </a:xfrm>
          <a:prstGeom prst="borderCallout2">
            <a:avLst>
              <a:gd name="adj1" fmla="val 18750"/>
              <a:gd name="adj2" fmla="val 108333"/>
              <a:gd name="adj3" fmla="val 18750"/>
              <a:gd name="adj4" fmla="val 132639"/>
              <a:gd name="adj5" fmla="val -133333"/>
              <a:gd name="adj6" fmla="val 192014"/>
            </a:avLst>
          </a:prstGeom>
          <a:solidFill>
            <a:schemeClr val="accent1"/>
          </a:solidFill>
          <a:ln w="28575">
            <a:solidFill>
              <a:srgbClr val="FF0000"/>
            </a:solidFill>
            <a:prstDash val="dashDot"/>
            <a:miter lim="800000"/>
            <a:headEnd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b="1"/>
              <a:t>固定卡子</a:t>
            </a:r>
          </a:p>
        </p:txBody>
      </p:sp>
      <p:sp>
        <p:nvSpPr>
          <p:cNvPr id="4100" name="AutoShape 4"/>
          <p:cNvSpPr>
            <a:spLocks/>
          </p:cNvSpPr>
          <p:nvPr/>
        </p:nvSpPr>
        <p:spPr bwMode="auto">
          <a:xfrm>
            <a:off x="4440238" y="5229224"/>
            <a:ext cx="914400" cy="956989"/>
          </a:xfrm>
          <a:prstGeom prst="borderCallout2">
            <a:avLst>
              <a:gd name="adj1" fmla="val 18750"/>
              <a:gd name="adj2" fmla="val 108333"/>
              <a:gd name="adj3" fmla="val 18750"/>
              <a:gd name="adj4" fmla="val 132639"/>
              <a:gd name="adj5" fmla="val -85558"/>
              <a:gd name="adj6" fmla="val 196181"/>
            </a:avLst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b="1" dirty="0" smtClean="0"/>
              <a:t>可改变方向的橡皮</a:t>
            </a:r>
            <a:r>
              <a:rPr lang="zh-CN" altLang="en-US" b="1" dirty="0"/>
              <a:t>膜</a:t>
            </a:r>
          </a:p>
        </p:txBody>
      </p:sp>
      <p:sp>
        <p:nvSpPr>
          <p:cNvPr id="4101" name="AutoShape 5"/>
          <p:cNvSpPr>
            <a:spLocks/>
          </p:cNvSpPr>
          <p:nvPr/>
        </p:nvSpPr>
        <p:spPr bwMode="auto">
          <a:xfrm>
            <a:off x="6240463" y="5445125"/>
            <a:ext cx="914400" cy="609600"/>
          </a:xfrm>
          <a:prstGeom prst="borderCallout2">
            <a:avLst>
              <a:gd name="adj1" fmla="val 18750"/>
              <a:gd name="adj2" fmla="val 108333"/>
              <a:gd name="adj3" fmla="val 18750"/>
              <a:gd name="adj4" fmla="val 132639"/>
              <a:gd name="adj5" fmla="val -133333"/>
              <a:gd name="adj6" fmla="val 192014"/>
            </a:avLst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zh-CN" b="1"/>
              <a:t>U</a:t>
            </a:r>
            <a:r>
              <a:rPr lang="zh-CN" altLang="en-US" b="1"/>
              <a:t>形管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032626" y="2636839"/>
            <a:ext cx="5048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</a:rPr>
              <a:t>高度差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8401051" y="549276"/>
            <a:ext cx="1008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solidFill>
                  <a:srgbClr val="FF0000"/>
                </a:solidFill>
              </a:rPr>
              <a:t>空气</a:t>
            </a:r>
          </a:p>
        </p:txBody>
      </p:sp>
      <p:sp>
        <p:nvSpPr>
          <p:cNvPr id="4104" name="AutoShape 8"/>
          <p:cNvSpPr>
            <a:spLocks/>
          </p:cNvSpPr>
          <p:nvPr/>
        </p:nvSpPr>
        <p:spPr bwMode="auto">
          <a:xfrm>
            <a:off x="9264650" y="3933825"/>
            <a:ext cx="914400" cy="6096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37329"/>
              <a:gd name="adj5" fmla="val -151042"/>
              <a:gd name="adj6" fmla="val -108162"/>
            </a:avLst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b="1"/>
              <a:t>刻度线</a:t>
            </a:r>
          </a:p>
        </p:txBody>
      </p:sp>
      <p:pic>
        <p:nvPicPr>
          <p:cNvPr id="4105" name="Picture 9" descr="yqj" hidden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09601"/>
            <a:ext cx="5219700" cy="40544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9568618" y="385764"/>
            <a:ext cx="677108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微小压强计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571" y="297346"/>
            <a:ext cx="458490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提问：</a:t>
            </a:r>
            <a:endParaRPr lang="en-US" altLang="zh-CN" sz="4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zh-CN" altLang="en-US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液体</a:t>
            </a:r>
            <a:r>
              <a:rPr lang="zh-CN" alt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内部有压强吗</a:t>
            </a:r>
            <a:r>
              <a:rPr lang="zh-CN" altLang="en-US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？</a:t>
            </a:r>
            <a:endParaRPr lang="zh-CN" altLang="en-US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AutoShape 4"/>
          <p:cNvSpPr>
            <a:spLocks/>
          </p:cNvSpPr>
          <p:nvPr/>
        </p:nvSpPr>
        <p:spPr bwMode="auto">
          <a:xfrm>
            <a:off x="6096000" y="800951"/>
            <a:ext cx="914400" cy="347005"/>
          </a:xfrm>
          <a:prstGeom prst="borderCallout2">
            <a:avLst>
              <a:gd name="adj1" fmla="val 18750"/>
              <a:gd name="adj2" fmla="val 108333"/>
              <a:gd name="adj3" fmla="val 18750"/>
              <a:gd name="adj4" fmla="val 132639"/>
              <a:gd name="adj5" fmla="val 168340"/>
              <a:gd name="adj6" fmla="val 112847"/>
            </a:avLst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zh-CN" altLang="en-US" b="1" dirty="0" smtClean="0"/>
              <a:t>橡皮管</a:t>
            </a:r>
            <a:endParaRPr lang="zh-CN" altLang="en-US" b="1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855640" y="6237312"/>
            <a:ext cx="116220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橡皮膜作用：橡皮膜的凹凸情况反映了液体压强的大小</a:t>
            </a:r>
            <a:endParaRPr kumimoji="1" lang="en-US" altLang="zh-C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我的主题">
  <a:themeElements>
    <a:clrScheme name="自定义 5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F47123"/>
      </a:accent1>
      <a:accent2>
        <a:srgbClr val="F47123"/>
      </a:accent2>
      <a:accent3>
        <a:srgbClr val="C0CF3A"/>
      </a:accent3>
      <a:accent4>
        <a:srgbClr val="404040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我的主题" id="{B0B04C62-ABF9-40B4-B02C-B75C5BE91C84}" vid="{7E37195A-C444-4AA8-B2B2-7B2B5C99AE22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3224</TotalTime>
  <Words>1082</Words>
  <Application>Microsoft Office PowerPoint</Application>
  <PresentationFormat>自定义</PresentationFormat>
  <Paragraphs>176</Paragraphs>
  <Slides>22</Slides>
  <Notes>12</Notes>
  <HiddenSlides>2</HiddenSlides>
  <MMClips>5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4" baseType="lpstr">
      <vt:lpstr>我的主题</vt:lpstr>
      <vt:lpstr>Image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LXY</dc:creator>
  <cp:lastModifiedBy>China</cp:lastModifiedBy>
  <cp:revision>78</cp:revision>
  <dcterms:created xsi:type="dcterms:W3CDTF">2008-04-24T00:47:17Z</dcterms:created>
  <dcterms:modified xsi:type="dcterms:W3CDTF">2019-03-07T01:01:22Z</dcterms:modified>
</cp:coreProperties>
</file>