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1454" r:id="rId6"/>
    <p:sldId id="1455" r:id="rId7"/>
    <p:sldId id="1456" r:id="rId8"/>
    <p:sldId id="1457" r:id="rId9"/>
    <p:sldId id="1458" r:id="rId10"/>
    <p:sldId id="1459" r:id="rId11"/>
    <p:sldId id="1460" r:id="rId12"/>
    <p:sldId id="1461" r:id="rId13"/>
    <p:sldId id="1462" r:id="rId14"/>
    <p:sldId id="1463" r:id="rId15"/>
    <p:sldId id="1464" r:id="rId16"/>
    <p:sldId id="1465" r:id="rId17"/>
    <p:sldId id="1466" r:id="rId18"/>
    <p:sldId id="1467" r:id="rId19"/>
    <p:sldId id="1468" r:id="rId20"/>
    <p:sldId id="1469" r:id="rId21"/>
    <p:sldId id="1470" r:id="rId22"/>
    <p:sldId id="1486" r:id="rId23"/>
    <p:sldId id="1487" r:id="rId24"/>
    <p:sldId id="1488" r:id="rId25"/>
    <p:sldId id="1489" r:id="rId26"/>
    <p:sldId id="1490" r:id="rId27"/>
    <p:sldId id="1471" r:id="rId28"/>
    <p:sldId id="1472" r:id="rId29"/>
    <p:sldId id="1473" r:id="rId30"/>
    <p:sldId id="1474" r:id="rId31"/>
    <p:sldId id="1480" r:id="rId32"/>
    <p:sldId id="1481" r:id="rId33"/>
    <p:sldId id="1482" r:id="rId34"/>
    <p:sldId id="1483" r:id="rId35"/>
    <p:sldId id="1484" r:id="rId36"/>
    <p:sldId id="1485" r:id="rId37"/>
  </p:sldIdLst>
  <p:sldSz cx="12192000" cy="6858000"/>
  <p:notesSz cx="6858000" cy="9144000"/>
  <p:embeddedFontLst>
    <p:embeddedFont>
      <p:font typeface="MiSans" panose="00000500000000000000" pitchFamily="2" charset="-122"/>
      <p:regular r:id="rId39"/>
    </p:embeddedFont>
    <p:embeddedFont>
      <p:font typeface="黑体" panose="02010609060101010101" charset="-122"/>
      <p:regular r:id="rId40"/>
    </p:embeddedFont>
    <p:embeddedFont>
      <p:font typeface="汉仪旗黑-50S" panose="00020600040101010101" pitchFamily="18" charset="-122"/>
      <p:regular r:id="rId41"/>
    </p:embeddedFont>
    <p:embeddedFont>
      <p:font typeface="庞门正道标题体3.0" panose="02010600030101010101" charset="-122"/>
      <p:regular r:id="rId42"/>
    </p:embeddedFont>
    <p:embeddedFont>
      <p:font typeface="微软雅黑" panose="020B0503020204020204" charset="-122"/>
      <p:regular r:id="rId43"/>
    </p:embeddedFont>
    <p:embeddedFont>
      <p:font typeface="等线" panose="02010600030101010101" charset="-122"/>
      <p:regular r:id="rId44"/>
    </p:embeddedFont>
    <p:embeddedFont>
      <p:font typeface="Calibri" panose="020F0502020204030204"/>
      <p:regular r:id="rId45"/>
      <p:bold r:id="rId46"/>
      <p:italic r:id="rId47"/>
      <p:boldItalic r:id="rId48"/>
    </p:embeddedFont>
    <p:embeddedFont>
      <p:font typeface="等线 Light" panose="02010600030101010101" charset="-122"/>
      <p:regular r:id="rId49"/>
    </p:embeddedFont>
    <p:embeddedFont>
      <p:font typeface="隶书" panose="02010509060101010101" pitchFamily="49" charset="-122"/>
      <p:regular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tags" Target="tags/tag389.xml" /><Relationship Id="rId39" Type="http://schemas.openxmlformats.org/officeDocument/2006/relationships/font" Target="fonts/font1.fntdata" /><Relationship Id="rId4" Type="http://schemas.openxmlformats.org/officeDocument/2006/relationships/handoutMaster" Target="handoutMasters/handoutMaster1.xml" /><Relationship Id="rId40" Type="http://schemas.openxmlformats.org/officeDocument/2006/relationships/font" Target="fonts/font2.fntdata" /><Relationship Id="rId41" Type="http://schemas.openxmlformats.org/officeDocument/2006/relationships/font" Target="fonts/font3.fntdata" /><Relationship Id="rId42" Type="http://schemas.openxmlformats.org/officeDocument/2006/relationships/font" Target="fonts/font4.fntdata" /><Relationship Id="rId43" Type="http://schemas.openxmlformats.org/officeDocument/2006/relationships/font" Target="fonts/font5.fntdata" /><Relationship Id="rId44" Type="http://schemas.openxmlformats.org/officeDocument/2006/relationships/font" Target="fonts/font6.fntdata" /><Relationship Id="rId45" Type="http://schemas.openxmlformats.org/officeDocument/2006/relationships/font" Target="fonts/font7.fntdata" /><Relationship Id="rId46" Type="http://schemas.openxmlformats.org/officeDocument/2006/relationships/font" Target="fonts/font8.fntdata" /><Relationship Id="rId47" Type="http://schemas.openxmlformats.org/officeDocument/2006/relationships/font" Target="fonts/font9.fntdata" /><Relationship Id="rId48" Type="http://schemas.openxmlformats.org/officeDocument/2006/relationships/font" Target="fonts/font10.fntdata" /><Relationship Id="rId49" Type="http://schemas.openxmlformats.org/officeDocument/2006/relationships/font" Target="fonts/font11.fntdata" /><Relationship Id="rId5" Type="http://schemas.openxmlformats.org/officeDocument/2006/relationships/slide" Target="slides/slide1.xml" /><Relationship Id="rId50" Type="http://schemas.openxmlformats.org/officeDocument/2006/relationships/font" Target="fonts/font12.fntdata" /><Relationship Id="rId51" Type="http://schemas.openxmlformats.org/officeDocument/2006/relationships/font" Target="fonts/font13.fntdata" /><Relationship Id="rId52" Type="http://schemas.openxmlformats.org/officeDocument/2006/relationships/font" Target="fonts/font14.fntdata" /><Relationship Id="rId53" Type="http://schemas.openxmlformats.org/officeDocument/2006/relationships/font" Target="fonts/font15.fntdata" /><Relationship Id="rId54" Type="http://schemas.openxmlformats.org/officeDocument/2006/relationships/font" Target="fonts/font16.fntdata" /><Relationship Id="rId55" Type="http://schemas.openxmlformats.org/officeDocument/2006/relationships/presProps" Target="presProps.xml" /><Relationship Id="rId56" Type="http://schemas.openxmlformats.org/officeDocument/2006/relationships/viewProps" Target="viewProps.xml" /><Relationship Id="rId57" Type="http://schemas.openxmlformats.org/officeDocument/2006/relationships/theme" Target="theme/theme1.xml" /><Relationship Id="rId58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9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tags" Target="../tags/tag344.xml" /><Relationship Id="rId6" Type="http://schemas.openxmlformats.org/officeDocument/2006/relationships/tags" Target="../tags/tag34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Relationship Id="rId6" Type="http://schemas.openxmlformats.org/officeDocument/2006/relationships/tags" Target="../tags/tag23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5.xml" /><Relationship Id="rId4" Type="http://schemas.openxmlformats.org/officeDocument/2006/relationships/tags" Target="../tags/tag246.xml" /><Relationship Id="rId5" Type="http://schemas.openxmlformats.org/officeDocument/2006/relationships/tags" Target="../tags/tag247.xml" /><Relationship Id="rId6" Type="http://schemas.openxmlformats.org/officeDocument/2006/relationships/tags" Target="../tags/tag24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Relationship Id="rId6" Type="http://schemas.openxmlformats.org/officeDocument/2006/relationships/tags" Target="../tags/tag26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5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2026年7月27日星期一9时25分12秒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11"/>
          <p:cNvSpPr txBox="1"/>
          <p:nvPr userDrawn="1">
            <p:custDataLst>
              <p:tags r:id="rId2"/>
            </p:custDataLst>
          </p:nvPr>
        </p:nvSpPr>
        <p:spPr>
          <a:xfrm>
            <a:off x="1104053" y="172308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当堂训练</a:t>
            </a:r>
            <a:endParaRPr lang="zh-CN" altLang="en-US" sz="3735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菱形 9"/>
          <p:cNvSpPr/>
          <p:nvPr userDrawn="1">
            <p:custDataLst>
              <p:tags r:id="rId3"/>
            </p:custDataLst>
          </p:nvPr>
        </p:nvSpPr>
        <p:spPr>
          <a:xfrm>
            <a:off x="521549" y="339277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11" name="直接连接符 10"/>
          <p:cNvCxnSpPr/>
          <p:nvPr userDrawn="1">
            <p:custDataLst>
              <p:tags r:id="rId4"/>
            </p:custDataLst>
          </p:nvPr>
        </p:nvCxnSpPr>
        <p:spPr>
          <a:xfrm>
            <a:off x="518160" y="865293"/>
            <a:ext cx="2726267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>
            <p:custDataLst>
              <p:tags r:id="rId5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tags" Target="../tags/tag100.xml" /><Relationship Id="rId19" Type="http://schemas.openxmlformats.org/officeDocument/2006/relationships/tags" Target="../tags/tag101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102.xml" /><Relationship Id="rId21" Type="http://schemas.openxmlformats.org/officeDocument/2006/relationships/image" Target="../media/image16.png" /><Relationship Id="rId22" Type="http://schemas.openxmlformats.org/officeDocument/2006/relationships/tags" Target="../tags/tag103.xml" /><Relationship Id="rId23" Type="http://schemas.openxmlformats.org/officeDocument/2006/relationships/image" Target="../media/image17.png" /><Relationship Id="rId24" Type="http://schemas.openxmlformats.org/officeDocument/2006/relationships/tags" Target="../tags/tag104.xml" /><Relationship Id="rId25" Type="http://schemas.openxmlformats.org/officeDocument/2006/relationships/tags" Target="../tags/tag105.xml" /><Relationship Id="rId26" Type="http://schemas.openxmlformats.org/officeDocument/2006/relationships/tags" Target="../tags/tag106.xml" /><Relationship Id="rId27" Type="http://schemas.openxmlformats.org/officeDocument/2006/relationships/tags" Target="../tags/tag107.xml" /><Relationship Id="rId28" Type="http://schemas.openxmlformats.org/officeDocument/2006/relationships/image" Target="file:///D:\qq&#25991;&#20214;\712321467\Image\C2C\Image2\%7b75232B38-A165-1FB7-499C-2E1C792CACB5%7d.png" TargetMode="External" /><Relationship Id="rId29" Type="http://schemas.openxmlformats.org/officeDocument/2006/relationships/image" Target="../media/image18.png" /><Relationship Id="rId3" Type="http://schemas.openxmlformats.org/officeDocument/2006/relationships/slideLayout" Target="../slideLayouts/slideLayout3.xml" /><Relationship Id="rId30" Type="http://schemas.openxmlformats.org/officeDocument/2006/relationships/tags" Target="../tags/tag108.xml" /><Relationship Id="rId31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9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5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3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3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21.png" /><Relationship Id="rId13" Type="http://schemas.openxmlformats.org/officeDocument/2006/relationships/tags" Target="../tags/tag128.xml" /><Relationship Id="rId14" Type="http://schemas.openxmlformats.org/officeDocument/2006/relationships/image" Target="../media/image22.png" /><Relationship Id="rId15" Type="http://schemas.openxmlformats.org/officeDocument/2006/relationships/tags" Target="../tags/tag129.xml" /><Relationship Id="rId16" Type="http://schemas.openxmlformats.org/officeDocument/2006/relationships/image" Target="../media/image23.png" /><Relationship Id="rId17" Type="http://schemas.openxmlformats.org/officeDocument/2006/relationships/tags" Target="../tags/tag130.xml" /><Relationship Id="rId18" Type="http://schemas.openxmlformats.org/officeDocument/2006/relationships/tags" Target="../tags/tag131.xml" /><Relationship Id="rId19" Type="http://schemas.openxmlformats.org/officeDocument/2006/relationships/tags" Target="../tags/tag132.xml" /><Relationship Id="rId2" Type="http://schemas.openxmlformats.org/officeDocument/2006/relationships/tags" Target="../tags/tag121.xml" /><Relationship Id="rId20" Type="http://schemas.openxmlformats.org/officeDocument/2006/relationships/tags" Target="../tags/tag133.xml" /><Relationship Id="rId21" Type="http://schemas.openxmlformats.org/officeDocument/2006/relationships/tags" Target="../tags/tag134.xml" /><Relationship Id="rId22" Type="http://schemas.openxmlformats.org/officeDocument/2006/relationships/tags" Target="../tags/tag135.xml" /><Relationship Id="rId23" Type="http://schemas.openxmlformats.org/officeDocument/2006/relationships/tags" Target="../tags/tag136.xml" /><Relationship Id="rId24" Type="http://schemas.openxmlformats.org/officeDocument/2006/relationships/image" Target="../media/image24.gif" /><Relationship Id="rId25" Type="http://schemas.openxmlformats.org/officeDocument/2006/relationships/tags" Target="../tags/tag137.xml" /><Relationship Id="rId26" Type="http://schemas.openxmlformats.org/officeDocument/2006/relationships/image" Target="../media/image25.png" /><Relationship Id="rId27" Type="http://schemas.openxmlformats.org/officeDocument/2006/relationships/tags" Target="../tags/tag138.xml" /><Relationship Id="rId28" Type="http://schemas.openxmlformats.org/officeDocument/2006/relationships/tags" Target="../tags/tag139.xml" /><Relationship Id="rId29" Type="http://schemas.openxmlformats.org/officeDocument/2006/relationships/tags" Target="../tags/tag140.xml" /><Relationship Id="rId3" Type="http://schemas.openxmlformats.org/officeDocument/2006/relationships/tags" Target="../tags/tag122.xml" /><Relationship Id="rId30" Type="http://schemas.openxmlformats.org/officeDocument/2006/relationships/image" Target="../media/image26.png" /><Relationship Id="rId31" Type="http://schemas.openxmlformats.org/officeDocument/2006/relationships/tags" Target="../tags/tag141.xml" /><Relationship Id="rId32" Type="http://schemas.openxmlformats.org/officeDocument/2006/relationships/image" Target="../media/image27.png" /><Relationship Id="rId33" Type="http://schemas.openxmlformats.org/officeDocument/2006/relationships/tags" Target="../tags/tag142.xml" /><Relationship Id="rId34" Type="http://schemas.openxmlformats.org/officeDocument/2006/relationships/tags" Target="../tags/tag143.xml" /><Relationship Id="rId4" Type="http://schemas.openxmlformats.org/officeDocument/2006/relationships/image" Target="../media/image16.png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2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tags" Target="../tags/tag179.xml" /><Relationship Id="rId5" Type="http://schemas.openxmlformats.org/officeDocument/2006/relationships/image" Target="../media/image36.jpeg" /><Relationship Id="rId6" Type="http://schemas.openxmlformats.org/officeDocument/2006/relationships/tags" Target="../tags/tag180.xml" /><Relationship Id="rId7" Type="http://schemas.openxmlformats.org/officeDocument/2006/relationships/image" Target="../media/image37.png" /><Relationship Id="rId8" Type="http://schemas.openxmlformats.org/officeDocument/2006/relationships/tags" Target="../tags/tag18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82.xml" /><Relationship Id="rId3" Type="http://schemas.openxmlformats.org/officeDocument/2006/relationships/tags" Target="../tags/tag183.xml" /><Relationship Id="rId4" Type="http://schemas.openxmlformats.org/officeDocument/2006/relationships/image" Target="../media/image38.jpeg" /><Relationship Id="rId5" Type="http://schemas.openxmlformats.org/officeDocument/2006/relationships/tags" Target="../tags/tag184.xml" /><Relationship Id="rId6" Type="http://schemas.openxmlformats.org/officeDocument/2006/relationships/tags" Target="../tags/tag18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94.xml" /><Relationship Id="rId11" Type="http://schemas.openxmlformats.org/officeDocument/2006/relationships/tags" Target="../tags/tag195.xm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96.xml" /><Relationship Id="rId3" Type="http://schemas.openxmlformats.org/officeDocument/2006/relationships/tags" Target="../tags/tag19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98.xml" /><Relationship Id="rId3" Type="http://schemas.openxmlformats.org/officeDocument/2006/relationships/image" Target="../media/image39.jpeg" /><Relationship Id="rId4" Type="http://schemas.openxmlformats.org/officeDocument/2006/relationships/tags" Target="../tags/tag199.xml" /><Relationship Id="rId5" Type="http://schemas.openxmlformats.org/officeDocument/2006/relationships/tags" Target="../tags/tag20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09.xml" /><Relationship Id="rId11" Type="http://schemas.openxmlformats.org/officeDocument/2006/relationships/tags" Target="../tags/tag210.xml" /><Relationship Id="rId2" Type="http://schemas.openxmlformats.org/officeDocument/2006/relationships/tags" Target="../tags/tag201.xml" /><Relationship Id="rId3" Type="http://schemas.openxmlformats.org/officeDocument/2006/relationships/tags" Target="../tags/tag202.xml" /><Relationship Id="rId4" Type="http://schemas.openxmlformats.org/officeDocument/2006/relationships/tags" Target="../tags/tag203.xml" /><Relationship Id="rId5" Type="http://schemas.openxmlformats.org/officeDocument/2006/relationships/tags" Target="../tags/tag204.xml" /><Relationship Id="rId6" Type="http://schemas.openxmlformats.org/officeDocument/2006/relationships/tags" Target="../tags/tag205.xml" /><Relationship Id="rId7" Type="http://schemas.openxmlformats.org/officeDocument/2006/relationships/tags" Target="../tags/tag206.xml" /><Relationship Id="rId8" Type="http://schemas.openxmlformats.org/officeDocument/2006/relationships/tags" Target="../tags/tag207.xml" /><Relationship Id="rId9" Type="http://schemas.openxmlformats.org/officeDocument/2006/relationships/tags" Target="../tags/tag20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1.xml" /><Relationship Id="rId3" Type="http://schemas.openxmlformats.org/officeDocument/2006/relationships/tags" Target="../tags/tag21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3.xml" /><Relationship Id="rId3" Type="http://schemas.openxmlformats.org/officeDocument/2006/relationships/image" Target="../media/image40.jpeg" /><Relationship Id="rId4" Type="http://schemas.openxmlformats.org/officeDocument/2006/relationships/tags" Target="../tags/tag214.xml" /><Relationship Id="rId5" Type="http://schemas.openxmlformats.org/officeDocument/2006/relationships/tags" Target="../tags/tag21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6.xml" /><Relationship Id="rId3" Type="http://schemas.openxmlformats.org/officeDocument/2006/relationships/tags" Target="../tags/tag217.xml" /><Relationship Id="rId4" Type="http://schemas.openxmlformats.org/officeDocument/2006/relationships/tags" Target="../tags/tag2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image" Target="../media/image41.png" /><Relationship Id="rId6" Type="http://schemas.openxmlformats.org/officeDocument/2006/relationships/tags" Target="../tags/tag225.xml" /><Relationship Id="rId7" Type="http://schemas.openxmlformats.org/officeDocument/2006/relationships/tags" Target="../tags/tag226.xml" /><Relationship Id="rId8" Type="http://schemas.openxmlformats.org/officeDocument/2006/relationships/image" Target="../media/image42.jpeg" /><Relationship Id="rId9" Type="http://schemas.openxmlformats.org/officeDocument/2006/relationships/tags" Target="../tags/tag22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44.xml" /><Relationship Id="rId3" Type="http://schemas.openxmlformats.org/officeDocument/2006/relationships/tags" Target="../tags/tag14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32.xml" /><Relationship Id="rId4" Type="http://schemas.openxmlformats.org/officeDocument/2006/relationships/tags" Target="../tags/tag23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44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38.xml" /><Relationship Id="rId4" Type="http://schemas.openxmlformats.org/officeDocument/2006/relationships/image" Target="../media/image41.png" /><Relationship Id="rId5" Type="http://schemas.openxmlformats.org/officeDocument/2006/relationships/tags" Target="../tags/tag239.xml" /><Relationship Id="rId6" Type="http://schemas.openxmlformats.org/officeDocument/2006/relationships/tags" Target="../tags/tag240.xml" /><Relationship Id="rId7" Type="http://schemas.openxmlformats.org/officeDocument/2006/relationships/tags" Target="../tags/tag241.xml" /><Relationship Id="rId8" Type="http://schemas.openxmlformats.org/officeDocument/2006/relationships/tags" Target="../tags/tag242.xml" /><Relationship Id="rId9" Type="http://schemas.openxmlformats.org/officeDocument/2006/relationships/tags" Target="../tags/tag24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12" Type="http://schemas.openxmlformats.org/officeDocument/2006/relationships/tags" Target="../tags/tag256.xml" /><Relationship Id="rId13" Type="http://schemas.openxmlformats.org/officeDocument/2006/relationships/tags" Target="../tags/tag257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49.xml" /><Relationship Id="rId4" Type="http://schemas.openxmlformats.org/officeDocument/2006/relationships/image" Target="../media/image41.png" /><Relationship Id="rId5" Type="http://schemas.openxmlformats.org/officeDocument/2006/relationships/tags" Target="../tags/tag250.xml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image" Target="../media/image43.png" /><Relationship Id="rId9" Type="http://schemas.openxmlformats.org/officeDocument/2006/relationships/tags" Target="../tags/tag25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68.xml" /><Relationship Id="rId11" Type="http://schemas.openxmlformats.org/officeDocument/2006/relationships/tags" Target="../tags/tag269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Relationship Id="rId7" Type="http://schemas.openxmlformats.org/officeDocument/2006/relationships/image" Target="../media/image44.png" /><Relationship Id="rId8" Type="http://schemas.openxmlformats.org/officeDocument/2006/relationships/tags" Target="../tags/tag266.xml" /><Relationship Id="rId9" Type="http://schemas.openxmlformats.org/officeDocument/2006/relationships/tags" Target="../tags/tag26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78.xml" /><Relationship Id="rId2" Type="http://schemas.openxmlformats.org/officeDocument/2006/relationships/tags" Target="../tags/tag270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79.xml" /><Relationship Id="rId3" Type="http://schemas.openxmlformats.org/officeDocument/2006/relationships/tags" Target="../tags/tag28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81.xml" /><Relationship Id="rId3" Type="http://schemas.openxmlformats.org/officeDocument/2006/relationships/image" Target="../media/image45.jpeg" /><Relationship Id="rId4" Type="http://schemas.openxmlformats.org/officeDocument/2006/relationships/tags" Target="../tags/tag282.xml" /><Relationship Id="rId5" Type="http://schemas.openxmlformats.org/officeDocument/2006/relationships/tags" Target="../tags/tag28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49.jpeg" /><Relationship Id="rId11" Type="http://schemas.openxmlformats.org/officeDocument/2006/relationships/tags" Target="../tags/tag289.xml" /><Relationship Id="rId12" Type="http://schemas.openxmlformats.org/officeDocument/2006/relationships/tags" Target="../tags/tag290.xml" /><Relationship Id="rId13" Type="http://schemas.openxmlformats.org/officeDocument/2006/relationships/tags" Target="../tags/tag291.xml" /><Relationship Id="rId14" Type="http://schemas.openxmlformats.org/officeDocument/2006/relationships/tags" Target="../tags/tag292.xml" /><Relationship Id="rId15" Type="http://schemas.openxmlformats.org/officeDocument/2006/relationships/tags" Target="../tags/tag293.xml" /><Relationship Id="rId2" Type="http://schemas.openxmlformats.org/officeDocument/2006/relationships/tags" Target="../tags/tag284.xml" /><Relationship Id="rId3" Type="http://schemas.openxmlformats.org/officeDocument/2006/relationships/tags" Target="../tags/tag285.xml" /><Relationship Id="rId4" Type="http://schemas.openxmlformats.org/officeDocument/2006/relationships/image" Target="../media/image46.jpeg" /><Relationship Id="rId5" Type="http://schemas.openxmlformats.org/officeDocument/2006/relationships/tags" Target="../tags/tag286.xml" /><Relationship Id="rId6" Type="http://schemas.openxmlformats.org/officeDocument/2006/relationships/image" Target="../media/image47.jpeg" /><Relationship Id="rId7" Type="http://schemas.openxmlformats.org/officeDocument/2006/relationships/tags" Target="../tags/tag287.xml" /><Relationship Id="rId8" Type="http://schemas.openxmlformats.org/officeDocument/2006/relationships/image" Target="../media/image48.jpeg" /><Relationship Id="rId9" Type="http://schemas.openxmlformats.org/officeDocument/2006/relationships/tags" Target="../tags/tag28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04.xml" /><Relationship Id="rId11" Type="http://schemas.openxmlformats.org/officeDocument/2006/relationships/tags" Target="../tags/tag305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Relationship Id="rId7" Type="http://schemas.openxmlformats.org/officeDocument/2006/relationships/image" Target="../media/image50.png" /><Relationship Id="rId8" Type="http://schemas.openxmlformats.org/officeDocument/2006/relationships/tags" Target="../tags/tag302.xml" /><Relationship Id="rId9" Type="http://schemas.openxmlformats.org/officeDocument/2006/relationships/tags" Target="../tags/tag303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16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tags" Target="../tags/tag314.xml" /><Relationship Id="rId8" Type="http://schemas.openxmlformats.org/officeDocument/2006/relationships/image" Target="../media/image51.png" /><Relationship Id="rId9" Type="http://schemas.openxmlformats.org/officeDocument/2006/relationships/tags" Target="../tags/tag31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50.xml" /><Relationship Id="rId2" Type="http://schemas.openxmlformats.org/officeDocument/2006/relationships/tags" Target="../tags/tag146.xml" /><Relationship Id="rId3" Type="http://schemas.openxmlformats.org/officeDocument/2006/relationships/image" Target="../media/image28.jpeg" /><Relationship Id="rId4" Type="http://schemas.openxmlformats.org/officeDocument/2006/relationships/tags" Target="../tags/tag147.xml" /><Relationship Id="rId5" Type="http://schemas.openxmlformats.org/officeDocument/2006/relationships/image" Target="../media/image29.jpeg" /><Relationship Id="rId6" Type="http://schemas.openxmlformats.org/officeDocument/2006/relationships/tags" Target="../tags/tag148.xml" /><Relationship Id="rId7" Type="http://schemas.openxmlformats.org/officeDocument/2006/relationships/image" Target="../media/image30.jpeg" /><Relationship Id="rId8" Type="http://schemas.openxmlformats.org/officeDocument/2006/relationships/tags" Target="../tags/tag149.xml" /><Relationship Id="rId9" Type="http://schemas.openxmlformats.org/officeDocument/2006/relationships/image" Target="../media/image31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54.jpeg" /><Relationship Id="rId11" Type="http://schemas.openxmlformats.org/officeDocument/2006/relationships/tags" Target="../tags/tag326.xml" /><Relationship Id="rId12" Type="http://schemas.openxmlformats.org/officeDocument/2006/relationships/image" Target="../media/image55.jpeg" /><Relationship Id="rId13" Type="http://schemas.openxmlformats.org/officeDocument/2006/relationships/tags" Target="../tags/tag327.xml" /><Relationship Id="rId14" Type="http://schemas.openxmlformats.org/officeDocument/2006/relationships/tags" Target="../tags/tag328.xml" /><Relationship Id="rId15" Type="http://schemas.openxmlformats.org/officeDocument/2006/relationships/tags" Target="../tags/tag329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Relationship Id="rId6" Type="http://schemas.openxmlformats.org/officeDocument/2006/relationships/image" Target="../media/image52.jpeg" /><Relationship Id="rId7" Type="http://schemas.openxmlformats.org/officeDocument/2006/relationships/tags" Target="../tags/tag324.xml" /><Relationship Id="rId8" Type="http://schemas.openxmlformats.org/officeDocument/2006/relationships/image" Target="../media/image53.jpeg" /><Relationship Id="rId9" Type="http://schemas.openxmlformats.org/officeDocument/2006/relationships/tags" Target="../tags/tag325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58.jpeg" /><Relationship Id="rId11" Type="http://schemas.openxmlformats.org/officeDocument/2006/relationships/tags" Target="../tags/tag339.xml" /><Relationship Id="rId12" Type="http://schemas.openxmlformats.org/officeDocument/2006/relationships/tags" Target="../tags/tag340.xml" /><Relationship Id="rId13" Type="http://schemas.openxmlformats.org/officeDocument/2006/relationships/tags" Target="../tags/tag341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image" Target="../media/image56.jpeg" /><Relationship Id="rId6" Type="http://schemas.openxmlformats.org/officeDocument/2006/relationships/tags" Target="../tags/tag336.xml" /><Relationship Id="rId7" Type="http://schemas.openxmlformats.org/officeDocument/2006/relationships/tags" Target="../tags/tag337.xml" /><Relationship Id="rId8" Type="http://schemas.openxmlformats.org/officeDocument/2006/relationships/image" Target="../media/image57.jpeg" /><Relationship Id="rId9" Type="http://schemas.openxmlformats.org/officeDocument/2006/relationships/tags" Target="../tags/tag338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353.xml" /><Relationship Id="rId11" Type="http://schemas.openxmlformats.org/officeDocument/2006/relationships/tags" Target="../tags/tag354.xml" /><Relationship Id="rId12" Type="http://schemas.openxmlformats.org/officeDocument/2006/relationships/tags" Target="../tags/tag355.xml" /><Relationship Id="rId13" Type="http://schemas.openxmlformats.org/officeDocument/2006/relationships/tags" Target="../tags/tag356.xml" /><Relationship Id="rId14" Type="http://schemas.openxmlformats.org/officeDocument/2006/relationships/tags" Target="../tags/tag357.xml" /><Relationship Id="rId15" Type="http://schemas.openxmlformats.org/officeDocument/2006/relationships/tags" Target="../tags/tag358.xml" /><Relationship Id="rId16" Type="http://schemas.openxmlformats.org/officeDocument/2006/relationships/tags" Target="../tags/tag359.xml" /><Relationship Id="rId17" Type="http://schemas.openxmlformats.org/officeDocument/2006/relationships/tags" Target="../tags/tag360.xml" /><Relationship Id="rId18" Type="http://schemas.openxmlformats.org/officeDocument/2006/relationships/tags" Target="../tags/tag361.xml" /><Relationship Id="rId19" Type="http://schemas.openxmlformats.org/officeDocument/2006/relationships/tags" Target="../tags/tag362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63.xml" /><Relationship Id="rId21" Type="http://schemas.openxmlformats.org/officeDocument/2006/relationships/tags" Target="../tags/tag364.xml" /><Relationship Id="rId22" Type="http://schemas.openxmlformats.org/officeDocument/2006/relationships/tags" Target="../tags/tag365.xml" /><Relationship Id="rId23" Type="http://schemas.openxmlformats.org/officeDocument/2006/relationships/tags" Target="../tags/tag366.xml" /><Relationship Id="rId24" Type="http://schemas.openxmlformats.org/officeDocument/2006/relationships/tags" Target="../tags/tag367.xml" /><Relationship Id="rId25" Type="http://schemas.openxmlformats.org/officeDocument/2006/relationships/tags" Target="../tags/tag368.xml" /><Relationship Id="rId26" Type="http://schemas.openxmlformats.org/officeDocument/2006/relationships/tags" Target="../tags/tag369.xml" /><Relationship Id="rId27" Type="http://schemas.openxmlformats.org/officeDocument/2006/relationships/tags" Target="../tags/tag370.xml" /><Relationship Id="rId28" Type="http://schemas.openxmlformats.org/officeDocument/2006/relationships/tags" Target="../tags/tag371.xml" /><Relationship Id="rId29" Type="http://schemas.openxmlformats.org/officeDocument/2006/relationships/tags" Target="../tags/tag372.xml" /><Relationship Id="rId3" Type="http://schemas.openxmlformats.org/officeDocument/2006/relationships/tags" Target="../tags/tag346.xml" /><Relationship Id="rId30" Type="http://schemas.openxmlformats.org/officeDocument/2006/relationships/tags" Target="../tags/tag373.xml" /><Relationship Id="rId31" Type="http://schemas.openxmlformats.org/officeDocument/2006/relationships/tags" Target="../tags/tag374.xml" /><Relationship Id="rId32" Type="http://schemas.openxmlformats.org/officeDocument/2006/relationships/tags" Target="../tags/tag375.xml" /><Relationship Id="rId33" Type="http://schemas.openxmlformats.org/officeDocument/2006/relationships/tags" Target="../tags/tag376.xml" /><Relationship Id="rId34" Type="http://schemas.openxmlformats.org/officeDocument/2006/relationships/tags" Target="../tags/tag377.xml" /><Relationship Id="rId35" Type="http://schemas.openxmlformats.org/officeDocument/2006/relationships/tags" Target="../tags/tag378.xml" /><Relationship Id="rId36" Type="http://schemas.openxmlformats.org/officeDocument/2006/relationships/tags" Target="../tags/tag379.xml" /><Relationship Id="rId37" Type="http://schemas.openxmlformats.org/officeDocument/2006/relationships/tags" Target="../tags/tag380.xml" /><Relationship Id="rId38" Type="http://schemas.openxmlformats.org/officeDocument/2006/relationships/tags" Target="../tags/tag381.xml" /><Relationship Id="rId39" Type="http://schemas.openxmlformats.org/officeDocument/2006/relationships/tags" Target="../tags/tag382.xml" /><Relationship Id="rId4" Type="http://schemas.openxmlformats.org/officeDocument/2006/relationships/tags" Target="../tags/tag347.xml" /><Relationship Id="rId40" Type="http://schemas.openxmlformats.org/officeDocument/2006/relationships/tags" Target="../tags/tag383.xml" /><Relationship Id="rId41" Type="http://schemas.openxmlformats.org/officeDocument/2006/relationships/tags" Target="../tags/tag384.xml" /><Relationship Id="rId42" Type="http://schemas.openxmlformats.org/officeDocument/2006/relationships/tags" Target="../tags/tag385.xml" /><Relationship Id="rId43" Type="http://schemas.openxmlformats.org/officeDocument/2006/relationships/tags" Target="../tags/tag386.xml" /><Relationship Id="rId5" Type="http://schemas.openxmlformats.org/officeDocument/2006/relationships/tags" Target="../tags/tag348.xml" /><Relationship Id="rId6" Type="http://schemas.openxmlformats.org/officeDocument/2006/relationships/tags" Target="../tags/tag349.xml" /><Relationship Id="rId7" Type="http://schemas.openxmlformats.org/officeDocument/2006/relationships/tags" Target="../tags/tag350.xml" /><Relationship Id="rId8" Type="http://schemas.openxmlformats.org/officeDocument/2006/relationships/tags" Target="../tags/tag351.xml" /><Relationship Id="rId9" Type="http://schemas.openxmlformats.org/officeDocument/2006/relationships/tags" Target="../tags/tag352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387.xml" /><Relationship Id="rId3" Type="http://schemas.openxmlformats.org/officeDocument/2006/relationships/tags" Target="../tags/tag38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51.xml" /><Relationship Id="rId3" Type="http://schemas.openxmlformats.org/officeDocument/2006/relationships/tags" Target="../tags/tag152.xml" /><Relationship Id="rId4" Type="http://schemas.openxmlformats.org/officeDocument/2006/relationships/tags" Target="../tags/tag153.xml" /><Relationship Id="rId5" Type="http://schemas.openxmlformats.org/officeDocument/2006/relationships/tags" Target="../tags/tag154.xml" /><Relationship Id="rId6" Type="http://schemas.openxmlformats.org/officeDocument/2006/relationships/tags" Target="../tags/tag155.xml" /><Relationship Id="rId7" Type="http://schemas.openxmlformats.org/officeDocument/2006/relationships/tags" Target="../tags/tag156.xml" /><Relationship Id="rId8" Type="http://schemas.openxmlformats.org/officeDocument/2006/relationships/tags" Target="../tags/tag157.xml" /><Relationship Id="rId9" Type="http://schemas.openxmlformats.org/officeDocument/2006/relationships/slide" Target="slide11.xml" TargetMode="Interna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58.xml" /><Relationship Id="rId3" Type="http://schemas.openxmlformats.org/officeDocument/2006/relationships/tags" Target="../tags/tag159.xml" /><Relationship Id="rId4" Type="http://schemas.openxmlformats.org/officeDocument/2006/relationships/image" Target="../media/image32.jpeg" /><Relationship Id="rId5" Type="http://schemas.openxmlformats.org/officeDocument/2006/relationships/tags" Target="../tags/tag160.xml" /><Relationship Id="rId6" Type="http://schemas.openxmlformats.org/officeDocument/2006/relationships/tags" Target="../tags/tag161.xml" /><Relationship Id="rId7" Type="http://schemas.openxmlformats.org/officeDocument/2006/relationships/tags" Target="../tags/tag16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63.xml" /><Relationship Id="rId3" Type="http://schemas.openxmlformats.org/officeDocument/2006/relationships/tags" Target="../tags/tag164.xml" /><Relationship Id="rId4" Type="http://schemas.openxmlformats.org/officeDocument/2006/relationships/image" Target="../media/image33.jpeg" /><Relationship Id="rId5" Type="http://schemas.openxmlformats.org/officeDocument/2006/relationships/tags" Target="../tags/tag165.xml" /><Relationship Id="rId6" Type="http://schemas.openxmlformats.org/officeDocument/2006/relationships/tags" Target="../tags/tag16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67.xml" /><Relationship Id="rId3" Type="http://schemas.openxmlformats.org/officeDocument/2006/relationships/tags" Target="../tags/tag168.xml" /><Relationship Id="rId4" Type="http://schemas.openxmlformats.org/officeDocument/2006/relationships/tags" Target="../tags/tag16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70.xml" /><Relationship Id="rId3" Type="http://schemas.openxmlformats.org/officeDocument/2006/relationships/image" Target="../media/image34.jpeg" /><Relationship Id="rId4" Type="http://schemas.openxmlformats.org/officeDocument/2006/relationships/tags" Target="../tags/tag171.xml" /><Relationship Id="rId5" Type="http://schemas.openxmlformats.org/officeDocument/2006/relationships/tags" Target="../tags/tag172.xml" /><Relationship Id="rId6" Type="http://schemas.openxmlformats.org/officeDocument/2006/relationships/tags" Target="../tags/tag173.xml" /><Relationship Id="rId7" Type="http://schemas.openxmlformats.org/officeDocument/2006/relationships/tags" Target="../tags/tag17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75.xml" /><Relationship Id="rId3" Type="http://schemas.openxmlformats.org/officeDocument/2006/relationships/image" Target="../media/image35.png" /><Relationship Id="rId4" Type="http://schemas.openxmlformats.org/officeDocument/2006/relationships/tags" Target="../tags/tag17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第十四章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电与磁</a:t>
            </a:r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700020"/>
            <a:ext cx="6467475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14.6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探究产生感应电流的条件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101346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5546090" y="511429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2000" smtClean="0">
                <a:solidFill>
                  <a:srgbClr val="BF5932"/>
                </a:solidFill>
                <a:effectLst/>
              </a:rPr>
              <a:t>2026/7/27</a:t>
            </a:fld>
            <a:r>
              <a:rPr lang="en-US" altLang="zh-CN" sz="2000" smtClean="0">
                <a:solidFill>
                  <a:srgbClr val="BF5932"/>
                </a:solidFill>
                <a:effectLst/>
              </a:rPr>
              <a:t>   </a:t>
            </a:r>
            <a:endParaRPr lang="en-US" altLang="zh-CN" sz="2000" smtClean="0">
              <a:solidFill>
                <a:srgbClr val="BF5932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46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14.6</a:t>
            </a:r>
            <a:r>
              <a:rPr lang="zh-CN" altLang="en-US" sz="100">
                <a:noFill/>
              </a:rPr>
              <a:t>《探究产生感应电流的条件》同步练习题（全文约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1. 1831</a:t>
            </a:r>
            <a:r>
              <a:rPr lang="zh-CN" altLang="en-US" sz="100">
                <a:noFill/>
              </a:rPr>
              <a:t>年，英国物理学家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发现了电磁感应现象，进一步揭示了电和磁的联系。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闭合电路的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导体在磁场中做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磁感线运动时，导体中就会产生感应电流，这种现象叫作电磁感应。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产生感应电流的两个必要条件：一是电路必须是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的，二是部分导体做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磁感线运动。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电磁感应现象中，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能，这是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的工作原理。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感应电流的方向与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方向和导体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方向有关。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只改变磁场方向或只改变导体切割运动方向，感应电流方向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；同时改变两个方向，感应电流方向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感应电流的大小与磁场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、导体切割磁感线的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磁场越强、导体切割速度越快，产生的感应电流越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如果导体顺着磁感线运动，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会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不会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）产生感应电流。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电磁感应是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生电，而电流的磁效应是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生磁，二者原理相反。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发现电磁感应现象的科学家是（）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奥斯特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法拉第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牛顿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焦耳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下列能产生感应电流的情况是（）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闭合电路导体静止在磁场中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闭合电路部分导体切割磁感线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断开电路导体切割磁感线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导体顺着磁感线运动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产生感应电流的必备条件是（）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电路闭合且部分导体切割磁感线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只要有磁场就能产生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导体通电即可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电路断开切割磁感线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感应电流的方向由哪两个因素决定（）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磁场强弱、切割速度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磁场方向、切割运动方向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电压大小、电阻大小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通电时间、导体长度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同时改变磁场方向和导体切割方向，感应电流方向（）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改变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反向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消失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下列现象属于电磁感应的是（）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通电导线受力运动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电磁铁吸引铁钉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导体切割磁感线产生电流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电流周围产生磁场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发电机的工作原理是（）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电磁感应现象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电流的磁效应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磁场对电流的作用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电流热效应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电磁感应过程的能量转化是（）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增大感应电流的可行方法是（）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减弱磁场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减慢切割速度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增强磁场、加快切割速度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断开电路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导体在磁场中上下顺磁感线运动，结果是（）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产生强电流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产生微弱电流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无感应电流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电流方向改变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关于电与磁原理对比，说法正确的是（）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电磁感应是电生磁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电流磁效应是磁生电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电磁感应是磁生电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两者原理完全相同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探究感应电流产生条件的实验中，检测微弱电流的仪器是（）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电压表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灵敏电流计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电流表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电能表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只要导体在磁场中运动，就一定产生感应电流。（）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产生感应电流的前提是电路必须闭合。（）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导体切割磁感线速度越快，感应电流越大。（）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同时改变磁场和切割方向，感应电流方向改变。（）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发电机利用电磁感应原理工作。（）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电磁感应将机械能转化为电能。（）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完整说明产生感应电流的两个必要条件。（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简述感应电流方向的变化规律。（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电磁感应现象由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发现；产生感应电流需要电路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、部分导体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磁感线运动；能量转化是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转化为电能；生活应用是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请对比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磁场对通电导线的作用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电磁感应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两种现象，说明其原理、能量转化和应用的区别。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法拉第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部分；切割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闭合；切割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机械；电；发电机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磁场；切割运动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改变；不变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强弱；速度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不会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磁；电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1.B 2.B 3.A 4.B 5.B 6.C 7.A 8.B 9.C 10.C 11.C 12.B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2.√ 3.√ 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5.√ 6.√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电路条件：整个电路必须是闭合的，断开电路无法产生感应电流；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运动条件：闭合电路的一部分导体在磁场中做切割磁感线运动，顺磁感线运动不会产生电流。两个条件缺一不可。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感应电流方向由磁场方向和导体切割磁感线的运动方向共同决定；只改变其中一个因素，感应电流方向发生改变；同时改变两个因素，感应电流方向保持不变。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法拉第；闭合；切割；机械能；发电机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磁场对通电导线的作用：原理是通电导体在磁场中受力运动，能量转化为电能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机械能，应用是电动机；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电磁感应现象：原理是闭合电路部分导体切割磁感线产生感应电流，能量转化为机械能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电能，应用是发电机；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二者原理相反、能量转化相反，是电与磁相互转化的两种核心现象。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38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367" y="596900"/>
            <a:ext cx="4034367" cy="105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865" b="1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太阳能电池</a:t>
            </a:r>
            <a:endParaRPr lang="zh-CN" altLang="en-US" sz="5865" b="1">
              <a:solidFill>
                <a:srgbClr val="0066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Rectangle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1246717" y="1748367"/>
            <a:ext cx="9698567" cy="336126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1.</a:t>
            </a:r>
            <a:r>
              <a:rPr lang="zh-CN" altLang="en-US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请大家阅读课本说说对太阳能电池的了解</a:t>
            </a:r>
            <a:endParaRPr lang="zh-CN" altLang="en-US" sz="3735" b="1" kern="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2.</a:t>
            </a:r>
            <a:r>
              <a:rPr lang="zh-CN" altLang="en-US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交流太阳能电池的构造和使用太阳能电池的优缺点。</a:t>
            </a:r>
            <a:endParaRPr lang="zh-CN" altLang="en-US" sz="3735" b="1" kern="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zh-CN" altLang="en-US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优点：取之不尽，没有污染</a:t>
            </a:r>
            <a:endParaRPr lang="zh-CN" altLang="en-US" sz="3735" b="1" kern="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zh-CN" altLang="en-US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缺点：受天气条件的限制</a:t>
            </a:r>
            <a:endParaRPr lang="zh-CN" altLang="en-US" sz="3735" b="1" kern="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pic>
        <p:nvPicPr>
          <p:cNvPr id="14340" name="Picture 5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1917" y="3429000"/>
            <a:ext cx="4421716" cy="294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922000" y="10693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899584" y="836084"/>
            <a:ext cx="4572000" cy="10287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zh-CN" altLang="en-US" sz="5865" b="1" kern="0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二、发电机</a:t>
            </a:r>
            <a:endParaRPr lang="zh-CN" altLang="en-US" sz="5865" b="1" kern="0">
              <a:solidFill>
                <a:srgbClr val="0066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5363" name="Picture 4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2284" y="2228851"/>
            <a:ext cx="4830233" cy="3528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4" name="Text Box 5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03384" y="2559051"/>
            <a:ext cx="5520267" cy="2853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373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73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发电机</a:t>
            </a:r>
            <a:r>
              <a:rPr lang="zh-CN" altLang="en-US" sz="3735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是其它形式的能转化为电能的装置。常见的发电机有</a:t>
            </a:r>
            <a:r>
              <a:rPr lang="zh-CN" altLang="en-US" sz="373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火力发电、水力发电、核能发电</a:t>
            </a:r>
            <a:r>
              <a:rPr lang="zh-CN" altLang="en-US" sz="3735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等</a:t>
            </a:r>
            <a:endParaRPr lang="zh-CN" altLang="en-US" sz="3735" b="1">
              <a:solidFill>
                <a:schemeClr val="accent2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386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7" y="827617"/>
            <a:ext cx="4512733" cy="91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335" b="1">
                <a:solidFill>
                  <a:srgbClr val="FF3300"/>
                </a:solidFill>
                <a:ea typeface="隶书" panose="02010509060101010101" pitchFamily="49" charset="-122"/>
              </a:rPr>
              <a:t>火力发电</a:t>
            </a:r>
            <a:endParaRPr lang="zh-CN" altLang="en-US" sz="5335" b="1">
              <a:solidFill>
                <a:srgbClr val="FF3300"/>
              </a:solidFill>
              <a:ea typeface="隶书" panose="02010509060101010101" pitchFamily="49" charset="-122"/>
            </a:endParaRPr>
          </a:p>
        </p:txBody>
      </p:sp>
      <p:sp>
        <p:nvSpPr>
          <p:cNvPr id="16387" name="矩形 1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917" y="1940984"/>
            <a:ext cx="3314065" cy="7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1.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能量转化：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3" name="矩形 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12851" y="3090333"/>
            <a:ext cx="1435100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燃料的化学能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箭头: 右 11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36333" y="3862917"/>
            <a:ext cx="622300" cy="724957"/>
          </a:xfrm>
          <a:prstGeom prst="rightArrow">
            <a:avLst>
              <a:gd name="adj1" fmla="val 50000"/>
              <a:gd name="adj2" fmla="val 5006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14" name="矩形 13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47017" y="3090333"/>
            <a:ext cx="2015067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水和水蒸气的内能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矩形 15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661151" y="3090333"/>
            <a:ext cx="2015067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发电机转子的机械能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箭头: 右 1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844117" y="3862917"/>
            <a:ext cx="620183" cy="723899"/>
          </a:xfrm>
          <a:prstGeom prst="rightArrow">
            <a:avLst>
              <a:gd name="adj1" fmla="val 50000"/>
              <a:gd name="adj2" fmla="val 500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19" name="箭头: 右 18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875184" y="3862917"/>
            <a:ext cx="620183" cy="723899"/>
          </a:xfrm>
          <a:prstGeom prst="rightArrow">
            <a:avLst>
              <a:gd name="adj1" fmla="val 50000"/>
              <a:gd name="adj2" fmla="val 500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20" name="矩形 19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675284" y="3735917"/>
            <a:ext cx="1430867" cy="74803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8017" y="740833"/>
            <a:ext cx="9431867" cy="477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2.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火力发电的优缺点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优点：</a:t>
            </a:r>
            <a:r>
              <a:rPr lang="zh-CN" altLang="en-US" sz="373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原材料易获得，设备简单不受客观因素的影响。</a:t>
            </a:r>
            <a:endParaRPr lang="zh-CN" altLang="en-US" sz="373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缺点：</a:t>
            </a:r>
            <a:r>
              <a:rPr lang="zh-CN" altLang="en-US" sz="373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燃烧大量的煤、石油等燃料，这都是不可再生的；燃料燃烧还会产生大量的二氧化碳、含硫的气体和粉尘等，污染环境，降低了空气质量，对生态环境产生不利影响。</a:t>
            </a:r>
            <a:endParaRPr lang="zh-CN" altLang="en-US" sz="373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434" name="Picture 6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6717" y="452967"/>
            <a:ext cx="9025467" cy="598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191251" y="5541433"/>
            <a:ext cx="5425016" cy="74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1"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火电厂中的汽轮机组</a:t>
            </a:r>
            <a:endParaRPr kumimoji="1" lang="zh-CN" altLang="en-US" sz="4265" b="1">
              <a:solidFill>
                <a:srgbClr val="FF33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458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7" y="827617"/>
            <a:ext cx="4512733" cy="91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335" b="1">
                <a:solidFill>
                  <a:srgbClr val="FF3300"/>
                </a:solidFill>
                <a:ea typeface="隶书" panose="02010509060101010101" pitchFamily="49" charset="-122"/>
              </a:rPr>
              <a:t>水力发电</a:t>
            </a:r>
            <a:endParaRPr lang="zh-CN" altLang="en-US" sz="5335" b="1">
              <a:solidFill>
                <a:srgbClr val="FF3300"/>
              </a:solidFill>
              <a:ea typeface="隶书" panose="02010509060101010101" pitchFamily="49" charset="-122"/>
            </a:endParaRPr>
          </a:p>
        </p:txBody>
      </p:sp>
      <p:sp>
        <p:nvSpPr>
          <p:cNvPr id="19459" name="矩形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917" y="1940984"/>
            <a:ext cx="3314065" cy="7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1.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能量转化：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12851" y="3090333"/>
            <a:ext cx="1435100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水的机械能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箭头: 右 4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36333" y="3862917"/>
            <a:ext cx="622300" cy="724957"/>
          </a:xfrm>
          <a:prstGeom prst="rightArrow">
            <a:avLst>
              <a:gd name="adj1" fmla="val 50000"/>
              <a:gd name="adj2" fmla="val 5006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47017" y="3090333"/>
            <a:ext cx="2015067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水轮机的机械能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661151" y="3090333"/>
            <a:ext cx="2015067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发电机转子的机械能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箭头: 右 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844117" y="3862917"/>
            <a:ext cx="620183" cy="723899"/>
          </a:xfrm>
          <a:prstGeom prst="rightArrow">
            <a:avLst>
              <a:gd name="adj1" fmla="val 50000"/>
              <a:gd name="adj2" fmla="val 500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9" name="箭头: 右 8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875184" y="3862917"/>
            <a:ext cx="620183" cy="723899"/>
          </a:xfrm>
          <a:prstGeom prst="rightArrow">
            <a:avLst>
              <a:gd name="adj1" fmla="val 50000"/>
              <a:gd name="adj2" fmla="val 500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10" name="矩形 9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675284" y="3735917"/>
            <a:ext cx="1430867" cy="74803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6217" y="1725084"/>
            <a:ext cx="10079567" cy="3374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2.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水力发电的优缺点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优点：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是对自然资源的综合利用。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缺点：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其发展受地理位置和自然条件变化的影响，并且对生态也有相当大的影响。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1506" name="Picture 4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1467" y="404284"/>
            <a:ext cx="9160933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52367" y="5590117"/>
            <a:ext cx="3456517" cy="74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1"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三峡水电站</a:t>
            </a:r>
            <a:endParaRPr kumimoji="1" lang="zh-CN" altLang="en-US" sz="4265" b="1">
              <a:solidFill>
                <a:srgbClr val="FF33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530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67367" y="1638300"/>
            <a:ext cx="4512733" cy="91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335" b="1">
                <a:solidFill>
                  <a:srgbClr val="FF3300"/>
                </a:solidFill>
                <a:ea typeface="隶书" panose="02010509060101010101" pitchFamily="49" charset="-122"/>
              </a:rPr>
              <a:t>核能发电</a:t>
            </a:r>
            <a:endParaRPr lang="zh-CN" altLang="en-US" sz="5335" b="1">
              <a:solidFill>
                <a:srgbClr val="FF3300"/>
              </a:solidFill>
              <a:ea typeface="隶书" panose="02010509060101010101" pitchFamily="49" charset="-122"/>
            </a:endParaRPr>
          </a:p>
        </p:txBody>
      </p:sp>
      <p:sp>
        <p:nvSpPr>
          <p:cNvPr id="22531" name="矩形 11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16200" y="2815167"/>
            <a:ext cx="8087784" cy="245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4265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  核能发电是在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核反应堆</a:t>
            </a:r>
            <a:r>
              <a:rPr lang="zh-CN" altLang="en-US" sz="4265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中利用铀原子核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裂变</a:t>
            </a:r>
            <a:r>
              <a:rPr lang="zh-CN" altLang="en-US" sz="4265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时放出的核能来发电的</a:t>
            </a:r>
            <a:endParaRPr lang="zh-CN" altLang="en-US" sz="4265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a84142df9?vcp=1&amp;pid=dc2ac208e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电磁感应现象</a:t>
            </a:r>
            <a:endParaRPr lang="en-US" altLang="zh-CN" sz="3465"/>
          </a:p>
        </p:txBody>
      </p:sp>
      <p:pic>
        <p:nvPicPr>
          <p:cNvPr id="3" name="QO_5_BD.1_1#d66dc5cad?htil=1&amp;vcp=1&amp;vis=1&amp;pid=a84142df9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47120" y="1420108"/>
            <a:ext cx="2913888" cy="198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O_5_BD.1_2#d66dc5cad?htil=1&amp;vcp=1&amp;vis=1&amp;pid=a84142df9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719328" y="1403175"/>
            <a:ext cx="7656576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如图所示是探究感应电流产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生条件的装置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。某同学闭合开关后，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进行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了多次实验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观察并记录灵敏电流计的指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针偏转情况如表所示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pic>
        <p:nvPicPr>
          <p:cNvPr id="5" name="QO_5_BD.1_2#d66dc5cad?htil=1&amp;vcp=1&amp;vis=1&amp;pid=a84142df9&amp;color=0,0,0&amp;tib=255,255,255&amp;iip=1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1482423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2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75520" y="1988840"/>
            <a:ext cx="8640960" cy="1597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indent="80645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zh-CN" altLang="en-US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电流能够产生磁场，那么磁场能否产生电流呢？如果能，需要什么条件？</a:t>
            </a:r>
            <a:endParaRPr lang="zh-CN" altLang="en-US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4" name="QO_5_BD.1_3#d66dc5cad?colgroup=3,4,8,8&amp;vcp=1&amp;vis=1&amp;pid=a84142df9&amp;color=0,0,0&amp;vtp=1&amp;bt=1&amp;bbb=1&amp;h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719328" y="1606943"/>
          <a:ext cx="10704195" cy="3508375"/>
        </p:xfrm>
        <a:graphic>
          <a:graphicData uri="http://schemas.openxmlformats.org/drawingml/2006/table">
            <a:tbl>
              <a:tblPr/>
              <a:tblGrid>
                <a:gridCol w="1487805"/>
                <a:gridCol w="2133600"/>
                <a:gridCol w="3535045"/>
                <a:gridCol w="3547745"/>
              </a:tblGrid>
              <a:tr h="164973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</a:t>
                      </a:r>
                      <a:endParaRPr lang="en-US" altLang="zh-CN" sz="1600"/>
                    </a:p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磁感线的</a:t>
                      </a:r>
                      <a:endParaRPr lang="en-US" altLang="zh-CN" sz="3200" b="1" i="0" smtClean="0">
                        <a:solidFill>
                          <a:srgbClr val="000000"/>
                        </a:solidFill>
                        <a:latin typeface="Times New Roman" panose="02020603050405020304" pitchFamily="2" charset="0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方向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38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线框底边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AB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的运</a:t>
                      </a:r>
                      <a:endParaRPr lang="en-US" altLang="zh-CN" sz="3200" b="1" i="0" smtClean="0">
                        <a:solidFill>
                          <a:srgbClr val="000000"/>
                        </a:solidFill>
                        <a:latin typeface="Times New Roman" panose="02020603050405020304" pitchFamily="2" charset="0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动情况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灵敏电流计指针的</a:t>
                      </a:r>
                      <a:endParaRPr lang="en-US" altLang="zh-CN" sz="3200" b="1" i="0" smtClean="0">
                        <a:solidFill>
                          <a:srgbClr val="000000"/>
                        </a:solidFill>
                        <a:latin typeface="Times New Roman" panose="02020603050405020304" pitchFamily="2" charset="0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偏转情况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竖直向下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竖直上下运动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7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水平左右运动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偏转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7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斜向左右运动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偏转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_4#d66dc5cad?htil=2&amp;vcp=1&amp;vis=1&amp;pid=a84142df9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34400" y="1192379"/>
            <a:ext cx="2913888" cy="198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2_1#9c686291b?htil=2&amp;vcp=1&amp;vis=1&amp;pid=d66dc5cad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1131419"/>
            <a:ext cx="7656576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他选用灵敏电流计而不使用电流表的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原因是感应电流较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选填“小”或“大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”），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且导体运动方向不同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产生的感应电流的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方向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选填“会”或“不会”）发生改变。</a:t>
            </a:r>
            <a:endParaRPr lang="en-US" altLang="zh-CN" sz="3200"/>
          </a:p>
        </p:txBody>
      </p:sp>
      <p:sp>
        <p:nvSpPr>
          <p:cNvPr id="4" name="QB_6_AN.3_1#9c686291b.blank?vcp=1&amp;vis=1&amp;pid=d66dc5cad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3992752" y="1839232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</a:t>
            </a:r>
            <a:endParaRPr lang="en-US" altLang="zh-CN" sz="3200"/>
          </a:p>
        </p:txBody>
      </p:sp>
      <p:sp>
        <p:nvSpPr>
          <p:cNvPr id="5" name="QB_6_AN.4_1#9c686291b.blank?vcp=1&amp;vis=1&amp;pid=d66dc5cad&amp;color=0,0,0&amp;vpa=2&amp;vtp=1" title=""/>
          <p:cNvSpPr/>
          <p:nvPr>
            <p:custDataLst>
              <p:tags r:id="rId8"/>
            </p:custDataLst>
          </p:nvPr>
        </p:nvSpPr>
        <p:spPr>
          <a:xfrm>
            <a:off x="1554353" y="3329365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会</a:t>
            </a:r>
            <a:endParaRPr lang="en-US" altLang="zh-CN" sz="3200"/>
          </a:p>
        </p:txBody>
      </p:sp>
      <p:sp>
        <p:nvSpPr>
          <p:cNvPr id="6" name="QB_6_BD.5_1#d71135678?vcp=1&amp;vis=1&amp;pid=d66dc5cad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719328" y="4128013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（2）根据实验现象可知，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闭合回路的一部分导体在磁场中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做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运动时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，回路中会产生感应电流。</a:t>
            </a:r>
            <a:endParaRPr lang="en-US" altLang="zh-CN" sz="3200"/>
          </a:p>
        </p:txBody>
      </p:sp>
      <p:sp>
        <p:nvSpPr>
          <p:cNvPr id="7" name="QB_6_AN.6_1#d71135678.blank?vcp=1&amp;vis=1&amp;pid=d66dc5cad&amp;color=0,0,0&amp;vpa=3&amp;vtp=1&amp;bbb=1" title=""/>
          <p:cNvSpPr/>
          <p:nvPr>
            <p:custDataLst>
              <p:tags r:id="rId10"/>
            </p:custDataLst>
          </p:nvPr>
        </p:nvSpPr>
        <p:spPr>
          <a:xfrm>
            <a:off x="1147953" y="4835827"/>
            <a:ext cx="2326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切割磁感线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7_1#f7ba4e85a?htil=3&amp;vcp=1&amp;vis=1&amp;pid=d66dc5cad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13448" y="1158512"/>
            <a:ext cx="2913888" cy="198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7_2#f7ba4e85a?htil=3&amp;vcp=1&amp;vis=1&amp;pid=d66dc5cad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1097552"/>
                <a:ext cx="7656576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（3）他在实验过程中，还发现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向右运动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，灵敏电流计的指针向左偏转；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向左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运动时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，灵敏电流计的指针向右偏转。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由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B_6_BD.7_2#f7ba4e85a?htil=3&amp;vcp=1&amp;vis=1&amp;pid=d66dc5ca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1097552"/>
                <a:ext cx="7656576" cy="2235200"/>
              </a:xfrm>
              <a:prstGeom prst="rect">
                <a:avLst/>
              </a:prstGeom>
              <a:blipFill rotWithShape="1">
                <a:blip r:embed="rId8"/>
                <a:stretch>
                  <a:fillRect l="-7" t="-12" r="-1199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8_1#f7ba4e85a.blank?vcp=1&amp;vis=1&amp;pid=d66dc5cad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5619024" y="3315213"/>
            <a:ext cx="19198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导体运动</a:t>
            </a:r>
            <a:endParaRPr lang="en-US" altLang="zh-CN" sz="3200"/>
          </a:p>
        </p:txBody>
      </p:sp>
      <p:sp>
        <p:nvSpPr>
          <p:cNvPr id="5" name="QB_6_BD.9_1#6573b478a?vcp=1&amp;vis=1&amp;pid=d66dc5cad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719328" y="4063159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（4）从能量角度分析，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感应电流产生的过程中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能转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化为电能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6" name="QB_6_AN.10_1#6573b478a.blank?vcp=1&amp;vis=1&amp;pid=d66dc5cad&amp;color=0,0,0&amp;vpa=5&amp;vtp=1&amp;bbb=1" title=""/>
          <p:cNvSpPr/>
          <p:nvPr>
            <p:custDataLst>
              <p:tags r:id="rId11"/>
            </p:custDataLst>
          </p:nvPr>
        </p:nvSpPr>
        <p:spPr>
          <a:xfrm>
            <a:off x="9072752" y="4025905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3200"/>
          </a:p>
        </p:txBody>
      </p:sp>
      <p:sp>
        <p:nvSpPr>
          <p:cNvPr id="7" name="QB_6_BD.7_2#f7ba4e85a?htil=3&amp;vcp=1&amp;vis=1&amp;pid=d66dc5cad&amp;color=0,0,0&amp;vtp=1&amp;bt=1&amp;bbb=1&amp;hb=1&amp;hs=1" title=""/>
          <p:cNvSpPr/>
          <p:nvPr>
            <p:custDataLst>
              <p:tags r:id="rId12"/>
            </p:custDataLst>
          </p:nvPr>
        </p:nvSpPr>
        <p:spPr>
          <a:xfrm>
            <a:off x="720000" y="3366013"/>
            <a:ext cx="10752000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此可知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：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感应电流的方向与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的方向有关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8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c33191bb1?vcp=1&amp;pid=dc2ac208e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动圈式话筒</a:t>
            </a:r>
            <a:endParaRPr lang="en-US" altLang="zh-CN" sz="3465"/>
          </a:p>
        </p:txBody>
      </p:sp>
      <p:sp>
        <p:nvSpPr>
          <p:cNvPr id="3" name="QC_5_BD.11_1#f27544765?sp=1&amp;vcp=1&amp;vis=1&amp;pid=c33191bb1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118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［2024·芜湖一模］关于如图的动圈式话筒，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下列说法正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确的是(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12_1#f27544765.bracket?vcp=1&amp;vis=1&amp;pid=c33191bb1&amp;color=0,0,0&amp;vpa=6&amp;vtp=1" title=""/>
          <p:cNvSpPr/>
          <p:nvPr>
            <p:custDataLst>
              <p:tags r:id="rId6"/>
            </p:custDataLst>
          </p:nvPr>
        </p:nvSpPr>
        <p:spPr>
          <a:xfrm>
            <a:off x="2265552" y="2003292"/>
            <a:ext cx="565151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5" name="QC_5_BD.11_2#f27544765?iti=1&amp;htil=4&amp;vcp=1&amp;vis=1&amp;pid=c33191bb1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7371" y="2747608"/>
            <a:ext cx="2255520" cy="17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5_BD.11_3#f27544765?iti=1&amp;htil=4&amp;vcp=1&amp;vis=1&amp;pid=c33191bb1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9335224" y="4623821"/>
            <a:ext cx="1919816" cy="5436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（第2题）</a:t>
            </a:r>
            <a:endParaRPr lang="en-US" altLang="zh-CN" sz="3200"/>
          </a:p>
        </p:txBody>
      </p:sp>
      <p:sp>
        <p:nvSpPr>
          <p:cNvPr id="7" name="QC_5_BD.11_4#f27544765.choices?htil=4&amp;vcp=1&amp;vis=1&amp;pid=c33191bb1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719328" y="2639307"/>
            <a:ext cx="8327136" cy="355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其工作原理是通电导体在磁场中受力运动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说话时声音音调的高低变化会引起线圈中电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流大小的变化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由于膜片带动线圈左右振动，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线圈中就会产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生方向变化的电流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线圈中产生的是声信号</a:t>
            </a:r>
            <a:endParaRPr lang="en-US" altLang="zh-CN" sz="3200"/>
          </a:p>
        </p:txBody>
      </p:sp>
      <p:sp>
        <p:nvSpPr>
          <p:cNvPr id="8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554" name="矩形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7" y="1701800"/>
            <a:ext cx="3314065" cy="7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1.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能量转化：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3" name="矩形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800" y="3496733"/>
            <a:ext cx="1437217" cy="74803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核能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箭头: 右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836333" y="3623733"/>
            <a:ext cx="622300" cy="723899"/>
          </a:xfrm>
          <a:prstGeom prst="rightArrow">
            <a:avLst>
              <a:gd name="adj1" fmla="val 50000"/>
              <a:gd name="adj2" fmla="val 5026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47017" y="2849033"/>
            <a:ext cx="2015067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水和蒸气的内能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61151" y="2849033"/>
            <a:ext cx="2015067" cy="206121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发电机转子的机械能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箭头: 右 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44117" y="3623733"/>
            <a:ext cx="620183" cy="723899"/>
          </a:xfrm>
          <a:prstGeom prst="rightArrow">
            <a:avLst>
              <a:gd name="adj1" fmla="val 50000"/>
              <a:gd name="adj2" fmla="val 500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8" name="箭头: 右 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875184" y="3623733"/>
            <a:ext cx="620183" cy="723899"/>
          </a:xfrm>
          <a:prstGeom prst="rightArrow">
            <a:avLst>
              <a:gd name="adj1" fmla="val 50000"/>
              <a:gd name="adj2" fmla="val 500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9" name="矩形 8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675284" y="3496733"/>
            <a:ext cx="1430867" cy="74803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电能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23433" y="1725084"/>
            <a:ext cx="9745133" cy="3374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2.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核能发电的优缺点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   优点：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用料省，运输方便，污染小。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   缺点：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原材料比较少，遗留物有很强的放射性。</a:t>
            </a:r>
            <a:endParaRPr lang="zh-CN" altLang="en-US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5602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1"/>
          <a:stretch>
            <a:fillRect/>
          </a:stretch>
        </p:blipFill>
        <p:spPr bwMode="auto">
          <a:xfrm>
            <a:off x="1185333" y="393700"/>
            <a:ext cx="9821333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7533" y="393700"/>
            <a:ext cx="3456517" cy="74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1"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秦山核电站</a:t>
            </a:r>
            <a:endParaRPr kumimoji="1" lang="zh-CN" altLang="en-US" sz="4265" b="1">
              <a:solidFill>
                <a:srgbClr val="FF33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3" title=""/>
          <p:cNvSpPr txBox="1">
            <a:spLocks noRot="1" noChangeArrowheads="1"/>
          </p:cNvSpPr>
          <p:nvPr>
            <p:custDataLst>
              <p:tags r:id="rId3"/>
            </p:custDataLst>
          </p:nvPr>
        </p:nvSpPr>
        <p:spPr>
          <a:xfrm>
            <a:off x="5518151" y="524933"/>
            <a:ext cx="914400" cy="580813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5335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charset="-122"/>
              </a:rPr>
              <a:t>新型能源的开发</a:t>
            </a:r>
            <a:endParaRPr lang="zh-CN" altLang="en-US" sz="5335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charset="-122"/>
            </a:endParaRPr>
          </a:p>
        </p:txBody>
      </p:sp>
      <p:pic>
        <p:nvPicPr>
          <p:cNvPr id="26627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9633" y="789517"/>
            <a:ext cx="3977217" cy="26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1733" y="789517"/>
            <a:ext cx="4148667" cy="26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6200" y="3621617"/>
            <a:ext cx="3930651" cy="26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1733" y="3621617"/>
            <a:ext cx="4533900" cy="26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769100" y="3727451"/>
            <a:ext cx="181610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>
              <a:defRPr/>
            </a:pPr>
            <a:r>
              <a:rPr lang="zh-CN" altLang="en-US" sz="3200"/>
              <a:t>潮汐发电</a:t>
            </a:r>
            <a:endParaRPr lang="zh-CN" altLang="en-US" sz="3200"/>
          </a:p>
        </p:txBody>
      </p:sp>
      <p:sp>
        <p:nvSpPr>
          <p:cNvPr id="8" name="Text Box 8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346200" y="3727451"/>
            <a:ext cx="181610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>
              <a:defRPr/>
            </a:pPr>
            <a:r>
              <a:rPr lang="zh-CN" altLang="en-US" sz="3200"/>
              <a:t>地热发电</a:t>
            </a:r>
            <a:endParaRPr lang="zh-CN" altLang="en-US" sz="3200"/>
          </a:p>
        </p:txBody>
      </p:sp>
      <p:sp>
        <p:nvSpPr>
          <p:cNvPr id="9" name="Text Box 9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331200" y="884767"/>
            <a:ext cx="2224405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>
              <a:defRPr/>
            </a:pPr>
            <a:r>
              <a:rPr lang="zh-CN" altLang="en-US" sz="3200"/>
              <a:t>太阳能发电</a:t>
            </a:r>
            <a:endParaRPr lang="zh-CN" altLang="en-US" sz="3200"/>
          </a:p>
        </p:txBody>
      </p:sp>
      <p:sp>
        <p:nvSpPr>
          <p:cNvPr id="10" name="Text Box 10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416051" y="884767"/>
            <a:ext cx="181610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风能发电</a:t>
            </a:r>
            <a:endParaRPr lang="zh-CN" altLang="en-US" sz="320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2401554f1?vcp=1&amp;pid=dc2ac208e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500"/>
              </a:lnSpc>
            </a:pPr>
            <a:r>
              <a:rPr lang="en-US" altLang="zh-CN" sz="3400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00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发电机</a:t>
            </a:r>
            <a:endParaRPr lang="en-US" altLang="zh-CN" sz="3400"/>
          </a:p>
        </p:txBody>
      </p:sp>
      <p:sp>
        <p:nvSpPr>
          <p:cNvPr id="3" name="QC_5_BD.13_1#9ad6e2d85?sp=1&amp;vcp=1&amp;vis=1&amp;pid=2401554f1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283"/>
            <a:ext cx="10753344" cy="1727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400"/>
              </a:lnSpc>
            </a:pP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313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［2024·淄博三模］如图甲所示，</a:t>
            </a: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把一台手摇发电机跟小灯</a:t>
            </a:r>
            <a:endParaRPr lang="en-US" altLang="zh-CN" sz="3135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泡连接起来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，使线圈在磁场中转动，可以看到小灯泡发光</a:t>
            </a: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。下</a:t>
            </a:r>
            <a:endParaRPr lang="en-US" altLang="zh-CN" sz="3135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列说法正确的是(</a:t>
            </a:r>
            <a:r>
              <a:rPr lang="en-US" altLang="zh-CN" sz="3135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135"/>
          </a:p>
        </p:txBody>
      </p:sp>
      <p:sp>
        <p:nvSpPr>
          <p:cNvPr id="4" name="QC_5_AN.14_1#9ad6e2d85.bracket?vcp=1&amp;vis=1&amp;pid=2401554f1&amp;color=0,0,0&amp;vpa=7&amp;vtp=1" title=""/>
          <p:cNvSpPr/>
          <p:nvPr>
            <p:custDataLst>
              <p:tags r:id="rId6"/>
            </p:custDataLst>
          </p:nvPr>
        </p:nvSpPr>
        <p:spPr>
          <a:xfrm>
            <a:off x="3817068" y="2557459"/>
            <a:ext cx="554567" cy="558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3135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135"/>
          </a:p>
        </p:txBody>
      </p:sp>
      <p:pic>
        <p:nvPicPr>
          <p:cNvPr id="5" name="QC_5_BD.13_2#9ad6e2d85?iti=2&amp;htil=5&amp;vcp=1&amp;vis=1&amp;pid=2401554f1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15420" y="3306519"/>
            <a:ext cx="2609088" cy="171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5_BD.13_3#9ad6e2d85?iti=2&amp;htil=5&amp;vcp=1&amp;vis=1&amp;pid=2401554f1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9079107" y="5194924"/>
            <a:ext cx="1881716" cy="532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（第3题）</a:t>
            </a:r>
            <a:endParaRPr lang="en-US" altLang="zh-CN" sz="3135"/>
          </a:p>
        </p:txBody>
      </p:sp>
      <p:sp>
        <p:nvSpPr>
          <p:cNvPr id="7" name="QC_5_BD.13_4#9ad6e2d85.choices?htil=5&amp;vcp=1&amp;vis=1&amp;pid=2401554f1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719328" y="3198217"/>
            <a:ext cx="7973568" cy="2878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400"/>
              </a:lnSpc>
            </a:pP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13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发电机是利用电流的磁效应来工作的</a:t>
            </a:r>
            <a:endParaRPr lang="en-US" altLang="zh-CN" sz="3135"/>
          </a:p>
          <a:p>
            <a:pPr latinLnBrk="1">
              <a:lnSpc>
                <a:spcPts val="3400"/>
              </a:lnSpc>
            </a:pP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13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发电机将电能转化为机械能</a:t>
            </a:r>
            <a:endParaRPr lang="en-US" altLang="zh-CN" sz="3135"/>
          </a:p>
          <a:p>
            <a:pPr latinLnBrk="1">
              <a:lnSpc>
                <a:spcPts val="3400"/>
              </a:lnSpc>
            </a:pP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13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线圈转得越快，小灯泡越亮</a:t>
            </a:r>
            <a:endParaRPr lang="en-US" altLang="zh-CN" sz="3135"/>
          </a:p>
          <a:p>
            <a:pPr latinLnBrk="1">
              <a:lnSpc>
                <a:spcPts val="3400"/>
              </a:lnSpc>
            </a:pP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13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135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若将小灯泡换成如图乙的灵敏电流计，</a:t>
            </a: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则</a:t>
            </a:r>
            <a:endParaRPr lang="en-US" altLang="zh-CN" sz="3135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3135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指针一直偏向右边</a:t>
            </a:r>
            <a:endParaRPr lang="en-US" altLang="zh-CN" sz="3135"/>
          </a:p>
        </p:txBody>
      </p:sp>
      <p:sp>
        <p:nvSpPr>
          <p:cNvPr id="8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5_1#a72aa2186?sp=1&amp;vcp=1&amp;vis=1&amp;pid=2401554f1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330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4.［2024·徐州］如图所示是自制交流发电机模型。风车转动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线圈在磁场中做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磁感线运动时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电路中就会产生感应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电流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电流方向与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方向和导体运动方向有关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如果把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灵敏电流计换成电池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，把模型当作电动机，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此时线圈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32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选填“能”或“不能”）持续转动。</a:t>
            </a:r>
            <a:endParaRPr lang="en-US" altLang="zh-CN" sz="3200"/>
          </a:p>
        </p:txBody>
      </p:sp>
      <p:sp>
        <p:nvSpPr>
          <p:cNvPr id="3" name="QB_5_AN.16_1#a72aa2186.blank?vcp=1&amp;vis=1&amp;pid=2401554f1&amp;color=0,0,0&amp;vpa=8&amp;vtp=1&amp;bbb=1" title=""/>
          <p:cNvSpPr/>
          <p:nvPr>
            <p:custDataLst>
              <p:tags r:id="rId5"/>
            </p:custDataLst>
          </p:nvPr>
        </p:nvSpPr>
        <p:spPr>
          <a:xfrm>
            <a:off x="3586352" y="1152991"/>
            <a:ext cx="11070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切割</a:t>
            </a:r>
            <a:endParaRPr lang="en-US" altLang="zh-CN" sz="3200"/>
          </a:p>
        </p:txBody>
      </p:sp>
      <p:sp>
        <p:nvSpPr>
          <p:cNvPr id="4" name="QB_5_AN.17_1#a72aa2186.blank?vcp=1&amp;vis=1&amp;pid=2401554f1&amp;color=0,0,0&amp;vpa=9&amp;vtp=1&amp;bbb=1" title=""/>
          <p:cNvSpPr/>
          <p:nvPr>
            <p:custDataLst>
              <p:tags r:id="rId6"/>
            </p:custDataLst>
          </p:nvPr>
        </p:nvSpPr>
        <p:spPr>
          <a:xfrm>
            <a:off x="3992752" y="1813391"/>
            <a:ext cx="11070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磁场</a:t>
            </a:r>
            <a:endParaRPr lang="en-US" altLang="zh-CN" sz="3200"/>
          </a:p>
        </p:txBody>
      </p:sp>
      <p:sp>
        <p:nvSpPr>
          <p:cNvPr id="5" name="QB_5_AN.19_1#a72aa2186.blank?vcp=1&amp;vis=1&amp;pid=2401554f1&amp;color=0,0,0&amp;vpa=10&amp;vtp=1&amp;bbb=1" title=""/>
          <p:cNvSpPr/>
          <p:nvPr>
            <p:custDataLst>
              <p:tags r:id="rId7"/>
            </p:custDataLst>
          </p:nvPr>
        </p:nvSpPr>
        <p:spPr>
          <a:xfrm>
            <a:off x="10088752" y="2473791"/>
            <a:ext cx="11070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3200"/>
          </a:p>
        </p:txBody>
      </p:sp>
      <p:pic>
        <p:nvPicPr>
          <p:cNvPr id="6" name="QB_5_BD.18_1#a72aa2186?vcp=1&amp;vis=1&amp;pid=2401554f1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3104" y="3980011"/>
            <a:ext cx="2133600" cy="206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7650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267" y="431800"/>
            <a:ext cx="4347633" cy="290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4309" r="27164" b="8344"/>
          <a:stretch>
            <a:fillRect/>
          </a:stretch>
        </p:blipFill>
        <p:spPr bwMode="auto">
          <a:xfrm>
            <a:off x="1310217" y="3105151"/>
            <a:ext cx="3922183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1733" y="548217"/>
            <a:ext cx="4097867" cy="277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3033" y="3572933"/>
            <a:ext cx="3695700" cy="277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0_1#dab140ee3?sp=1&amp;vcp=1&amp;vis=1&amp;pid=b648a708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1219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［2024·苏州模拟］图中为与磁现象有关的四个实验，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其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对应的判断正确的是(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21_1#dab140ee3.bracket?vcp=1&amp;vis=1&amp;pid=b648a7089&amp;color=0,0,0&amp;vpa=11&amp;vtp=1" title=""/>
          <p:cNvSpPr/>
          <p:nvPr>
            <p:custDataLst>
              <p:tags r:id="rId5"/>
            </p:custDataLst>
          </p:nvPr>
        </p:nvSpPr>
        <p:spPr>
          <a:xfrm>
            <a:off x="4687020" y="1155785"/>
            <a:ext cx="588433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4_BD.20_3#dab140ee3?htil=1&amp;vcp=1&amp;vis=1&amp;pid=b648a7089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7968" y="1950720"/>
            <a:ext cx="1584960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C_4_BD.20_4#dab140ee3?htil=1&amp;vcp=1&amp;vis=1&amp;pid=b648a7089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6784" y="1914144"/>
            <a:ext cx="1536192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4_BD.20_5#dab140ee3?htil=1&amp;vcp=1&amp;vis=1&amp;pid=b648a7089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0256" y="1914144"/>
            <a:ext cx="1633728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C_4_BD.20_6#dab140ee3?htil=1&amp;vcp=1&amp;vis=1&amp;pid=b648a7089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51264" y="1962912"/>
            <a:ext cx="1548384" cy="145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QC_4_BD.20_7#dab140ee3.choices?vcp=1&amp;vis=1&amp;pid=b648a7089&amp;color=0,0,0&amp;vtp=1&amp;bbb=1" title=""/>
          <p:cNvSpPr/>
          <p:nvPr>
            <p:custDataLst>
              <p:tags r:id="rId14"/>
            </p:custDataLst>
          </p:nvPr>
        </p:nvSpPr>
        <p:spPr>
          <a:xfrm>
            <a:off x="719328" y="3590544"/>
            <a:ext cx="10753344" cy="2438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实验甲说明磁体周围各点的磁场方向都相同</a:t>
            </a:r>
            <a:endParaRPr lang="en-US" altLang="zh-CN" sz="3200"/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实验乙是电磁感应现象</a:t>
            </a:r>
            <a:endParaRPr lang="en-US" altLang="zh-CN" sz="3200"/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实验丙说明电流具有磁效应</a:t>
            </a:r>
            <a:endParaRPr lang="en-US" altLang="zh-CN" sz="3200"/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实验丁说明磁场对通电导线有力的作用</a:t>
            </a:r>
            <a:endParaRPr lang="en-US" altLang="zh-CN" sz="3200"/>
          </a:p>
        </p:txBody>
      </p:sp>
      <p:sp>
        <p:nvSpPr>
          <p:cNvPr id="9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2_1#5dfc6cde4?vcp=1&amp;vis=1&amp;pid=b648a708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73024"/>
            <a:ext cx="10752672" cy="118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，甲、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乙分别是动圈式话筒和动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圈式扬声器的结构图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，下列分析较合理的是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3" name="QC_4_BD.22_1#5dfc6cde4?vcp=1&amp;vis=1&amp;pid=b648a7089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6515" y="536448"/>
            <a:ext cx="2572512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4_AN.23_1#5dfc6cde4.bracket?vcp=1&amp;vis=1&amp;pid=b648a7089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8767952" y="1173141"/>
            <a:ext cx="565151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5" name="QC_4_BD.22_3#5dfc6cde4?htil=1&amp;vcp=1&amp;vis=1&amp;pid=b648a7089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7369" y="2303611"/>
            <a:ext cx="1312781" cy="104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4_BD.22_4#5dfc6cde4?htil=1&amp;vcp=1&amp;vis=1&amp;pid=b648a7089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2592" y="1913467"/>
            <a:ext cx="1423492" cy="14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4_BD.22_5#5dfc6cde4.choices?vcp=1&amp;vis=1&amp;pid=b648a7089&amp;color=0,0,0&amp;vtp=1&amp;bbb=1" title=""/>
          <p:cNvSpPr/>
          <p:nvPr>
            <p:custDataLst>
              <p:tags r:id="rId12"/>
            </p:custDataLst>
          </p:nvPr>
        </p:nvSpPr>
        <p:spPr>
          <a:xfrm>
            <a:off x="719328" y="3522133"/>
            <a:ext cx="10753344" cy="237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甲工作的原理与电动机工作原理相同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乙工作的原理是电磁感应现象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甲工作时线圈中产生感应电流，受磁场力的作用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乙工作时消耗的电能全部转化为机械能</a:t>
            </a:r>
            <a:endParaRPr lang="en-US" altLang="zh-CN" sz="3200"/>
          </a:p>
        </p:txBody>
      </p:sp>
      <p:sp>
        <p:nvSpPr>
          <p:cNvPr id="8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" name="Freeform 30" title=""/>
          <p:cNvSpPr/>
          <p:nvPr>
            <p:custDataLst>
              <p:tags r:id="rId4"/>
            </p:custDataLst>
          </p:nvPr>
        </p:nvSpPr>
        <p:spPr bwMode="auto">
          <a:xfrm rot="567062" flipV="1">
            <a:off x="3837086" y="4399787"/>
            <a:ext cx="1245235" cy="34507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25" name="Freeform 30" title=""/>
          <p:cNvSpPr/>
          <p:nvPr>
            <p:custDataLst>
              <p:tags r:id="rId5"/>
            </p:custDataLst>
          </p:nvPr>
        </p:nvSpPr>
        <p:spPr bwMode="auto">
          <a:xfrm rot="21032938">
            <a:off x="3811686" y="2303174"/>
            <a:ext cx="1228090" cy="35398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23" name="Freeform 30" title=""/>
          <p:cNvSpPr/>
          <p:nvPr>
            <p:custDataLst>
              <p:tags r:id="rId6"/>
            </p:custDataLst>
          </p:nvPr>
        </p:nvSpPr>
        <p:spPr bwMode="auto">
          <a:xfrm rot="21032938">
            <a:off x="2011461" y="2950874"/>
            <a:ext cx="1228090" cy="35398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24" name="Freeform 30" title=""/>
          <p:cNvSpPr/>
          <p:nvPr>
            <p:custDataLst>
              <p:tags r:id="rId7"/>
            </p:custDataLst>
          </p:nvPr>
        </p:nvSpPr>
        <p:spPr bwMode="auto">
          <a:xfrm rot="567062" flipV="1">
            <a:off x="2021621" y="4083557"/>
            <a:ext cx="1245235" cy="34507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5" name="Freeform 30" title=""/>
          <p:cNvSpPr/>
          <p:nvPr>
            <p:custDataLst>
              <p:tags r:id="rId8"/>
            </p:custDataLst>
          </p:nvPr>
        </p:nvSpPr>
        <p:spPr bwMode="auto">
          <a:xfrm rot="21032938">
            <a:off x="3955831" y="3743354"/>
            <a:ext cx="1228090" cy="35398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6" name="Freeform 30" title=""/>
          <p:cNvSpPr/>
          <p:nvPr>
            <p:custDataLst>
              <p:tags r:id="rId9"/>
            </p:custDataLst>
          </p:nvPr>
        </p:nvSpPr>
        <p:spPr bwMode="auto">
          <a:xfrm rot="567062" flipV="1">
            <a:off x="4027586" y="5665977"/>
            <a:ext cx="1245235" cy="34507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12" name="Freeform 30" title=""/>
          <p:cNvSpPr/>
          <p:nvPr>
            <p:custDataLst>
              <p:tags r:id="rId10"/>
            </p:custDataLst>
          </p:nvPr>
        </p:nvSpPr>
        <p:spPr bwMode="auto">
          <a:xfrm rot="21032938">
            <a:off x="3837721" y="1181129"/>
            <a:ext cx="1228090" cy="35398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15" name="Freeform 30" title=""/>
          <p:cNvSpPr/>
          <p:nvPr>
            <p:custDataLst>
              <p:tags r:id="rId11"/>
            </p:custDataLst>
          </p:nvPr>
        </p:nvSpPr>
        <p:spPr bwMode="auto">
          <a:xfrm rot="567062" flipV="1">
            <a:off x="3837086" y="2858007"/>
            <a:ext cx="1245235" cy="34507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sp>
        <p:nvSpPr>
          <p:cNvPr id="32" name="Freeform 30" title=""/>
          <p:cNvSpPr/>
          <p:nvPr>
            <p:custDataLst>
              <p:tags r:id="rId12"/>
            </p:custDataLst>
          </p:nvPr>
        </p:nvSpPr>
        <p:spPr bwMode="auto">
          <a:xfrm rot="21032938">
            <a:off x="1951136" y="1563399"/>
            <a:ext cx="1228090" cy="35398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grpSp>
        <p:nvGrpSpPr>
          <p:cNvPr id="35" name="组合 34" title=""/>
          <p:cNvGrpSpPr/>
          <p:nvPr>
            <p:custDataLst>
              <p:tags r:id="rId13"/>
            </p:custDataLst>
          </p:nvPr>
        </p:nvGrpSpPr>
        <p:grpSpPr>
          <a:xfrm>
            <a:off x="2808288" y="946150"/>
            <a:ext cx="1247140" cy="878840"/>
            <a:chOff x="5603599" y="473379"/>
            <a:chExt cx="3272464" cy="645562"/>
          </a:xfrm>
        </p:grpSpPr>
        <p:sp>
          <p:nvSpPr>
            <p:cNvPr id="44" name="圆角矩形 43"/>
            <p:cNvSpPr/>
            <p:nvPr>
              <p:custDataLst>
                <p:tags r:id="rId14"/>
              </p:custDataLst>
            </p:nvPr>
          </p:nvSpPr>
          <p:spPr>
            <a:xfrm>
              <a:off x="5603599" y="473379"/>
              <a:ext cx="3272464" cy="645562"/>
            </a:xfrm>
            <a:prstGeom prst="roundRect">
              <a:avLst>
                <a:gd name="adj" fmla="val 11791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n-ea"/>
              </a:endParaRPr>
            </a:p>
          </p:txBody>
        </p:sp>
        <p:sp>
          <p:nvSpPr>
            <p:cNvPr id="45" name="圆角矩形 44"/>
            <p:cNvSpPr/>
            <p:nvPr>
              <p:custDataLst>
                <p:tags r:id="rId15"/>
              </p:custDataLst>
            </p:nvPr>
          </p:nvSpPr>
          <p:spPr>
            <a:xfrm>
              <a:off x="5624920" y="493617"/>
              <a:ext cx="3233037" cy="610106"/>
            </a:xfrm>
            <a:prstGeom prst="roundRect">
              <a:avLst>
                <a:gd name="adj" fmla="val 11791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n-ea"/>
              </a:endParaRPr>
            </a:p>
          </p:txBody>
        </p:sp>
      </p:grpSp>
      <p:sp>
        <p:nvSpPr>
          <p:cNvPr id="46" name="Freeform 30" title=""/>
          <p:cNvSpPr/>
          <p:nvPr>
            <p:custDataLst>
              <p:tags r:id="rId16"/>
            </p:custDataLst>
          </p:nvPr>
        </p:nvSpPr>
        <p:spPr bwMode="auto">
          <a:xfrm rot="567062" flipV="1">
            <a:off x="2021621" y="4813172"/>
            <a:ext cx="1245235" cy="345072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>
              <a:solidFill>
                <a:srgbClr val="3F3F3F"/>
              </a:solidFill>
              <a:latin typeface="Open Sans" panose="020b0606030504020204"/>
            </a:endParaRPr>
          </a:p>
        </p:txBody>
      </p:sp>
      <p:grpSp>
        <p:nvGrpSpPr>
          <p:cNvPr id="59" name="组合 58" title=""/>
          <p:cNvGrpSpPr/>
          <p:nvPr>
            <p:custDataLst>
              <p:tags r:id="rId17"/>
            </p:custDataLst>
          </p:nvPr>
        </p:nvGrpSpPr>
        <p:grpSpPr>
          <a:xfrm>
            <a:off x="1590765" y="1032798"/>
            <a:ext cx="589291" cy="4608512"/>
            <a:chOff x="2683671" y="2401475"/>
            <a:chExt cx="712800" cy="2251661"/>
          </a:xfrm>
        </p:grpSpPr>
        <p:sp>
          <p:nvSpPr>
            <p:cNvPr id="61" name="圆角矩形 60"/>
            <p:cNvSpPr/>
            <p:nvPr>
              <p:custDataLst>
                <p:tags r:id="rId18"/>
              </p:custDataLst>
            </p:nvPr>
          </p:nvSpPr>
          <p:spPr>
            <a:xfrm>
              <a:off x="2683671" y="2401475"/>
              <a:ext cx="712800" cy="2251661"/>
            </a:xfrm>
            <a:prstGeom prst="roundRect">
              <a:avLst>
                <a:gd name="adj" fmla="val 1179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黑体" panose="02010609060101010101" charset="-122"/>
              </a:endParaRPr>
            </a:p>
          </p:txBody>
        </p:sp>
        <p:sp>
          <p:nvSpPr>
            <p:cNvPr id="62" name="圆角矩形 61"/>
            <p:cNvSpPr/>
            <p:nvPr>
              <p:custDataLst>
                <p:tags r:id="rId19"/>
              </p:custDataLst>
            </p:nvPr>
          </p:nvSpPr>
          <p:spPr>
            <a:xfrm>
              <a:off x="2721741" y="2441159"/>
              <a:ext cx="636660" cy="2175168"/>
            </a:xfrm>
            <a:prstGeom prst="roundRect">
              <a:avLst>
                <a:gd name="adj" fmla="val 11791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accent2">
                  <a:lumMod val="75000"/>
                </a:schemeClr>
              </a:solidFill>
              <a:prstDash val="sys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ea typeface="黑体" panose="02010609060101010101" charset="-122"/>
              </a:endParaRPr>
            </a:p>
          </p:txBody>
        </p:sp>
      </p:grpSp>
      <p:sp>
        <p:nvSpPr>
          <p:cNvPr id="63" name="矩形 62" title=""/>
          <p:cNvSpPr/>
          <p:nvPr>
            <p:custDataLst>
              <p:tags r:id="rId20"/>
            </p:custDataLst>
          </p:nvPr>
        </p:nvSpPr>
        <p:spPr>
          <a:xfrm flipH="1">
            <a:off x="1569560" y="1894207"/>
            <a:ext cx="599381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mtClean="0">
                <a:latin typeface="黑体" panose="02010609060101010101" charset="-122"/>
                <a:ea typeface="黑体" panose="02010609060101010101" charset="-122"/>
              </a:rPr>
              <a:t>电磁感应</a:t>
            </a:r>
            <a:endParaRPr lang="zh-CN" altLang="en-US" sz="2400" b="1" smtClean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21"/>
            </p:custDataLst>
          </p:nvPr>
        </p:nvSpPr>
        <p:spPr>
          <a:xfrm>
            <a:off x="2930208" y="1032510"/>
            <a:ext cx="1187450" cy="7918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>
              <a:lnSpc>
                <a:spcPct val="100000"/>
              </a:lnSpc>
            </a:pPr>
            <a:r>
              <a:rPr lang="zh-CN" sz="2000" b="1">
                <a:latin typeface="+mn-ea"/>
                <a:cs typeface="Times New Roman" panose="02020603050405020304" pitchFamily="2" charset="0"/>
              </a:rPr>
              <a:t>电磁感应现象</a:t>
            </a:r>
            <a:endParaRPr lang="zh-CN" sz="2000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7" name="圆角矩形 16" title=""/>
          <p:cNvSpPr/>
          <p:nvPr>
            <p:custDataLst>
              <p:tags r:id="rId22"/>
            </p:custDataLst>
          </p:nvPr>
        </p:nvSpPr>
        <p:spPr>
          <a:xfrm>
            <a:off x="4367848" y="771525"/>
            <a:ext cx="6986270" cy="830580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8" name="圆角矩形 17" title=""/>
          <p:cNvSpPr/>
          <p:nvPr>
            <p:custDataLst>
              <p:tags r:id="rId23"/>
            </p:custDataLst>
          </p:nvPr>
        </p:nvSpPr>
        <p:spPr>
          <a:xfrm>
            <a:off x="4367848" y="817245"/>
            <a:ext cx="6946265" cy="810260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+mn-ea"/>
                <a:cs typeface="Times New Roman" panose="02020603050405020304" pitchFamily="2" charset="0"/>
              </a:rPr>
              <a:t>闭合电路的部分导体在磁场中做切割磁感线运动时产生电流的现象</a:t>
            </a:r>
            <a:endParaRPr lang="zh-CN" altLang="en-US" sz="2400" b="1">
              <a:solidFill>
                <a:schemeClr val="tx1"/>
              </a:solidFill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41" name="圆角矩形 40" title=""/>
          <p:cNvSpPr/>
          <p:nvPr>
            <p:custDataLst>
              <p:tags r:id="rId24"/>
            </p:custDataLst>
          </p:nvPr>
        </p:nvSpPr>
        <p:spPr>
          <a:xfrm>
            <a:off x="2832418" y="4947920"/>
            <a:ext cx="1357630" cy="1310005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42" name="圆角矩形 41" title=""/>
          <p:cNvSpPr/>
          <p:nvPr>
            <p:custDataLst>
              <p:tags r:id="rId25"/>
            </p:custDataLst>
          </p:nvPr>
        </p:nvSpPr>
        <p:spPr>
          <a:xfrm>
            <a:off x="2858453" y="4988560"/>
            <a:ext cx="1288415" cy="1240790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43" name="矩形 42" title=""/>
          <p:cNvSpPr/>
          <p:nvPr>
            <p:custDataLst>
              <p:tags r:id="rId26"/>
            </p:custDataLst>
          </p:nvPr>
        </p:nvSpPr>
        <p:spPr>
          <a:xfrm>
            <a:off x="2859088" y="4988560"/>
            <a:ext cx="140398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 algn="l">
              <a:lnSpc>
                <a:spcPct val="120000"/>
              </a:lnSpc>
              <a:buClr>
                <a:prstClr val="black"/>
              </a:buClr>
              <a:buFont typeface="Wingdings" panose="05000000000000000000" pitchFamily="2" charset="2"/>
              <a:buNone/>
            </a:pPr>
            <a:r>
              <a:rPr lang="zh-CN" sz="2000" b="1">
                <a:latin typeface="+mn-ea"/>
                <a:cs typeface="+mn-ea"/>
                <a:sym typeface="Arial" panose="020b0604020202020204" pitchFamily="34" charset="0"/>
              </a:rPr>
              <a:t>电磁感应现象的应用</a:t>
            </a:r>
            <a:endParaRPr lang="zh-CN" sz="2000" b="1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圆角矩形 32" title=""/>
          <p:cNvSpPr/>
          <p:nvPr>
            <p:custDataLst>
              <p:tags r:id="rId27"/>
            </p:custDataLst>
          </p:nvPr>
        </p:nvSpPr>
        <p:spPr>
          <a:xfrm>
            <a:off x="4367848" y="5408295"/>
            <a:ext cx="3302635" cy="619125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51" name="圆角矩形 50" title=""/>
          <p:cNvSpPr/>
          <p:nvPr>
            <p:custDataLst>
              <p:tags r:id="rId28"/>
            </p:custDataLst>
          </p:nvPr>
        </p:nvSpPr>
        <p:spPr>
          <a:xfrm>
            <a:off x="4367848" y="5454015"/>
            <a:ext cx="3294380" cy="573405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+mn-ea"/>
                <a:cs typeface="Times New Roman" panose="02020603050405020304" pitchFamily="2" charset="0"/>
              </a:rPr>
              <a:t>发电机、动圈式话筒等</a:t>
            </a:r>
            <a:endParaRPr lang="zh-CN" altLang="en-US" sz="2400" b="1">
              <a:solidFill>
                <a:schemeClr val="tx1"/>
              </a:solidFill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58" name="圆角矩形 57" title=""/>
          <p:cNvSpPr/>
          <p:nvPr>
            <p:custDataLst>
              <p:tags r:id="rId29"/>
            </p:custDataLst>
          </p:nvPr>
        </p:nvSpPr>
        <p:spPr>
          <a:xfrm>
            <a:off x="4367848" y="4341495"/>
            <a:ext cx="6986270" cy="619125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60" name="圆角矩形 59" title=""/>
          <p:cNvSpPr/>
          <p:nvPr>
            <p:custDataLst>
              <p:tags r:id="rId30"/>
            </p:custDataLst>
          </p:nvPr>
        </p:nvSpPr>
        <p:spPr>
          <a:xfrm>
            <a:off x="4367848" y="4387215"/>
            <a:ext cx="6946265" cy="573405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+mn-ea"/>
                <a:cs typeface="Times New Roman" panose="02020603050405020304" pitchFamily="2" charset="0"/>
              </a:rPr>
              <a:t>相关因素：磁场的方向、导体运动的方向</a:t>
            </a:r>
            <a:endParaRPr lang="zh-CN" altLang="en-US" sz="2400" b="1">
              <a:solidFill>
                <a:schemeClr val="tx1"/>
              </a:solidFill>
              <a:latin typeface="+mn-ea"/>
              <a:cs typeface="Times New Roman" panose="02020603050405020304" pitchFamily="2" charset="0"/>
            </a:endParaRPr>
          </a:p>
        </p:txBody>
      </p:sp>
      <p:grpSp>
        <p:nvGrpSpPr>
          <p:cNvPr id="3" name="组合 2" title=""/>
          <p:cNvGrpSpPr/>
          <p:nvPr>
            <p:custDataLst>
              <p:tags r:id="rId31"/>
            </p:custDataLst>
          </p:nvPr>
        </p:nvGrpSpPr>
        <p:grpSpPr>
          <a:xfrm>
            <a:off x="2833053" y="2480310"/>
            <a:ext cx="1247140" cy="1083310"/>
            <a:chOff x="5603599" y="473379"/>
            <a:chExt cx="3272464" cy="645562"/>
          </a:xfrm>
        </p:grpSpPr>
        <p:sp>
          <p:nvSpPr>
            <p:cNvPr id="4" name="圆角矩形 3"/>
            <p:cNvSpPr/>
            <p:nvPr>
              <p:custDataLst>
                <p:tags r:id="rId32"/>
              </p:custDataLst>
            </p:nvPr>
          </p:nvSpPr>
          <p:spPr>
            <a:xfrm>
              <a:off x="5603599" y="473379"/>
              <a:ext cx="3272464" cy="645562"/>
            </a:xfrm>
            <a:prstGeom prst="roundRect">
              <a:avLst>
                <a:gd name="adj" fmla="val 11791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n-ea"/>
              </a:endParaRPr>
            </a:p>
          </p:txBody>
        </p:sp>
        <p:sp>
          <p:nvSpPr>
            <p:cNvPr id="7" name="圆角矩形 6"/>
            <p:cNvSpPr/>
            <p:nvPr>
              <p:custDataLst>
                <p:tags r:id="rId33"/>
              </p:custDataLst>
            </p:nvPr>
          </p:nvSpPr>
          <p:spPr>
            <a:xfrm>
              <a:off x="5624920" y="493617"/>
              <a:ext cx="3233037" cy="610106"/>
            </a:xfrm>
            <a:prstGeom prst="roundRect">
              <a:avLst>
                <a:gd name="adj" fmla="val 11791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n-ea"/>
              </a:endParaRPr>
            </a:p>
          </p:txBody>
        </p:sp>
      </p:grpSp>
      <p:sp>
        <p:nvSpPr>
          <p:cNvPr id="8" name="矩形 7" title=""/>
          <p:cNvSpPr/>
          <p:nvPr>
            <p:custDataLst>
              <p:tags r:id="rId34"/>
            </p:custDataLst>
          </p:nvPr>
        </p:nvSpPr>
        <p:spPr>
          <a:xfrm>
            <a:off x="2888933" y="2492375"/>
            <a:ext cx="127317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zh-CN" sz="2000" b="1">
                <a:latin typeface="+mn-ea"/>
                <a:cs typeface="Times New Roman" panose="02020603050405020304" pitchFamily="2" charset="0"/>
              </a:rPr>
              <a:t>产生感应电流的条件</a:t>
            </a:r>
            <a:endParaRPr lang="zh-CN" sz="2000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9" name="圆角矩形 8" title=""/>
          <p:cNvSpPr/>
          <p:nvPr>
            <p:custDataLst>
              <p:tags r:id="rId35"/>
            </p:custDataLst>
          </p:nvPr>
        </p:nvSpPr>
        <p:spPr>
          <a:xfrm>
            <a:off x="2841308" y="3970655"/>
            <a:ext cx="1357630" cy="796925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0" name="圆角矩形 9" title=""/>
          <p:cNvSpPr/>
          <p:nvPr>
            <p:custDataLst>
              <p:tags r:id="rId36"/>
            </p:custDataLst>
          </p:nvPr>
        </p:nvSpPr>
        <p:spPr>
          <a:xfrm>
            <a:off x="2867343" y="4011295"/>
            <a:ext cx="1288415" cy="724535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1" name="矩形 10" title=""/>
          <p:cNvSpPr/>
          <p:nvPr>
            <p:custDataLst>
              <p:tags r:id="rId37"/>
            </p:custDataLst>
          </p:nvPr>
        </p:nvSpPr>
        <p:spPr>
          <a:xfrm>
            <a:off x="2902268" y="3939540"/>
            <a:ext cx="124460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 algn="l">
              <a:lnSpc>
                <a:spcPct val="120000"/>
              </a:lnSpc>
              <a:buClr>
                <a:prstClr val="black"/>
              </a:buClr>
              <a:buFont typeface="Wingdings" panose="05000000000000000000" pitchFamily="2" charset="2"/>
              <a:buNone/>
            </a:pPr>
            <a:r>
              <a:rPr lang="zh-CN" sz="2000" b="1">
                <a:latin typeface="+mn-ea"/>
                <a:cs typeface="+mn-ea"/>
                <a:sym typeface="Arial" panose="020b0604020202020204" pitchFamily="34" charset="0"/>
              </a:rPr>
              <a:t>感应电流的方向</a:t>
            </a:r>
            <a:endParaRPr lang="zh-CN" sz="2000" b="1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圆角矩形 12" title=""/>
          <p:cNvSpPr/>
          <p:nvPr>
            <p:custDataLst>
              <p:tags r:id="rId38"/>
            </p:custDataLst>
          </p:nvPr>
        </p:nvSpPr>
        <p:spPr>
          <a:xfrm>
            <a:off x="4351338" y="3463925"/>
            <a:ext cx="6986270" cy="619125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4" name="圆角矩形 13" title=""/>
          <p:cNvSpPr/>
          <p:nvPr>
            <p:custDataLst>
              <p:tags r:id="rId39"/>
            </p:custDataLst>
          </p:nvPr>
        </p:nvSpPr>
        <p:spPr>
          <a:xfrm>
            <a:off x="4351338" y="3509645"/>
            <a:ext cx="6946265" cy="573405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+mn-ea"/>
                <a:cs typeface="Times New Roman" panose="02020603050405020304" pitchFamily="2" charset="0"/>
              </a:rPr>
              <a:t>实验方法：控制变量法</a:t>
            </a:r>
            <a:endParaRPr lang="zh-CN" altLang="en-US" sz="2400" b="1">
              <a:solidFill>
                <a:schemeClr val="tx1"/>
              </a:solidFill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6" name="圆角矩形 15" title=""/>
          <p:cNvSpPr/>
          <p:nvPr>
            <p:custDataLst>
              <p:tags r:id="rId40"/>
            </p:custDataLst>
          </p:nvPr>
        </p:nvSpPr>
        <p:spPr>
          <a:xfrm>
            <a:off x="4351338" y="2674620"/>
            <a:ext cx="6986270" cy="619125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9" name="圆角矩形 18" title=""/>
          <p:cNvSpPr/>
          <p:nvPr>
            <p:custDataLst>
              <p:tags r:id="rId41"/>
            </p:custDataLst>
          </p:nvPr>
        </p:nvSpPr>
        <p:spPr>
          <a:xfrm>
            <a:off x="4351338" y="2720340"/>
            <a:ext cx="6946265" cy="573405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+mn-ea"/>
                <a:cs typeface="Times New Roman" panose="02020603050405020304" pitchFamily="2" charset="0"/>
              </a:rPr>
              <a:t>导体必须做切割磁感线运动</a:t>
            </a:r>
            <a:endParaRPr lang="zh-CN" altLang="en-US" sz="2400" b="1">
              <a:solidFill>
                <a:schemeClr val="tx1"/>
              </a:solidFill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20" name="圆角矩形 19" title=""/>
          <p:cNvSpPr/>
          <p:nvPr>
            <p:custDataLst>
              <p:tags r:id="rId42"/>
            </p:custDataLst>
          </p:nvPr>
        </p:nvSpPr>
        <p:spPr>
          <a:xfrm>
            <a:off x="4334828" y="1797050"/>
            <a:ext cx="6986270" cy="619125"/>
          </a:xfrm>
          <a:prstGeom prst="roundRect">
            <a:avLst>
              <a:gd name="adj" fmla="val 11791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21" name="圆角矩形 20" title=""/>
          <p:cNvSpPr/>
          <p:nvPr>
            <p:custDataLst>
              <p:tags r:id="rId43"/>
            </p:custDataLst>
          </p:nvPr>
        </p:nvSpPr>
        <p:spPr>
          <a:xfrm>
            <a:off x="4334828" y="1842770"/>
            <a:ext cx="6946265" cy="573405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+mn-ea"/>
                <a:cs typeface="Times New Roman" panose="02020603050405020304" pitchFamily="2" charset="0"/>
              </a:rPr>
              <a:t>导体必须是闭合电路的一部分</a:t>
            </a:r>
            <a:endParaRPr lang="zh-CN" altLang="en-US" sz="2400" b="1">
              <a:solidFill>
                <a:schemeClr val="tx1"/>
              </a:solidFill>
              <a:latin typeface="+mn-ea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194" name="Group 63" title=""/>
          <p:cNvGrpSpPr/>
          <p:nvPr>
            <p:custDataLst>
              <p:tags r:id="rId3"/>
            </p:custDataLst>
          </p:nvPr>
        </p:nvGrpSpPr>
        <p:grpSpPr>
          <a:xfrm>
            <a:off x="4269317" y="421217"/>
            <a:ext cx="3795183" cy="800100"/>
            <a:chOff x="3940" y="1200"/>
            <a:chExt cx="1793" cy="504"/>
          </a:xfrm>
        </p:grpSpPr>
        <p:sp>
          <p:nvSpPr>
            <p:cNvPr id="17" name="Rectangle 5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940" y="1200"/>
              <a:ext cx="1724" cy="4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</a:ln>
            <a:effectLst>
              <a:outerShdw dist="35921" dir="2700000" algn="ctr" rotWithShape="0">
                <a:srgbClr val="7D7547"/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18" name="Rectangle 2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197" y="1269"/>
              <a:ext cx="1536" cy="435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b"/>
            <a:lstStyle/>
            <a:p>
              <a:pPr eaLnBrk="1" hangingPunct="1">
                <a:defRPr/>
              </a:pPr>
              <a:r>
                <a:rPr lang="zh-CN" altLang="en-US" sz="5335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charset="-122"/>
                </a:rPr>
                <a:t>进入新课</a:t>
              </a:r>
              <a:endParaRPr lang="zh-CN" altLang="en-US" sz="5335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8195" name="AutoShape 60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9317" y="421217"/>
            <a:ext cx="673100" cy="685800"/>
          </a:xfrm>
          <a:prstGeom prst="homePlate">
            <a:avLst>
              <a:gd name="adj" fmla="val 25000"/>
            </a:avLst>
          </a:prstGeom>
          <a:solidFill>
            <a:srgbClr val="CCCC00"/>
          </a:solidFill>
          <a:ln w="9525">
            <a:solidFill>
              <a:srgbClr val="CCCC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>
              <a:ea typeface="黑体" panose="02010609060101010101" charset="-122"/>
            </a:endParaRPr>
          </a:p>
        </p:txBody>
      </p:sp>
      <p:sp>
        <p:nvSpPr>
          <p:cNvPr id="8" name="Rectangle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899584" y="1604433"/>
            <a:ext cx="4572000" cy="10287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zh-CN" altLang="en-US" sz="5865" b="1" kern="0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一、电池</a:t>
            </a:r>
            <a:endParaRPr lang="zh-CN" altLang="en-US" sz="5865" b="1" kern="0">
              <a:solidFill>
                <a:srgbClr val="0066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Rectangle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1460500" y="3083984"/>
            <a:ext cx="9271000" cy="216958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1.</a:t>
            </a:r>
            <a:r>
              <a:rPr lang="zh-CN" altLang="en-US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电池的作用：把其它形式能转化为电能</a:t>
            </a:r>
            <a:endParaRPr lang="zh-CN" altLang="en-US" sz="3735" b="1" kern="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2.</a:t>
            </a:r>
            <a:r>
              <a:rPr lang="zh-CN" altLang="en-US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电池的种类</a:t>
            </a:r>
            <a:endParaRPr lang="en-US" altLang="zh-CN" sz="3735" b="1" kern="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3.</a:t>
            </a:r>
            <a:r>
              <a:rPr lang="zh-CN" altLang="en-US" sz="3735" b="1" kern="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电池提供的是</a:t>
            </a:r>
            <a:r>
              <a:rPr lang="zh-CN" altLang="en-US" sz="3735" b="1" kern="0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  <a:hlinkClick r:id="rId9" action="ppaction://hlinksldjump"/>
              </a:rPr>
              <a:t>直流电</a:t>
            </a:r>
            <a:endParaRPr lang="zh-CN" altLang="en-US" sz="3735" b="1" kern="0">
              <a:solidFill>
                <a:srgbClr val="FF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18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367" y="596900"/>
            <a:ext cx="3782484" cy="105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865" b="1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化学电池</a:t>
            </a:r>
            <a:endParaRPr lang="zh-CN" altLang="en-US" sz="5865" b="1">
              <a:solidFill>
                <a:srgbClr val="0066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5D6"/>
              </a:clrFrom>
              <a:clrTo>
                <a:srgbClr val="FFF5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4051" y="2180167"/>
            <a:ext cx="3649133" cy="386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95700" y="641351"/>
            <a:ext cx="4032251" cy="110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33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—— </a:t>
            </a:r>
            <a:r>
              <a:rPr lang="zh-CN" altLang="en-US" sz="533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干电池</a:t>
            </a:r>
            <a:endParaRPr lang="zh-CN" altLang="en-US" sz="533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Rectangle 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1174751" y="1797051"/>
            <a:ext cx="3086100" cy="76834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265" b="1" kern="0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1.</a:t>
            </a:r>
            <a:r>
              <a:rPr lang="zh-CN" altLang="en-US" sz="4265" b="1" kern="0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构造</a:t>
            </a:r>
            <a:endParaRPr lang="en-US" altLang="zh-CN" sz="4265" b="1" kern="0">
              <a:solidFill>
                <a:srgbClr val="FF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Rectangle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1174751" y="1172633"/>
            <a:ext cx="9842500" cy="76835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265" b="1" kern="0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2.</a:t>
            </a:r>
            <a:r>
              <a:rPr lang="zh-CN" altLang="en-US" sz="4265" b="1" kern="0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原理：把</a:t>
            </a:r>
            <a:r>
              <a:rPr lang="zh-CN" altLang="en-US" sz="4265" b="1" kern="0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化学能</a:t>
            </a:r>
            <a:r>
              <a:rPr lang="zh-CN" altLang="en-US" sz="4265" b="1" kern="0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转化为</a:t>
            </a:r>
            <a:r>
              <a:rPr lang="zh-CN" altLang="en-US" sz="4265" b="1" kern="0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电能</a:t>
            </a:r>
            <a:endParaRPr lang="en-US" altLang="zh-CN" sz="4265" b="1" kern="0">
              <a:solidFill>
                <a:srgbClr val="FF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pic>
        <p:nvPicPr>
          <p:cNvPr id="7175" name="Picture 7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0451" y="2084917"/>
            <a:ext cx="4720167" cy="2474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30817" y="4633384"/>
            <a:ext cx="10130367" cy="140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        不论干电池的号数、形状如何，它们的电压大都是</a:t>
            </a:r>
            <a:r>
              <a:rPr lang="en-US" altLang="zh-CN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1.5V</a:t>
            </a:r>
            <a:r>
              <a:rPr lang="zh-CN" altLang="en-US" sz="4265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。</a:t>
            </a:r>
            <a:endParaRPr lang="en-US" altLang="zh-CN" sz="4265" b="1">
              <a:solidFill>
                <a:srgbClr val="00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1174751" y="884767"/>
            <a:ext cx="9842500" cy="76835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265" b="1" kern="0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3.</a:t>
            </a:r>
            <a:r>
              <a:rPr lang="zh-CN" altLang="en-US" sz="4265" b="1" kern="0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废旧电池的处理</a:t>
            </a:r>
            <a:endParaRPr lang="en-US" altLang="zh-CN" sz="4265" b="1" kern="0">
              <a:solidFill>
                <a:srgbClr val="FF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3" name="Rectangle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74751" y="1797051"/>
            <a:ext cx="9842500" cy="41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373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        废旧干电池要集中分类处理，如果乱仍会造成环境污染。原因是干电池内含有酸和汞、镉等重金属元素，排放到地下水中污染环境。一节一号电池烂在地里，能使一平方的土壤永远失去利用价值，一粒纽扣电池可使</a:t>
            </a:r>
            <a:r>
              <a:rPr lang="en-US" altLang="zh-CN" sz="373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600t</a:t>
            </a:r>
            <a:r>
              <a:rPr lang="zh-CN" altLang="en-US" sz="373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水受到污染，相当于一个人一生的饮水量。</a:t>
            </a:r>
            <a:endParaRPr lang="zh-CN" altLang="en-US" sz="3735" b="1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2290" name="Picture 5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367" y="2372784"/>
            <a:ext cx="4999567" cy="333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10767" y="2372784"/>
            <a:ext cx="5568951" cy="2842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原理：</a:t>
            </a:r>
            <a:endParaRPr lang="zh-CN" altLang="en-US" sz="4800" b="1">
              <a:solidFill>
                <a:srgbClr val="FF33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73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    将</a:t>
            </a:r>
            <a:r>
              <a:rPr lang="zh-CN" altLang="en-US" sz="3735" b="1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电能</a:t>
            </a:r>
            <a:r>
              <a:rPr lang="zh-CN" altLang="en-US" sz="373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转化为</a:t>
            </a:r>
            <a:r>
              <a:rPr lang="zh-CN" altLang="en-US" sz="3735" b="1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化学能</a:t>
            </a:r>
            <a:r>
              <a:rPr lang="zh-CN" altLang="en-US" sz="373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储存起来，使用时把化学能转变成电能。</a:t>
            </a:r>
            <a:endParaRPr lang="zh-CN" altLang="en-US" sz="3735" b="1">
              <a:solidFill>
                <a:srgbClr val="FF33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292" name="Rectangle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8367" y="596900"/>
            <a:ext cx="3782484" cy="105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865" b="1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化学电池</a:t>
            </a:r>
            <a:endParaRPr lang="zh-CN" altLang="en-US" sz="5865" b="1">
              <a:solidFill>
                <a:srgbClr val="0066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293" name="Rectangle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95700" y="641351"/>
            <a:ext cx="4032251" cy="110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33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—— </a:t>
            </a:r>
            <a:r>
              <a:rPr lang="zh-CN" altLang="en-US" sz="533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蓄电池</a:t>
            </a:r>
            <a:endParaRPr lang="zh-CN" altLang="en-US" sz="533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331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033" y="1310217"/>
            <a:ext cx="10557933" cy="423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8"/>
</p:tagLst>
</file>

<file path=ppt/tags/tag101.xml><?xml version="1.0" encoding="utf-8"?>
<p:tagLst xmlns:p="http://schemas.openxmlformats.org/presentationml/2006/main">
  <p:tag name="AS_UNIQUEID" val="599"/>
</p:tagLst>
</file>

<file path=ppt/tags/tag102.xml><?xml version="1.0" encoding="utf-8"?>
<p:tagLst xmlns:p="http://schemas.openxmlformats.org/presentationml/2006/main">
  <p:tag name="AS_UNIQUEID" val="600"/>
</p:tagLst>
</file>

<file path=ppt/tags/tag103.xml><?xml version="1.0" encoding="utf-8"?>
<p:tagLst xmlns:p="http://schemas.openxmlformats.org/presentationml/2006/main">
  <p:tag name="AS_UNIQUEID" val="601"/>
</p:tagLst>
</file>

<file path=ppt/tags/tag104.xml><?xml version="1.0" encoding="utf-8"?>
<p:tagLst xmlns:p="http://schemas.openxmlformats.org/presentationml/2006/main">
  <p:tag name="AS_UNIQUEID" val="602"/>
</p:tagLst>
</file>

<file path=ppt/tags/tag105.xml><?xml version="1.0" encoding="utf-8"?>
<p:tagLst xmlns:p="http://schemas.openxmlformats.org/presentationml/2006/main">
  <p:tag name="AS_UNIQUEID" val="603"/>
</p:tagLst>
</file>

<file path=ppt/tags/tag106.xml><?xml version="1.0" encoding="utf-8"?>
<p:tagLst xmlns:p="http://schemas.openxmlformats.org/presentationml/2006/main">
  <p:tag name="AS_UNIQUEID" val="604"/>
</p:tagLst>
</file>

<file path=ppt/tags/tag107.xml><?xml version="1.0" encoding="utf-8"?>
<p:tagLst xmlns:p="http://schemas.openxmlformats.org/presentationml/2006/main">
  <p:tag name="AS_UNIQUEID" val="605"/>
</p:tagLst>
</file>

<file path=ppt/tags/tag108.xml><?xml version="1.0" encoding="utf-8"?>
<p:tagLst xmlns:p="http://schemas.openxmlformats.org/presentationml/2006/main">
  <p:tag name="AS_UNIQUEID" val="606"/>
</p:tagLst>
</file>

<file path=ppt/tags/tag109.xml><?xml version="1.0" encoding="utf-8"?>
<p:tagLst xmlns:p="http://schemas.openxmlformats.org/presentationml/2006/main">
  <p:tag name="AS_UNIQUEID" val="607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8"/>
</p:tagLst>
</file>

<file path=ppt/tags/tag111.xml><?xml version="1.0" encoding="utf-8"?>
<p:tagLst xmlns:p="http://schemas.openxmlformats.org/presentationml/2006/main">
  <p:tag name="AS_UNIQUEID" val="609"/>
</p:tagLst>
</file>

<file path=ppt/tags/tag112.xml><?xml version="1.0" encoding="utf-8"?>
<p:tagLst xmlns:p="http://schemas.openxmlformats.org/presentationml/2006/main">
  <p:tag name="AS_UNIQUEID" val="610"/>
</p:tagLst>
</file>

<file path=ppt/tags/tag113.xml><?xml version="1.0" encoding="utf-8"?>
<p:tagLst xmlns:p="http://schemas.openxmlformats.org/presentationml/2006/main">
  <p:tag name="AS_UNIQUEID" val="611"/>
</p:tagLst>
</file>

<file path=ppt/tags/tag114.xml><?xml version="1.0" encoding="utf-8"?>
<p:tagLst xmlns:p="http://schemas.openxmlformats.org/presentationml/2006/main">
  <p:tag name="AS_UNIQUEID" val="612"/>
</p:tagLst>
</file>

<file path=ppt/tags/tag115.xml><?xml version="1.0" encoding="utf-8"?>
<p:tagLst xmlns:p="http://schemas.openxmlformats.org/presentationml/2006/main">
  <p:tag name="AS_UNIQUEID" val="613"/>
</p:tagLst>
</file>

<file path=ppt/tags/tag116.xml><?xml version="1.0" encoding="utf-8"?>
<p:tagLst xmlns:p="http://schemas.openxmlformats.org/presentationml/2006/main">
  <p:tag name="AS_UNIQUEID" val="614"/>
</p:tagLst>
</file>

<file path=ppt/tags/tag117.xml><?xml version="1.0" encoding="utf-8"?>
<p:tagLst xmlns:p="http://schemas.openxmlformats.org/presentationml/2006/main">
  <p:tag name="AS_UNIQUEID" val="615"/>
</p:tagLst>
</file>

<file path=ppt/tags/tag118.xml><?xml version="1.0" encoding="utf-8"?>
<p:tagLst xmlns:p="http://schemas.openxmlformats.org/presentationml/2006/main">
  <p:tag name="AS_UNIQUEID" val="616"/>
</p:tagLst>
</file>

<file path=ppt/tags/tag119.xml><?xml version="1.0" encoding="utf-8"?>
<p:tagLst xmlns:p="http://schemas.openxmlformats.org/presentationml/2006/main">
  <p:tag name="AS_UNIQUEID" val="617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8"/>
</p:tagLst>
</file>

<file path=ppt/tags/tag121.xml><?xml version="1.0" encoding="utf-8"?>
<p:tagLst xmlns:p="http://schemas.openxmlformats.org/presentationml/2006/main">
  <p:tag name="AS_UNIQUEID" val="619"/>
</p:tagLst>
</file>

<file path=ppt/tags/tag122.xml><?xml version="1.0" encoding="utf-8"?>
<p:tagLst xmlns:p="http://schemas.openxmlformats.org/presentationml/2006/main">
  <p:tag name="AS_UNIQUEID" val="620"/>
</p:tagLst>
</file>

<file path=ppt/tags/tag123.xml><?xml version="1.0" encoding="utf-8"?>
<p:tagLst xmlns:p="http://schemas.openxmlformats.org/presentationml/2006/main">
  <p:tag name="AS_UNIQUEID" val="621"/>
</p:tagLst>
</file>

<file path=ppt/tags/tag124.xml><?xml version="1.0" encoding="utf-8"?>
<p:tagLst xmlns:p="http://schemas.openxmlformats.org/presentationml/2006/main">
  <p:tag name="AS_UNIQUEID" val="622"/>
</p:tagLst>
</file>

<file path=ppt/tags/tag125.xml><?xml version="1.0" encoding="utf-8"?>
<p:tagLst xmlns:p="http://schemas.openxmlformats.org/presentationml/2006/main">
  <p:tag name="AS_UNIQUEID" val="623"/>
</p:tagLst>
</file>

<file path=ppt/tags/tag126.xml><?xml version="1.0" encoding="utf-8"?>
<p:tagLst xmlns:p="http://schemas.openxmlformats.org/presentationml/2006/main">
  <p:tag name="AS_UNIQUEID" val="624"/>
</p:tagLst>
</file>

<file path=ppt/tags/tag127.xml><?xml version="1.0" encoding="utf-8"?>
<p:tagLst xmlns:p="http://schemas.openxmlformats.org/presentationml/2006/main">
  <p:tag name="AS_UNIQUEID" val="625"/>
</p:tagLst>
</file>

<file path=ppt/tags/tag128.xml><?xml version="1.0" encoding="utf-8"?>
<p:tagLst xmlns:p="http://schemas.openxmlformats.org/presentationml/2006/main">
  <p:tag name="AS_UNIQUEID" val="626"/>
</p:tagLst>
</file>

<file path=ppt/tags/tag129.xml><?xml version="1.0" encoding="utf-8"?>
<p:tagLst xmlns:p="http://schemas.openxmlformats.org/presentationml/2006/main">
  <p:tag name="AS_UNIQUEID" val="627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8"/>
</p:tagLst>
</file>

<file path=ppt/tags/tag131.xml><?xml version="1.0" encoding="utf-8"?>
<p:tagLst xmlns:p="http://schemas.openxmlformats.org/presentationml/2006/main">
  <p:tag name="AS_UNIQUEID" val="629"/>
</p:tagLst>
</file>

<file path=ppt/tags/tag132.xml><?xml version="1.0" encoding="utf-8"?>
<p:tagLst xmlns:p="http://schemas.openxmlformats.org/presentationml/2006/main">
  <p:tag name="AS_UNIQUEID" val="630"/>
</p:tagLst>
</file>

<file path=ppt/tags/tag133.xml><?xml version="1.0" encoding="utf-8"?>
<p:tagLst xmlns:p="http://schemas.openxmlformats.org/presentationml/2006/main">
  <p:tag name="AS_UNIQUEID" val="631"/>
</p:tagLst>
</file>

<file path=ppt/tags/tag134.xml><?xml version="1.0" encoding="utf-8"?>
<p:tagLst xmlns:p="http://schemas.openxmlformats.org/presentationml/2006/main">
  <p:tag name="AS_UNIQUEID" val="632"/>
</p:tagLst>
</file>

<file path=ppt/tags/tag135.xml><?xml version="1.0" encoding="utf-8"?>
<p:tagLst xmlns:p="http://schemas.openxmlformats.org/presentationml/2006/main">
  <p:tag name="AS_UNIQUEID" val="633"/>
</p:tagLst>
</file>

<file path=ppt/tags/tag136.xml><?xml version="1.0" encoding="utf-8"?>
<p:tagLst xmlns:p="http://schemas.openxmlformats.org/presentationml/2006/main">
  <p:tag name="AS_UNIQUEID" val="634"/>
</p:tagLst>
</file>

<file path=ppt/tags/tag137.xml><?xml version="1.0" encoding="utf-8"?>
<p:tagLst xmlns:p="http://schemas.openxmlformats.org/presentationml/2006/main">
  <p:tag name="AS_UNIQUEID" val="635"/>
</p:tagLst>
</file>

<file path=ppt/tags/tag138.xml><?xml version="1.0" encoding="utf-8"?>
<p:tagLst xmlns:p="http://schemas.openxmlformats.org/presentationml/2006/main">
  <p:tag name="AS_UNIQUEID" val="636"/>
</p:tagLst>
</file>

<file path=ppt/tags/tag139.xml><?xml version="1.0" encoding="utf-8"?>
<p:tagLst xmlns:p="http://schemas.openxmlformats.org/presentationml/2006/main">
  <p:tag name="AS_UNIQUEID" val="498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7"/>
</p:tagLst>
</file>

<file path=ppt/tags/tag141.xml><?xml version="1.0" encoding="utf-8"?>
<p:tagLst xmlns:p="http://schemas.openxmlformats.org/presentationml/2006/main">
  <p:tag name="AS_UNIQUEID" val="638"/>
</p:tagLst>
</file>

<file path=ppt/tags/tag142.xml><?xml version="1.0" encoding="utf-8"?>
<p:tagLst xmlns:p="http://schemas.openxmlformats.org/presentationml/2006/main">
  <p:tag name="AS_UNIQUEID" val="639"/>
</p:tagLst>
</file>

<file path=ppt/tags/tag143.xml><?xml version="1.0" encoding="utf-8"?>
<p:tagLst xmlns:p="http://schemas.openxmlformats.org/presentationml/2006/main">
  <p:tag name="AS_UNIQUEID" val="640"/>
</p:tagLst>
</file>

<file path=ppt/tags/tag144.xml><?xml version="1.0" encoding="utf-8"?>
<p:tagLst xmlns:p="http://schemas.openxmlformats.org/presentationml/2006/main">
  <p:tag name="AS_UNIQUEID" val="641"/>
</p:tagLst>
</file>

<file path=ppt/tags/tag145.xml><?xml version="1.0" encoding="utf-8"?>
<p:tagLst xmlns:p="http://schemas.openxmlformats.org/presentationml/2006/main">
  <p:tag name="AS_UNIQUEID" val="642"/>
</p:tagLst>
</file>

<file path=ppt/tags/tag146.xml><?xml version="1.0" encoding="utf-8"?>
<p:tagLst xmlns:p="http://schemas.openxmlformats.org/presentationml/2006/main">
  <p:tag name="AS_UNIQUEID" val="643"/>
</p:tagLst>
</file>

<file path=ppt/tags/tag147.xml><?xml version="1.0" encoding="utf-8"?>
<p:tagLst xmlns:p="http://schemas.openxmlformats.org/presentationml/2006/main">
  <p:tag name="AS_UNIQUEID" val="644"/>
</p:tagLst>
</file>

<file path=ppt/tags/tag148.xml><?xml version="1.0" encoding="utf-8"?>
<p:tagLst xmlns:p="http://schemas.openxmlformats.org/presentationml/2006/main">
  <p:tag name="AS_UNIQUEID" val="645"/>
</p:tagLst>
</file>

<file path=ppt/tags/tag149.xml><?xml version="1.0" encoding="utf-8"?>
<p:tagLst xmlns:p="http://schemas.openxmlformats.org/presentationml/2006/main">
  <p:tag name="AS_UNIQUEID" val="646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7"/>
</p:tagLst>
</file>

<file path=ppt/tags/tag151.xml><?xml version="1.0" encoding="utf-8"?>
<p:tagLst xmlns:p="http://schemas.openxmlformats.org/presentationml/2006/main">
  <p:tag name="AS_UNIQUEID" val="648"/>
</p:tagLst>
</file>

<file path=ppt/tags/tag152.xml><?xml version="1.0" encoding="utf-8"?>
<p:tagLst xmlns:p="http://schemas.openxmlformats.org/presentationml/2006/main">
  <p:tag name="AS_UNIQUEID" val="649"/>
</p:tagLst>
</file>

<file path=ppt/tags/tag153.xml><?xml version="1.0" encoding="utf-8"?>
<p:tagLst xmlns:p="http://schemas.openxmlformats.org/presentationml/2006/main">
  <p:tag name="AS_UNIQUEID" val="650"/>
</p:tagLst>
</file>

<file path=ppt/tags/tag154.xml><?xml version="1.0" encoding="utf-8"?>
<p:tagLst xmlns:p="http://schemas.openxmlformats.org/presentationml/2006/main">
  <p:tag name="AS_UNIQUEID" val="651"/>
</p:tagLst>
</file>

<file path=ppt/tags/tag155.xml><?xml version="1.0" encoding="utf-8"?>
<p:tagLst xmlns:p="http://schemas.openxmlformats.org/presentationml/2006/main">
  <p:tag name="AS_UNIQUEID" val="652"/>
</p:tagLst>
</file>

<file path=ppt/tags/tag156.xml><?xml version="1.0" encoding="utf-8"?>
<p:tagLst xmlns:p="http://schemas.openxmlformats.org/presentationml/2006/main">
  <p:tag name="AS_UNIQUEID" val="653"/>
</p:tagLst>
</file>

<file path=ppt/tags/tag157.xml><?xml version="1.0" encoding="utf-8"?>
<p:tagLst xmlns:p="http://schemas.openxmlformats.org/presentationml/2006/main">
  <p:tag name="AS_UNIQUEID" val="654"/>
</p:tagLst>
</file>

<file path=ppt/tags/tag158.xml><?xml version="1.0" encoding="utf-8"?>
<p:tagLst xmlns:p="http://schemas.openxmlformats.org/presentationml/2006/main">
  <p:tag name="AS_UNIQUEID" val="655"/>
</p:tagLst>
</file>

<file path=ppt/tags/tag159.xml><?xml version="1.0" encoding="utf-8"?>
<p:tagLst xmlns:p="http://schemas.openxmlformats.org/presentationml/2006/main">
  <p:tag name="AS_UNIQUEID" val="656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7"/>
</p:tagLst>
</file>

<file path=ppt/tags/tag161.xml><?xml version="1.0" encoding="utf-8"?>
<p:tagLst xmlns:p="http://schemas.openxmlformats.org/presentationml/2006/main">
  <p:tag name="AS_UNIQUEID" val="658"/>
</p:tagLst>
</file>

<file path=ppt/tags/tag162.xml><?xml version="1.0" encoding="utf-8"?>
<p:tagLst xmlns:p="http://schemas.openxmlformats.org/presentationml/2006/main">
  <p:tag name="AS_UNIQUEID" val="659"/>
</p:tagLst>
</file>

<file path=ppt/tags/tag163.xml><?xml version="1.0" encoding="utf-8"?>
<p:tagLst xmlns:p="http://schemas.openxmlformats.org/presentationml/2006/main">
  <p:tag name="AS_UNIQUEID" val="660"/>
</p:tagLst>
</file>

<file path=ppt/tags/tag164.xml><?xml version="1.0" encoding="utf-8"?>
<p:tagLst xmlns:p="http://schemas.openxmlformats.org/presentationml/2006/main">
  <p:tag name="AS_UNIQUEID" val="661"/>
</p:tagLst>
</file>

<file path=ppt/tags/tag165.xml><?xml version="1.0" encoding="utf-8"?>
<p:tagLst xmlns:p="http://schemas.openxmlformats.org/presentationml/2006/main">
  <p:tag name="AS_UNIQUEID" val="662"/>
</p:tagLst>
</file>

<file path=ppt/tags/tag166.xml><?xml version="1.0" encoding="utf-8"?>
<p:tagLst xmlns:p="http://schemas.openxmlformats.org/presentationml/2006/main">
  <p:tag name="AS_UNIQUEID" val="663"/>
</p:tagLst>
</file>

<file path=ppt/tags/tag167.xml><?xml version="1.0" encoding="utf-8"?>
<p:tagLst xmlns:p="http://schemas.openxmlformats.org/presentationml/2006/main">
  <p:tag name="AS_UNIQUEID" val="664"/>
</p:tagLst>
</file>

<file path=ppt/tags/tag168.xml><?xml version="1.0" encoding="utf-8"?>
<p:tagLst xmlns:p="http://schemas.openxmlformats.org/presentationml/2006/main">
  <p:tag name="AS_UNIQUEID" val="665"/>
</p:tagLst>
</file>

<file path=ppt/tags/tag169.xml><?xml version="1.0" encoding="utf-8"?>
<p:tagLst xmlns:p="http://schemas.openxmlformats.org/presentationml/2006/main">
  <p:tag name="AS_UNIQUEID" val="666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7"/>
</p:tagLst>
</file>

<file path=ppt/tags/tag171.xml><?xml version="1.0" encoding="utf-8"?>
<p:tagLst xmlns:p="http://schemas.openxmlformats.org/presentationml/2006/main">
  <p:tag name="AS_UNIQUEID" val="668"/>
</p:tagLst>
</file>

<file path=ppt/tags/tag172.xml><?xml version="1.0" encoding="utf-8"?>
<p:tagLst xmlns:p="http://schemas.openxmlformats.org/presentationml/2006/main">
  <p:tag name="AS_UNIQUEID" val="669"/>
</p:tagLst>
</file>

<file path=ppt/tags/tag173.xml><?xml version="1.0" encoding="utf-8"?>
<p:tagLst xmlns:p="http://schemas.openxmlformats.org/presentationml/2006/main">
  <p:tag name="AS_UNIQUEID" val="670"/>
</p:tagLst>
</file>

<file path=ppt/tags/tag174.xml><?xml version="1.0" encoding="utf-8"?>
<p:tagLst xmlns:p="http://schemas.openxmlformats.org/presentationml/2006/main">
  <p:tag name="AS_UNIQUEID" val="671"/>
</p:tagLst>
</file>

<file path=ppt/tags/tag175.xml><?xml version="1.0" encoding="utf-8"?>
<p:tagLst xmlns:p="http://schemas.openxmlformats.org/presentationml/2006/main">
  <p:tag name="AS_UNIQUEID" val="672"/>
</p:tagLst>
</file>

<file path=ppt/tags/tag176.xml><?xml version="1.0" encoding="utf-8"?>
<p:tagLst xmlns:p="http://schemas.openxmlformats.org/presentationml/2006/main">
  <p:tag name="AS_UNIQUEID" val="673"/>
</p:tagLst>
</file>

<file path=ppt/tags/tag177.xml><?xml version="1.0" encoding="utf-8"?>
<p:tagLst xmlns:p="http://schemas.openxmlformats.org/presentationml/2006/main">
  <p:tag name="AS_UNIQUEID" val="674"/>
</p:tagLst>
</file>

<file path=ppt/tags/tag178.xml><?xml version="1.0" encoding="utf-8"?>
<p:tagLst xmlns:p="http://schemas.openxmlformats.org/presentationml/2006/main">
  <p:tag name="AS_UNIQUEID" val="675"/>
</p:tagLst>
</file>

<file path=ppt/tags/tag179.xml><?xml version="1.0" encoding="utf-8"?>
<p:tagLst xmlns:p="http://schemas.openxmlformats.org/presentationml/2006/main">
  <p:tag name="AS_UNIQUEID" val="676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7"/>
</p:tagLst>
</file>

<file path=ppt/tags/tag181.xml><?xml version="1.0" encoding="utf-8"?>
<p:tagLst xmlns:p="http://schemas.openxmlformats.org/presentationml/2006/main">
  <p:tag name="AS_UNIQUEID" val="885"/>
</p:tagLst>
</file>

<file path=ppt/tags/tag182.xml><?xml version="1.0" encoding="utf-8"?>
<p:tagLst xmlns:p="http://schemas.openxmlformats.org/presentationml/2006/main">
  <p:tag name="AS_UNIQUEID" val="678"/>
</p:tagLst>
</file>

<file path=ppt/tags/tag183.xml><?xml version="1.0" encoding="utf-8"?>
<p:tagLst xmlns:p="http://schemas.openxmlformats.org/presentationml/2006/main">
  <p:tag name="AS_UNIQUEID" val="679"/>
</p:tagLst>
</file>

<file path=ppt/tags/tag184.xml><?xml version="1.0" encoding="utf-8"?>
<p:tagLst xmlns:p="http://schemas.openxmlformats.org/presentationml/2006/main">
  <p:tag name="AS_UNIQUEID" val="680"/>
</p:tagLst>
</file>

<file path=ppt/tags/tag185.xml><?xml version="1.0" encoding="utf-8"?>
<p:tagLst xmlns:p="http://schemas.openxmlformats.org/presentationml/2006/main">
  <p:tag name="AS_UNIQUEID" val="681"/>
</p:tagLst>
</file>

<file path=ppt/tags/tag186.xml><?xml version="1.0" encoding="utf-8"?>
<p:tagLst xmlns:p="http://schemas.openxmlformats.org/presentationml/2006/main">
  <p:tag name="AS_UNIQUEID" val="682"/>
</p:tagLst>
</file>

<file path=ppt/tags/tag187.xml><?xml version="1.0" encoding="utf-8"?>
<p:tagLst xmlns:p="http://schemas.openxmlformats.org/presentationml/2006/main">
  <p:tag name="AS_UNIQUEID" val="683"/>
</p:tagLst>
</file>

<file path=ppt/tags/tag188.xml><?xml version="1.0" encoding="utf-8"?>
<p:tagLst xmlns:p="http://schemas.openxmlformats.org/presentationml/2006/main">
  <p:tag name="AS_UNIQUEID" val="684"/>
</p:tagLst>
</file>

<file path=ppt/tags/tag189.xml><?xml version="1.0" encoding="utf-8"?>
<p:tagLst xmlns:p="http://schemas.openxmlformats.org/presentationml/2006/main">
  <p:tag name="AS_UNIQUEID" val="685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6"/>
</p:tagLst>
</file>

<file path=ppt/tags/tag191.xml><?xml version="1.0" encoding="utf-8"?>
<p:tagLst xmlns:p="http://schemas.openxmlformats.org/presentationml/2006/main">
  <p:tag name="AS_UNIQUEID" val="687"/>
</p:tagLst>
</file>

<file path=ppt/tags/tag192.xml><?xml version="1.0" encoding="utf-8"?>
<p:tagLst xmlns:p="http://schemas.openxmlformats.org/presentationml/2006/main">
  <p:tag name="AS_UNIQUEID" val="688"/>
</p:tagLst>
</file>

<file path=ppt/tags/tag193.xml><?xml version="1.0" encoding="utf-8"?>
<p:tagLst xmlns:p="http://schemas.openxmlformats.org/presentationml/2006/main">
  <p:tag name="AS_UNIQUEID" val="689"/>
</p:tagLst>
</file>

<file path=ppt/tags/tag194.xml><?xml version="1.0" encoding="utf-8"?>
<p:tagLst xmlns:p="http://schemas.openxmlformats.org/presentationml/2006/main">
  <p:tag name="AS_UNIQUEID" val="690"/>
</p:tagLst>
</file>

<file path=ppt/tags/tag195.xml><?xml version="1.0" encoding="utf-8"?>
<p:tagLst xmlns:p="http://schemas.openxmlformats.org/presentationml/2006/main">
  <p:tag name="AS_UNIQUEID" val="691"/>
</p:tagLst>
</file>

<file path=ppt/tags/tag196.xml><?xml version="1.0" encoding="utf-8"?>
<p:tagLst xmlns:p="http://schemas.openxmlformats.org/presentationml/2006/main">
  <p:tag name="AS_UNIQUEID" val="692"/>
</p:tagLst>
</file>

<file path=ppt/tags/tag197.xml><?xml version="1.0" encoding="utf-8"?>
<p:tagLst xmlns:p="http://schemas.openxmlformats.org/presentationml/2006/main">
  <p:tag name="AS_UNIQUEID" val="693"/>
</p:tagLst>
</file>

<file path=ppt/tags/tag198.xml><?xml version="1.0" encoding="utf-8"?>
<p:tagLst xmlns:p="http://schemas.openxmlformats.org/presentationml/2006/main">
  <p:tag name="AS_UNIQUEID" val="694"/>
</p:tagLst>
</file>

<file path=ppt/tags/tag199.xml><?xml version="1.0" encoding="utf-8"?>
<p:tagLst xmlns:p="http://schemas.openxmlformats.org/presentationml/2006/main">
  <p:tag name="AS_UNIQUEID" val="695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6"/>
</p:tagLst>
</file>

<file path=ppt/tags/tag201.xml><?xml version="1.0" encoding="utf-8"?>
<p:tagLst xmlns:p="http://schemas.openxmlformats.org/presentationml/2006/main">
  <p:tag name="AS_UNIQUEID" val="697"/>
</p:tagLst>
</file>

<file path=ppt/tags/tag202.xml><?xml version="1.0" encoding="utf-8"?>
<p:tagLst xmlns:p="http://schemas.openxmlformats.org/presentationml/2006/main">
  <p:tag name="AS_UNIQUEID" val="698"/>
</p:tagLst>
</file>

<file path=ppt/tags/tag203.xml><?xml version="1.0" encoding="utf-8"?>
<p:tagLst xmlns:p="http://schemas.openxmlformats.org/presentationml/2006/main">
  <p:tag name="AS_UNIQUEID" val="699"/>
</p:tagLst>
</file>

<file path=ppt/tags/tag204.xml><?xml version="1.0" encoding="utf-8"?>
<p:tagLst xmlns:p="http://schemas.openxmlformats.org/presentationml/2006/main">
  <p:tag name="AS_UNIQUEID" val="700"/>
</p:tagLst>
</file>

<file path=ppt/tags/tag205.xml><?xml version="1.0" encoding="utf-8"?>
<p:tagLst xmlns:p="http://schemas.openxmlformats.org/presentationml/2006/main">
  <p:tag name="AS_UNIQUEID" val="701"/>
</p:tagLst>
</file>

<file path=ppt/tags/tag206.xml><?xml version="1.0" encoding="utf-8"?>
<p:tagLst xmlns:p="http://schemas.openxmlformats.org/presentationml/2006/main">
  <p:tag name="AS_UNIQUEID" val="702"/>
</p:tagLst>
</file>

<file path=ppt/tags/tag207.xml><?xml version="1.0" encoding="utf-8"?>
<p:tagLst xmlns:p="http://schemas.openxmlformats.org/presentationml/2006/main">
  <p:tag name="AS_UNIQUEID" val="703"/>
</p:tagLst>
</file>

<file path=ppt/tags/tag208.xml><?xml version="1.0" encoding="utf-8"?>
<p:tagLst xmlns:p="http://schemas.openxmlformats.org/presentationml/2006/main">
  <p:tag name="AS_UNIQUEID" val="704"/>
</p:tagLst>
</file>

<file path=ppt/tags/tag209.xml><?xml version="1.0" encoding="utf-8"?>
<p:tagLst xmlns:p="http://schemas.openxmlformats.org/presentationml/2006/main">
  <p:tag name="AS_UNIQUEID" val="705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6"/>
</p:tagLst>
</file>

<file path=ppt/tags/tag211.xml><?xml version="1.0" encoding="utf-8"?>
<p:tagLst xmlns:p="http://schemas.openxmlformats.org/presentationml/2006/main">
  <p:tag name="AS_UNIQUEID" val="707"/>
</p:tagLst>
</file>

<file path=ppt/tags/tag212.xml><?xml version="1.0" encoding="utf-8"?>
<p:tagLst xmlns:p="http://schemas.openxmlformats.org/presentationml/2006/main">
  <p:tag name="AS_UNIQUEID" val="708"/>
</p:tagLst>
</file>

<file path=ppt/tags/tag213.xml><?xml version="1.0" encoding="utf-8"?>
<p:tagLst xmlns:p="http://schemas.openxmlformats.org/presentationml/2006/main">
  <p:tag name="AS_UNIQUEID" val="709"/>
</p:tagLst>
</file>

<file path=ppt/tags/tag214.xml><?xml version="1.0" encoding="utf-8"?>
<p:tagLst xmlns:p="http://schemas.openxmlformats.org/presentationml/2006/main">
  <p:tag name="AS_UNIQUEID" val="710"/>
</p:tagLst>
</file>

<file path=ppt/tags/tag215.xml><?xml version="1.0" encoding="utf-8"?>
<p:tagLst xmlns:p="http://schemas.openxmlformats.org/presentationml/2006/main">
  <p:tag name="AS_UNIQUEID" val="711"/>
</p:tagLst>
</file>

<file path=ppt/tags/tag216.xml><?xml version="1.0" encoding="utf-8"?>
<p:tagLst xmlns:p="http://schemas.openxmlformats.org/presentationml/2006/main">
  <p:tag name="AS_UNIQUEID" val="712"/>
</p:tagLst>
</file>

<file path=ppt/tags/tag217.xml><?xml version="1.0" encoding="utf-8"?>
<p:tagLst xmlns:p="http://schemas.openxmlformats.org/presentationml/2006/main">
  <p:tag name="AS_UNIQUEID" val="713"/>
</p:tagLst>
</file>

<file path=ppt/tags/tag218.xml><?xml version="1.0" encoding="utf-8"?>
<p:tagLst xmlns:p="http://schemas.openxmlformats.org/presentationml/2006/main">
  <p:tag name="AS_UNIQUEID" val="714"/>
</p:tagLst>
</file>

<file path=ppt/tags/tag219.xml><?xml version="1.0" encoding="utf-8"?>
<p:tagLst xmlns:p="http://schemas.openxmlformats.org/presentationml/2006/main">
  <p:tag name="AS_UNIQUEID" val="715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6"/>
</p:tagLst>
</file>

<file path=ppt/tags/tag221.xml><?xml version="1.0" encoding="utf-8"?>
<p:tagLst xmlns:p="http://schemas.openxmlformats.org/presentationml/2006/main">
  <p:tag name="AS_UNIQUEID" val="717"/>
</p:tagLst>
</file>

<file path=ppt/tags/tag222.xml><?xml version="1.0" encoding="utf-8"?>
<p:tagLst xmlns:p="http://schemas.openxmlformats.org/presentationml/2006/main">
  <p:tag name="AS_UNIQUEID" val="718"/>
</p:tagLst>
</file>

<file path=ppt/tags/tag223.xml><?xml version="1.0" encoding="utf-8"?>
<p:tagLst xmlns:p="http://schemas.openxmlformats.org/presentationml/2006/main">
  <p:tag name="AS_UNIQUEID" val="719"/>
</p:tagLst>
</file>

<file path=ppt/tags/tag224.xml><?xml version="1.0" encoding="utf-8"?>
<p:tagLst xmlns:p="http://schemas.openxmlformats.org/presentationml/2006/main">
  <p:tag name="AS_UNIQUEID" val="720"/>
</p:tagLst>
</file>

<file path=ppt/tags/tag225.xml><?xml version="1.0" encoding="utf-8"?>
<p:tagLst xmlns:p="http://schemas.openxmlformats.org/presentationml/2006/main">
  <p:tag name="AS_UNIQUEID" val="721"/>
</p:tagLst>
</file>

<file path=ppt/tags/tag226.xml><?xml version="1.0" encoding="utf-8"?>
<p:tagLst xmlns:p="http://schemas.openxmlformats.org/presentationml/2006/main">
  <p:tag name="AS_UNIQUEID" val="722"/>
</p:tagLst>
</file>

<file path=ppt/tags/tag227.xml><?xml version="1.0" encoding="utf-8"?>
<p:tagLst xmlns:p="http://schemas.openxmlformats.org/presentationml/2006/main">
  <p:tag name="AS_UNIQUEID" val="723"/>
</p:tagLst>
</file>

<file path=ppt/tags/tag228.xml><?xml version="1.0" encoding="utf-8"?>
<p:tagLst xmlns:p="http://schemas.openxmlformats.org/presentationml/2006/main">
  <p:tag name="AS_UNIQUEID" val="724"/>
</p:tagLst>
</file>

<file path=ppt/tags/tag229.xml><?xml version="1.0" encoding="utf-8"?>
<p:tagLst xmlns:p="http://schemas.openxmlformats.org/presentationml/2006/main">
  <p:tag name="AS_UNIQUEID" val="725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6"/>
</p:tagLst>
</file>

<file path=ppt/tags/tag231.xml><?xml version="1.0" encoding="utf-8"?>
<p:tagLst xmlns:p="http://schemas.openxmlformats.org/presentationml/2006/main">
  <p:tag name="AS_UNIQUEID" val="727"/>
</p:tagLst>
</file>

<file path=ppt/tags/tag232.xml><?xml version="1.0" encoding="utf-8"?>
<p:tagLst xmlns:p="http://schemas.openxmlformats.org/presentationml/2006/main">
  <p:tag name="AS_UNIQUEID" val="728"/>
</p:tagLst>
</file>

<file path=ppt/tags/tag233.xml><?xml version="1.0" encoding="utf-8"?>
<p:tagLst xmlns:p="http://schemas.openxmlformats.org/presentationml/2006/main">
  <p:tag name="AS_UNIQUEID" val="729"/>
</p:tagLst>
</file>

<file path=ppt/tags/tag234.xml><?xml version="1.0" encoding="utf-8"?>
<p:tagLst xmlns:p="http://schemas.openxmlformats.org/presentationml/2006/main">
  <p:tag name="AS_UNIQUEID" val="730"/>
</p:tagLst>
</file>

<file path=ppt/tags/tag235.xml><?xml version="1.0" encoding="utf-8"?>
<p:tagLst xmlns:p="http://schemas.openxmlformats.org/presentationml/2006/main">
  <p:tag name="AS_UNIQUEID" val="731"/>
</p:tagLst>
</file>

<file path=ppt/tags/tag236.xml><?xml version="1.0" encoding="utf-8"?>
<p:tagLst xmlns:p="http://schemas.openxmlformats.org/presentationml/2006/main">
  <p:tag name="AS_UNIQUEID" val="732"/>
</p:tagLst>
</file>

<file path=ppt/tags/tag237.xml><?xml version="1.0" encoding="utf-8"?>
<p:tagLst xmlns:p="http://schemas.openxmlformats.org/presentationml/2006/main">
  <p:tag name="AS_UNIQUEID" val="733"/>
</p:tagLst>
</file>

<file path=ppt/tags/tag238.xml><?xml version="1.0" encoding="utf-8"?>
<p:tagLst xmlns:p="http://schemas.openxmlformats.org/presentationml/2006/main">
  <p:tag name="AS_UNIQUEID" val="734"/>
</p:tagLst>
</file>

<file path=ppt/tags/tag239.xml><?xml version="1.0" encoding="utf-8"?>
<p:tagLst xmlns:p="http://schemas.openxmlformats.org/presentationml/2006/main">
  <p:tag name="AS_UNIQUEID" val="735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6"/>
</p:tagLst>
</file>

<file path=ppt/tags/tag241.xml><?xml version="1.0" encoding="utf-8"?>
<p:tagLst xmlns:p="http://schemas.openxmlformats.org/presentationml/2006/main">
  <p:tag name="AS_UNIQUEID" val="737"/>
</p:tagLst>
</file>

<file path=ppt/tags/tag242.xml><?xml version="1.0" encoding="utf-8"?>
<p:tagLst xmlns:p="http://schemas.openxmlformats.org/presentationml/2006/main">
  <p:tag name="AS_UNIQUEID" val="738"/>
</p:tagLst>
</file>

<file path=ppt/tags/tag243.xml><?xml version="1.0" encoding="utf-8"?>
<p:tagLst xmlns:p="http://schemas.openxmlformats.org/presentationml/2006/main">
  <p:tag name="AS_UNIQUEID" val="739"/>
</p:tagLst>
</file>

<file path=ppt/tags/tag244.xml><?xml version="1.0" encoding="utf-8"?>
<p:tagLst xmlns:p="http://schemas.openxmlformats.org/presentationml/2006/main">
  <p:tag name="AS_UNIQUEID" val="740"/>
</p:tagLst>
</file>

<file path=ppt/tags/tag245.xml><?xml version="1.0" encoding="utf-8"?>
<p:tagLst xmlns:p="http://schemas.openxmlformats.org/presentationml/2006/main">
  <p:tag name="AS_UNIQUEID" val="741"/>
</p:tagLst>
</file>

<file path=ppt/tags/tag246.xml><?xml version="1.0" encoding="utf-8"?>
<p:tagLst xmlns:p="http://schemas.openxmlformats.org/presentationml/2006/main">
  <p:tag name="AS_UNIQUEID" val="742"/>
</p:tagLst>
</file>

<file path=ppt/tags/tag247.xml><?xml version="1.0" encoding="utf-8"?>
<p:tagLst xmlns:p="http://schemas.openxmlformats.org/presentationml/2006/main">
  <p:tag name="AS_UNIQUEID" val="743"/>
</p:tagLst>
</file>

<file path=ppt/tags/tag248.xml><?xml version="1.0" encoding="utf-8"?>
<p:tagLst xmlns:p="http://schemas.openxmlformats.org/presentationml/2006/main">
  <p:tag name="AS_UNIQUEID" val="744"/>
</p:tagLst>
</file>

<file path=ppt/tags/tag249.xml><?xml version="1.0" encoding="utf-8"?>
<p:tagLst xmlns:p="http://schemas.openxmlformats.org/presentationml/2006/main">
  <p:tag name="AS_UNIQUEID" val="745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6"/>
</p:tagLst>
</file>

<file path=ppt/tags/tag251.xml><?xml version="1.0" encoding="utf-8"?>
<p:tagLst xmlns:p="http://schemas.openxmlformats.org/presentationml/2006/main">
  <p:tag name="AS_UNIQUEID" val="747"/>
</p:tagLst>
</file>

<file path=ppt/tags/tag252.xml><?xml version="1.0" encoding="utf-8"?>
<p:tagLst xmlns:p="http://schemas.openxmlformats.org/presentationml/2006/main">
  <p:tag name="AS_UNIQUEID" val="748"/>
</p:tagLst>
</file>

<file path=ppt/tags/tag253.xml><?xml version="1.0" encoding="utf-8"?>
<p:tagLst xmlns:p="http://schemas.openxmlformats.org/presentationml/2006/main">
  <p:tag name="AS_UNIQUEID" val="749"/>
</p:tagLst>
</file>

<file path=ppt/tags/tag254.xml><?xml version="1.0" encoding="utf-8"?>
<p:tagLst xmlns:p="http://schemas.openxmlformats.org/presentationml/2006/main">
  <p:tag name="AS_UNIQUEID" val="750"/>
</p:tagLst>
</file>

<file path=ppt/tags/tag255.xml><?xml version="1.0" encoding="utf-8"?>
<p:tagLst xmlns:p="http://schemas.openxmlformats.org/presentationml/2006/main">
  <p:tag name="AS_UNIQUEID" val="751"/>
</p:tagLst>
</file>

<file path=ppt/tags/tag256.xml><?xml version="1.0" encoding="utf-8"?>
<p:tagLst xmlns:p="http://schemas.openxmlformats.org/presentationml/2006/main">
  <p:tag name="AS_UNIQUEID" val="752"/>
</p:tagLst>
</file>

<file path=ppt/tags/tag257.xml><?xml version="1.0" encoding="utf-8"?>
<p:tagLst xmlns:p="http://schemas.openxmlformats.org/presentationml/2006/main">
  <p:tag name="AS_UNIQUEID" val="753"/>
</p:tagLst>
</file>

<file path=ppt/tags/tag258.xml><?xml version="1.0" encoding="utf-8"?>
<p:tagLst xmlns:p="http://schemas.openxmlformats.org/presentationml/2006/main">
  <p:tag name="AS_UNIQUEID" val="754"/>
</p:tagLst>
</file>

<file path=ppt/tags/tag259.xml><?xml version="1.0" encoding="utf-8"?>
<p:tagLst xmlns:p="http://schemas.openxmlformats.org/presentationml/2006/main">
  <p:tag name="AS_UNIQUEID" val="755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6"/>
</p:tagLst>
</file>

<file path=ppt/tags/tag261.xml><?xml version="1.0" encoding="utf-8"?>
<p:tagLst xmlns:p="http://schemas.openxmlformats.org/presentationml/2006/main">
  <p:tag name="AS_UNIQUEID" val="757"/>
</p:tagLst>
</file>

<file path=ppt/tags/tag262.xml><?xml version="1.0" encoding="utf-8"?>
<p:tagLst xmlns:p="http://schemas.openxmlformats.org/presentationml/2006/main">
  <p:tag name="AS_UNIQUEID" val="758"/>
</p:tagLst>
</file>

<file path=ppt/tags/tag263.xml><?xml version="1.0" encoding="utf-8"?>
<p:tagLst xmlns:p="http://schemas.openxmlformats.org/presentationml/2006/main">
  <p:tag name="AS_UNIQUEID" val="759"/>
</p:tagLst>
</file>

<file path=ppt/tags/tag264.xml><?xml version="1.0" encoding="utf-8"?>
<p:tagLst xmlns:p="http://schemas.openxmlformats.org/presentationml/2006/main">
  <p:tag name="AS_UNIQUEID" val="760"/>
</p:tagLst>
</file>

<file path=ppt/tags/tag265.xml><?xml version="1.0" encoding="utf-8"?>
<p:tagLst xmlns:p="http://schemas.openxmlformats.org/presentationml/2006/main">
  <p:tag name="AS_UNIQUEID" val="761"/>
</p:tagLst>
</file>

<file path=ppt/tags/tag266.xml><?xml version="1.0" encoding="utf-8"?>
<p:tagLst xmlns:p="http://schemas.openxmlformats.org/presentationml/2006/main">
  <p:tag name="AS_UNIQUEID" val="762"/>
</p:tagLst>
</file>

<file path=ppt/tags/tag267.xml><?xml version="1.0" encoding="utf-8"?>
<p:tagLst xmlns:p="http://schemas.openxmlformats.org/presentationml/2006/main">
  <p:tag name="AS_UNIQUEID" val="763"/>
</p:tagLst>
</file>

<file path=ppt/tags/tag268.xml><?xml version="1.0" encoding="utf-8"?>
<p:tagLst xmlns:p="http://schemas.openxmlformats.org/presentationml/2006/main">
  <p:tag name="AS_UNIQUEID" val="764"/>
</p:tagLst>
</file>

<file path=ppt/tags/tag269.xml><?xml version="1.0" encoding="utf-8"?>
<p:tagLst xmlns:p="http://schemas.openxmlformats.org/presentationml/2006/main">
  <p:tag name="AS_UNIQUEID" val="765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6"/>
</p:tagLst>
</file>

<file path=ppt/tags/tag271.xml><?xml version="1.0" encoding="utf-8"?>
<p:tagLst xmlns:p="http://schemas.openxmlformats.org/presentationml/2006/main">
  <p:tag name="AS_UNIQUEID" val="767"/>
</p:tagLst>
</file>

<file path=ppt/tags/tag272.xml><?xml version="1.0" encoding="utf-8"?>
<p:tagLst xmlns:p="http://schemas.openxmlformats.org/presentationml/2006/main">
  <p:tag name="AS_UNIQUEID" val="768"/>
</p:tagLst>
</file>

<file path=ppt/tags/tag273.xml><?xml version="1.0" encoding="utf-8"?>
<p:tagLst xmlns:p="http://schemas.openxmlformats.org/presentationml/2006/main">
  <p:tag name="AS_UNIQUEID" val="769"/>
</p:tagLst>
</file>

<file path=ppt/tags/tag274.xml><?xml version="1.0" encoding="utf-8"?>
<p:tagLst xmlns:p="http://schemas.openxmlformats.org/presentationml/2006/main">
  <p:tag name="AS_UNIQUEID" val="770"/>
</p:tagLst>
</file>

<file path=ppt/tags/tag275.xml><?xml version="1.0" encoding="utf-8"?>
<p:tagLst xmlns:p="http://schemas.openxmlformats.org/presentationml/2006/main">
  <p:tag name="AS_UNIQUEID" val="771"/>
</p:tagLst>
</file>

<file path=ppt/tags/tag276.xml><?xml version="1.0" encoding="utf-8"?>
<p:tagLst xmlns:p="http://schemas.openxmlformats.org/presentationml/2006/main">
  <p:tag name="AS_UNIQUEID" val="772"/>
</p:tagLst>
</file>

<file path=ppt/tags/tag277.xml><?xml version="1.0" encoding="utf-8"?>
<p:tagLst xmlns:p="http://schemas.openxmlformats.org/presentationml/2006/main">
  <p:tag name="AS_UNIQUEID" val="773"/>
</p:tagLst>
</file>

<file path=ppt/tags/tag278.xml><?xml version="1.0" encoding="utf-8"?>
<p:tagLst xmlns:p="http://schemas.openxmlformats.org/presentationml/2006/main">
  <p:tag name="AS_UNIQUEID" val="774"/>
</p:tagLst>
</file>

<file path=ppt/tags/tag279.xml><?xml version="1.0" encoding="utf-8"?>
<p:tagLst xmlns:p="http://schemas.openxmlformats.org/presentationml/2006/main">
  <p:tag name="AS_UNIQUEID" val="775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6"/>
</p:tagLst>
</file>

<file path=ppt/tags/tag281.xml><?xml version="1.0" encoding="utf-8"?>
<p:tagLst xmlns:p="http://schemas.openxmlformats.org/presentationml/2006/main">
  <p:tag name="AS_UNIQUEID" val="777"/>
</p:tagLst>
</file>

<file path=ppt/tags/tag282.xml><?xml version="1.0" encoding="utf-8"?>
<p:tagLst xmlns:p="http://schemas.openxmlformats.org/presentationml/2006/main">
  <p:tag name="AS_UNIQUEID" val="778"/>
</p:tagLst>
</file>

<file path=ppt/tags/tag283.xml><?xml version="1.0" encoding="utf-8"?>
<p:tagLst xmlns:p="http://schemas.openxmlformats.org/presentationml/2006/main">
  <p:tag name="AS_UNIQUEID" val="779"/>
</p:tagLst>
</file>

<file path=ppt/tags/tag284.xml><?xml version="1.0" encoding="utf-8"?>
<p:tagLst xmlns:p="http://schemas.openxmlformats.org/presentationml/2006/main">
  <p:tag name="AS_UNIQUEID" val="780"/>
</p:tagLst>
</file>

<file path=ppt/tags/tag285.xml><?xml version="1.0" encoding="utf-8"?>
<p:tagLst xmlns:p="http://schemas.openxmlformats.org/presentationml/2006/main">
  <p:tag name="AS_UNIQUEID" val="781"/>
</p:tagLst>
</file>

<file path=ppt/tags/tag286.xml><?xml version="1.0" encoding="utf-8"?>
<p:tagLst xmlns:p="http://schemas.openxmlformats.org/presentationml/2006/main">
  <p:tag name="AS_UNIQUEID" val="782"/>
</p:tagLst>
</file>

<file path=ppt/tags/tag287.xml><?xml version="1.0" encoding="utf-8"?>
<p:tagLst xmlns:p="http://schemas.openxmlformats.org/presentationml/2006/main">
  <p:tag name="AS_UNIQUEID" val="783"/>
</p:tagLst>
</file>

<file path=ppt/tags/tag288.xml><?xml version="1.0" encoding="utf-8"?>
<p:tagLst xmlns:p="http://schemas.openxmlformats.org/presentationml/2006/main">
  <p:tag name="AS_UNIQUEID" val="784"/>
</p:tagLst>
</file>

<file path=ppt/tags/tag289.xml><?xml version="1.0" encoding="utf-8"?>
<p:tagLst xmlns:p="http://schemas.openxmlformats.org/presentationml/2006/main">
  <p:tag name="AS_UNIQUEID" val="785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6"/>
</p:tagLst>
</file>

<file path=ppt/tags/tag291.xml><?xml version="1.0" encoding="utf-8"?>
<p:tagLst xmlns:p="http://schemas.openxmlformats.org/presentationml/2006/main">
  <p:tag name="AS_UNIQUEID" val="787"/>
</p:tagLst>
</file>

<file path=ppt/tags/tag292.xml><?xml version="1.0" encoding="utf-8"?>
<p:tagLst xmlns:p="http://schemas.openxmlformats.org/presentationml/2006/main">
  <p:tag name="AS_UNIQUEID" val="788"/>
</p:tagLst>
</file>

<file path=ppt/tags/tag293.xml><?xml version="1.0" encoding="utf-8"?>
<p:tagLst xmlns:p="http://schemas.openxmlformats.org/presentationml/2006/main">
  <p:tag name="AS_UNIQUEID" val="789"/>
</p:tagLst>
</file>

<file path=ppt/tags/tag294.xml><?xml version="1.0" encoding="utf-8"?>
<p:tagLst xmlns:p="http://schemas.openxmlformats.org/presentationml/2006/main">
  <p:tag name="AS_UNIQUEID" val="790"/>
</p:tagLst>
</file>

<file path=ppt/tags/tag295.xml><?xml version="1.0" encoding="utf-8"?>
<p:tagLst xmlns:p="http://schemas.openxmlformats.org/presentationml/2006/main">
  <p:tag name="AS_UNIQUEID" val="791"/>
</p:tagLst>
</file>

<file path=ppt/tags/tag296.xml><?xml version="1.0" encoding="utf-8"?>
<p:tagLst xmlns:p="http://schemas.openxmlformats.org/presentationml/2006/main">
  <p:tag name="AS_UNIQUEID" val="792"/>
</p:tagLst>
</file>

<file path=ppt/tags/tag297.xml><?xml version="1.0" encoding="utf-8"?>
<p:tagLst xmlns:p="http://schemas.openxmlformats.org/presentationml/2006/main">
  <p:tag name="AS_UNIQUEID" val="793"/>
</p:tagLst>
</file>

<file path=ppt/tags/tag298.xml><?xml version="1.0" encoding="utf-8"?>
<p:tagLst xmlns:p="http://schemas.openxmlformats.org/presentationml/2006/main">
  <p:tag name="AS_UNIQUEID" val="794"/>
</p:tagLst>
</file>

<file path=ppt/tags/tag299.xml><?xml version="1.0" encoding="utf-8"?>
<p:tagLst xmlns:p="http://schemas.openxmlformats.org/presentationml/2006/main">
  <p:tag name="AS_UNIQUEID" val="795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6"/>
</p:tagLst>
</file>

<file path=ppt/tags/tag301.xml><?xml version="1.0" encoding="utf-8"?>
<p:tagLst xmlns:p="http://schemas.openxmlformats.org/presentationml/2006/main">
  <p:tag name="AS_UNIQUEID" val="797"/>
</p:tagLst>
</file>

<file path=ppt/tags/tag302.xml><?xml version="1.0" encoding="utf-8"?>
<p:tagLst xmlns:p="http://schemas.openxmlformats.org/presentationml/2006/main">
  <p:tag name="AS_UNIQUEID" val="798"/>
</p:tagLst>
</file>

<file path=ppt/tags/tag303.xml><?xml version="1.0" encoding="utf-8"?>
<p:tagLst xmlns:p="http://schemas.openxmlformats.org/presentationml/2006/main">
  <p:tag name="AS_UNIQUEID" val="799"/>
</p:tagLst>
</file>

<file path=ppt/tags/tag304.xml><?xml version="1.0" encoding="utf-8"?>
<p:tagLst xmlns:p="http://schemas.openxmlformats.org/presentationml/2006/main">
  <p:tag name="AS_UNIQUEID" val="800"/>
</p:tagLst>
</file>

<file path=ppt/tags/tag305.xml><?xml version="1.0" encoding="utf-8"?>
<p:tagLst xmlns:p="http://schemas.openxmlformats.org/presentationml/2006/main">
  <p:tag name="AS_UNIQUEID" val="801"/>
</p:tagLst>
</file>

<file path=ppt/tags/tag306.xml><?xml version="1.0" encoding="utf-8"?>
<p:tagLst xmlns:p="http://schemas.openxmlformats.org/presentationml/2006/main">
  <p:tag name="AS_UNIQUEID" val="802"/>
</p:tagLst>
</file>

<file path=ppt/tags/tag307.xml><?xml version="1.0" encoding="utf-8"?>
<p:tagLst xmlns:p="http://schemas.openxmlformats.org/presentationml/2006/main">
  <p:tag name="AS_UNIQUEID" val="803"/>
</p:tagLst>
</file>

<file path=ppt/tags/tag308.xml><?xml version="1.0" encoding="utf-8"?>
<p:tagLst xmlns:p="http://schemas.openxmlformats.org/presentationml/2006/main">
  <p:tag name="AS_UNIQUEID" val="804"/>
</p:tagLst>
</file>

<file path=ppt/tags/tag309.xml><?xml version="1.0" encoding="utf-8"?>
<p:tagLst xmlns:p="http://schemas.openxmlformats.org/presentationml/2006/main">
  <p:tag name="AS_UNIQUEID" val="805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6"/>
</p:tagLst>
</file>

<file path=ppt/tags/tag311.xml><?xml version="1.0" encoding="utf-8"?>
<p:tagLst xmlns:p="http://schemas.openxmlformats.org/presentationml/2006/main">
  <p:tag name="AS_UNIQUEID" val="807"/>
</p:tagLst>
</file>

<file path=ppt/tags/tag312.xml><?xml version="1.0" encoding="utf-8"?>
<p:tagLst xmlns:p="http://schemas.openxmlformats.org/presentationml/2006/main">
  <p:tag name="AS_UNIQUEID" val="808"/>
</p:tagLst>
</file>

<file path=ppt/tags/tag313.xml><?xml version="1.0" encoding="utf-8"?>
<p:tagLst xmlns:p="http://schemas.openxmlformats.org/presentationml/2006/main">
  <p:tag name="AS_UNIQUEID" val="809"/>
</p:tagLst>
</file>

<file path=ppt/tags/tag314.xml><?xml version="1.0" encoding="utf-8"?>
<p:tagLst xmlns:p="http://schemas.openxmlformats.org/presentationml/2006/main">
  <p:tag name="AS_UNIQUEID" val="810"/>
</p:tagLst>
</file>

<file path=ppt/tags/tag315.xml><?xml version="1.0" encoding="utf-8"?>
<p:tagLst xmlns:p="http://schemas.openxmlformats.org/presentationml/2006/main">
  <p:tag name="AS_UNIQUEID" val="811"/>
</p:tagLst>
</file>

<file path=ppt/tags/tag316.xml><?xml version="1.0" encoding="utf-8"?>
<p:tagLst xmlns:p="http://schemas.openxmlformats.org/presentationml/2006/main">
  <p:tag name="AS_UNIQUEID" val="812"/>
</p:tagLst>
</file>

<file path=ppt/tags/tag317.xml><?xml version="1.0" encoding="utf-8"?>
<p:tagLst xmlns:p="http://schemas.openxmlformats.org/presentationml/2006/main">
  <p:tag name="AS_UNIQUEID" val="813"/>
</p:tagLst>
</file>

<file path=ppt/tags/tag318.xml><?xml version="1.0" encoding="utf-8"?>
<p:tagLst xmlns:p="http://schemas.openxmlformats.org/presentationml/2006/main">
  <p:tag name="AS_UNIQUEID" val="814"/>
</p:tagLst>
</file>

<file path=ppt/tags/tag319.xml><?xml version="1.0" encoding="utf-8"?>
<p:tagLst xmlns:p="http://schemas.openxmlformats.org/presentationml/2006/main">
  <p:tag name="AS_UNIQUEID" val="815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6"/>
</p:tagLst>
</file>

<file path=ppt/tags/tag321.xml><?xml version="1.0" encoding="utf-8"?>
<p:tagLst xmlns:p="http://schemas.openxmlformats.org/presentationml/2006/main">
  <p:tag name="AS_UNIQUEID" val="817"/>
</p:tagLst>
</file>

<file path=ppt/tags/tag322.xml><?xml version="1.0" encoding="utf-8"?>
<p:tagLst xmlns:p="http://schemas.openxmlformats.org/presentationml/2006/main">
  <p:tag name="AS_UNIQUEID" val="818"/>
</p:tagLst>
</file>

<file path=ppt/tags/tag323.xml><?xml version="1.0" encoding="utf-8"?>
<p:tagLst xmlns:p="http://schemas.openxmlformats.org/presentationml/2006/main">
  <p:tag name="AS_UNIQUEID" val="819"/>
</p:tagLst>
</file>

<file path=ppt/tags/tag324.xml><?xml version="1.0" encoding="utf-8"?>
<p:tagLst xmlns:p="http://schemas.openxmlformats.org/presentationml/2006/main">
  <p:tag name="AS_UNIQUEID" val="820"/>
</p:tagLst>
</file>

<file path=ppt/tags/tag325.xml><?xml version="1.0" encoding="utf-8"?>
<p:tagLst xmlns:p="http://schemas.openxmlformats.org/presentationml/2006/main">
  <p:tag name="AS_UNIQUEID" val="821"/>
</p:tagLst>
</file>

<file path=ppt/tags/tag326.xml><?xml version="1.0" encoding="utf-8"?>
<p:tagLst xmlns:p="http://schemas.openxmlformats.org/presentationml/2006/main">
  <p:tag name="AS_UNIQUEID" val="822"/>
</p:tagLst>
</file>

<file path=ppt/tags/tag327.xml><?xml version="1.0" encoding="utf-8"?>
<p:tagLst xmlns:p="http://schemas.openxmlformats.org/presentationml/2006/main">
  <p:tag name="AS_UNIQUEID" val="823"/>
</p:tagLst>
</file>

<file path=ppt/tags/tag328.xml><?xml version="1.0" encoding="utf-8"?>
<p:tagLst xmlns:p="http://schemas.openxmlformats.org/presentationml/2006/main">
  <p:tag name="AS_UNIQUEID" val="824"/>
</p:tagLst>
</file>

<file path=ppt/tags/tag329.xml><?xml version="1.0" encoding="utf-8"?>
<p:tagLst xmlns:p="http://schemas.openxmlformats.org/presentationml/2006/main">
  <p:tag name="AS_UNIQUEID" val="825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6"/>
</p:tagLst>
</file>

<file path=ppt/tags/tag331.xml><?xml version="1.0" encoding="utf-8"?>
<p:tagLst xmlns:p="http://schemas.openxmlformats.org/presentationml/2006/main">
  <p:tag name="AS_UNIQUEID" val="827"/>
</p:tagLst>
</file>

<file path=ppt/tags/tag332.xml><?xml version="1.0" encoding="utf-8"?>
<p:tagLst xmlns:p="http://schemas.openxmlformats.org/presentationml/2006/main">
  <p:tag name="AS_UNIQUEID" val="828"/>
</p:tagLst>
</file>

<file path=ppt/tags/tag333.xml><?xml version="1.0" encoding="utf-8"?>
<p:tagLst xmlns:p="http://schemas.openxmlformats.org/presentationml/2006/main">
  <p:tag name="AS_UNIQUEID" val="829"/>
</p:tagLst>
</file>

<file path=ppt/tags/tag334.xml><?xml version="1.0" encoding="utf-8"?>
<p:tagLst xmlns:p="http://schemas.openxmlformats.org/presentationml/2006/main">
  <p:tag name="AS_UNIQUEID" val="830"/>
</p:tagLst>
</file>

<file path=ppt/tags/tag335.xml><?xml version="1.0" encoding="utf-8"?>
<p:tagLst xmlns:p="http://schemas.openxmlformats.org/presentationml/2006/main">
  <p:tag name="AS_UNIQUEID" val="831"/>
</p:tagLst>
</file>

<file path=ppt/tags/tag336.xml><?xml version="1.0" encoding="utf-8"?>
<p:tagLst xmlns:p="http://schemas.openxmlformats.org/presentationml/2006/main">
  <p:tag name="AS_UNIQUEID" val="832"/>
</p:tagLst>
</file>

<file path=ppt/tags/tag337.xml><?xml version="1.0" encoding="utf-8"?>
<p:tagLst xmlns:p="http://schemas.openxmlformats.org/presentationml/2006/main">
  <p:tag name="AS_UNIQUEID" val="833"/>
</p:tagLst>
</file>

<file path=ppt/tags/tag338.xml><?xml version="1.0" encoding="utf-8"?>
<p:tagLst xmlns:p="http://schemas.openxmlformats.org/presentationml/2006/main">
  <p:tag name="AS_UNIQUEID" val="834"/>
</p:tagLst>
</file>

<file path=ppt/tags/tag339.xml><?xml version="1.0" encoding="utf-8"?>
<p:tagLst xmlns:p="http://schemas.openxmlformats.org/presentationml/2006/main">
  <p:tag name="AS_UNIQUEID" val="835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6"/>
</p:tagLst>
</file>

<file path=ppt/tags/tag341.xml><?xml version="1.0" encoding="utf-8"?>
<p:tagLst xmlns:p="http://schemas.openxmlformats.org/presentationml/2006/main">
  <p:tag name="AS_UNIQUEID" val="837"/>
</p:tagLst>
</file>

<file path=ppt/tags/tag342.xml><?xml version="1.0" encoding="utf-8"?>
<p:tagLst xmlns:p="http://schemas.openxmlformats.org/presentationml/2006/main">
  <p:tag name="AS_UNIQUEID" val="838"/>
</p:tagLst>
</file>

<file path=ppt/tags/tag343.xml><?xml version="1.0" encoding="utf-8"?>
<p:tagLst xmlns:p="http://schemas.openxmlformats.org/presentationml/2006/main">
  <p:tag name="AS_UNIQUEID" val="839"/>
</p:tagLst>
</file>

<file path=ppt/tags/tag344.xml><?xml version="1.0" encoding="utf-8"?>
<p:tagLst xmlns:p="http://schemas.openxmlformats.org/presentationml/2006/main">
  <p:tag name="AS_UNIQUEID" val="840"/>
</p:tagLst>
</file>

<file path=ppt/tags/tag345.xml><?xml version="1.0" encoding="utf-8"?>
<p:tagLst xmlns:p="http://schemas.openxmlformats.org/presentationml/2006/main">
  <p:tag name="AS_UNIQUEID" val="841"/>
</p:tagLst>
</file>

<file path=ppt/tags/tag346.xml><?xml version="1.0" encoding="utf-8"?>
<p:tagLst xmlns:p="http://schemas.openxmlformats.org/presentationml/2006/main">
  <p:tag name="AS_UNIQUEID" val="842"/>
</p:tagLst>
</file>

<file path=ppt/tags/tag347.xml><?xml version="1.0" encoding="utf-8"?>
<p:tagLst xmlns:p="http://schemas.openxmlformats.org/presentationml/2006/main">
  <p:tag name="AS_UNIQUEID" val="843"/>
</p:tagLst>
</file>

<file path=ppt/tags/tag348.xml><?xml version="1.0" encoding="utf-8"?>
<p:tagLst xmlns:p="http://schemas.openxmlformats.org/presentationml/2006/main">
  <p:tag name="AS_UNIQUEID" val="844"/>
</p:tagLst>
</file>

<file path=ppt/tags/tag349.xml><?xml version="1.0" encoding="utf-8"?>
<p:tagLst xmlns:p="http://schemas.openxmlformats.org/presentationml/2006/main">
  <p:tag name="AS_UNIQUEID" val="845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6"/>
</p:tagLst>
</file>

<file path=ppt/tags/tag351.xml><?xml version="1.0" encoding="utf-8"?>
<p:tagLst xmlns:p="http://schemas.openxmlformats.org/presentationml/2006/main">
  <p:tag name="AS_UNIQUEID" val="847"/>
</p:tagLst>
</file>

<file path=ppt/tags/tag352.xml><?xml version="1.0" encoding="utf-8"?>
<p:tagLst xmlns:p="http://schemas.openxmlformats.org/presentationml/2006/main">
  <p:tag name="AS_UNIQUEID" val="848"/>
</p:tagLst>
</file>

<file path=ppt/tags/tag353.xml><?xml version="1.0" encoding="utf-8"?>
<p:tagLst xmlns:p="http://schemas.openxmlformats.org/presentationml/2006/main">
  <p:tag name="AS_UNIQUEID" val="849"/>
</p:tagLst>
</file>

<file path=ppt/tags/tag354.xml><?xml version="1.0" encoding="utf-8"?>
<p:tagLst xmlns:p="http://schemas.openxmlformats.org/presentationml/2006/main">
  <p:tag name="AS_UNIQUEID" val="850"/>
</p:tagLst>
</file>

<file path=ppt/tags/tag355.xml><?xml version="1.0" encoding="utf-8"?>
<p:tagLst xmlns:p="http://schemas.openxmlformats.org/presentationml/2006/main">
  <p:tag name="AS_UNIQUEID" val="851"/>
</p:tagLst>
</file>

<file path=ppt/tags/tag356.xml><?xml version="1.0" encoding="utf-8"?>
<p:tagLst xmlns:p="http://schemas.openxmlformats.org/presentationml/2006/main">
  <p:tag name="AS_UNIQUEID" val="852"/>
</p:tagLst>
</file>

<file path=ppt/tags/tag357.xml><?xml version="1.0" encoding="utf-8"?>
<p:tagLst xmlns:p="http://schemas.openxmlformats.org/presentationml/2006/main">
  <p:tag name="AS_UNIQUEID" val="853"/>
  <p:tag name="KSO_WM_BEAUTIFY_FLAG" val=""/>
</p:tagLst>
</file>

<file path=ppt/tags/tag358.xml><?xml version="1.0" encoding="utf-8"?>
<p:tagLst xmlns:p="http://schemas.openxmlformats.org/presentationml/2006/main">
  <p:tag name="AS_UNIQUEID" val="854"/>
  <p:tag name="KSO_WM_BEAUTIFY_FLAG" val=""/>
</p:tagLst>
</file>

<file path=ppt/tags/tag359.xml><?xml version="1.0" encoding="utf-8"?>
<p:tagLst xmlns:p="http://schemas.openxmlformats.org/presentationml/2006/main">
  <p:tag name="AS_UNIQUEID" val="855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6"/>
</p:tagLst>
</file>

<file path=ppt/tags/tag361.xml><?xml version="1.0" encoding="utf-8"?>
<p:tagLst xmlns:p="http://schemas.openxmlformats.org/presentationml/2006/main">
  <p:tag name="AS_UNIQUEID" val="857"/>
  <p:tag name="KSO_WM_BEAUTIFY_FLAG" val=""/>
</p:tagLst>
</file>

<file path=ppt/tags/tag362.xml><?xml version="1.0" encoding="utf-8"?>
<p:tagLst xmlns:p="http://schemas.openxmlformats.org/presentationml/2006/main">
  <p:tag name="AS_UNIQUEID" val="858"/>
  <p:tag name="KSO_WM_BEAUTIFY_FLAG" val=""/>
</p:tagLst>
</file>

<file path=ppt/tags/tag363.xml><?xml version="1.0" encoding="utf-8"?>
<p:tagLst xmlns:p="http://schemas.openxmlformats.org/presentationml/2006/main">
  <p:tag name="AS_UNIQUEID" val="859"/>
</p:tagLst>
</file>

<file path=ppt/tags/tag364.xml><?xml version="1.0" encoding="utf-8"?>
<p:tagLst xmlns:p="http://schemas.openxmlformats.org/presentationml/2006/main">
  <p:tag name="AS_UNIQUEID" val="860"/>
</p:tagLst>
</file>

<file path=ppt/tags/tag365.xml><?xml version="1.0" encoding="utf-8"?>
<p:tagLst xmlns:p="http://schemas.openxmlformats.org/presentationml/2006/main">
  <p:tag name="AS_UNIQUEID" val="861"/>
  <p:tag name="KSO_WM_BEAUTIFY_FLAG" val=""/>
</p:tagLst>
</file>

<file path=ppt/tags/tag366.xml><?xml version="1.0" encoding="utf-8"?>
<p:tagLst xmlns:p="http://schemas.openxmlformats.org/presentationml/2006/main">
  <p:tag name="AS_UNIQUEID" val="862"/>
</p:tagLst>
</file>

<file path=ppt/tags/tag367.xml><?xml version="1.0" encoding="utf-8"?>
<p:tagLst xmlns:p="http://schemas.openxmlformats.org/presentationml/2006/main">
  <p:tag name="AS_UNIQUEID" val="863"/>
</p:tagLst>
</file>

<file path=ppt/tags/tag368.xml><?xml version="1.0" encoding="utf-8"?>
<p:tagLst xmlns:p="http://schemas.openxmlformats.org/presentationml/2006/main">
  <p:tag name="AS_UNIQUEID" val="864"/>
</p:tagLst>
</file>

<file path=ppt/tags/tag369.xml><?xml version="1.0" encoding="utf-8"?>
<p:tagLst xmlns:p="http://schemas.openxmlformats.org/presentationml/2006/main">
  <p:tag name="AS_UNIQUEID" val="865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6"/>
</p:tagLst>
</file>

<file path=ppt/tags/tag371.xml><?xml version="1.0" encoding="utf-8"?>
<p:tagLst xmlns:p="http://schemas.openxmlformats.org/presentationml/2006/main">
  <p:tag name="AS_UNIQUEID" val="867"/>
</p:tagLst>
</file>

<file path=ppt/tags/tag372.xml><?xml version="1.0" encoding="utf-8"?>
<p:tagLst xmlns:p="http://schemas.openxmlformats.org/presentationml/2006/main">
  <p:tag name="AS_UNIQUEID" val="868"/>
</p:tagLst>
</file>

<file path=ppt/tags/tag373.xml><?xml version="1.0" encoding="utf-8"?>
<p:tagLst xmlns:p="http://schemas.openxmlformats.org/presentationml/2006/main">
  <p:tag name="AS_UNIQUEID" val="869"/>
</p:tagLst>
</file>

<file path=ppt/tags/tag374.xml><?xml version="1.0" encoding="utf-8"?>
<p:tagLst xmlns:p="http://schemas.openxmlformats.org/presentationml/2006/main">
  <p:tag name="AS_UNIQUEID" val="870"/>
</p:tagLst>
</file>

<file path=ppt/tags/tag375.xml><?xml version="1.0" encoding="utf-8"?>
<p:tagLst xmlns:p="http://schemas.openxmlformats.org/presentationml/2006/main">
  <p:tag name="AS_UNIQUEID" val="871"/>
  <p:tag name="KSO_WM_BEAUTIFY_FLAG" val=""/>
</p:tagLst>
</file>

<file path=ppt/tags/tag376.xml><?xml version="1.0" encoding="utf-8"?>
<p:tagLst xmlns:p="http://schemas.openxmlformats.org/presentationml/2006/main">
  <p:tag name="AS_UNIQUEID" val="872"/>
  <p:tag name="KSO_WM_BEAUTIFY_FLAG" val=""/>
</p:tagLst>
</file>

<file path=ppt/tags/tag377.xml><?xml version="1.0" encoding="utf-8"?>
<p:tagLst xmlns:p="http://schemas.openxmlformats.org/presentationml/2006/main">
  <p:tag name="AS_UNIQUEID" val="873"/>
</p:tagLst>
</file>

<file path=ppt/tags/tag378.xml><?xml version="1.0" encoding="utf-8"?>
<p:tagLst xmlns:p="http://schemas.openxmlformats.org/presentationml/2006/main">
  <p:tag name="AS_UNIQUEID" val="874"/>
</p:tagLst>
</file>

<file path=ppt/tags/tag379.xml><?xml version="1.0" encoding="utf-8"?>
<p:tagLst xmlns:p="http://schemas.openxmlformats.org/presentationml/2006/main">
  <p:tag name="AS_UNIQUEID" val="875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6"/>
</p:tagLst>
</file>

<file path=ppt/tags/tag381.xml><?xml version="1.0" encoding="utf-8"?>
<p:tagLst xmlns:p="http://schemas.openxmlformats.org/presentationml/2006/main">
  <p:tag name="AS_UNIQUEID" val="877"/>
</p:tagLst>
</file>

<file path=ppt/tags/tag382.xml><?xml version="1.0" encoding="utf-8"?>
<p:tagLst xmlns:p="http://schemas.openxmlformats.org/presentationml/2006/main">
  <p:tag name="AS_UNIQUEID" val="878"/>
</p:tagLst>
</file>

<file path=ppt/tags/tag383.xml><?xml version="1.0" encoding="utf-8"?>
<p:tagLst xmlns:p="http://schemas.openxmlformats.org/presentationml/2006/main">
  <p:tag name="AS_UNIQUEID" val="879"/>
</p:tagLst>
</file>

<file path=ppt/tags/tag384.xml><?xml version="1.0" encoding="utf-8"?>
<p:tagLst xmlns:p="http://schemas.openxmlformats.org/presentationml/2006/main">
  <p:tag name="AS_UNIQUEID" val="880"/>
</p:tagLst>
</file>

<file path=ppt/tags/tag385.xml><?xml version="1.0" encoding="utf-8"?>
<p:tagLst xmlns:p="http://schemas.openxmlformats.org/presentationml/2006/main">
  <p:tag name="AS_UNIQUEID" val="881"/>
</p:tagLst>
</file>

<file path=ppt/tags/tag386.xml><?xml version="1.0" encoding="utf-8"?>
<p:tagLst xmlns:p="http://schemas.openxmlformats.org/presentationml/2006/main">
  <p:tag name="AS_UNIQUEID" val="882"/>
</p:tagLst>
</file>

<file path=ppt/tags/tag387.xml><?xml version="1.0" encoding="utf-8"?>
<p:tagLst xmlns:p="http://schemas.openxmlformats.org/presentationml/2006/main">
  <p:tag name="AS_UNIQUEID" val="883"/>
</p:tagLst>
</file>

<file path=ppt/tags/tag388.xml><?xml version="1.0" encoding="utf-8"?>
<p:tagLst xmlns:p="http://schemas.openxmlformats.org/presentationml/2006/main">
  <p:tag name="AS_UNIQUEID" val="884"/>
</p:tagLst>
</file>

<file path=ppt/tags/tag38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39.xml><?xml version="1.0" encoding="utf-8"?>
<p:tagLst xmlns:p="http://schemas.openxmlformats.org/presentationml/2006/main">
  <p:tag name="AS_UNIQUEID" val="537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</p:tagLst>
</file>

<file path=ppt/tags/tag49.xml><?xml version="1.0" encoding="utf-8"?>
<p:tagLst xmlns:p="http://schemas.openxmlformats.org/presentationml/2006/main">
  <p:tag name="AS_UNIQUEID" val="547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1.xml><?xml version="1.0" encoding="utf-8"?>
<p:tagLst xmlns:p="http://schemas.openxmlformats.org/presentationml/2006/main">
  <p:tag name="AS_UNIQUEID" val="549"/>
</p:tagLst>
</file>

<file path=ppt/tags/tag52.xml><?xml version="1.0" encoding="utf-8"?>
<p:tagLst xmlns:p="http://schemas.openxmlformats.org/presentationml/2006/main">
  <p:tag name="AS_UNIQUEID" val="550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</p:tagLst>
</file>

<file path=ppt/tags/tag55.xml><?xml version="1.0" encoding="utf-8"?>
<p:tagLst xmlns:p="http://schemas.openxmlformats.org/presentationml/2006/main">
  <p:tag name="AS_UNIQUEID" val="553"/>
</p:tagLst>
</file>

<file path=ppt/tags/tag56.xml><?xml version="1.0" encoding="utf-8"?>
<p:tagLst xmlns:p="http://schemas.openxmlformats.org/presentationml/2006/main">
  <p:tag name="AS_UNIQUEID" val="554"/>
</p:tagLst>
</file>

<file path=ppt/tags/tag57.xml><?xml version="1.0" encoding="utf-8"?>
<p:tagLst xmlns:p="http://schemas.openxmlformats.org/presentationml/2006/main">
  <p:tag name="AS_UNIQUEID" val="555"/>
</p:tagLst>
</file>

<file path=ppt/tags/tag58.xml><?xml version="1.0" encoding="utf-8"?>
<p:tagLst xmlns:p="http://schemas.openxmlformats.org/presentationml/2006/main">
  <p:tag name="AS_UNIQUEID" val="556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AS_UNIQUEID" val="574"/>
</p:tagLst>
</file>

<file path=ppt/tags/tag77.xml><?xml version="1.0" encoding="utf-8"?>
<p:tagLst xmlns:p="http://schemas.openxmlformats.org/presentationml/2006/main">
  <p:tag name="AS_UNIQUEID" val="575"/>
</p:tagLst>
</file>

<file path=ppt/tags/tag78.xml><?xml version="1.0" encoding="utf-8"?>
<p:tagLst xmlns:p="http://schemas.openxmlformats.org/presentationml/2006/main">
  <p:tag name="AS_UNIQUEID" val="576"/>
</p:tagLst>
</file>

<file path=ppt/tags/tag79.xml><?xml version="1.0" encoding="utf-8"?>
<p:tagLst xmlns:p="http://schemas.openxmlformats.org/presentationml/2006/main">
  <p:tag name="AS_UNIQUEID" val="577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8"/>
</p:tagLst>
</file>

<file path=ppt/tags/tag81.xml><?xml version="1.0" encoding="utf-8"?>
<p:tagLst xmlns:p="http://schemas.openxmlformats.org/presentationml/2006/main">
  <p:tag name="AS_UNIQUEID" val="579"/>
</p:tagLst>
</file>

<file path=ppt/tags/tag82.xml><?xml version="1.0" encoding="utf-8"?>
<p:tagLst xmlns:p="http://schemas.openxmlformats.org/presentationml/2006/main">
  <p:tag name="AS_UNIQUEID" val="580"/>
</p:tagLst>
</file>

<file path=ppt/tags/tag83.xml><?xml version="1.0" encoding="utf-8"?>
<p:tagLst xmlns:p="http://schemas.openxmlformats.org/presentationml/2006/main">
  <p:tag name="AS_UNIQUEID" val="581"/>
</p:tagLst>
</file>

<file path=ppt/tags/tag84.xml><?xml version="1.0" encoding="utf-8"?>
<p:tagLst xmlns:p="http://schemas.openxmlformats.org/presentationml/2006/main">
  <p:tag name="AS_UNIQUEID" val="582"/>
</p:tagLst>
</file>

<file path=ppt/tags/tag85.xml><?xml version="1.0" encoding="utf-8"?>
<p:tagLst xmlns:p="http://schemas.openxmlformats.org/presentationml/2006/main">
  <p:tag name="AS_UNIQUEID" val="583"/>
</p:tagLst>
</file>

<file path=ppt/tags/tag86.xml><?xml version="1.0" encoding="utf-8"?>
<p:tagLst xmlns:p="http://schemas.openxmlformats.org/presentationml/2006/main">
  <p:tag name="AS_UNIQUEID" val="584"/>
</p:tagLst>
</file>

<file path=ppt/tags/tag87.xml><?xml version="1.0" encoding="utf-8"?>
<p:tagLst xmlns:p="http://schemas.openxmlformats.org/presentationml/2006/main">
  <p:tag name="AS_UNIQUEID" val="585"/>
</p:tagLst>
</file>

<file path=ppt/tags/tag88.xml><?xml version="1.0" encoding="utf-8"?>
<p:tagLst xmlns:p="http://schemas.openxmlformats.org/presentationml/2006/main">
  <p:tag name="AS_UNIQUEID" val="586"/>
</p:tagLst>
</file>

<file path=ppt/tags/tag89.xml><?xml version="1.0" encoding="utf-8"?>
<p:tagLst xmlns:p="http://schemas.openxmlformats.org/presentationml/2006/main">
  <p:tag name="AS_UNIQUEID" val="587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8"/>
</p:tagLst>
</file>

<file path=ppt/tags/tag91.xml><?xml version="1.0" encoding="utf-8"?>
<p:tagLst xmlns:p="http://schemas.openxmlformats.org/presentationml/2006/main">
  <p:tag name="AS_UNIQUEID" val="589"/>
</p:tagLst>
</file>

<file path=ppt/tags/tag92.xml><?xml version="1.0" encoding="utf-8"?>
<p:tagLst xmlns:p="http://schemas.openxmlformats.org/presentationml/2006/main">
  <p:tag name="AS_UNIQUEID" val="590"/>
</p:tagLst>
</file>

<file path=ppt/tags/tag93.xml><?xml version="1.0" encoding="utf-8"?>
<p:tagLst xmlns:p="http://schemas.openxmlformats.org/presentationml/2006/main">
  <p:tag name="AS_UNIQUEID" val="591"/>
</p:tagLst>
</file>

<file path=ppt/tags/tag94.xml><?xml version="1.0" encoding="utf-8"?>
<p:tagLst xmlns:p="http://schemas.openxmlformats.org/presentationml/2006/main">
  <p:tag name="AS_UNIQUEID" val="592"/>
</p:tagLst>
</file>

<file path=ppt/tags/tag95.xml><?xml version="1.0" encoding="utf-8"?>
<p:tagLst xmlns:p="http://schemas.openxmlformats.org/presentationml/2006/main">
  <p:tag name="AS_UNIQUEID" val="593"/>
</p:tagLst>
</file>

<file path=ppt/tags/tag96.xml><?xml version="1.0" encoding="utf-8"?>
<p:tagLst xmlns:p="http://schemas.openxmlformats.org/presentationml/2006/main">
  <p:tag name="AS_UNIQUEID" val="594"/>
</p:tagLst>
</file>

<file path=ppt/tags/tag97.xml><?xml version="1.0" encoding="utf-8"?>
<p:tagLst xmlns:p="http://schemas.openxmlformats.org/presentationml/2006/main">
  <p:tag name="AS_UNIQUEID" val="595"/>
</p:tagLst>
</file>

<file path=ppt/tags/tag98.xml><?xml version="1.0" encoding="utf-8"?>
<p:tagLst xmlns:p="http://schemas.openxmlformats.org/presentationml/2006/main">
  <p:tag name="AS_UNIQUEID" val="596"/>
</p:tagLst>
</file>

<file path=ppt/tags/tag99.xml><?xml version="1.0" encoding="utf-8"?>
<p:tagLst xmlns:p="http://schemas.openxmlformats.org/presentationml/2006/main">
  <p:tag name="AS_UNIQUEID" val="597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237</Paragraphs>
  <Slides>33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50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Verdana</vt:lpstr>
      <vt:lpstr>Wingdings</vt:lpstr>
      <vt:lpstr>隶书</vt:lpstr>
      <vt:lpstr>Open Sans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2026-07-27T09:25:11Z</cp:lastPrinted>
  <dcterms:created xsi:type="dcterms:W3CDTF">2026-07-27T09:25:11Z</dcterms:created>
  <dcterms:modified xsi:type="dcterms:W3CDTF">2026-07-27T01:25:11Z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