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dp" ContentType="image/vnd.ms-photo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4" r:id="rId7"/>
    <p:sldId id="263" r:id="rId8"/>
    <p:sldId id="265" r:id="rId9"/>
    <p:sldId id="268" r:id="rId10"/>
    <p:sldId id="267" r:id="rId11"/>
    <p:sldId id="269" r:id="rId12"/>
    <p:sldId id="266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984" y="3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tags" Target="tags/tag1303.xml" /><Relationship Id="rId2" Type="http://schemas.openxmlformats.org/officeDocument/2006/relationships/slide" Target="slides/slide1.xml" /><Relationship Id="rId20" Type="http://schemas.openxmlformats.org/officeDocument/2006/relationships/presProps" Target="presProps.xml" /><Relationship Id="rId21" Type="http://schemas.openxmlformats.org/officeDocument/2006/relationships/viewProps" Target="viewProps.xml" /><Relationship Id="rId22" Type="http://schemas.openxmlformats.org/officeDocument/2006/relationships/theme" Target="theme/theme1.xml" /><Relationship Id="rId23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5.w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5.wmf" /><Relationship Id="rId2" Type="http://schemas.openxmlformats.org/officeDocument/2006/relationships/image" Target="../media/image16.wmf" /><Relationship Id="rId3" Type="http://schemas.openxmlformats.org/officeDocument/2006/relationships/image" Target="../media/image17.w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5.wmf" /><Relationship Id="rId2" Type="http://schemas.openxmlformats.org/officeDocument/2006/relationships/image" Target="../media/image16.wmf" /><Relationship Id="rId3" Type="http://schemas.openxmlformats.org/officeDocument/2006/relationships/image" Target="../media/image17.w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2.wmf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8.xml" /><Relationship Id="rId2" Type="http://schemas.openxmlformats.org/officeDocument/2006/relationships/tags" Target="../tags/tag59.xml" /><Relationship Id="rId3" Type="http://schemas.openxmlformats.org/officeDocument/2006/relationships/tags" Target="../tags/tag60.xml" /><Relationship Id="rId4" Type="http://schemas.openxmlformats.org/officeDocument/2006/relationships/tags" Target="../tags/tag61.xml" /><Relationship Id="rId5" Type="http://schemas.openxmlformats.org/officeDocument/2006/relationships/tags" Target="../tags/tag62.xml" /><Relationship Id="rId6" Type="http://schemas.openxmlformats.org/officeDocument/2006/relationships/tags" Target="../tags/tag63.xml" /><Relationship Id="rId7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4.xml" /><Relationship Id="rId2" Type="http://schemas.openxmlformats.org/officeDocument/2006/relationships/tags" Target="../tags/tag65.xml" /><Relationship Id="rId3" Type="http://schemas.openxmlformats.org/officeDocument/2006/relationships/tags" Target="../tags/tag66.xml" /><Relationship Id="rId4" Type="http://schemas.openxmlformats.org/officeDocument/2006/relationships/tags" Target="../tags/tag67.xml" /><Relationship Id="rId5" Type="http://schemas.openxmlformats.org/officeDocument/2006/relationships/tags" Target="../tags/tag68.xml" /><Relationship Id="rId6" Type="http://schemas.openxmlformats.org/officeDocument/2006/relationships/tags" Target="../tags/tag69.xml" /><Relationship Id="rId7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0.xml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tags" Target="../tags/tag8.xml" /><Relationship Id="rId3" Type="http://schemas.openxmlformats.org/officeDocument/2006/relationships/tags" Target="../tags/tag9.xml" /><Relationship Id="rId4" Type="http://schemas.openxmlformats.org/officeDocument/2006/relationships/tags" Target="../tags/tag10.xml" /><Relationship Id="rId5" Type="http://schemas.openxmlformats.org/officeDocument/2006/relationships/tags" Target="../tags/tag11.xml" /><Relationship Id="rId6" Type="http://schemas.openxmlformats.org/officeDocument/2006/relationships/tags" Target="../tags/tag12.xml" /><Relationship Id="rId7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.xml" /><Relationship Id="rId2" Type="http://schemas.openxmlformats.org/officeDocument/2006/relationships/tags" Target="../tags/tag14.xml" /><Relationship Id="rId3" Type="http://schemas.openxmlformats.org/officeDocument/2006/relationships/tags" Target="../tags/tag15.xml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tags" Target="../tags/tag18.xml" /><Relationship Id="rId7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9.xml" /><Relationship Id="rId2" Type="http://schemas.openxmlformats.org/officeDocument/2006/relationships/tags" Target="../tags/tag20.xml" /><Relationship Id="rId3" Type="http://schemas.openxmlformats.org/officeDocument/2006/relationships/tags" Target="../tags/tag21.xml" /><Relationship Id="rId4" Type="http://schemas.openxmlformats.org/officeDocument/2006/relationships/tags" Target="../tags/tag22.xml" /><Relationship Id="rId5" Type="http://schemas.openxmlformats.org/officeDocument/2006/relationships/tags" Target="../tags/tag23.xml" /><Relationship Id="rId6" Type="http://schemas.openxmlformats.org/officeDocument/2006/relationships/tags" Target="../tags/tag24.xml" /><Relationship Id="rId7" Type="http://schemas.openxmlformats.org/officeDocument/2006/relationships/tags" Target="../tags/tag25.xml" /><Relationship Id="rId8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6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27.xml" /><Relationship Id="rId3" Type="http://schemas.openxmlformats.org/officeDocument/2006/relationships/tags" Target="../tags/tag28.xml" /><Relationship Id="rId4" Type="http://schemas.openxmlformats.org/officeDocument/2006/relationships/tags" Target="../tags/tag29.xml" /><Relationship Id="rId5" Type="http://schemas.openxmlformats.org/officeDocument/2006/relationships/tags" Target="../tags/tag30.xml" /><Relationship Id="rId6" Type="http://schemas.openxmlformats.org/officeDocument/2006/relationships/tags" Target="../tags/tag31.xml" /><Relationship Id="rId7" Type="http://schemas.openxmlformats.org/officeDocument/2006/relationships/tags" Target="../tags/tag32.xml" /><Relationship Id="rId8" Type="http://schemas.openxmlformats.org/officeDocument/2006/relationships/tags" Target="../tags/tag33.xml" /><Relationship Id="rId9" Type="http://schemas.openxmlformats.org/officeDocument/2006/relationships/tags" Target="../tags/tag34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5.xml" /><Relationship Id="rId2" Type="http://schemas.openxmlformats.org/officeDocument/2006/relationships/tags" Target="../tags/tag36.xml" /><Relationship Id="rId3" Type="http://schemas.openxmlformats.org/officeDocument/2006/relationships/tags" Target="../tags/tag37.xml" /><Relationship Id="rId4" Type="http://schemas.openxmlformats.org/officeDocument/2006/relationships/tags" Target="../tags/tag38.xml" /><Relationship Id="rId5" Type="http://schemas.openxmlformats.org/officeDocument/2006/relationships/tags" Target="../tags/tag39.xml" /><Relationship Id="rId6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0.xml" /><Relationship Id="rId2" Type="http://schemas.openxmlformats.org/officeDocument/2006/relationships/tags" Target="../tags/tag41.xml" /><Relationship Id="rId3" Type="http://schemas.openxmlformats.org/officeDocument/2006/relationships/tags" Target="../tags/tag42.xml" /><Relationship Id="rId4" Type="http://schemas.openxmlformats.org/officeDocument/2006/relationships/tags" Target="../tags/tag43.xml" /><Relationship Id="rId5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4.xml" /><Relationship Id="rId2" Type="http://schemas.openxmlformats.org/officeDocument/2006/relationships/tags" Target="../tags/tag45.xml" /><Relationship Id="rId3" Type="http://schemas.openxmlformats.org/officeDocument/2006/relationships/tags" Target="../tags/tag46.xml" /><Relationship Id="rId4" Type="http://schemas.openxmlformats.org/officeDocument/2006/relationships/tags" Target="../tags/tag47.xml" /><Relationship Id="rId5" Type="http://schemas.openxmlformats.org/officeDocument/2006/relationships/tags" Target="../tags/tag48.xml" /><Relationship Id="rId6" Type="http://schemas.openxmlformats.org/officeDocument/2006/relationships/tags" Target="../tags/tag49.xml" /><Relationship Id="rId7" Type="http://schemas.openxmlformats.org/officeDocument/2006/relationships/tags" Target="../tags/tag50.xml" /><Relationship Id="rId8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1.xml" /><Relationship Id="rId2" Type="http://schemas.openxmlformats.org/officeDocument/2006/relationships/tags" Target="../tags/tag52.xml" /><Relationship Id="rId3" Type="http://schemas.openxmlformats.org/officeDocument/2006/relationships/tags" Target="../tags/tag53.xml" /><Relationship Id="rId4" Type="http://schemas.openxmlformats.org/officeDocument/2006/relationships/tags" Target="../tags/tag54.xml" /><Relationship Id="rId5" Type="http://schemas.openxmlformats.org/officeDocument/2006/relationships/tags" Target="../tags/tag55.xml" /><Relationship Id="rId6" Type="http://schemas.openxmlformats.org/officeDocument/2006/relationships/tags" Target="../tags/tag56.xml" /><Relationship Id="rId7" Type="http://schemas.openxmlformats.org/officeDocument/2006/relationships/tags" Target="../tags/tag57.xml" /><Relationship Id="rId8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84129F-0066-2B95-A20B-043411375E72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D821437-A97A-2630-C0DB-3461169D1F5F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79CF58-4A9D-4F59-1D9D-7965653C25F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6FC336D4-3576-476E-BD5F-68C05561B1EE}" type="datetimeFigureOut">
              <a:rPr lang="zh-CN" altLang="en-US" smtClean="0"/>
              <a:t>2022/7/29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BE36B1-DED3-7E84-1174-A8AED08483F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0C81E3-C9BB-3473-465B-E74909528A9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335D7A17-8DE4-4A41-A25E-3EDEBE38E1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68680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0A818C-22DD-AFDC-4D5B-B62172E257B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8F781EE-2695-D049-5221-19BB213783AD}"/>
              </a:ext>
            </a:extLst>
          </p:cNvPr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4FD3AB-E4FF-4822-773F-BAA9AD1C258B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6FC336D4-3576-476E-BD5F-68C05561B1EE}" type="datetimeFigureOut">
              <a:rPr lang="zh-CN" altLang="en-US" smtClean="0"/>
              <a:t>2022/7/29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8E88FE-28DB-0CC0-FFAA-1BFCDBA8216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06C94A-F00C-1C13-C34C-E218FA6FA95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335D7A17-8DE4-4A41-A25E-3EDEBE38E1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88111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974DB5F-4085-42B1-2C3A-35D415D6C0EB}"/>
              </a:ext>
            </a:extLst>
          </p:cNvPr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C1505EA-B617-19B0-72DF-37990E41CB84}"/>
              </a:ext>
            </a:extLst>
          </p:cNvPr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8FB21E-1998-C82B-5DBA-B54E2EDB3CF0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6FC336D4-3576-476E-BD5F-68C05561B1EE}" type="datetimeFigureOut">
              <a:rPr lang="zh-CN" altLang="en-US" smtClean="0"/>
              <a:t>2022/7/29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7796AF-7C51-1587-3E7F-806DA71B686F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F8D8C0-B7C1-AC76-131B-B1779B56D3D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335D7A17-8DE4-4A41-A25E-3EDEBE38E1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82669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幻灯片"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454148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F2E4D1-FE69-04E6-1BC5-BBEFCC7C5E0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0B413C-20DF-CBBB-0DD8-856B48214CE2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789BEA-63EE-FB41-7F31-D692348A577C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6FC336D4-3576-476E-BD5F-68C05561B1EE}" type="datetimeFigureOut">
              <a:rPr lang="zh-CN" altLang="en-US" smtClean="0"/>
              <a:t>2022/7/29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1282C9-74A8-D744-302C-9E940BCD5940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C51C0B-8880-33D2-1ABD-F589FA10201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335D7A17-8DE4-4A41-A25E-3EDEBE38E1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808527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E3C60C-D5B4-8094-0F7C-6240E2B0E22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74CDB2-7B0F-79A4-FA72-821C2488A034}"/>
              </a:ext>
            </a:extLst>
          </p:cNvPr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F8FCA2-AF95-4FA1-FDB2-115ED58CA0F4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6FC336D4-3576-476E-BD5F-68C05561B1EE}" type="datetimeFigureOut">
              <a:rPr lang="zh-CN" altLang="en-US" smtClean="0"/>
              <a:t>2022/7/29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2C237E-B0D8-D78B-9BF2-30BD550D27C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20F777-319F-B9AE-F637-DAC0B08715F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335D7A17-8DE4-4A41-A25E-3EDEBE38E1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0711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32744D-E44D-51AF-0BBD-78145CB3080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B9C499-4CC0-7715-38BC-47D45D7EA59A}"/>
              </a:ext>
            </a:extLst>
          </p:cNvPr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8301BF7-0B4B-2567-E0D2-9ED647DE44E5}"/>
              </a:ext>
            </a:extLst>
          </p:cNvPr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0EFBC56-B375-B3D0-F82F-BDADB4A0DF3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6FC336D4-3576-476E-BD5F-68C05561B1EE}" type="datetimeFigureOut">
              <a:rPr lang="zh-CN" altLang="en-US" smtClean="0"/>
              <a:t>2022/7/29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0EA4916-32E6-C636-657A-D791B9597CB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6FCC530-516F-429F-2BFB-CBADA7D9B4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335D7A17-8DE4-4A41-A25E-3EDEBE38E1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68840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BEEEAF-09C1-84A1-8260-8E2185569C7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FB58B4-CD02-B3BB-1EE6-FA1ED0D61910}"/>
              </a:ext>
            </a:extLst>
          </p:cNvPr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476BC1-0BE7-B54E-91AA-09A0FA3A0858}"/>
              </a:ext>
            </a:extLst>
          </p:cNvPr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D6FB5CA-9823-139B-0AFC-06A041BCCEFE}"/>
              </a:ext>
            </a:extLst>
          </p:cNvPr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5564C4D-D4E6-638D-1647-538F59296E69}"/>
              </a:ext>
            </a:extLst>
          </p:cNvPr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74D91B-5299-9EEF-AAFC-D46C63714B1A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6FC336D4-3576-476E-BD5F-68C05561B1EE}" type="datetimeFigureOut">
              <a:rPr lang="zh-CN" altLang="en-US" smtClean="0"/>
              <a:t>2022/7/29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EEA81FC-F184-6B56-E41A-C7D4C487ADC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95B9EEF-40DB-C3EA-BDA4-8E3FD82DBCC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335D7A17-8DE4-4A41-A25E-3EDEBE38E1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60358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8E2A19-32B6-7BF6-4C82-5C72F4464A5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8145AD-8C23-40EA-C931-C9C99F89A375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FC336D4-3576-476E-BD5F-68C05561B1EE}" type="datetimeFigureOut">
              <a:rPr lang="zh-CN" altLang="en-US" smtClean="0"/>
              <a:t>2022/7/29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FAD9E59-8120-130A-5F91-7A8B2360FEB0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CDE5043-840F-5429-05CB-4B6F6E1E2B1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335D7A17-8DE4-4A41-A25E-3EDEBE38E1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81034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E0DDCDB-5713-80D4-64AF-8E12C30A0E00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6FC336D4-3576-476E-BD5F-68C05561B1EE}" type="datetimeFigureOut">
              <a:rPr lang="zh-CN" altLang="en-US" smtClean="0"/>
              <a:t>2022/7/29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9EB2448-9B1E-CE4F-F628-11D7A2181037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A2AA2B-5F16-2499-0292-DBDA15F44E1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335D7A17-8DE4-4A41-A25E-3EDEBE38E1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67130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4B886-F24A-1613-7080-612D2C4E9E90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55EE15-F135-CD0E-E53E-1BBEBF0B0ACF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A2E29DF-26AF-6D3C-AF7E-AE9FD3FE9B67}"/>
              </a:ext>
            </a:extLst>
          </p:cNvPr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9C0D1D3-F282-879A-4C72-20C3F03A6753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6FC336D4-3576-476E-BD5F-68C05561B1EE}" type="datetimeFigureOut">
              <a:rPr lang="zh-CN" altLang="en-US" smtClean="0"/>
              <a:t>2022/7/29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2398FDE-63DE-A711-7170-5CF0CC6584E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F6BDD3D-2A53-D275-F9A7-A5C00BCFFCD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335D7A17-8DE4-4A41-A25E-3EDEBE38E1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3225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1DB367-0BEF-D934-533A-96F757A7408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B5F86B3-C36E-CA4D-E724-2389FDC45E58}"/>
              </a:ext>
            </a:extLst>
          </p:cNvPr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3645BF8-7162-4B15-A196-B9A44E056E6F}"/>
              </a:ext>
            </a:extLst>
          </p:cNvPr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E742534-402C-3CF2-DC64-C82CF3C4B6BD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6FC336D4-3576-476E-BD5F-68C05561B1EE}" type="datetimeFigureOut">
              <a:rPr lang="zh-CN" altLang="en-US" smtClean="0"/>
              <a:t>2022/7/29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8D4898-41FE-2CBE-9750-BFD697F534C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8E6C599-385B-644D-9EC3-E4C84F908BB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335D7A17-8DE4-4A41-A25E-3EDEBE38E1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082883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tags" Target="../tags/tag71.xml" /><Relationship Id="rId14" Type="http://schemas.openxmlformats.org/officeDocument/2006/relationships/tags" Target="../tags/tag72.xml" /><Relationship Id="rId15" Type="http://schemas.openxmlformats.org/officeDocument/2006/relationships/tags" Target="../tags/tag73.xml" /><Relationship Id="rId16" Type="http://schemas.openxmlformats.org/officeDocument/2006/relationships/tags" Target="../tags/tag74.xml" /><Relationship Id="rId17" Type="http://schemas.openxmlformats.org/officeDocument/2006/relationships/tags" Target="../tags/tag75.xml" /><Relationship Id="rId18" Type="http://schemas.openxmlformats.org/officeDocument/2006/relationships/tags" Target="../tags/tag76.xml" /><Relationship Id="rId19" Type="http://schemas.openxmlformats.org/officeDocument/2006/relationships/image" Target="file:///D:\qq&#25991;&#20214;\712321467\Image\C2C\Image2\%7b75232B38-A165-1FB7-499C-2E1C792CACB5%7d.png" TargetMode="External" /><Relationship Id="rId2" Type="http://schemas.openxmlformats.org/officeDocument/2006/relationships/slideLayout" Target="../slideLayouts/slideLayout2.xml" /><Relationship Id="rId20" Type="http://schemas.openxmlformats.org/officeDocument/2006/relationships/image" Target="../media/image1.png" /><Relationship Id="rId21" Type="http://schemas.openxmlformats.org/officeDocument/2006/relationships/tags" Target="../tags/tag77.xml" /><Relationship Id="rId22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3"/>
          </p:custDataLst>
        </p:nvPr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D7A27CE-36D5-98BC-AB5D-DFC7E86F0CA9}"/>
              </a:ext>
            </a:extLst>
          </p:cNvPr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2CB935-5C64-E5C9-13AB-5A14176B7858}"/>
              </a:ext>
            </a:extLst>
          </p:cNvPr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26A48B-5340-211B-D6DC-78A91B03133F}"/>
              </a:ext>
            </a:extLst>
          </p:cNvPr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336D4-3576-476E-BD5F-68C05561B1EE}" type="datetimeFigureOut">
              <a:rPr lang="zh-CN" altLang="en-US" smtClean="0"/>
              <a:t>2022/7/29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56CE7-412A-F1FF-9C78-6E71691587CF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B86190-49D1-9A7D-2EDC-E51851A47378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D7A17-8DE4-4A41-A25E-3EDEBE38E14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0" r:link="rId1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389815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84.xml" /><Relationship Id="rId11" Type="http://schemas.openxmlformats.org/officeDocument/2006/relationships/tags" Target="../tags/tag85.xml" /><Relationship Id="rId12" Type="http://schemas.openxmlformats.org/officeDocument/2006/relationships/tags" Target="../tags/tag86.xml" /><Relationship Id="rId13" Type="http://schemas.openxmlformats.org/officeDocument/2006/relationships/tags" Target="../tags/tag87.xml" /><Relationship Id="rId14" Type="http://schemas.openxmlformats.org/officeDocument/2006/relationships/tags" Target="../tags/tag88.xml" /><Relationship Id="rId15" Type="http://schemas.openxmlformats.org/officeDocument/2006/relationships/tags" Target="../tags/tag89.xml" /><Relationship Id="rId16" Type="http://schemas.openxmlformats.org/officeDocument/2006/relationships/tags" Target="../tags/tag90.xml" /><Relationship Id="rId17" Type="http://schemas.openxmlformats.org/officeDocument/2006/relationships/tags" Target="../tags/tag91.xml" /><Relationship Id="rId18" Type="http://schemas.openxmlformats.org/officeDocument/2006/relationships/tags" Target="../tags/tag92.xml" /><Relationship Id="rId19" Type="http://schemas.openxmlformats.org/officeDocument/2006/relationships/tags" Target="../tags/tag93.xml" /><Relationship Id="rId2" Type="http://schemas.openxmlformats.org/officeDocument/2006/relationships/tags" Target="../tags/tag78.xml" /><Relationship Id="rId20" Type="http://schemas.openxmlformats.org/officeDocument/2006/relationships/tags" Target="../tags/tag94.xml" /><Relationship Id="rId21" Type="http://schemas.openxmlformats.org/officeDocument/2006/relationships/tags" Target="../tags/tag95.xml" /><Relationship Id="rId22" Type="http://schemas.openxmlformats.org/officeDocument/2006/relationships/tags" Target="../tags/tag96.xml" /><Relationship Id="rId23" Type="http://schemas.openxmlformats.org/officeDocument/2006/relationships/tags" Target="../tags/tag97.xml" /><Relationship Id="rId24" Type="http://schemas.openxmlformats.org/officeDocument/2006/relationships/tags" Target="../tags/tag98.xml" /><Relationship Id="rId25" Type="http://schemas.openxmlformats.org/officeDocument/2006/relationships/tags" Target="../tags/tag99.xml" /><Relationship Id="rId26" Type="http://schemas.openxmlformats.org/officeDocument/2006/relationships/tags" Target="../tags/tag100.xml" /><Relationship Id="rId27" Type="http://schemas.openxmlformats.org/officeDocument/2006/relationships/tags" Target="../tags/tag101.xml" /><Relationship Id="rId28" Type="http://schemas.openxmlformats.org/officeDocument/2006/relationships/tags" Target="../tags/tag102.xml" /><Relationship Id="rId29" Type="http://schemas.openxmlformats.org/officeDocument/2006/relationships/tags" Target="../tags/tag103.xml" /><Relationship Id="rId3" Type="http://schemas.openxmlformats.org/officeDocument/2006/relationships/image" Target="../media/image2.png" /><Relationship Id="rId30" Type="http://schemas.openxmlformats.org/officeDocument/2006/relationships/tags" Target="../tags/tag104.xml" /><Relationship Id="rId31" Type="http://schemas.openxmlformats.org/officeDocument/2006/relationships/tags" Target="../tags/tag105.xml" /><Relationship Id="rId32" Type="http://schemas.openxmlformats.org/officeDocument/2006/relationships/tags" Target="../tags/tag106.xml" /><Relationship Id="rId33" Type="http://schemas.openxmlformats.org/officeDocument/2006/relationships/tags" Target="../tags/tag107.xml" /><Relationship Id="rId34" Type="http://schemas.openxmlformats.org/officeDocument/2006/relationships/tags" Target="../tags/tag108.xml" /><Relationship Id="rId35" Type="http://schemas.openxmlformats.org/officeDocument/2006/relationships/tags" Target="../tags/tag109.xml" /><Relationship Id="rId36" Type="http://schemas.openxmlformats.org/officeDocument/2006/relationships/tags" Target="../tags/tag110.xml" /><Relationship Id="rId37" Type="http://schemas.openxmlformats.org/officeDocument/2006/relationships/tags" Target="../tags/tag111.xml" /><Relationship Id="rId38" Type="http://schemas.openxmlformats.org/officeDocument/2006/relationships/tags" Target="../tags/tag112.xml" /><Relationship Id="rId39" Type="http://schemas.openxmlformats.org/officeDocument/2006/relationships/tags" Target="../tags/tag113.xml" /><Relationship Id="rId4" Type="http://schemas.openxmlformats.org/officeDocument/2006/relationships/tags" Target="../tags/tag79.xml" /><Relationship Id="rId40" Type="http://schemas.openxmlformats.org/officeDocument/2006/relationships/tags" Target="../tags/tag114.xml" /><Relationship Id="rId41" Type="http://schemas.openxmlformats.org/officeDocument/2006/relationships/tags" Target="../tags/tag115.xml" /><Relationship Id="rId42" Type="http://schemas.openxmlformats.org/officeDocument/2006/relationships/tags" Target="../tags/tag116.xml" /><Relationship Id="rId43" Type="http://schemas.openxmlformats.org/officeDocument/2006/relationships/tags" Target="../tags/tag117.xml" /><Relationship Id="rId44" Type="http://schemas.openxmlformats.org/officeDocument/2006/relationships/tags" Target="../tags/tag118.xml" /><Relationship Id="rId45" Type="http://schemas.openxmlformats.org/officeDocument/2006/relationships/tags" Target="../tags/tag119.xml" /><Relationship Id="rId46" Type="http://schemas.openxmlformats.org/officeDocument/2006/relationships/tags" Target="../tags/tag120.xml" /><Relationship Id="rId47" Type="http://schemas.openxmlformats.org/officeDocument/2006/relationships/tags" Target="../tags/tag121.xml" /><Relationship Id="rId48" Type="http://schemas.openxmlformats.org/officeDocument/2006/relationships/tags" Target="../tags/tag122.xml" /><Relationship Id="rId49" Type="http://schemas.openxmlformats.org/officeDocument/2006/relationships/tags" Target="../tags/tag123.xml" /><Relationship Id="rId5" Type="http://schemas.openxmlformats.org/officeDocument/2006/relationships/tags" Target="../tags/tag80.xml" /><Relationship Id="rId50" Type="http://schemas.openxmlformats.org/officeDocument/2006/relationships/tags" Target="../tags/tag124.xml" /><Relationship Id="rId51" Type="http://schemas.openxmlformats.org/officeDocument/2006/relationships/tags" Target="../tags/tag125.xml" /><Relationship Id="rId52" Type="http://schemas.openxmlformats.org/officeDocument/2006/relationships/tags" Target="../tags/tag126.xml" /><Relationship Id="rId53" Type="http://schemas.openxmlformats.org/officeDocument/2006/relationships/tags" Target="../tags/tag127.xml" /><Relationship Id="rId54" Type="http://schemas.openxmlformats.org/officeDocument/2006/relationships/tags" Target="../tags/tag128.xml" /><Relationship Id="rId55" Type="http://schemas.openxmlformats.org/officeDocument/2006/relationships/tags" Target="../tags/tag129.xml" /><Relationship Id="rId6" Type="http://schemas.openxmlformats.org/officeDocument/2006/relationships/tags" Target="../tags/tag81.xml" /><Relationship Id="rId7" Type="http://schemas.openxmlformats.org/officeDocument/2006/relationships/image" Target="../media/image3.png" /><Relationship Id="rId8" Type="http://schemas.openxmlformats.org/officeDocument/2006/relationships/tags" Target="../tags/tag82.xml" /><Relationship Id="rId9" Type="http://schemas.openxmlformats.org/officeDocument/2006/relationships/tags" Target="../tags/tag83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686.xml" /><Relationship Id="rId11" Type="http://schemas.openxmlformats.org/officeDocument/2006/relationships/tags" Target="../tags/tag687.xml" /><Relationship Id="rId12" Type="http://schemas.openxmlformats.org/officeDocument/2006/relationships/tags" Target="../tags/tag688.xml" /><Relationship Id="rId13" Type="http://schemas.openxmlformats.org/officeDocument/2006/relationships/tags" Target="../tags/tag689.xml" /><Relationship Id="rId14" Type="http://schemas.openxmlformats.org/officeDocument/2006/relationships/tags" Target="../tags/tag690.xml" /><Relationship Id="rId15" Type="http://schemas.openxmlformats.org/officeDocument/2006/relationships/tags" Target="../tags/tag691.xml" /><Relationship Id="rId16" Type="http://schemas.openxmlformats.org/officeDocument/2006/relationships/tags" Target="../tags/tag692.xml" /><Relationship Id="rId17" Type="http://schemas.openxmlformats.org/officeDocument/2006/relationships/tags" Target="../tags/tag693.xml" /><Relationship Id="rId18" Type="http://schemas.openxmlformats.org/officeDocument/2006/relationships/tags" Target="../tags/tag694.xml" /><Relationship Id="rId19" Type="http://schemas.openxmlformats.org/officeDocument/2006/relationships/tags" Target="../tags/tag695.xml" /><Relationship Id="rId2" Type="http://schemas.openxmlformats.org/officeDocument/2006/relationships/tags" Target="../tags/tag680.xml" /><Relationship Id="rId20" Type="http://schemas.openxmlformats.org/officeDocument/2006/relationships/tags" Target="../tags/tag696.xml" /><Relationship Id="rId21" Type="http://schemas.openxmlformats.org/officeDocument/2006/relationships/tags" Target="../tags/tag697.xml" /><Relationship Id="rId22" Type="http://schemas.openxmlformats.org/officeDocument/2006/relationships/tags" Target="../tags/tag698.xml" /><Relationship Id="rId23" Type="http://schemas.openxmlformats.org/officeDocument/2006/relationships/tags" Target="../tags/tag699.xml" /><Relationship Id="rId24" Type="http://schemas.openxmlformats.org/officeDocument/2006/relationships/tags" Target="../tags/tag700.xml" /><Relationship Id="rId25" Type="http://schemas.openxmlformats.org/officeDocument/2006/relationships/tags" Target="../tags/tag701.xml" /><Relationship Id="rId26" Type="http://schemas.openxmlformats.org/officeDocument/2006/relationships/tags" Target="../tags/tag702.xml" /><Relationship Id="rId27" Type="http://schemas.openxmlformats.org/officeDocument/2006/relationships/tags" Target="../tags/tag703.xml" /><Relationship Id="rId28" Type="http://schemas.openxmlformats.org/officeDocument/2006/relationships/tags" Target="../tags/tag704.xml" /><Relationship Id="rId29" Type="http://schemas.openxmlformats.org/officeDocument/2006/relationships/tags" Target="../tags/tag705.xml" /><Relationship Id="rId3" Type="http://schemas.openxmlformats.org/officeDocument/2006/relationships/image" Target="../media/image2.png" /><Relationship Id="rId30" Type="http://schemas.openxmlformats.org/officeDocument/2006/relationships/tags" Target="../tags/tag706.xml" /><Relationship Id="rId31" Type="http://schemas.openxmlformats.org/officeDocument/2006/relationships/tags" Target="../tags/tag707.xml" /><Relationship Id="rId32" Type="http://schemas.openxmlformats.org/officeDocument/2006/relationships/tags" Target="../tags/tag708.xml" /><Relationship Id="rId33" Type="http://schemas.openxmlformats.org/officeDocument/2006/relationships/tags" Target="../tags/tag709.xml" /><Relationship Id="rId34" Type="http://schemas.openxmlformats.org/officeDocument/2006/relationships/tags" Target="../tags/tag710.xml" /><Relationship Id="rId35" Type="http://schemas.openxmlformats.org/officeDocument/2006/relationships/tags" Target="../tags/tag711.xml" /><Relationship Id="rId36" Type="http://schemas.openxmlformats.org/officeDocument/2006/relationships/tags" Target="../tags/tag712.xml" /><Relationship Id="rId37" Type="http://schemas.openxmlformats.org/officeDocument/2006/relationships/tags" Target="../tags/tag713.xml" /><Relationship Id="rId38" Type="http://schemas.openxmlformats.org/officeDocument/2006/relationships/tags" Target="../tags/tag714.xml" /><Relationship Id="rId39" Type="http://schemas.openxmlformats.org/officeDocument/2006/relationships/tags" Target="../tags/tag715.xml" /><Relationship Id="rId4" Type="http://schemas.openxmlformats.org/officeDocument/2006/relationships/tags" Target="../tags/tag681.xml" /><Relationship Id="rId40" Type="http://schemas.openxmlformats.org/officeDocument/2006/relationships/tags" Target="../tags/tag716.xml" /><Relationship Id="rId41" Type="http://schemas.openxmlformats.org/officeDocument/2006/relationships/tags" Target="../tags/tag717.xml" /><Relationship Id="rId42" Type="http://schemas.openxmlformats.org/officeDocument/2006/relationships/tags" Target="../tags/tag718.xml" /><Relationship Id="rId43" Type="http://schemas.openxmlformats.org/officeDocument/2006/relationships/tags" Target="../tags/tag719.xml" /><Relationship Id="rId44" Type="http://schemas.openxmlformats.org/officeDocument/2006/relationships/tags" Target="../tags/tag720.xml" /><Relationship Id="rId45" Type="http://schemas.openxmlformats.org/officeDocument/2006/relationships/tags" Target="../tags/tag721.xml" /><Relationship Id="rId46" Type="http://schemas.openxmlformats.org/officeDocument/2006/relationships/tags" Target="../tags/tag722.xml" /><Relationship Id="rId47" Type="http://schemas.openxmlformats.org/officeDocument/2006/relationships/tags" Target="../tags/tag723.xml" /><Relationship Id="rId48" Type="http://schemas.openxmlformats.org/officeDocument/2006/relationships/tags" Target="../tags/tag724.xml" /><Relationship Id="rId49" Type="http://schemas.openxmlformats.org/officeDocument/2006/relationships/tags" Target="../tags/tag725.xml" /><Relationship Id="rId5" Type="http://schemas.openxmlformats.org/officeDocument/2006/relationships/tags" Target="../tags/tag682.xml" /><Relationship Id="rId50" Type="http://schemas.openxmlformats.org/officeDocument/2006/relationships/tags" Target="../tags/tag726.xml" /><Relationship Id="rId51" Type="http://schemas.openxmlformats.org/officeDocument/2006/relationships/tags" Target="../tags/tag727.xml" /><Relationship Id="rId52" Type="http://schemas.openxmlformats.org/officeDocument/2006/relationships/tags" Target="../tags/tag728.xml" /><Relationship Id="rId53" Type="http://schemas.openxmlformats.org/officeDocument/2006/relationships/tags" Target="../tags/tag729.xml" /><Relationship Id="rId54" Type="http://schemas.openxmlformats.org/officeDocument/2006/relationships/tags" Target="../tags/tag730.xml" /><Relationship Id="rId55" Type="http://schemas.openxmlformats.org/officeDocument/2006/relationships/tags" Target="../tags/tag731.xml" /><Relationship Id="rId56" Type="http://schemas.openxmlformats.org/officeDocument/2006/relationships/tags" Target="../tags/tag732.xml" /><Relationship Id="rId57" Type="http://schemas.openxmlformats.org/officeDocument/2006/relationships/tags" Target="../tags/tag733.xml" /><Relationship Id="rId58" Type="http://schemas.openxmlformats.org/officeDocument/2006/relationships/image" Target="../media/image11.png" /><Relationship Id="rId59" Type="http://schemas.openxmlformats.org/officeDocument/2006/relationships/tags" Target="../tags/tag734.xml" /><Relationship Id="rId6" Type="http://schemas.openxmlformats.org/officeDocument/2006/relationships/tags" Target="../tags/tag683.xml" /><Relationship Id="rId60" Type="http://schemas.openxmlformats.org/officeDocument/2006/relationships/tags" Target="../tags/tag735.xml" /><Relationship Id="rId61" Type="http://schemas.openxmlformats.org/officeDocument/2006/relationships/tags" Target="../tags/tag736.xml" /><Relationship Id="rId62" Type="http://schemas.openxmlformats.org/officeDocument/2006/relationships/tags" Target="../tags/tag737.xml" /><Relationship Id="rId63" Type="http://schemas.openxmlformats.org/officeDocument/2006/relationships/image" Target="../media/image10.jpeg" /><Relationship Id="rId64" Type="http://schemas.openxmlformats.org/officeDocument/2006/relationships/tags" Target="../tags/tag738.xml" /><Relationship Id="rId65" Type="http://schemas.openxmlformats.org/officeDocument/2006/relationships/tags" Target="../tags/tag739.xml" /><Relationship Id="rId66" Type="http://schemas.openxmlformats.org/officeDocument/2006/relationships/tags" Target="../tags/tag740.xml" /><Relationship Id="rId67" Type="http://schemas.openxmlformats.org/officeDocument/2006/relationships/tags" Target="../tags/tag741.xml" /><Relationship Id="rId68" Type="http://schemas.openxmlformats.org/officeDocument/2006/relationships/tags" Target="../tags/tag742.xml" /><Relationship Id="rId7" Type="http://schemas.openxmlformats.org/officeDocument/2006/relationships/image" Target="../media/image3.png" /><Relationship Id="rId8" Type="http://schemas.openxmlformats.org/officeDocument/2006/relationships/tags" Target="../tags/tag684.xml" /><Relationship Id="rId9" Type="http://schemas.openxmlformats.org/officeDocument/2006/relationships/tags" Target="../tags/tag685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749.xml" /><Relationship Id="rId100" Type="http://schemas.openxmlformats.org/officeDocument/2006/relationships/tags" Target="../tags/tag838.xml" /><Relationship Id="rId101" Type="http://schemas.openxmlformats.org/officeDocument/2006/relationships/tags" Target="../tags/tag839.xml" /><Relationship Id="rId102" Type="http://schemas.openxmlformats.org/officeDocument/2006/relationships/tags" Target="../tags/tag840.xml" /><Relationship Id="rId103" Type="http://schemas.openxmlformats.org/officeDocument/2006/relationships/tags" Target="../tags/tag841.xml" /><Relationship Id="rId104" Type="http://schemas.openxmlformats.org/officeDocument/2006/relationships/tags" Target="../tags/tag842.xml" /><Relationship Id="rId105" Type="http://schemas.openxmlformats.org/officeDocument/2006/relationships/tags" Target="../tags/tag843.xml" /><Relationship Id="rId106" Type="http://schemas.openxmlformats.org/officeDocument/2006/relationships/tags" Target="../tags/tag844.xml" /><Relationship Id="rId107" Type="http://schemas.openxmlformats.org/officeDocument/2006/relationships/tags" Target="../tags/tag845.xml" /><Relationship Id="rId108" Type="http://schemas.openxmlformats.org/officeDocument/2006/relationships/tags" Target="../tags/tag846.xml" /><Relationship Id="rId109" Type="http://schemas.openxmlformats.org/officeDocument/2006/relationships/tags" Target="../tags/tag847.xml" /><Relationship Id="rId11" Type="http://schemas.openxmlformats.org/officeDocument/2006/relationships/tags" Target="../tags/tag750.xml" /><Relationship Id="rId110" Type="http://schemas.openxmlformats.org/officeDocument/2006/relationships/tags" Target="../tags/tag848.xml" /><Relationship Id="rId111" Type="http://schemas.openxmlformats.org/officeDocument/2006/relationships/tags" Target="../tags/tag849.xml" /><Relationship Id="rId112" Type="http://schemas.openxmlformats.org/officeDocument/2006/relationships/tags" Target="../tags/tag850.xml" /><Relationship Id="rId113" Type="http://schemas.openxmlformats.org/officeDocument/2006/relationships/tags" Target="../tags/tag851.xml" /><Relationship Id="rId114" Type="http://schemas.openxmlformats.org/officeDocument/2006/relationships/tags" Target="../tags/tag852.xml" /><Relationship Id="rId12" Type="http://schemas.openxmlformats.org/officeDocument/2006/relationships/tags" Target="../tags/tag751.xml" /><Relationship Id="rId13" Type="http://schemas.openxmlformats.org/officeDocument/2006/relationships/tags" Target="../tags/tag752.xml" /><Relationship Id="rId14" Type="http://schemas.openxmlformats.org/officeDocument/2006/relationships/tags" Target="../tags/tag753.xml" /><Relationship Id="rId15" Type="http://schemas.openxmlformats.org/officeDocument/2006/relationships/tags" Target="../tags/tag754.xml" /><Relationship Id="rId16" Type="http://schemas.openxmlformats.org/officeDocument/2006/relationships/tags" Target="../tags/tag755.xml" /><Relationship Id="rId17" Type="http://schemas.openxmlformats.org/officeDocument/2006/relationships/tags" Target="../tags/tag756.xml" /><Relationship Id="rId18" Type="http://schemas.openxmlformats.org/officeDocument/2006/relationships/tags" Target="../tags/tag757.xml" /><Relationship Id="rId19" Type="http://schemas.openxmlformats.org/officeDocument/2006/relationships/tags" Target="../tags/tag758.xml" /><Relationship Id="rId2" Type="http://schemas.openxmlformats.org/officeDocument/2006/relationships/tags" Target="../tags/tag743.xml" /><Relationship Id="rId20" Type="http://schemas.openxmlformats.org/officeDocument/2006/relationships/tags" Target="../tags/tag759.xml" /><Relationship Id="rId21" Type="http://schemas.openxmlformats.org/officeDocument/2006/relationships/tags" Target="../tags/tag760.xml" /><Relationship Id="rId22" Type="http://schemas.openxmlformats.org/officeDocument/2006/relationships/tags" Target="../tags/tag761.xml" /><Relationship Id="rId23" Type="http://schemas.openxmlformats.org/officeDocument/2006/relationships/tags" Target="../tags/tag762.xml" /><Relationship Id="rId24" Type="http://schemas.openxmlformats.org/officeDocument/2006/relationships/tags" Target="../tags/tag763.xml" /><Relationship Id="rId25" Type="http://schemas.openxmlformats.org/officeDocument/2006/relationships/tags" Target="../tags/tag764.xml" /><Relationship Id="rId26" Type="http://schemas.openxmlformats.org/officeDocument/2006/relationships/tags" Target="../tags/tag765.xml" /><Relationship Id="rId27" Type="http://schemas.openxmlformats.org/officeDocument/2006/relationships/tags" Target="../tags/tag766.xml" /><Relationship Id="rId28" Type="http://schemas.openxmlformats.org/officeDocument/2006/relationships/tags" Target="../tags/tag767.xml" /><Relationship Id="rId29" Type="http://schemas.openxmlformats.org/officeDocument/2006/relationships/tags" Target="../tags/tag768.xml" /><Relationship Id="rId3" Type="http://schemas.openxmlformats.org/officeDocument/2006/relationships/image" Target="../media/image2.png" /><Relationship Id="rId30" Type="http://schemas.openxmlformats.org/officeDocument/2006/relationships/tags" Target="../tags/tag769.xml" /><Relationship Id="rId31" Type="http://schemas.openxmlformats.org/officeDocument/2006/relationships/tags" Target="../tags/tag770.xml" /><Relationship Id="rId32" Type="http://schemas.openxmlformats.org/officeDocument/2006/relationships/tags" Target="../tags/tag771.xml" /><Relationship Id="rId33" Type="http://schemas.openxmlformats.org/officeDocument/2006/relationships/tags" Target="../tags/tag772.xml" /><Relationship Id="rId34" Type="http://schemas.openxmlformats.org/officeDocument/2006/relationships/tags" Target="../tags/tag773.xml" /><Relationship Id="rId35" Type="http://schemas.openxmlformats.org/officeDocument/2006/relationships/tags" Target="../tags/tag774.xml" /><Relationship Id="rId36" Type="http://schemas.openxmlformats.org/officeDocument/2006/relationships/tags" Target="../tags/tag775.xml" /><Relationship Id="rId37" Type="http://schemas.openxmlformats.org/officeDocument/2006/relationships/tags" Target="../tags/tag776.xml" /><Relationship Id="rId38" Type="http://schemas.openxmlformats.org/officeDocument/2006/relationships/tags" Target="../tags/tag777.xml" /><Relationship Id="rId39" Type="http://schemas.openxmlformats.org/officeDocument/2006/relationships/tags" Target="../tags/tag778.xml" /><Relationship Id="rId4" Type="http://schemas.openxmlformats.org/officeDocument/2006/relationships/tags" Target="../tags/tag744.xml" /><Relationship Id="rId40" Type="http://schemas.openxmlformats.org/officeDocument/2006/relationships/tags" Target="../tags/tag779.xml" /><Relationship Id="rId41" Type="http://schemas.openxmlformats.org/officeDocument/2006/relationships/tags" Target="../tags/tag780.xml" /><Relationship Id="rId42" Type="http://schemas.openxmlformats.org/officeDocument/2006/relationships/tags" Target="../tags/tag781.xml" /><Relationship Id="rId43" Type="http://schemas.openxmlformats.org/officeDocument/2006/relationships/tags" Target="../tags/tag782.xml" /><Relationship Id="rId44" Type="http://schemas.openxmlformats.org/officeDocument/2006/relationships/tags" Target="../tags/tag783.xml" /><Relationship Id="rId45" Type="http://schemas.openxmlformats.org/officeDocument/2006/relationships/tags" Target="../tags/tag784.xml" /><Relationship Id="rId46" Type="http://schemas.openxmlformats.org/officeDocument/2006/relationships/tags" Target="../tags/tag785.xml" /><Relationship Id="rId47" Type="http://schemas.openxmlformats.org/officeDocument/2006/relationships/tags" Target="../tags/tag786.xml" /><Relationship Id="rId48" Type="http://schemas.openxmlformats.org/officeDocument/2006/relationships/tags" Target="../tags/tag787.xml" /><Relationship Id="rId49" Type="http://schemas.openxmlformats.org/officeDocument/2006/relationships/tags" Target="../tags/tag788.xml" /><Relationship Id="rId5" Type="http://schemas.openxmlformats.org/officeDocument/2006/relationships/tags" Target="../tags/tag745.xml" /><Relationship Id="rId50" Type="http://schemas.openxmlformats.org/officeDocument/2006/relationships/tags" Target="../tags/tag789.xml" /><Relationship Id="rId51" Type="http://schemas.openxmlformats.org/officeDocument/2006/relationships/tags" Target="../tags/tag790.xml" /><Relationship Id="rId52" Type="http://schemas.openxmlformats.org/officeDocument/2006/relationships/tags" Target="../tags/tag791.xml" /><Relationship Id="rId53" Type="http://schemas.openxmlformats.org/officeDocument/2006/relationships/tags" Target="../tags/tag792.xml" /><Relationship Id="rId54" Type="http://schemas.openxmlformats.org/officeDocument/2006/relationships/tags" Target="../tags/tag793.xml" /><Relationship Id="rId55" Type="http://schemas.openxmlformats.org/officeDocument/2006/relationships/tags" Target="../tags/tag794.xml" /><Relationship Id="rId56" Type="http://schemas.openxmlformats.org/officeDocument/2006/relationships/tags" Target="../tags/tag795.xml" /><Relationship Id="rId57" Type="http://schemas.openxmlformats.org/officeDocument/2006/relationships/tags" Target="../tags/tag796.xml" /><Relationship Id="rId58" Type="http://schemas.openxmlformats.org/officeDocument/2006/relationships/tags" Target="../tags/tag797.xml" /><Relationship Id="rId59" Type="http://schemas.openxmlformats.org/officeDocument/2006/relationships/tags" Target="../tags/tag798.xml" /><Relationship Id="rId6" Type="http://schemas.openxmlformats.org/officeDocument/2006/relationships/tags" Target="../tags/tag746.xml" /><Relationship Id="rId60" Type="http://schemas.openxmlformats.org/officeDocument/2006/relationships/tags" Target="../tags/tag799.xml" /><Relationship Id="rId61" Type="http://schemas.openxmlformats.org/officeDocument/2006/relationships/tags" Target="../tags/tag800.xml" /><Relationship Id="rId62" Type="http://schemas.openxmlformats.org/officeDocument/2006/relationships/image" Target="../media/image12.jpeg" /><Relationship Id="rId63" Type="http://schemas.openxmlformats.org/officeDocument/2006/relationships/tags" Target="../tags/tag801.xml" /><Relationship Id="rId64" Type="http://schemas.openxmlformats.org/officeDocument/2006/relationships/tags" Target="../tags/tag802.xml" /><Relationship Id="rId65" Type="http://schemas.openxmlformats.org/officeDocument/2006/relationships/tags" Target="../tags/tag803.xml" /><Relationship Id="rId66" Type="http://schemas.openxmlformats.org/officeDocument/2006/relationships/tags" Target="../tags/tag804.xml" /><Relationship Id="rId67" Type="http://schemas.openxmlformats.org/officeDocument/2006/relationships/tags" Target="../tags/tag805.xml" /><Relationship Id="rId68" Type="http://schemas.openxmlformats.org/officeDocument/2006/relationships/tags" Target="../tags/tag806.xml" /><Relationship Id="rId69" Type="http://schemas.openxmlformats.org/officeDocument/2006/relationships/tags" Target="../tags/tag807.xml" /><Relationship Id="rId7" Type="http://schemas.openxmlformats.org/officeDocument/2006/relationships/image" Target="../media/image3.png" /><Relationship Id="rId70" Type="http://schemas.openxmlformats.org/officeDocument/2006/relationships/tags" Target="../tags/tag808.xml" /><Relationship Id="rId71" Type="http://schemas.openxmlformats.org/officeDocument/2006/relationships/tags" Target="../tags/tag809.xml" /><Relationship Id="rId72" Type="http://schemas.openxmlformats.org/officeDocument/2006/relationships/tags" Target="../tags/tag810.xml" /><Relationship Id="rId73" Type="http://schemas.openxmlformats.org/officeDocument/2006/relationships/tags" Target="../tags/tag811.xml" /><Relationship Id="rId74" Type="http://schemas.openxmlformats.org/officeDocument/2006/relationships/tags" Target="../tags/tag812.xml" /><Relationship Id="rId75" Type="http://schemas.openxmlformats.org/officeDocument/2006/relationships/tags" Target="../tags/tag813.xml" /><Relationship Id="rId76" Type="http://schemas.openxmlformats.org/officeDocument/2006/relationships/tags" Target="../tags/tag814.xml" /><Relationship Id="rId77" Type="http://schemas.openxmlformats.org/officeDocument/2006/relationships/tags" Target="../tags/tag815.xml" /><Relationship Id="rId78" Type="http://schemas.openxmlformats.org/officeDocument/2006/relationships/tags" Target="../tags/tag816.xml" /><Relationship Id="rId79" Type="http://schemas.openxmlformats.org/officeDocument/2006/relationships/tags" Target="../tags/tag817.xml" /><Relationship Id="rId8" Type="http://schemas.openxmlformats.org/officeDocument/2006/relationships/tags" Target="../tags/tag747.xml" /><Relationship Id="rId80" Type="http://schemas.openxmlformats.org/officeDocument/2006/relationships/tags" Target="../tags/tag818.xml" /><Relationship Id="rId81" Type="http://schemas.openxmlformats.org/officeDocument/2006/relationships/tags" Target="../tags/tag819.xml" /><Relationship Id="rId82" Type="http://schemas.openxmlformats.org/officeDocument/2006/relationships/tags" Target="../tags/tag820.xml" /><Relationship Id="rId83" Type="http://schemas.openxmlformats.org/officeDocument/2006/relationships/tags" Target="../tags/tag821.xml" /><Relationship Id="rId84" Type="http://schemas.openxmlformats.org/officeDocument/2006/relationships/tags" Target="../tags/tag822.xml" /><Relationship Id="rId85" Type="http://schemas.openxmlformats.org/officeDocument/2006/relationships/tags" Target="../tags/tag823.xml" /><Relationship Id="rId86" Type="http://schemas.openxmlformats.org/officeDocument/2006/relationships/tags" Target="../tags/tag824.xml" /><Relationship Id="rId87" Type="http://schemas.openxmlformats.org/officeDocument/2006/relationships/tags" Target="../tags/tag825.xml" /><Relationship Id="rId88" Type="http://schemas.openxmlformats.org/officeDocument/2006/relationships/tags" Target="../tags/tag826.xml" /><Relationship Id="rId89" Type="http://schemas.openxmlformats.org/officeDocument/2006/relationships/tags" Target="../tags/tag827.xml" /><Relationship Id="rId9" Type="http://schemas.openxmlformats.org/officeDocument/2006/relationships/tags" Target="../tags/tag748.xml" /><Relationship Id="rId90" Type="http://schemas.openxmlformats.org/officeDocument/2006/relationships/tags" Target="../tags/tag828.xml" /><Relationship Id="rId91" Type="http://schemas.openxmlformats.org/officeDocument/2006/relationships/tags" Target="../tags/tag829.xml" /><Relationship Id="rId92" Type="http://schemas.openxmlformats.org/officeDocument/2006/relationships/tags" Target="../tags/tag830.xml" /><Relationship Id="rId93" Type="http://schemas.openxmlformats.org/officeDocument/2006/relationships/tags" Target="../tags/tag831.xml" /><Relationship Id="rId94" Type="http://schemas.openxmlformats.org/officeDocument/2006/relationships/tags" Target="../tags/tag832.xml" /><Relationship Id="rId95" Type="http://schemas.openxmlformats.org/officeDocument/2006/relationships/tags" Target="../tags/tag833.xml" /><Relationship Id="rId96" Type="http://schemas.openxmlformats.org/officeDocument/2006/relationships/tags" Target="../tags/tag834.xml" /><Relationship Id="rId97" Type="http://schemas.openxmlformats.org/officeDocument/2006/relationships/tags" Target="../tags/tag835.xml" /><Relationship Id="rId98" Type="http://schemas.openxmlformats.org/officeDocument/2006/relationships/tags" Target="../tags/tag836.xml" /><Relationship Id="rId99" Type="http://schemas.openxmlformats.org/officeDocument/2006/relationships/tags" Target="../tags/tag837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859.xml" /><Relationship Id="rId100" Type="http://schemas.openxmlformats.org/officeDocument/2006/relationships/tags" Target="../tags/tag945.xml" /><Relationship Id="rId101" Type="http://schemas.openxmlformats.org/officeDocument/2006/relationships/tags" Target="../tags/tag946.xml" /><Relationship Id="rId102" Type="http://schemas.openxmlformats.org/officeDocument/2006/relationships/tags" Target="../tags/tag947.xml" /><Relationship Id="rId103" Type="http://schemas.openxmlformats.org/officeDocument/2006/relationships/tags" Target="../tags/tag948.xml" /><Relationship Id="rId104" Type="http://schemas.openxmlformats.org/officeDocument/2006/relationships/tags" Target="../tags/tag949.xml" /><Relationship Id="rId105" Type="http://schemas.openxmlformats.org/officeDocument/2006/relationships/tags" Target="../tags/tag950.xml" /><Relationship Id="rId106" Type="http://schemas.openxmlformats.org/officeDocument/2006/relationships/tags" Target="../tags/tag951.xml" /><Relationship Id="rId107" Type="http://schemas.openxmlformats.org/officeDocument/2006/relationships/tags" Target="../tags/tag952.xml" /><Relationship Id="rId108" Type="http://schemas.openxmlformats.org/officeDocument/2006/relationships/tags" Target="../tags/tag953.xml" /><Relationship Id="rId109" Type="http://schemas.openxmlformats.org/officeDocument/2006/relationships/tags" Target="../tags/tag954.xml" /><Relationship Id="rId11" Type="http://schemas.openxmlformats.org/officeDocument/2006/relationships/tags" Target="../tags/tag860.xml" /><Relationship Id="rId12" Type="http://schemas.openxmlformats.org/officeDocument/2006/relationships/tags" Target="../tags/tag861.xml" /><Relationship Id="rId13" Type="http://schemas.openxmlformats.org/officeDocument/2006/relationships/tags" Target="../tags/tag862.xml" /><Relationship Id="rId14" Type="http://schemas.openxmlformats.org/officeDocument/2006/relationships/tags" Target="../tags/tag863.xml" /><Relationship Id="rId15" Type="http://schemas.openxmlformats.org/officeDocument/2006/relationships/tags" Target="../tags/tag864.xml" /><Relationship Id="rId16" Type="http://schemas.openxmlformats.org/officeDocument/2006/relationships/tags" Target="../tags/tag865.xml" /><Relationship Id="rId17" Type="http://schemas.openxmlformats.org/officeDocument/2006/relationships/tags" Target="../tags/tag866.xml" /><Relationship Id="rId18" Type="http://schemas.openxmlformats.org/officeDocument/2006/relationships/tags" Target="../tags/tag867.xml" /><Relationship Id="rId19" Type="http://schemas.openxmlformats.org/officeDocument/2006/relationships/tags" Target="../tags/tag868.xml" /><Relationship Id="rId2" Type="http://schemas.openxmlformats.org/officeDocument/2006/relationships/tags" Target="../tags/tag853.xml" /><Relationship Id="rId20" Type="http://schemas.openxmlformats.org/officeDocument/2006/relationships/tags" Target="../tags/tag869.xml" /><Relationship Id="rId21" Type="http://schemas.openxmlformats.org/officeDocument/2006/relationships/tags" Target="../tags/tag870.xml" /><Relationship Id="rId22" Type="http://schemas.openxmlformats.org/officeDocument/2006/relationships/tags" Target="../tags/tag871.xml" /><Relationship Id="rId23" Type="http://schemas.openxmlformats.org/officeDocument/2006/relationships/tags" Target="../tags/tag872.xml" /><Relationship Id="rId24" Type="http://schemas.openxmlformats.org/officeDocument/2006/relationships/tags" Target="../tags/tag873.xml" /><Relationship Id="rId25" Type="http://schemas.openxmlformats.org/officeDocument/2006/relationships/tags" Target="../tags/tag874.xml" /><Relationship Id="rId26" Type="http://schemas.openxmlformats.org/officeDocument/2006/relationships/tags" Target="../tags/tag875.xml" /><Relationship Id="rId27" Type="http://schemas.openxmlformats.org/officeDocument/2006/relationships/tags" Target="../tags/tag876.xml" /><Relationship Id="rId28" Type="http://schemas.openxmlformats.org/officeDocument/2006/relationships/tags" Target="../tags/tag877.xml" /><Relationship Id="rId29" Type="http://schemas.openxmlformats.org/officeDocument/2006/relationships/tags" Target="../tags/tag878.xml" /><Relationship Id="rId3" Type="http://schemas.openxmlformats.org/officeDocument/2006/relationships/image" Target="../media/image2.png" /><Relationship Id="rId30" Type="http://schemas.openxmlformats.org/officeDocument/2006/relationships/tags" Target="../tags/tag879.xml" /><Relationship Id="rId31" Type="http://schemas.openxmlformats.org/officeDocument/2006/relationships/tags" Target="../tags/tag880.xml" /><Relationship Id="rId32" Type="http://schemas.openxmlformats.org/officeDocument/2006/relationships/tags" Target="../tags/tag881.xml" /><Relationship Id="rId33" Type="http://schemas.openxmlformats.org/officeDocument/2006/relationships/tags" Target="../tags/tag882.xml" /><Relationship Id="rId34" Type="http://schemas.openxmlformats.org/officeDocument/2006/relationships/tags" Target="../tags/tag883.xml" /><Relationship Id="rId35" Type="http://schemas.openxmlformats.org/officeDocument/2006/relationships/tags" Target="../tags/tag884.xml" /><Relationship Id="rId36" Type="http://schemas.openxmlformats.org/officeDocument/2006/relationships/tags" Target="../tags/tag885.xml" /><Relationship Id="rId37" Type="http://schemas.openxmlformats.org/officeDocument/2006/relationships/tags" Target="../tags/tag886.xml" /><Relationship Id="rId38" Type="http://schemas.openxmlformats.org/officeDocument/2006/relationships/tags" Target="../tags/tag887.xml" /><Relationship Id="rId39" Type="http://schemas.openxmlformats.org/officeDocument/2006/relationships/tags" Target="../tags/tag888.xml" /><Relationship Id="rId4" Type="http://schemas.openxmlformats.org/officeDocument/2006/relationships/tags" Target="../tags/tag854.xml" /><Relationship Id="rId40" Type="http://schemas.openxmlformats.org/officeDocument/2006/relationships/tags" Target="../tags/tag889.xml" /><Relationship Id="rId41" Type="http://schemas.openxmlformats.org/officeDocument/2006/relationships/tags" Target="../tags/tag890.xml" /><Relationship Id="rId42" Type="http://schemas.openxmlformats.org/officeDocument/2006/relationships/tags" Target="../tags/tag891.xml" /><Relationship Id="rId43" Type="http://schemas.openxmlformats.org/officeDocument/2006/relationships/tags" Target="../tags/tag892.xml" /><Relationship Id="rId44" Type="http://schemas.openxmlformats.org/officeDocument/2006/relationships/tags" Target="../tags/tag893.xml" /><Relationship Id="rId45" Type="http://schemas.openxmlformats.org/officeDocument/2006/relationships/tags" Target="../tags/tag894.xml" /><Relationship Id="rId46" Type="http://schemas.openxmlformats.org/officeDocument/2006/relationships/tags" Target="../tags/tag895.xml" /><Relationship Id="rId47" Type="http://schemas.openxmlformats.org/officeDocument/2006/relationships/tags" Target="../tags/tag896.xml" /><Relationship Id="rId48" Type="http://schemas.openxmlformats.org/officeDocument/2006/relationships/tags" Target="../tags/tag897.xml" /><Relationship Id="rId49" Type="http://schemas.openxmlformats.org/officeDocument/2006/relationships/tags" Target="../tags/tag898.xml" /><Relationship Id="rId5" Type="http://schemas.openxmlformats.org/officeDocument/2006/relationships/tags" Target="../tags/tag855.xml" /><Relationship Id="rId50" Type="http://schemas.openxmlformats.org/officeDocument/2006/relationships/tags" Target="../tags/tag899.xml" /><Relationship Id="rId51" Type="http://schemas.openxmlformats.org/officeDocument/2006/relationships/tags" Target="../tags/tag900.xml" /><Relationship Id="rId52" Type="http://schemas.openxmlformats.org/officeDocument/2006/relationships/tags" Target="../tags/tag901.xml" /><Relationship Id="rId53" Type="http://schemas.openxmlformats.org/officeDocument/2006/relationships/tags" Target="../tags/tag902.xml" /><Relationship Id="rId54" Type="http://schemas.openxmlformats.org/officeDocument/2006/relationships/tags" Target="../tags/tag903.xml" /><Relationship Id="rId55" Type="http://schemas.openxmlformats.org/officeDocument/2006/relationships/tags" Target="../tags/tag904.xml" /><Relationship Id="rId56" Type="http://schemas.openxmlformats.org/officeDocument/2006/relationships/tags" Target="../tags/tag905.xml" /><Relationship Id="rId57" Type="http://schemas.openxmlformats.org/officeDocument/2006/relationships/tags" Target="../tags/tag906.xml" /><Relationship Id="rId58" Type="http://schemas.openxmlformats.org/officeDocument/2006/relationships/tags" Target="../tags/tag907.xml" /><Relationship Id="rId59" Type="http://schemas.openxmlformats.org/officeDocument/2006/relationships/tags" Target="../tags/tag908.xml" /><Relationship Id="rId6" Type="http://schemas.openxmlformats.org/officeDocument/2006/relationships/tags" Target="../tags/tag856.xml" /><Relationship Id="rId60" Type="http://schemas.openxmlformats.org/officeDocument/2006/relationships/tags" Target="../tags/tag909.xml" /><Relationship Id="rId61" Type="http://schemas.openxmlformats.org/officeDocument/2006/relationships/tags" Target="../tags/tag910.xml" /><Relationship Id="rId62" Type="http://schemas.openxmlformats.org/officeDocument/2006/relationships/tags" Target="../tags/tag911.xml" /><Relationship Id="rId63" Type="http://schemas.openxmlformats.org/officeDocument/2006/relationships/tags" Target="../tags/tag912.xml" /><Relationship Id="rId64" Type="http://schemas.openxmlformats.org/officeDocument/2006/relationships/tags" Target="../tags/tag913.xml" /><Relationship Id="rId65" Type="http://schemas.openxmlformats.org/officeDocument/2006/relationships/tags" Target="../tags/tag914.xml" /><Relationship Id="rId66" Type="http://schemas.openxmlformats.org/officeDocument/2006/relationships/tags" Target="../tags/tag915.xml" /><Relationship Id="rId67" Type="http://schemas.openxmlformats.org/officeDocument/2006/relationships/tags" Target="../tags/tag916.xml" /><Relationship Id="rId68" Type="http://schemas.openxmlformats.org/officeDocument/2006/relationships/tags" Target="../tags/tag917.xml" /><Relationship Id="rId69" Type="http://schemas.openxmlformats.org/officeDocument/2006/relationships/tags" Target="../tags/tag918.xml" /><Relationship Id="rId7" Type="http://schemas.openxmlformats.org/officeDocument/2006/relationships/image" Target="../media/image3.png" /><Relationship Id="rId70" Type="http://schemas.openxmlformats.org/officeDocument/2006/relationships/tags" Target="../tags/tag919.xml" /><Relationship Id="rId71" Type="http://schemas.openxmlformats.org/officeDocument/2006/relationships/tags" Target="../tags/tag920.xml" /><Relationship Id="rId72" Type="http://schemas.openxmlformats.org/officeDocument/2006/relationships/tags" Target="../tags/tag921.xml" /><Relationship Id="rId73" Type="http://schemas.openxmlformats.org/officeDocument/2006/relationships/tags" Target="../tags/tag922.xml" /><Relationship Id="rId74" Type="http://schemas.openxmlformats.org/officeDocument/2006/relationships/tags" Target="../tags/tag923.xml" /><Relationship Id="rId75" Type="http://schemas.openxmlformats.org/officeDocument/2006/relationships/tags" Target="../tags/tag924.xml" /><Relationship Id="rId76" Type="http://schemas.openxmlformats.org/officeDocument/2006/relationships/tags" Target="../tags/tag925.xml" /><Relationship Id="rId77" Type="http://schemas.openxmlformats.org/officeDocument/2006/relationships/tags" Target="../tags/tag926.xml" /><Relationship Id="rId78" Type="http://schemas.openxmlformats.org/officeDocument/2006/relationships/tags" Target="../tags/tag927.xml" /><Relationship Id="rId79" Type="http://schemas.openxmlformats.org/officeDocument/2006/relationships/tags" Target="../tags/tag928.xml" /><Relationship Id="rId8" Type="http://schemas.openxmlformats.org/officeDocument/2006/relationships/tags" Target="../tags/tag857.xml" /><Relationship Id="rId80" Type="http://schemas.openxmlformats.org/officeDocument/2006/relationships/tags" Target="../tags/tag929.xml" /><Relationship Id="rId81" Type="http://schemas.openxmlformats.org/officeDocument/2006/relationships/tags" Target="../tags/tag930.xml" /><Relationship Id="rId82" Type="http://schemas.openxmlformats.org/officeDocument/2006/relationships/tags" Target="../tags/tag931.xml" /><Relationship Id="rId83" Type="http://schemas.openxmlformats.org/officeDocument/2006/relationships/tags" Target="../tags/tag932.xml" /><Relationship Id="rId84" Type="http://schemas.openxmlformats.org/officeDocument/2006/relationships/tags" Target="../tags/tag933.xml" /><Relationship Id="rId85" Type="http://schemas.openxmlformats.org/officeDocument/2006/relationships/tags" Target="../tags/tag934.xml" /><Relationship Id="rId86" Type="http://schemas.openxmlformats.org/officeDocument/2006/relationships/tags" Target="../tags/tag935.xml" /><Relationship Id="rId87" Type="http://schemas.openxmlformats.org/officeDocument/2006/relationships/tags" Target="../tags/tag936.xml" /><Relationship Id="rId88" Type="http://schemas.openxmlformats.org/officeDocument/2006/relationships/tags" Target="../tags/tag937.xml" /><Relationship Id="rId89" Type="http://schemas.openxmlformats.org/officeDocument/2006/relationships/tags" Target="../tags/tag938.xml" /><Relationship Id="rId9" Type="http://schemas.openxmlformats.org/officeDocument/2006/relationships/tags" Target="../tags/tag858.xml" /><Relationship Id="rId90" Type="http://schemas.openxmlformats.org/officeDocument/2006/relationships/tags" Target="../tags/tag939.xml" /><Relationship Id="rId91" Type="http://schemas.openxmlformats.org/officeDocument/2006/relationships/tags" Target="../tags/tag940.xml" /><Relationship Id="rId92" Type="http://schemas.openxmlformats.org/officeDocument/2006/relationships/tags" Target="../tags/tag941.xml" /><Relationship Id="rId93" Type="http://schemas.openxmlformats.org/officeDocument/2006/relationships/image" Target="../media/image10.jpeg" /><Relationship Id="rId94" Type="http://schemas.openxmlformats.org/officeDocument/2006/relationships/tags" Target="../tags/tag942.xml" /><Relationship Id="rId95" Type="http://schemas.openxmlformats.org/officeDocument/2006/relationships/image" Target="../media/image11.png" /><Relationship Id="rId96" Type="http://schemas.openxmlformats.org/officeDocument/2006/relationships/tags" Target="../tags/tag943.xml" /><Relationship Id="rId97" Type="http://schemas.openxmlformats.org/officeDocument/2006/relationships/image" Target="../media/image13.png" /><Relationship Id="rId98" Type="http://schemas.microsoft.com/office/2007/relationships/hdphoto" Target="../media/image14.wdp" /><Relationship Id="rId99" Type="http://schemas.openxmlformats.org/officeDocument/2006/relationships/tags" Target="../tags/tag944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961.xml" /><Relationship Id="rId11" Type="http://schemas.openxmlformats.org/officeDocument/2006/relationships/tags" Target="../tags/tag962.xml" /><Relationship Id="rId12" Type="http://schemas.openxmlformats.org/officeDocument/2006/relationships/tags" Target="../tags/tag963.xml" /><Relationship Id="rId13" Type="http://schemas.openxmlformats.org/officeDocument/2006/relationships/tags" Target="../tags/tag964.xml" /><Relationship Id="rId14" Type="http://schemas.openxmlformats.org/officeDocument/2006/relationships/tags" Target="../tags/tag965.xml" /><Relationship Id="rId15" Type="http://schemas.openxmlformats.org/officeDocument/2006/relationships/tags" Target="../tags/tag966.xml" /><Relationship Id="rId16" Type="http://schemas.openxmlformats.org/officeDocument/2006/relationships/tags" Target="../tags/tag967.xml" /><Relationship Id="rId17" Type="http://schemas.openxmlformats.org/officeDocument/2006/relationships/tags" Target="../tags/tag968.xml" /><Relationship Id="rId18" Type="http://schemas.openxmlformats.org/officeDocument/2006/relationships/tags" Target="../tags/tag969.xml" /><Relationship Id="rId19" Type="http://schemas.openxmlformats.org/officeDocument/2006/relationships/tags" Target="../tags/tag970.xml" /><Relationship Id="rId2" Type="http://schemas.openxmlformats.org/officeDocument/2006/relationships/tags" Target="../tags/tag955.xml" /><Relationship Id="rId20" Type="http://schemas.openxmlformats.org/officeDocument/2006/relationships/tags" Target="../tags/tag971.xml" /><Relationship Id="rId21" Type="http://schemas.openxmlformats.org/officeDocument/2006/relationships/tags" Target="../tags/tag972.xml" /><Relationship Id="rId22" Type="http://schemas.openxmlformats.org/officeDocument/2006/relationships/tags" Target="../tags/tag973.xml" /><Relationship Id="rId23" Type="http://schemas.openxmlformats.org/officeDocument/2006/relationships/tags" Target="../tags/tag974.xml" /><Relationship Id="rId24" Type="http://schemas.openxmlformats.org/officeDocument/2006/relationships/tags" Target="../tags/tag975.xml" /><Relationship Id="rId25" Type="http://schemas.openxmlformats.org/officeDocument/2006/relationships/tags" Target="../tags/tag976.xml" /><Relationship Id="rId26" Type="http://schemas.openxmlformats.org/officeDocument/2006/relationships/tags" Target="../tags/tag977.xml" /><Relationship Id="rId27" Type="http://schemas.openxmlformats.org/officeDocument/2006/relationships/tags" Target="../tags/tag978.xml" /><Relationship Id="rId28" Type="http://schemas.openxmlformats.org/officeDocument/2006/relationships/tags" Target="../tags/tag979.xml" /><Relationship Id="rId29" Type="http://schemas.openxmlformats.org/officeDocument/2006/relationships/tags" Target="../tags/tag980.xml" /><Relationship Id="rId3" Type="http://schemas.openxmlformats.org/officeDocument/2006/relationships/image" Target="../media/image2.png" /><Relationship Id="rId30" Type="http://schemas.openxmlformats.org/officeDocument/2006/relationships/tags" Target="../tags/tag981.xml" /><Relationship Id="rId31" Type="http://schemas.openxmlformats.org/officeDocument/2006/relationships/tags" Target="../tags/tag982.xml" /><Relationship Id="rId32" Type="http://schemas.openxmlformats.org/officeDocument/2006/relationships/tags" Target="../tags/tag983.xml" /><Relationship Id="rId33" Type="http://schemas.openxmlformats.org/officeDocument/2006/relationships/tags" Target="../tags/tag984.xml" /><Relationship Id="rId34" Type="http://schemas.openxmlformats.org/officeDocument/2006/relationships/tags" Target="../tags/tag985.xml" /><Relationship Id="rId35" Type="http://schemas.openxmlformats.org/officeDocument/2006/relationships/tags" Target="../tags/tag986.xml" /><Relationship Id="rId36" Type="http://schemas.openxmlformats.org/officeDocument/2006/relationships/tags" Target="../tags/tag987.xml" /><Relationship Id="rId37" Type="http://schemas.openxmlformats.org/officeDocument/2006/relationships/tags" Target="../tags/tag988.xml" /><Relationship Id="rId38" Type="http://schemas.openxmlformats.org/officeDocument/2006/relationships/tags" Target="../tags/tag989.xml" /><Relationship Id="rId39" Type="http://schemas.openxmlformats.org/officeDocument/2006/relationships/tags" Target="../tags/tag990.xml" /><Relationship Id="rId4" Type="http://schemas.openxmlformats.org/officeDocument/2006/relationships/tags" Target="../tags/tag956.xml" /><Relationship Id="rId40" Type="http://schemas.openxmlformats.org/officeDocument/2006/relationships/tags" Target="../tags/tag991.xml" /><Relationship Id="rId41" Type="http://schemas.openxmlformats.org/officeDocument/2006/relationships/tags" Target="../tags/tag992.xml" /><Relationship Id="rId42" Type="http://schemas.openxmlformats.org/officeDocument/2006/relationships/tags" Target="../tags/tag993.xml" /><Relationship Id="rId43" Type="http://schemas.openxmlformats.org/officeDocument/2006/relationships/tags" Target="../tags/tag994.xml" /><Relationship Id="rId44" Type="http://schemas.openxmlformats.org/officeDocument/2006/relationships/tags" Target="../tags/tag995.xml" /><Relationship Id="rId45" Type="http://schemas.openxmlformats.org/officeDocument/2006/relationships/tags" Target="../tags/tag996.xml" /><Relationship Id="rId46" Type="http://schemas.openxmlformats.org/officeDocument/2006/relationships/tags" Target="../tags/tag997.xml" /><Relationship Id="rId47" Type="http://schemas.openxmlformats.org/officeDocument/2006/relationships/tags" Target="../tags/tag998.xml" /><Relationship Id="rId48" Type="http://schemas.openxmlformats.org/officeDocument/2006/relationships/tags" Target="../tags/tag999.xml" /><Relationship Id="rId49" Type="http://schemas.openxmlformats.org/officeDocument/2006/relationships/tags" Target="../tags/tag1000.xml" /><Relationship Id="rId5" Type="http://schemas.openxmlformats.org/officeDocument/2006/relationships/tags" Target="../tags/tag957.xml" /><Relationship Id="rId50" Type="http://schemas.openxmlformats.org/officeDocument/2006/relationships/tags" Target="../tags/tag1001.xml" /><Relationship Id="rId51" Type="http://schemas.openxmlformats.org/officeDocument/2006/relationships/tags" Target="../tags/tag1002.xml" /><Relationship Id="rId52" Type="http://schemas.openxmlformats.org/officeDocument/2006/relationships/tags" Target="../tags/tag1003.xml" /><Relationship Id="rId53" Type="http://schemas.openxmlformats.org/officeDocument/2006/relationships/tags" Target="../tags/tag1004.xml" /><Relationship Id="rId54" Type="http://schemas.openxmlformats.org/officeDocument/2006/relationships/tags" Target="../tags/tag1005.xml" /><Relationship Id="rId55" Type="http://schemas.openxmlformats.org/officeDocument/2006/relationships/tags" Target="../tags/tag1006.xml" /><Relationship Id="rId56" Type="http://schemas.openxmlformats.org/officeDocument/2006/relationships/tags" Target="../tags/tag1007.xml" /><Relationship Id="rId57" Type="http://schemas.openxmlformats.org/officeDocument/2006/relationships/tags" Target="../tags/tag1008.xml" /><Relationship Id="rId58" Type="http://schemas.openxmlformats.org/officeDocument/2006/relationships/tags" Target="../tags/tag1009.xml" /><Relationship Id="rId59" Type="http://schemas.openxmlformats.org/officeDocument/2006/relationships/tags" Target="../tags/tag1010.xml" /><Relationship Id="rId6" Type="http://schemas.openxmlformats.org/officeDocument/2006/relationships/tags" Target="../tags/tag958.xml" /><Relationship Id="rId60" Type="http://schemas.openxmlformats.org/officeDocument/2006/relationships/tags" Target="../tags/tag1011.xml" /><Relationship Id="rId61" Type="http://schemas.openxmlformats.org/officeDocument/2006/relationships/tags" Target="../tags/tag1012.xml" /><Relationship Id="rId62" Type="http://schemas.openxmlformats.org/officeDocument/2006/relationships/tags" Target="../tags/tag1013.xml" /><Relationship Id="rId63" Type="http://schemas.openxmlformats.org/officeDocument/2006/relationships/tags" Target="../tags/tag1014.xml" /><Relationship Id="rId64" Type="http://schemas.openxmlformats.org/officeDocument/2006/relationships/tags" Target="../tags/tag1015.xml" /><Relationship Id="rId65" Type="http://schemas.openxmlformats.org/officeDocument/2006/relationships/image" Target="../media/image11.png" /><Relationship Id="rId66" Type="http://schemas.openxmlformats.org/officeDocument/2006/relationships/tags" Target="../tags/tag1016.xml" /><Relationship Id="rId67" Type="http://schemas.openxmlformats.org/officeDocument/2006/relationships/image" Target="../media/image10.jpeg" /><Relationship Id="rId68" Type="http://schemas.openxmlformats.org/officeDocument/2006/relationships/tags" Target="../tags/tag1017.xml" /><Relationship Id="rId7" Type="http://schemas.openxmlformats.org/officeDocument/2006/relationships/image" Target="../media/image3.png" /><Relationship Id="rId8" Type="http://schemas.openxmlformats.org/officeDocument/2006/relationships/tags" Target="../tags/tag959.xml" /><Relationship Id="rId9" Type="http://schemas.openxmlformats.org/officeDocument/2006/relationships/tags" Target="../tags/tag960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1024.xml" /><Relationship Id="rId11" Type="http://schemas.openxmlformats.org/officeDocument/2006/relationships/tags" Target="../tags/tag1025.xml" /><Relationship Id="rId12" Type="http://schemas.openxmlformats.org/officeDocument/2006/relationships/tags" Target="../tags/tag1026.xml" /><Relationship Id="rId13" Type="http://schemas.openxmlformats.org/officeDocument/2006/relationships/tags" Target="../tags/tag1027.xml" /><Relationship Id="rId14" Type="http://schemas.openxmlformats.org/officeDocument/2006/relationships/tags" Target="../tags/tag1028.xml" /><Relationship Id="rId15" Type="http://schemas.openxmlformats.org/officeDocument/2006/relationships/tags" Target="../tags/tag1029.xml" /><Relationship Id="rId16" Type="http://schemas.openxmlformats.org/officeDocument/2006/relationships/tags" Target="../tags/tag1030.xml" /><Relationship Id="rId17" Type="http://schemas.openxmlformats.org/officeDocument/2006/relationships/tags" Target="../tags/tag1031.xml" /><Relationship Id="rId18" Type="http://schemas.openxmlformats.org/officeDocument/2006/relationships/tags" Target="../tags/tag1032.xml" /><Relationship Id="rId19" Type="http://schemas.openxmlformats.org/officeDocument/2006/relationships/tags" Target="../tags/tag1033.xml" /><Relationship Id="rId2" Type="http://schemas.openxmlformats.org/officeDocument/2006/relationships/tags" Target="../tags/tag1018.xml" /><Relationship Id="rId20" Type="http://schemas.openxmlformats.org/officeDocument/2006/relationships/tags" Target="../tags/tag1034.xml" /><Relationship Id="rId21" Type="http://schemas.openxmlformats.org/officeDocument/2006/relationships/tags" Target="../tags/tag1035.xml" /><Relationship Id="rId22" Type="http://schemas.openxmlformats.org/officeDocument/2006/relationships/tags" Target="../tags/tag1036.xml" /><Relationship Id="rId23" Type="http://schemas.openxmlformats.org/officeDocument/2006/relationships/tags" Target="../tags/tag1037.xml" /><Relationship Id="rId24" Type="http://schemas.openxmlformats.org/officeDocument/2006/relationships/tags" Target="../tags/tag1038.xml" /><Relationship Id="rId25" Type="http://schemas.openxmlformats.org/officeDocument/2006/relationships/tags" Target="../tags/tag1039.xml" /><Relationship Id="rId26" Type="http://schemas.openxmlformats.org/officeDocument/2006/relationships/tags" Target="../tags/tag1040.xml" /><Relationship Id="rId27" Type="http://schemas.openxmlformats.org/officeDocument/2006/relationships/tags" Target="../tags/tag1041.xml" /><Relationship Id="rId28" Type="http://schemas.openxmlformats.org/officeDocument/2006/relationships/tags" Target="../tags/tag1042.xml" /><Relationship Id="rId29" Type="http://schemas.openxmlformats.org/officeDocument/2006/relationships/tags" Target="../tags/tag1043.xml" /><Relationship Id="rId3" Type="http://schemas.openxmlformats.org/officeDocument/2006/relationships/image" Target="../media/image2.png" /><Relationship Id="rId30" Type="http://schemas.openxmlformats.org/officeDocument/2006/relationships/tags" Target="../tags/tag1044.xml" /><Relationship Id="rId31" Type="http://schemas.openxmlformats.org/officeDocument/2006/relationships/tags" Target="../tags/tag1045.xml" /><Relationship Id="rId32" Type="http://schemas.openxmlformats.org/officeDocument/2006/relationships/tags" Target="../tags/tag1046.xml" /><Relationship Id="rId33" Type="http://schemas.openxmlformats.org/officeDocument/2006/relationships/tags" Target="../tags/tag1047.xml" /><Relationship Id="rId34" Type="http://schemas.openxmlformats.org/officeDocument/2006/relationships/tags" Target="../tags/tag1048.xml" /><Relationship Id="rId35" Type="http://schemas.openxmlformats.org/officeDocument/2006/relationships/tags" Target="../tags/tag1049.xml" /><Relationship Id="rId36" Type="http://schemas.openxmlformats.org/officeDocument/2006/relationships/tags" Target="../tags/tag1050.xml" /><Relationship Id="rId37" Type="http://schemas.openxmlformats.org/officeDocument/2006/relationships/tags" Target="../tags/tag1051.xml" /><Relationship Id="rId38" Type="http://schemas.openxmlformats.org/officeDocument/2006/relationships/tags" Target="../tags/tag1052.xml" /><Relationship Id="rId39" Type="http://schemas.openxmlformats.org/officeDocument/2006/relationships/tags" Target="../tags/tag1053.xml" /><Relationship Id="rId4" Type="http://schemas.openxmlformats.org/officeDocument/2006/relationships/tags" Target="../tags/tag1019.xml" /><Relationship Id="rId40" Type="http://schemas.openxmlformats.org/officeDocument/2006/relationships/tags" Target="../tags/tag1054.xml" /><Relationship Id="rId41" Type="http://schemas.openxmlformats.org/officeDocument/2006/relationships/tags" Target="../tags/tag1055.xml" /><Relationship Id="rId42" Type="http://schemas.openxmlformats.org/officeDocument/2006/relationships/tags" Target="../tags/tag1056.xml" /><Relationship Id="rId43" Type="http://schemas.openxmlformats.org/officeDocument/2006/relationships/tags" Target="../tags/tag1057.xml" /><Relationship Id="rId44" Type="http://schemas.openxmlformats.org/officeDocument/2006/relationships/tags" Target="../tags/tag1058.xml" /><Relationship Id="rId45" Type="http://schemas.openxmlformats.org/officeDocument/2006/relationships/tags" Target="../tags/tag1059.xml" /><Relationship Id="rId46" Type="http://schemas.openxmlformats.org/officeDocument/2006/relationships/tags" Target="../tags/tag1060.xml" /><Relationship Id="rId47" Type="http://schemas.openxmlformats.org/officeDocument/2006/relationships/tags" Target="../tags/tag1061.xml" /><Relationship Id="rId48" Type="http://schemas.openxmlformats.org/officeDocument/2006/relationships/tags" Target="../tags/tag1062.xml" /><Relationship Id="rId49" Type="http://schemas.openxmlformats.org/officeDocument/2006/relationships/tags" Target="../tags/tag1063.xml" /><Relationship Id="rId5" Type="http://schemas.openxmlformats.org/officeDocument/2006/relationships/tags" Target="../tags/tag1020.xml" /><Relationship Id="rId50" Type="http://schemas.openxmlformats.org/officeDocument/2006/relationships/tags" Target="../tags/tag1064.xml" /><Relationship Id="rId51" Type="http://schemas.openxmlformats.org/officeDocument/2006/relationships/tags" Target="../tags/tag1065.xml" /><Relationship Id="rId52" Type="http://schemas.openxmlformats.org/officeDocument/2006/relationships/tags" Target="../tags/tag1066.xml" /><Relationship Id="rId53" Type="http://schemas.openxmlformats.org/officeDocument/2006/relationships/tags" Target="../tags/tag1067.xml" /><Relationship Id="rId54" Type="http://schemas.openxmlformats.org/officeDocument/2006/relationships/tags" Target="../tags/tag1068.xml" /><Relationship Id="rId55" Type="http://schemas.openxmlformats.org/officeDocument/2006/relationships/tags" Target="../tags/tag1069.xml" /><Relationship Id="rId56" Type="http://schemas.openxmlformats.org/officeDocument/2006/relationships/tags" Target="../tags/tag1070.xml" /><Relationship Id="rId57" Type="http://schemas.openxmlformats.org/officeDocument/2006/relationships/tags" Target="../tags/tag1071.xml" /><Relationship Id="rId58" Type="http://schemas.openxmlformats.org/officeDocument/2006/relationships/tags" Target="../tags/tag1072.xml" /><Relationship Id="rId59" Type="http://schemas.openxmlformats.org/officeDocument/2006/relationships/tags" Target="../tags/tag1073.xml" /><Relationship Id="rId6" Type="http://schemas.openxmlformats.org/officeDocument/2006/relationships/tags" Target="../tags/tag1021.xml" /><Relationship Id="rId60" Type="http://schemas.openxmlformats.org/officeDocument/2006/relationships/tags" Target="../tags/tag1074.xml" /><Relationship Id="rId61" Type="http://schemas.openxmlformats.org/officeDocument/2006/relationships/tags" Target="../tags/tag1075.xml" /><Relationship Id="rId62" Type="http://schemas.openxmlformats.org/officeDocument/2006/relationships/tags" Target="../tags/tag1076.xml" /><Relationship Id="rId63" Type="http://schemas.openxmlformats.org/officeDocument/2006/relationships/tags" Target="../tags/tag1077.xml" /><Relationship Id="rId64" Type="http://schemas.openxmlformats.org/officeDocument/2006/relationships/tags" Target="../tags/tag1078.xml" /><Relationship Id="rId65" Type="http://schemas.openxmlformats.org/officeDocument/2006/relationships/tags" Target="../tags/tag1079.xml" /><Relationship Id="rId66" Type="http://schemas.openxmlformats.org/officeDocument/2006/relationships/tags" Target="../tags/tag1080.xml" /><Relationship Id="rId67" Type="http://schemas.openxmlformats.org/officeDocument/2006/relationships/oleObject" Target="../embeddings/oleObject1.bin" TargetMode="Internal" /><Relationship Id="rId68" Type="http://schemas.openxmlformats.org/officeDocument/2006/relationships/image" Target="../media/image15.wmf" /><Relationship Id="rId69" Type="http://schemas.openxmlformats.org/officeDocument/2006/relationships/tags" Target="../tags/tag1081.xml" /><Relationship Id="rId7" Type="http://schemas.openxmlformats.org/officeDocument/2006/relationships/image" Target="../media/image3.png" /><Relationship Id="rId70" Type="http://schemas.openxmlformats.org/officeDocument/2006/relationships/tags" Target="../tags/tag1082.xml" /><Relationship Id="rId71" Type="http://schemas.openxmlformats.org/officeDocument/2006/relationships/tags" Target="../tags/tag1083.xml" /><Relationship Id="rId72" Type="http://schemas.openxmlformats.org/officeDocument/2006/relationships/tags" Target="../tags/tag1084.xml" /><Relationship Id="rId73" Type="http://schemas.openxmlformats.org/officeDocument/2006/relationships/tags" Target="../tags/tag1085.xml" /><Relationship Id="rId74" Type="http://schemas.openxmlformats.org/officeDocument/2006/relationships/tags" Target="../tags/tag1086.xml" /><Relationship Id="rId75" Type="http://schemas.openxmlformats.org/officeDocument/2006/relationships/image" Target="../media/image11.png" /><Relationship Id="rId76" Type="http://schemas.openxmlformats.org/officeDocument/2006/relationships/tags" Target="../tags/tag1087.xml" /><Relationship Id="rId77" Type="http://schemas.openxmlformats.org/officeDocument/2006/relationships/tags" Target="../tags/tag1088.xml" /><Relationship Id="rId78" Type="http://schemas.openxmlformats.org/officeDocument/2006/relationships/tags" Target="../tags/tag1089.xml" /><Relationship Id="rId79" Type="http://schemas.openxmlformats.org/officeDocument/2006/relationships/tags" Target="../tags/tag1090.xml" /><Relationship Id="rId8" Type="http://schemas.openxmlformats.org/officeDocument/2006/relationships/tags" Target="../tags/tag1022.xml" /><Relationship Id="rId80" Type="http://schemas.openxmlformats.org/officeDocument/2006/relationships/tags" Target="../tags/tag1091.xml" /><Relationship Id="rId81" Type="http://schemas.openxmlformats.org/officeDocument/2006/relationships/tags" Target="../tags/tag1092.xml" /><Relationship Id="rId82" Type="http://schemas.openxmlformats.org/officeDocument/2006/relationships/vmlDrawing" Target="../drawings/vmlDrawing1.vml" /><Relationship Id="rId9" Type="http://schemas.openxmlformats.org/officeDocument/2006/relationships/tags" Target="../tags/tag1023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1099.xml" /><Relationship Id="rId11" Type="http://schemas.openxmlformats.org/officeDocument/2006/relationships/tags" Target="../tags/tag1100.xml" /><Relationship Id="rId12" Type="http://schemas.openxmlformats.org/officeDocument/2006/relationships/tags" Target="../tags/tag1101.xml" /><Relationship Id="rId13" Type="http://schemas.openxmlformats.org/officeDocument/2006/relationships/tags" Target="../tags/tag1102.xml" /><Relationship Id="rId14" Type="http://schemas.openxmlformats.org/officeDocument/2006/relationships/tags" Target="../tags/tag1103.xml" /><Relationship Id="rId15" Type="http://schemas.openxmlformats.org/officeDocument/2006/relationships/tags" Target="../tags/tag1104.xml" /><Relationship Id="rId16" Type="http://schemas.openxmlformats.org/officeDocument/2006/relationships/tags" Target="../tags/tag1105.xml" /><Relationship Id="rId17" Type="http://schemas.openxmlformats.org/officeDocument/2006/relationships/tags" Target="../tags/tag1106.xml" /><Relationship Id="rId18" Type="http://schemas.openxmlformats.org/officeDocument/2006/relationships/tags" Target="../tags/tag1107.xml" /><Relationship Id="rId19" Type="http://schemas.openxmlformats.org/officeDocument/2006/relationships/tags" Target="../tags/tag1108.xml" /><Relationship Id="rId2" Type="http://schemas.openxmlformats.org/officeDocument/2006/relationships/tags" Target="../tags/tag1093.xml" /><Relationship Id="rId20" Type="http://schemas.openxmlformats.org/officeDocument/2006/relationships/tags" Target="../tags/tag1109.xml" /><Relationship Id="rId21" Type="http://schemas.openxmlformats.org/officeDocument/2006/relationships/tags" Target="../tags/tag1110.xml" /><Relationship Id="rId22" Type="http://schemas.openxmlformats.org/officeDocument/2006/relationships/tags" Target="../tags/tag1111.xml" /><Relationship Id="rId23" Type="http://schemas.openxmlformats.org/officeDocument/2006/relationships/tags" Target="../tags/tag1112.xml" /><Relationship Id="rId24" Type="http://schemas.openxmlformats.org/officeDocument/2006/relationships/tags" Target="../tags/tag1113.xml" /><Relationship Id="rId25" Type="http://schemas.openxmlformats.org/officeDocument/2006/relationships/tags" Target="../tags/tag1114.xml" /><Relationship Id="rId26" Type="http://schemas.openxmlformats.org/officeDocument/2006/relationships/tags" Target="../tags/tag1115.xml" /><Relationship Id="rId27" Type="http://schemas.openxmlformats.org/officeDocument/2006/relationships/tags" Target="../tags/tag1116.xml" /><Relationship Id="rId28" Type="http://schemas.openxmlformats.org/officeDocument/2006/relationships/tags" Target="../tags/tag1117.xml" /><Relationship Id="rId29" Type="http://schemas.openxmlformats.org/officeDocument/2006/relationships/tags" Target="../tags/tag1118.xml" /><Relationship Id="rId3" Type="http://schemas.openxmlformats.org/officeDocument/2006/relationships/image" Target="../media/image2.png" /><Relationship Id="rId30" Type="http://schemas.openxmlformats.org/officeDocument/2006/relationships/tags" Target="../tags/tag1119.xml" /><Relationship Id="rId31" Type="http://schemas.openxmlformats.org/officeDocument/2006/relationships/tags" Target="../tags/tag1120.xml" /><Relationship Id="rId32" Type="http://schemas.openxmlformats.org/officeDocument/2006/relationships/tags" Target="../tags/tag1121.xml" /><Relationship Id="rId33" Type="http://schemas.openxmlformats.org/officeDocument/2006/relationships/tags" Target="../tags/tag1122.xml" /><Relationship Id="rId34" Type="http://schemas.openxmlformats.org/officeDocument/2006/relationships/tags" Target="../tags/tag1123.xml" /><Relationship Id="rId35" Type="http://schemas.openxmlformats.org/officeDocument/2006/relationships/tags" Target="../tags/tag1124.xml" /><Relationship Id="rId36" Type="http://schemas.openxmlformats.org/officeDocument/2006/relationships/tags" Target="../tags/tag1125.xml" /><Relationship Id="rId37" Type="http://schemas.openxmlformats.org/officeDocument/2006/relationships/tags" Target="../tags/tag1126.xml" /><Relationship Id="rId38" Type="http://schemas.openxmlformats.org/officeDocument/2006/relationships/tags" Target="../tags/tag1127.xml" /><Relationship Id="rId39" Type="http://schemas.openxmlformats.org/officeDocument/2006/relationships/tags" Target="../tags/tag1128.xml" /><Relationship Id="rId4" Type="http://schemas.openxmlformats.org/officeDocument/2006/relationships/tags" Target="../tags/tag1094.xml" /><Relationship Id="rId40" Type="http://schemas.openxmlformats.org/officeDocument/2006/relationships/tags" Target="../tags/tag1129.xml" /><Relationship Id="rId41" Type="http://schemas.openxmlformats.org/officeDocument/2006/relationships/tags" Target="../tags/tag1130.xml" /><Relationship Id="rId42" Type="http://schemas.openxmlformats.org/officeDocument/2006/relationships/tags" Target="../tags/tag1131.xml" /><Relationship Id="rId43" Type="http://schemas.openxmlformats.org/officeDocument/2006/relationships/tags" Target="../tags/tag1132.xml" /><Relationship Id="rId44" Type="http://schemas.openxmlformats.org/officeDocument/2006/relationships/tags" Target="../tags/tag1133.xml" /><Relationship Id="rId45" Type="http://schemas.openxmlformats.org/officeDocument/2006/relationships/tags" Target="../tags/tag1134.xml" /><Relationship Id="rId46" Type="http://schemas.openxmlformats.org/officeDocument/2006/relationships/tags" Target="../tags/tag1135.xml" /><Relationship Id="rId47" Type="http://schemas.openxmlformats.org/officeDocument/2006/relationships/tags" Target="../tags/tag1136.xml" /><Relationship Id="rId48" Type="http://schemas.openxmlformats.org/officeDocument/2006/relationships/tags" Target="../tags/tag1137.xml" /><Relationship Id="rId49" Type="http://schemas.openxmlformats.org/officeDocument/2006/relationships/tags" Target="../tags/tag1138.xml" /><Relationship Id="rId5" Type="http://schemas.openxmlformats.org/officeDocument/2006/relationships/tags" Target="../tags/tag1095.xml" /><Relationship Id="rId50" Type="http://schemas.openxmlformats.org/officeDocument/2006/relationships/tags" Target="../tags/tag1139.xml" /><Relationship Id="rId51" Type="http://schemas.openxmlformats.org/officeDocument/2006/relationships/tags" Target="../tags/tag1140.xml" /><Relationship Id="rId52" Type="http://schemas.openxmlformats.org/officeDocument/2006/relationships/tags" Target="../tags/tag1141.xml" /><Relationship Id="rId53" Type="http://schemas.openxmlformats.org/officeDocument/2006/relationships/tags" Target="../tags/tag1142.xml" /><Relationship Id="rId54" Type="http://schemas.openxmlformats.org/officeDocument/2006/relationships/tags" Target="../tags/tag1143.xml" /><Relationship Id="rId55" Type="http://schemas.openxmlformats.org/officeDocument/2006/relationships/tags" Target="../tags/tag1144.xml" /><Relationship Id="rId56" Type="http://schemas.openxmlformats.org/officeDocument/2006/relationships/tags" Target="../tags/tag1145.xml" /><Relationship Id="rId57" Type="http://schemas.openxmlformats.org/officeDocument/2006/relationships/tags" Target="../tags/tag1146.xml" /><Relationship Id="rId58" Type="http://schemas.openxmlformats.org/officeDocument/2006/relationships/tags" Target="../tags/tag1147.xml" /><Relationship Id="rId59" Type="http://schemas.openxmlformats.org/officeDocument/2006/relationships/oleObject" Target="../embeddings/oleObject2.bin" TargetMode="Internal" /><Relationship Id="rId6" Type="http://schemas.openxmlformats.org/officeDocument/2006/relationships/tags" Target="../tags/tag1096.xml" /><Relationship Id="rId60" Type="http://schemas.openxmlformats.org/officeDocument/2006/relationships/image" Target="../media/image15.wmf" /><Relationship Id="rId61" Type="http://schemas.openxmlformats.org/officeDocument/2006/relationships/tags" Target="../tags/tag1148.xml" /><Relationship Id="rId62" Type="http://schemas.openxmlformats.org/officeDocument/2006/relationships/tags" Target="../tags/tag1149.xml" /><Relationship Id="rId63" Type="http://schemas.openxmlformats.org/officeDocument/2006/relationships/tags" Target="../tags/tag1150.xml" /><Relationship Id="rId64" Type="http://schemas.openxmlformats.org/officeDocument/2006/relationships/tags" Target="../tags/tag1151.xml" /><Relationship Id="rId65" Type="http://schemas.openxmlformats.org/officeDocument/2006/relationships/tags" Target="../tags/tag1152.xml" /><Relationship Id="rId66" Type="http://schemas.openxmlformats.org/officeDocument/2006/relationships/tags" Target="../tags/tag1153.xml" /><Relationship Id="rId67" Type="http://schemas.openxmlformats.org/officeDocument/2006/relationships/tags" Target="../tags/tag1154.xml" /><Relationship Id="rId68" Type="http://schemas.openxmlformats.org/officeDocument/2006/relationships/tags" Target="../tags/tag1155.xml" /><Relationship Id="rId69" Type="http://schemas.openxmlformats.org/officeDocument/2006/relationships/tags" Target="../tags/tag1156.xml" /><Relationship Id="rId7" Type="http://schemas.openxmlformats.org/officeDocument/2006/relationships/image" Target="../media/image3.png" /><Relationship Id="rId70" Type="http://schemas.openxmlformats.org/officeDocument/2006/relationships/tags" Target="../tags/tag1157.xml" /><Relationship Id="rId71" Type="http://schemas.openxmlformats.org/officeDocument/2006/relationships/tags" Target="../tags/tag1158.xml" /><Relationship Id="rId72" Type="http://schemas.openxmlformats.org/officeDocument/2006/relationships/oleObject" Target="../embeddings/oleObject3.bin" TargetMode="Internal" /><Relationship Id="rId73" Type="http://schemas.openxmlformats.org/officeDocument/2006/relationships/image" Target="../media/image16.wmf" /><Relationship Id="rId74" Type="http://schemas.openxmlformats.org/officeDocument/2006/relationships/tags" Target="../tags/tag1159.xml" /><Relationship Id="rId75" Type="http://schemas.openxmlformats.org/officeDocument/2006/relationships/tags" Target="../tags/tag1160.xml" /><Relationship Id="rId76" Type="http://schemas.openxmlformats.org/officeDocument/2006/relationships/tags" Target="../tags/tag1161.xml" /><Relationship Id="rId77" Type="http://schemas.openxmlformats.org/officeDocument/2006/relationships/tags" Target="../tags/tag1162.xml" /><Relationship Id="rId78" Type="http://schemas.openxmlformats.org/officeDocument/2006/relationships/oleObject" Target="../embeddings/oleObject4.bin" TargetMode="Internal" /><Relationship Id="rId79" Type="http://schemas.openxmlformats.org/officeDocument/2006/relationships/image" Target="../media/image17.wmf" /><Relationship Id="rId8" Type="http://schemas.openxmlformats.org/officeDocument/2006/relationships/tags" Target="../tags/tag1097.xml" /><Relationship Id="rId80" Type="http://schemas.openxmlformats.org/officeDocument/2006/relationships/tags" Target="../tags/tag1163.xml" /><Relationship Id="rId81" Type="http://schemas.openxmlformats.org/officeDocument/2006/relationships/image" Target="../media/image18.png" /><Relationship Id="rId82" Type="http://schemas.openxmlformats.org/officeDocument/2006/relationships/tags" Target="../tags/tag1164.xml" /><Relationship Id="rId83" Type="http://schemas.openxmlformats.org/officeDocument/2006/relationships/image" Target="../media/image19.png" /><Relationship Id="rId84" Type="http://schemas.openxmlformats.org/officeDocument/2006/relationships/tags" Target="../tags/tag1165.xml" /><Relationship Id="rId85" Type="http://schemas.openxmlformats.org/officeDocument/2006/relationships/image" Target="../media/image20.png" /><Relationship Id="rId86" Type="http://schemas.microsoft.com/office/2007/relationships/hdphoto" Target="../media/image21.wdp" /><Relationship Id="rId87" Type="http://schemas.openxmlformats.org/officeDocument/2006/relationships/tags" Target="../tags/tag1166.xml" /><Relationship Id="rId88" Type="http://schemas.openxmlformats.org/officeDocument/2006/relationships/vmlDrawing" Target="../drawings/vmlDrawing2.vml" /><Relationship Id="rId9" Type="http://schemas.openxmlformats.org/officeDocument/2006/relationships/tags" Target="../tags/tag1098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1173.xml" /><Relationship Id="rId11" Type="http://schemas.openxmlformats.org/officeDocument/2006/relationships/tags" Target="../tags/tag1174.xml" /><Relationship Id="rId12" Type="http://schemas.openxmlformats.org/officeDocument/2006/relationships/tags" Target="../tags/tag1175.xml" /><Relationship Id="rId13" Type="http://schemas.openxmlformats.org/officeDocument/2006/relationships/tags" Target="../tags/tag1176.xml" /><Relationship Id="rId14" Type="http://schemas.openxmlformats.org/officeDocument/2006/relationships/tags" Target="../tags/tag1177.xml" /><Relationship Id="rId15" Type="http://schemas.openxmlformats.org/officeDocument/2006/relationships/tags" Target="../tags/tag1178.xml" /><Relationship Id="rId16" Type="http://schemas.openxmlformats.org/officeDocument/2006/relationships/tags" Target="../tags/tag1179.xml" /><Relationship Id="rId17" Type="http://schemas.openxmlformats.org/officeDocument/2006/relationships/tags" Target="../tags/tag1180.xml" /><Relationship Id="rId18" Type="http://schemas.openxmlformats.org/officeDocument/2006/relationships/tags" Target="../tags/tag1181.xml" /><Relationship Id="rId19" Type="http://schemas.openxmlformats.org/officeDocument/2006/relationships/tags" Target="../tags/tag1182.xml" /><Relationship Id="rId2" Type="http://schemas.openxmlformats.org/officeDocument/2006/relationships/tags" Target="../tags/tag1167.xml" /><Relationship Id="rId20" Type="http://schemas.openxmlformats.org/officeDocument/2006/relationships/tags" Target="../tags/tag1183.xml" /><Relationship Id="rId21" Type="http://schemas.openxmlformats.org/officeDocument/2006/relationships/tags" Target="../tags/tag1184.xml" /><Relationship Id="rId22" Type="http://schemas.openxmlformats.org/officeDocument/2006/relationships/tags" Target="../tags/tag1185.xml" /><Relationship Id="rId23" Type="http://schemas.openxmlformats.org/officeDocument/2006/relationships/tags" Target="../tags/tag1186.xml" /><Relationship Id="rId24" Type="http://schemas.openxmlformats.org/officeDocument/2006/relationships/tags" Target="../tags/tag1187.xml" /><Relationship Id="rId25" Type="http://schemas.openxmlformats.org/officeDocument/2006/relationships/tags" Target="../tags/tag1188.xml" /><Relationship Id="rId26" Type="http://schemas.openxmlformats.org/officeDocument/2006/relationships/tags" Target="../tags/tag1189.xml" /><Relationship Id="rId27" Type="http://schemas.openxmlformats.org/officeDocument/2006/relationships/tags" Target="../tags/tag1190.xml" /><Relationship Id="rId28" Type="http://schemas.openxmlformats.org/officeDocument/2006/relationships/tags" Target="../tags/tag1191.xml" /><Relationship Id="rId29" Type="http://schemas.openxmlformats.org/officeDocument/2006/relationships/tags" Target="../tags/tag1192.xml" /><Relationship Id="rId3" Type="http://schemas.openxmlformats.org/officeDocument/2006/relationships/image" Target="../media/image2.png" /><Relationship Id="rId30" Type="http://schemas.openxmlformats.org/officeDocument/2006/relationships/tags" Target="../tags/tag1193.xml" /><Relationship Id="rId31" Type="http://schemas.openxmlformats.org/officeDocument/2006/relationships/tags" Target="../tags/tag1194.xml" /><Relationship Id="rId32" Type="http://schemas.openxmlformats.org/officeDocument/2006/relationships/tags" Target="../tags/tag1195.xml" /><Relationship Id="rId33" Type="http://schemas.openxmlformats.org/officeDocument/2006/relationships/tags" Target="../tags/tag1196.xml" /><Relationship Id="rId34" Type="http://schemas.openxmlformats.org/officeDocument/2006/relationships/tags" Target="../tags/tag1197.xml" /><Relationship Id="rId35" Type="http://schemas.openxmlformats.org/officeDocument/2006/relationships/tags" Target="../tags/tag1198.xml" /><Relationship Id="rId36" Type="http://schemas.openxmlformats.org/officeDocument/2006/relationships/tags" Target="../tags/tag1199.xml" /><Relationship Id="rId37" Type="http://schemas.openxmlformats.org/officeDocument/2006/relationships/tags" Target="../tags/tag1200.xml" /><Relationship Id="rId38" Type="http://schemas.openxmlformats.org/officeDocument/2006/relationships/tags" Target="../tags/tag1201.xml" /><Relationship Id="rId39" Type="http://schemas.openxmlformats.org/officeDocument/2006/relationships/tags" Target="../tags/tag1202.xml" /><Relationship Id="rId4" Type="http://schemas.openxmlformats.org/officeDocument/2006/relationships/tags" Target="../tags/tag1168.xml" /><Relationship Id="rId40" Type="http://schemas.openxmlformats.org/officeDocument/2006/relationships/tags" Target="../tags/tag1203.xml" /><Relationship Id="rId41" Type="http://schemas.openxmlformats.org/officeDocument/2006/relationships/tags" Target="../tags/tag1204.xml" /><Relationship Id="rId42" Type="http://schemas.openxmlformats.org/officeDocument/2006/relationships/tags" Target="../tags/tag1205.xml" /><Relationship Id="rId43" Type="http://schemas.openxmlformats.org/officeDocument/2006/relationships/tags" Target="../tags/tag1206.xml" /><Relationship Id="rId44" Type="http://schemas.openxmlformats.org/officeDocument/2006/relationships/tags" Target="../tags/tag1207.xml" /><Relationship Id="rId45" Type="http://schemas.openxmlformats.org/officeDocument/2006/relationships/tags" Target="../tags/tag1208.xml" /><Relationship Id="rId46" Type="http://schemas.openxmlformats.org/officeDocument/2006/relationships/tags" Target="../tags/tag1209.xml" /><Relationship Id="rId47" Type="http://schemas.openxmlformats.org/officeDocument/2006/relationships/tags" Target="../tags/tag1210.xml" /><Relationship Id="rId48" Type="http://schemas.openxmlformats.org/officeDocument/2006/relationships/tags" Target="../tags/tag1211.xml" /><Relationship Id="rId49" Type="http://schemas.openxmlformats.org/officeDocument/2006/relationships/tags" Target="../tags/tag1212.xml" /><Relationship Id="rId5" Type="http://schemas.openxmlformats.org/officeDocument/2006/relationships/tags" Target="../tags/tag1169.xml" /><Relationship Id="rId50" Type="http://schemas.openxmlformats.org/officeDocument/2006/relationships/tags" Target="../tags/tag1213.xml" /><Relationship Id="rId51" Type="http://schemas.openxmlformats.org/officeDocument/2006/relationships/tags" Target="../tags/tag1214.xml" /><Relationship Id="rId52" Type="http://schemas.openxmlformats.org/officeDocument/2006/relationships/tags" Target="../tags/tag1215.xml" /><Relationship Id="rId53" Type="http://schemas.openxmlformats.org/officeDocument/2006/relationships/tags" Target="../tags/tag1216.xml" /><Relationship Id="rId54" Type="http://schemas.openxmlformats.org/officeDocument/2006/relationships/tags" Target="../tags/tag1217.xml" /><Relationship Id="rId55" Type="http://schemas.openxmlformats.org/officeDocument/2006/relationships/tags" Target="../tags/tag1218.xml" /><Relationship Id="rId56" Type="http://schemas.openxmlformats.org/officeDocument/2006/relationships/tags" Target="../tags/tag1219.xml" /><Relationship Id="rId57" Type="http://schemas.openxmlformats.org/officeDocument/2006/relationships/tags" Target="../tags/tag1220.xml" /><Relationship Id="rId58" Type="http://schemas.openxmlformats.org/officeDocument/2006/relationships/tags" Target="../tags/tag1221.xml" /><Relationship Id="rId59" Type="http://schemas.openxmlformats.org/officeDocument/2006/relationships/oleObject" Target="../embeddings/oleObject5.bin" TargetMode="Internal" /><Relationship Id="rId6" Type="http://schemas.openxmlformats.org/officeDocument/2006/relationships/tags" Target="../tags/tag1170.xml" /><Relationship Id="rId60" Type="http://schemas.openxmlformats.org/officeDocument/2006/relationships/image" Target="../media/image15.wmf" /><Relationship Id="rId61" Type="http://schemas.openxmlformats.org/officeDocument/2006/relationships/tags" Target="../tags/tag1222.xml" /><Relationship Id="rId62" Type="http://schemas.openxmlformats.org/officeDocument/2006/relationships/tags" Target="../tags/tag1223.xml" /><Relationship Id="rId63" Type="http://schemas.openxmlformats.org/officeDocument/2006/relationships/tags" Target="../tags/tag1224.xml" /><Relationship Id="rId64" Type="http://schemas.openxmlformats.org/officeDocument/2006/relationships/tags" Target="../tags/tag1225.xml" /><Relationship Id="rId65" Type="http://schemas.openxmlformats.org/officeDocument/2006/relationships/tags" Target="../tags/tag1226.xml" /><Relationship Id="rId66" Type="http://schemas.openxmlformats.org/officeDocument/2006/relationships/tags" Target="../tags/tag1227.xml" /><Relationship Id="rId67" Type="http://schemas.openxmlformats.org/officeDocument/2006/relationships/tags" Target="../tags/tag1228.xml" /><Relationship Id="rId68" Type="http://schemas.openxmlformats.org/officeDocument/2006/relationships/tags" Target="../tags/tag1229.xml" /><Relationship Id="rId69" Type="http://schemas.openxmlformats.org/officeDocument/2006/relationships/tags" Target="../tags/tag1230.xml" /><Relationship Id="rId7" Type="http://schemas.openxmlformats.org/officeDocument/2006/relationships/image" Target="../media/image3.png" /><Relationship Id="rId70" Type="http://schemas.openxmlformats.org/officeDocument/2006/relationships/tags" Target="../tags/tag1231.xml" /><Relationship Id="rId71" Type="http://schemas.openxmlformats.org/officeDocument/2006/relationships/tags" Target="../tags/tag1232.xml" /><Relationship Id="rId72" Type="http://schemas.openxmlformats.org/officeDocument/2006/relationships/oleObject" Target="../embeddings/oleObject6.bin" TargetMode="Internal" /><Relationship Id="rId73" Type="http://schemas.openxmlformats.org/officeDocument/2006/relationships/image" Target="../media/image16.wmf" /><Relationship Id="rId74" Type="http://schemas.openxmlformats.org/officeDocument/2006/relationships/tags" Target="../tags/tag1233.xml" /><Relationship Id="rId75" Type="http://schemas.openxmlformats.org/officeDocument/2006/relationships/tags" Target="../tags/tag1234.xml" /><Relationship Id="rId76" Type="http://schemas.openxmlformats.org/officeDocument/2006/relationships/tags" Target="../tags/tag1235.xml" /><Relationship Id="rId77" Type="http://schemas.openxmlformats.org/officeDocument/2006/relationships/tags" Target="../tags/tag1236.xml" /><Relationship Id="rId78" Type="http://schemas.openxmlformats.org/officeDocument/2006/relationships/oleObject" Target="../embeddings/oleObject7.bin" TargetMode="Internal" /><Relationship Id="rId79" Type="http://schemas.openxmlformats.org/officeDocument/2006/relationships/image" Target="../media/image17.wmf" /><Relationship Id="rId8" Type="http://schemas.openxmlformats.org/officeDocument/2006/relationships/tags" Target="../tags/tag1171.xml" /><Relationship Id="rId80" Type="http://schemas.openxmlformats.org/officeDocument/2006/relationships/tags" Target="../tags/tag1237.xml" /><Relationship Id="rId81" Type="http://schemas.openxmlformats.org/officeDocument/2006/relationships/image" Target="../media/image18.png" /><Relationship Id="rId82" Type="http://schemas.openxmlformats.org/officeDocument/2006/relationships/tags" Target="../tags/tag1238.xml" /><Relationship Id="rId83" Type="http://schemas.openxmlformats.org/officeDocument/2006/relationships/tags" Target="../tags/tag1239.xml" /><Relationship Id="rId84" Type="http://schemas.openxmlformats.org/officeDocument/2006/relationships/tags" Target="../tags/tag1240.xml" /><Relationship Id="rId85" Type="http://schemas.openxmlformats.org/officeDocument/2006/relationships/tags" Target="../tags/tag1241.xml" /><Relationship Id="rId86" Type="http://schemas.openxmlformats.org/officeDocument/2006/relationships/tags" Target="../tags/tag1242.xml" /><Relationship Id="rId87" Type="http://schemas.openxmlformats.org/officeDocument/2006/relationships/tags" Target="../tags/tag1243.xml" /><Relationship Id="rId88" Type="http://schemas.openxmlformats.org/officeDocument/2006/relationships/image" Target="../media/image20.png" /><Relationship Id="rId89" Type="http://schemas.microsoft.com/office/2007/relationships/hdphoto" Target="../media/image21.wdp" /><Relationship Id="rId9" Type="http://schemas.openxmlformats.org/officeDocument/2006/relationships/tags" Target="../tags/tag1172.xml" /><Relationship Id="rId90" Type="http://schemas.openxmlformats.org/officeDocument/2006/relationships/tags" Target="../tags/tag1244.xml" /><Relationship Id="rId91" Type="http://schemas.openxmlformats.org/officeDocument/2006/relationships/image" Target="../media/image19.png" /><Relationship Id="rId92" Type="http://schemas.openxmlformats.org/officeDocument/2006/relationships/tags" Target="../tags/tag1245.xml" /><Relationship Id="rId93" Type="http://schemas.openxmlformats.org/officeDocument/2006/relationships/vmlDrawing" Target="../drawings/vmlDrawing3.v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1252.xml" /><Relationship Id="rId11" Type="http://schemas.openxmlformats.org/officeDocument/2006/relationships/tags" Target="../tags/tag1253.xml" /><Relationship Id="rId12" Type="http://schemas.openxmlformats.org/officeDocument/2006/relationships/tags" Target="../tags/tag1254.xml" /><Relationship Id="rId13" Type="http://schemas.openxmlformats.org/officeDocument/2006/relationships/tags" Target="../tags/tag1255.xml" /><Relationship Id="rId14" Type="http://schemas.openxmlformats.org/officeDocument/2006/relationships/tags" Target="../tags/tag1256.xml" /><Relationship Id="rId15" Type="http://schemas.openxmlformats.org/officeDocument/2006/relationships/tags" Target="../tags/tag1257.xml" /><Relationship Id="rId16" Type="http://schemas.openxmlformats.org/officeDocument/2006/relationships/tags" Target="../tags/tag1258.xml" /><Relationship Id="rId17" Type="http://schemas.openxmlformats.org/officeDocument/2006/relationships/tags" Target="../tags/tag1259.xml" /><Relationship Id="rId18" Type="http://schemas.openxmlformats.org/officeDocument/2006/relationships/tags" Target="../tags/tag1260.xml" /><Relationship Id="rId19" Type="http://schemas.openxmlformats.org/officeDocument/2006/relationships/tags" Target="../tags/tag1261.xml" /><Relationship Id="rId2" Type="http://schemas.openxmlformats.org/officeDocument/2006/relationships/tags" Target="../tags/tag1246.xml" /><Relationship Id="rId20" Type="http://schemas.openxmlformats.org/officeDocument/2006/relationships/tags" Target="../tags/tag1262.xml" /><Relationship Id="rId21" Type="http://schemas.openxmlformats.org/officeDocument/2006/relationships/tags" Target="../tags/tag1263.xml" /><Relationship Id="rId22" Type="http://schemas.openxmlformats.org/officeDocument/2006/relationships/tags" Target="../tags/tag1264.xml" /><Relationship Id="rId23" Type="http://schemas.openxmlformats.org/officeDocument/2006/relationships/tags" Target="../tags/tag1265.xml" /><Relationship Id="rId24" Type="http://schemas.openxmlformats.org/officeDocument/2006/relationships/tags" Target="../tags/tag1266.xml" /><Relationship Id="rId25" Type="http://schemas.openxmlformats.org/officeDocument/2006/relationships/tags" Target="../tags/tag1267.xml" /><Relationship Id="rId26" Type="http://schemas.openxmlformats.org/officeDocument/2006/relationships/tags" Target="../tags/tag1268.xml" /><Relationship Id="rId27" Type="http://schemas.openxmlformats.org/officeDocument/2006/relationships/tags" Target="../tags/tag1269.xml" /><Relationship Id="rId28" Type="http://schemas.openxmlformats.org/officeDocument/2006/relationships/tags" Target="../tags/tag1270.xml" /><Relationship Id="rId29" Type="http://schemas.openxmlformats.org/officeDocument/2006/relationships/tags" Target="../tags/tag1271.xml" /><Relationship Id="rId3" Type="http://schemas.openxmlformats.org/officeDocument/2006/relationships/image" Target="../media/image2.png" /><Relationship Id="rId30" Type="http://schemas.openxmlformats.org/officeDocument/2006/relationships/tags" Target="../tags/tag1272.xml" /><Relationship Id="rId31" Type="http://schemas.openxmlformats.org/officeDocument/2006/relationships/tags" Target="../tags/tag1273.xml" /><Relationship Id="rId32" Type="http://schemas.openxmlformats.org/officeDocument/2006/relationships/tags" Target="../tags/tag1274.xml" /><Relationship Id="rId33" Type="http://schemas.openxmlformats.org/officeDocument/2006/relationships/tags" Target="../tags/tag1275.xml" /><Relationship Id="rId34" Type="http://schemas.openxmlformats.org/officeDocument/2006/relationships/tags" Target="../tags/tag1276.xml" /><Relationship Id="rId35" Type="http://schemas.openxmlformats.org/officeDocument/2006/relationships/tags" Target="../tags/tag1277.xml" /><Relationship Id="rId36" Type="http://schemas.openxmlformats.org/officeDocument/2006/relationships/tags" Target="../tags/tag1278.xml" /><Relationship Id="rId37" Type="http://schemas.openxmlformats.org/officeDocument/2006/relationships/tags" Target="../tags/tag1279.xml" /><Relationship Id="rId38" Type="http://schemas.openxmlformats.org/officeDocument/2006/relationships/tags" Target="../tags/tag1280.xml" /><Relationship Id="rId39" Type="http://schemas.openxmlformats.org/officeDocument/2006/relationships/tags" Target="../tags/tag1281.xml" /><Relationship Id="rId4" Type="http://schemas.openxmlformats.org/officeDocument/2006/relationships/tags" Target="../tags/tag1247.xml" /><Relationship Id="rId40" Type="http://schemas.openxmlformats.org/officeDocument/2006/relationships/tags" Target="../tags/tag1282.xml" /><Relationship Id="rId41" Type="http://schemas.openxmlformats.org/officeDocument/2006/relationships/tags" Target="../tags/tag1283.xml" /><Relationship Id="rId42" Type="http://schemas.openxmlformats.org/officeDocument/2006/relationships/tags" Target="../tags/tag1284.xml" /><Relationship Id="rId43" Type="http://schemas.openxmlformats.org/officeDocument/2006/relationships/tags" Target="../tags/tag1285.xml" /><Relationship Id="rId44" Type="http://schemas.openxmlformats.org/officeDocument/2006/relationships/tags" Target="../tags/tag1286.xml" /><Relationship Id="rId45" Type="http://schemas.openxmlformats.org/officeDocument/2006/relationships/tags" Target="../tags/tag1287.xml" /><Relationship Id="rId46" Type="http://schemas.openxmlformats.org/officeDocument/2006/relationships/tags" Target="../tags/tag1288.xml" /><Relationship Id="rId47" Type="http://schemas.openxmlformats.org/officeDocument/2006/relationships/tags" Target="../tags/tag1289.xml" /><Relationship Id="rId48" Type="http://schemas.openxmlformats.org/officeDocument/2006/relationships/tags" Target="../tags/tag1290.xml" /><Relationship Id="rId49" Type="http://schemas.openxmlformats.org/officeDocument/2006/relationships/tags" Target="../tags/tag1291.xml" /><Relationship Id="rId5" Type="http://schemas.openxmlformats.org/officeDocument/2006/relationships/tags" Target="../tags/tag1248.xml" /><Relationship Id="rId50" Type="http://schemas.openxmlformats.org/officeDocument/2006/relationships/tags" Target="../tags/tag1292.xml" /><Relationship Id="rId51" Type="http://schemas.openxmlformats.org/officeDocument/2006/relationships/tags" Target="../tags/tag1293.xml" /><Relationship Id="rId52" Type="http://schemas.openxmlformats.org/officeDocument/2006/relationships/tags" Target="../tags/tag1294.xml" /><Relationship Id="rId53" Type="http://schemas.openxmlformats.org/officeDocument/2006/relationships/tags" Target="../tags/tag1295.xml" /><Relationship Id="rId54" Type="http://schemas.openxmlformats.org/officeDocument/2006/relationships/tags" Target="../tags/tag1296.xml" /><Relationship Id="rId55" Type="http://schemas.openxmlformats.org/officeDocument/2006/relationships/tags" Target="../tags/tag1297.xml" /><Relationship Id="rId56" Type="http://schemas.openxmlformats.org/officeDocument/2006/relationships/tags" Target="../tags/tag1298.xml" /><Relationship Id="rId57" Type="http://schemas.openxmlformats.org/officeDocument/2006/relationships/tags" Target="../tags/tag1299.xml" /><Relationship Id="rId58" Type="http://schemas.openxmlformats.org/officeDocument/2006/relationships/oleObject" Target="../embeddings/oleObject8.bin" TargetMode="Internal" /><Relationship Id="rId59" Type="http://schemas.openxmlformats.org/officeDocument/2006/relationships/image" Target="../media/image22.wmf" /><Relationship Id="rId6" Type="http://schemas.openxmlformats.org/officeDocument/2006/relationships/tags" Target="../tags/tag1249.xml" /><Relationship Id="rId60" Type="http://schemas.openxmlformats.org/officeDocument/2006/relationships/image" Target="../media/image10.jpeg" /><Relationship Id="rId61" Type="http://schemas.openxmlformats.org/officeDocument/2006/relationships/tags" Target="../tags/tag1300.xml" /><Relationship Id="rId62" Type="http://schemas.openxmlformats.org/officeDocument/2006/relationships/image" Target="../media/image11.png" /><Relationship Id="rId63" Type="http://schemas.openxmlformats.org/officeDocument/2006/relationships/tags" Target="../tags/tag1301.xml" /><Relationship Id="rId64" Type="http://schemas.openxmlformats.org/officeDocument/2006/relationships/image" Target="../media/image23.png" /><Relationship Id="rId65" Type="http://schemas.openxmlformats.org/officeDocument/2006/relationships/tags" Target="../tags/tag1302.xml" /><Relationship Id="rId66" Type="http://schemas.openxmlformats.org/officeDocument/2006/relationships/vmlDrawing" Target="../drawings/vmlDrawing4.vml" /><Relationship Id="rId7" Type="http://schemas.openxmlformats.org/officeDocument/2006/relationships/image" Target="../media/image3.png" /><Relationship Id="rId8" Type="http://schemas.openxmlformats.org/officeDocument/2006/relationships/tags" Target="../tags/tag1250.xml" /><Relationship Id="rId9" Type="http://schemas.openxmlformats.org/officeDocument/2006/relationships/tags" Target="../tags/tag125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136.xml" /><Relationship Id="rId11" Type="http://schemas.openxmlformats.org/officeDocument/2006/relationships/tags" Target="../tags/tag137.xml" /><Relationship Id="rId12" Type="http://schemas.openxmlformats.org/officeDocument/2006/relationships/tags" Target="../tags/tag138.xml" /><Relationship Id="rId13" Type="http://schemas.openxmlformats.org/officeDocument/2006/relationships/tags" Target="../tags/tag139.xml" /><Relationship Id="rId14" Type="http://schemas.openxmlformats.org/officeDocument/2006/relationships/tags" Target="../tags/tag140.xml" /><Relationship Id="rId15" Type="http://schemas.openxmlformats.org/officeDocument/2006/relationships/tags" Target="../tags/tag141.xml" /><Relationship Id="rId16" Type="http://schemas.openxmlformats.org/officeDocument/2006/relationships/tags" Target="../tags/tag142.xml" /><Relationship Id="rId17" Type="http://schemas.openxmlformats.org/officeDocument/2006/relationships/tags" Target="../tags/tag143.xml" /><Relationship Id="rId18" Type="http://schemas.openxmlformats.org/officeDocument/2006/relationships/tags" Target="../tags/tag144.xml" /><Relationship Id="rId19" Type="http://schemas.openxmlformats.org/officeDocument/2006/relationships/tags" Target="../tags/tag145.xml" /><Relationship Id="rId2" Type="http://schemas.openxmlformats.org/officeDocument/2006/relationships/tags" Target="../tags/tag130.xml" /><Relationship Id="rId20" Type="http://schemas.openxmlformats.org/officeDocument/2006/relationships/tags" Target="../tags/tag146.xml" /><Relationship Id="rId21" Type="http://schemas.openxmlformats.org/officeDocument/2006/relationships/tags" Target="../tags/tag147.xml" /><Relationship Id="rId22" Type="http://schemas.openxmlformats.org/officeDocument/2006/relationships/tags" Target="../tags/tag148.xml" /><Relationship Id="rId23" Type="http://schemas.openxmlformats.org/officeDocument/2006/relationships/tags" Target="../tags/tag149.xml" /><Relationship Id="rId24" Type="http://schemas.openxmlformats.org/officeDocument/2006/relationships/tags" Target="../tags/tag150.xml" /><Relationship Id="rId25" Type="http://schemas.openxmlformats.org/officeDocument/2006/relationships/tags" Target="../tags/tag151.xml" /><Relationship Id="rId26" Type="http://schemas.openxmlformats.org/officeDocument/2006/relationships/tags" Target="../tags/tag152.xml" /><Relationship Id="rId27" Type="http://schemas.openxmlformats.org/officeDocument/2006/relationships/tags" Target="../tags/tag153.xml" /><Relationship Id="rId28" Type="http://schemas.openxmlformats.org/officeDocument/2006/relationships/tags" Target="../tags/tag154.xml" /><Relationship Id="rId29" Type="http://schemas.openxmlformats.org/officeDocument/2006/relationships/tags" Target="../tags/tag155.xml" /><Relationship Id="rId3" Type="http://schemas.openxmlformats.org/officeDocument/2006/relationships/image" Target="../media/image2.png" /><Relationship Id="rId30" Type="http://schemas.openxmlformats.org/officeDocument/2006/relationships/tags" Target="../tags/tag156.xml" /><Relationship Id="rId31" Type="http://schemas.openxmlformats.org/officeDocument/2006/relationships/tags" Target="../tags/tag157.xml" /><Relationship Id="rId32" Type="http://schemas.openxmlformats.org/officeDocument/2006/relationships/tags" Target="../tags/tag158.xml" /><Relationship Id="rId33" Type="http://schemas.openxmlformats.org/officeDocument/2006/relationships/tags" Target="../tags/tag159.xml" /><Relationship Id="rId34" Type="http://schemas.openxmlformats.org/officeDocument/2006/relationships/tags" Target="../tags/tag160.xml" /><Relationship Id="rId35" Type="http://schemas.openxmlformats.org/officeDocument/2006/relationships/tags" Target="../tags/tag161.xml" /><Relationship Id="rId36" Type="http://schemas.openxmlformats.org/officeDocument/2006/relationships/tags" Target="../tags/tag162.xml" /><Relationship Id="rId37" Type="http://schemas.openxmlformats.org/officeDocument/2006/relationships/tags" Target="../tags/tag163.xml" /><Relationship Id="rId38" Type="http://schemas.openxmlformats.org/officeDocument/2006/relationships/tags" Target="../tags/tag164.xml" /><Relationship Id="rId39" Type="http://schemas.openxmlformats.org/officeDocument/2006/relationships/tags" Target="../tags/tag165.xml" /><Relationship Id="rId4" Type="http://schemas.openxmlformats.org/officeDocument/2006/relationships/tags" Target="../tags/tag131.xml" /><Relationship Id="rId40" Type="http://schemas.openxmlformats.org/officeDocument/2006/relationships/tags" Target="../tags/tag166.xml" /><Relationship Id="rId41" Type="http://schemas.openxmlformats.org/officeDocument/2006/relationships/tags" Target="../tags/tag167.xml" /><Relationship Id="rId42" Type="http://schemas.openxmlformats.org/officeDocument/2006/relationships/tags" Target="../tags/tag168.xml" /><Relationship Id="rId43" Type="http://schemas.openxmlformats.org/officeDocument/2006/relationships/tags" Target="../tags/tag169.xml" /><Relationship Id="rId44" Type="http://schemas.openxmlformats.org/officeDocument/2006/relationships/tags" Target="../tags/tag170.xml" /><Relationship Id="rId45" Type="http://schemas.openxmlformats.org/officeDocument/2006/relationships/tags" Target="../tags/tag171.xml" /><Relationship Id="rId46" Type="http://schemas.openxmlformats.org/officeDocument/2006/relationships/tags" Target="../tags/tag172.xml" /><Relationship Id="rId47" Type="http://schemas.openxmlformats.org/officeDocument/2006/relationships/tags" Target="../tags/tag173.xml" /><Relationship Id="rId48" Type="http://schemas.openxmlformats.org/officeDocument/2006/relationships/tags" Target="../tags/tag174.xml" /><Relationship Id="rId49" Type="http://schemas.openxmlformats.org/officeDocument/2006/relationships/tags" Target="../tags/tag175.xml" /><Relationship Id="rId5" Type="http://schemas.openxmlformats.org/officeDocument/2006/relationships/tags" Target="../tags/tag132.xml" /><Relationship Id="rId50" Type="http://schemas.openxmlformats.org/officeDocument/2006/relationships/tags" Target="../tags/tag176.xml" /><Relationship Id="rId51" Type="http://schemas.openxmlformats.org/officeDocument/2006/relationships/tags" Target="../tags/tag177.xml" /><Relationship Id="rId52" Type="http://schemas.openxmlformats.org/officeDocument/2006/relationships/tags" Target="../tags/tag178.xml" /><Relationship Id="rId53" Type="http://schemas.openxmlformats.org/officeDocument/2006/relationships/tags" Target="../tags/tag179.xml" /><Relationship Id="rId54" Type="http://schemas.openxmlformats.org/officeDocument/2006/relationships/image" Target="../media/image4.png" /><Relationship Id="rId55" Type="http://schemas.openxmlformats.org/officeDocument/2006/relationships/tags" Target="../tags/tag180.xml" /><Relationship Id="rId56" Type="http://schemas.openxmlformats.org/officeDocument/2006/relationships/image" Target="../media/image5.jpeg" /><Relationship Id="rId57" Type="http://schemas.openxmlformats.org/officeDocument/2006/relationships/tags" Target="../tags/tag181.xml" /><Relationship Id="rId58" Type="http://schemas.openxmlformats.org/officeDocument/2006/relationships/image" Target="../media/image6.png" /><Relationship Id="rId59" Type="http://schemas.openxmlformats.org/officeDocument/2006/relationships/tags" Target="../tags/tag182.xml" /><Relationship Id="rId6" Type="http://schemas.openxmlformats.org/officeDocument/2006/relationships/tags" Target="../tags/tag133.xml" /><Relationship Id="rId60" Type="http://schemas.openxmlformats.org/officeDocument/2006/relationships/tags" Target="../tags/tag183.xml" /><Relationship Id="rId61" Type="http://schemas.openxmlformats.org/officeDocument/2006/relationships/tags" Target="../tags/tag184.xml" /><Relationship Id="rId62" Type="http://schemas.openxmlformats.org/officeDocument/2006/relationships/tags" Target="../tags/tag185.xml" /><Relationship Id="rId63" Type="http://schemas.openxmlformats.org/officeDocument/2006/relationships/tags" Target="../tags/tag186.xml" /><Relationship Id="rId7" Type="http://schemas.openxmlformats.org/officeDocument/2006/relationships/image" Target="../media/image3.png" /><Relationship Id="rId8" Type="http://schemas.openxmlformats.org/officeDocument/2006/relationships/tags" Target="../tags/tag134.xml" /><Relationship Id="rId9" Type="http://schemas.openxmlformats.org/officeDocument/2006/relationships/tags" Target="../tags/tag135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193.xml" /><Relationship Id="rId11" Type="http://schemas.openxmlformats.org/officeDocument/2006/relationships/tags" Target="../tags/tag194.xml" /><Relationship Id="rId12" Type="http://schemas.openxmlformats.org/officeDocument/2006/relationships/tags" Target="../tags/tag195.xml" /><Relationship Id="rId13" Type="http://schemas.openxmlformats.org/officeDocument/2006/relationships/tags" Target="../tags/tag196.xml" /><Relationship Id="rId14" Type="http://schemas.openxmlformats.org/officeDocument/2006/relationships/tags" Target="../tags/tag197.xml" /><Relationship Id="rId15" Type="http://schemas.openxmlformats.org/officeDocument/2006/relationships/tags" Target="../tags/tag198.xml" /><Relationship Id="rId16" Type="http://schemas.openxmlformats.org/officeDocument/2006/relationships/tags" Target="../tags/tag199.xml" /><Relationship Id="rId17" Type="http://schemas.openxmlformats.org/officeDocument/2006/relationships/tags" Target="../tags/tag200.xml" /><Relationship Id="rId18" Type="http://schemas.openxmlformats.org/officeDocument/2006/relationships/tags" Target="../tags/tag201.xml" /><Relationship Id="rId19" Type="http://schemas.openxmlformats.org/officeDocument/2006/relationships/tags" Target="../tags/tag202.xml" /><Relationship Id="rId2" Type="http://schemas.openxmlformats.org/officeDocument/2006/relationships/tags" Target="../tags/tag187.xml" /><Relationship Id="rId20" Type="http://schemas.openxmlformats.org/officeDocument/2006/relationships/tags" Target="../tags/tag203.xml" /><Relationship Id="rId21" Type="http://schemas.openxmlformats.org/officeDocument/2006/relationships/tags" Target="../tags/tag204.xml" /><Relationship Id="rId22" Type="http://schemas.openxmlformats.org/officeDocument/2006/relationships/tags" Target="../tags/tag205.xml" /><Relationship Id="rId23" Type="http://schemas.openxmlformats.org/officeDocument/2006/relationships/tags" Target="../tags/tag206.xml" /><Relationship Id="rId24" Type="http://schemas.openxmlformats.org/officeDocument/2006/relationships/tags" Target="../tags/tag207.xml" /><Relationship Id="rId25" Type="http://schemas.openxmlformats.org/officeDocument/2006/relationships/tags" Target="../tags/tag208.xml" /><Relationship Id="rId26" Type="http://schemas.openxmlformats.org/officeDocument/2006/relationships/tags" Target="../tags/tag209.xml" /><Relationship Id="rId27" Type="http://schemas.openxmlformats.org/officeDocument/2006/relationships/tags" Target="../tags/tag210.xml" /><Relationship Id="rId28" Type="http://schemas.openxmlformats.org/officeDocument/2006/relationships/tags" Target="../tags/tag211.xml" /><Relationship Id="rId29" Type="http://schemas.openxmlformats.org/officeDocument/2006/relationships/tags" Target="../tags/tag212.xml" /><Relationship Id="rId3" Type="http://schemas.openxmlformats.org/officeDocument/2006/relationships/image" Target="../media/image2.png" /><Relationship Id="rId30" Type="http://schemas.openxmlformats.org/officeDocument/2006/relationships/tags" Target="../tags/tag213.xml" /><Relationship Id="rId31" Type="http://schemas.openxmlformats.org/officeDocument/2006/relationships/tags" Target="../tags/tag214.xml" /><Relationship Id="rId32" Type="http://schemas.openxmlformats.org/officeDocument/2006/relationships/tags" Target="../tags/tag215.xml" /><Relationship Id="rId33" Type="http://schemas.openxmlformats.org/officeDocument/2006/relationships/tags" Target="../tags/tag216.xml" /><Relationship Id="rId34" Type="http://schemas.openxmlformats.org/officeDocument/2006/relationships/tags" Target="../tags/tag217.xml" /><Relationship Id="rId35" Type="http://schemas.openxmlformats.org/officeDocument/2006/relationships/tags" Target="../tags/tag218.xml" /><Relationship Id="rId36" Type="http://schemas.openxmlformats.org/officeDocument/2006/relationships/tags" Target="../tags/tag219.xml" /><Relationship Id="rId37" Type="http://schemas.openxmlformats.org/officeDocument/2006/relationships/tags" Target="../tags/tag220.xml" /><Relationship Id="rId38" Type="http://schemas.openxmlformats.org/officeDocument/2006/relationships/tags" Target="../tags/tag221.xml" /><Relationship Id="rId39" Type="http://schemas.openxmlformats.org/officeDocument/2006/relationships/tags" Target="../tags/tag222.xml" /><Relationship Id="rId4" Type="http://schemas.openxmlformats.org/officeDocument/2006/relationships/tags" Target="../tags/tag188.xml" /><Relationship Id="rId40" Type="http://schemas.openxmlformats.org/officeDocument/2006/relationships/tags" Target="../tags/tag223.xml" /><Relationship Id="rId41" Type="http://schemas.openxmlformats.org/officeDocument/2006/relationships/tags" Target="../tags/tag224.xml" /><Relationship Id="rId42" Type="http://schemas.openxmlformats.org/officeDocument/2006/relationships/tags" Target="../tags/tag225.xml" /><Relationship Id="rId43" Type="http://schemas.openxmlformats.org/officeDocument/2006/relationships/tags" Target="../tags/tag226.xml" /><Relationship Id="rId44" Type="http://schemas.openxmlformats.org/officeDocument/2006/relationships/tags" Target="../tags/tag227.xml" /><Relationship Id="rId45" Type="http://schemas.openxmlformats.org/officeDocument/2006/relationships/tags" Target="../tags/tag228.xml" /><Relationship Id="rId46" Type="http://schemas.openxmlformats.org/officeDocument/2006/relationships/tags" Target="../tags/tag229.xml" /><Relationship Id="rId47" Type="http://schemas.openxmlformats.org/officeDocument/2006/relationships/tags" Target="../tags/tag230.xml" /><Relationship Id="rId48" Type="http://schemas.openxmlformats.org/officeDocument/2006/relationships/tags" Target="../tags/tag231.xml" /><Relationship Id="rId49" Type="http://schemas.openxmlformats.org/officeDocument/2006/relationships/tags" Target="../tags/tag232.xml" /><Relationship Id="rId5" Type="http://schemas.openxmlformats.org/officeDocument/2006/relationships/tags" Target="../tags/tag189.xml" /><Relationship Id="rId50" Type="http://schemas.openxmlformats.org/officeDocument/2006/relationships/tags" Target="../tags/tag233.xml" /><Relationship Id="rId51" Type="http://schemas.openxmlformats.org/officeDocument/2006/relationships/tags" Target="../tags/tag234.xml" /><Relationship Id="rId52" Type="http://schemas.openxmlformats.org/officeDocument/2006/relationships/tags" Target="../tags/tag235.xml" /><Relationship Id="rId53" Type="http://schemas.openxmlformats.org/officeDocument/2006/relationships/tags" Target="../tags/tag236.xml" /><Relationship Id="rId54" Type="http://schemas.openxmlformats.org/officeDocument/2006/relationships/image" Target="../media/image4.png" /><Relationship Id="rId55" Type="http://schemas.openxmlformats.org/officeDocument/2006/relationships/tags" Target="../tags/tag237.xml" /><Relationship Id="rId56" Type="http://schemas.openxmlformats.org/officeDocument/2006/relationships/image" Target="../media/image5.jpeg" /><Relationship Id="rId57" Type="http://schemas.openxmlformats.org/officeDocument/2006/relationships/tags" Target="../tags/tag238.xml" /><Relationship Id="rId58" Type="http://schemas.openxmlformats.org/officeDocument/2006/relationships/image" Target="../media/image6.png" /><Relationship Id="rId59" Type="http://schemas.openxmlformats.org/officeDocument/2006/relationships/tags" Target="../tags/tag239.xml" /><Relationship Id="rId6" Type="http://schemas.openxmlformats.org/officeDocument/2006/relationships/tags" Target="../tags/tag190.xml" /><Relationship Id="rId60" Type="http://schemas.openxmlformats.org/officeDocument/2006/relationships/tags" Target="../tags/tag240.xml" /><Relationship Id="rId61" Type="http://schemas.openxmlformats.org/officeDocument/2006/relationships/tags" Target="../tags/tag241.xml" /><Relationship Id="rId62" Type="http://schemas.openxmlformats.org/officeDocument/2006/relationships/tags" Target="../tags/tag242.xml" /><Relationship Id="rId63" Type="http://schemas.openxmlformats.org/officeDocument/2006/relationships/tags" Target="../tags/tag243.xml" /><Relationship Id="rId64" Type="http://schemas.openxmlformats.org/officeDocument/2006/relationships/tags" Target="../tags/tag244.xml" /><Relationship Id="rId65" Type="http://schemas.openxmlformats.org/officeDocument/2006/relationships/tags" Target="../tags/tag245.xml" /><Relationship Id="rId66" Type="http://schemas.openxmlformats.org/officeDocument/2006/relationships/tags" Target="../tags/tag246.xml" /><Relationship Id="rId67" Type="http://schemas.openxmlformats.org/officeDocument/2006/relationships/tags" Target="../tags/tag247.xml" /><Relationship Id="rId68" Type="http://schemas.openxmlformats.org/officeDocument/2006/relationships/tags" Target="../tags/tag248.xml" /><Relationship Id="rId69" Type="http://schemas.openxmlformats.org/officeDocument/2006/relationships/tags" Target="../tags/tag249.xml" /><Relationship Id="rId7" Type="http://schemas.openxmlformats.org/officeDocument/2006/relationships/image" Target="../media/image3.png" /><Relationship Id="rId70" Type="http://schemas.openxmlformats.org/officeDocument/2006/relationships/tags" Target="../tags/tag250.xml" /><Relationship Id="rId71" Type="http://schemas.openxmlformats.org/officeDocument/2006/relationships/tags" Target="../tags/tag251.xml" /><Relationship Id="rId72" Type="http://schemas.openxmlformats.org/officeDocument/2006/relationships/tags" Target="../tags/tag252.xml" /><Relationship Id="rId73" Type="http://schemas.openxmlformats.org/officeDocument/2006/relationships/image" Target="../media/image7.png" /><Relationship Id="rId74" Type="http://schemas.microsoft.com/office/2007/relationships/hdphoto" Target="../media/image8.wdp" /><Relationship Id="rId75" Type="http://schemas.openxmlformats.org/officeDocument/2006/relationships/tags" Target="../tags/tag253.xml" /><Relationship Id="rId8" Type="http://schemas.openxmlformats.org/officeDocument/2006/relationships/tags" Target="../tags/tag191.xml" /><Relationship Id="rId9" Type="http://schemas.openxmlformats.org/officeDocument/2006/relationships/tags" Target="../tags/tag19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260.xml" /><Relationship Id="rId11" Type="http://schemas.openxmlformats.org/officeDocument/2006/relationships/tags" Target="../tags/tag261.xml" /><Relationship Id="rId12" Type="http://schemas.openxmlformats.org/officeDocument/2006/relationships/tags" Target="../tags/tag262.xml" /><Relationship Id="rId13" Type="http://schemas.openxmlformats.org/officeDocument/2006/relationships/tags" Target="../tags/tag263.xml" /><Relationship Id="rId14" Type="http://schemas.openxmlformats.org/officeDocument/2006/relationships/tags" Target="../tags/tag264.xml" /><Relationship Id="rId15" Type="http://schemas.openxmlformats.org/officeDocument/2006/relationships/tags" Target="../tags/tag265.xml" /><Relationship Id="rId16" Type="http://schemas.openxmlformats.org/officeDocument/2006/relationships/tags" Target="../tags/tag266.xml" /><Relationship Id="rId17" Type="http://schemas.openxmlformats.org/officeDocument/2006/relationships/tags" Target="../tags/tag267.xml" /><Relationship Id="rId18" Type="http://schemas.openxmlformats.org/officeDocument/2006/relationships/tags" Target="../tags/tag268.xml" /><Relationship Id="rId19" Type="http://schemas.openxmlformats.org/officeDocument/2006/relationships/tags" Target="../tags/tag269.xml" /><Relationship Id="rId2" Type="http://schemas.openxmlformats.org/officeDocument/2006/relationships/tags" Target="../tags/tag254.xml" /><Relationship Id="rId20" Type="http://schemas.openxmlformats.org/officeDocument/2006/relationships/tags" Target="../tags/tag270.xml" /><Relationship Id="rId21" Type="http://schemas.openxmlformats.org/officeDocument/2006/relationships/tags" Target="../tags/tag271.xml" /><Relationship Id="rId22" Type="http://schemas.openxmlformats.org/officeDocument/2006/relationships/tags" Target="../tags/tag272.xml" /><Relationship Id="rId23" Type="http://schemas.openxmlformats.org/officeDocument/2006/relationships/tags" Target="../tags/tag273.xml" /><Relationship Id="rId24" Type="http://schemas.openxmlformats.org/officeDocument/2006/relationships/tags" Target="../tags/tag274.xml" /><Relationship Id="rId25" Type="http://schemas.openxmlformats.org/officeDocument/2006/relationships/tags" Target="../tags/tag275.xml" /><Relationship Id="rId26" Type="http://schemas.openxmlformats.org/officeDocument/2006/relationships/tags" Target="../tags/tag276.xml" /><Relationship Id="rId27" Type="http://schemas.openxmlformats.org/officeDocument/2006/relationships/tags" Target="../tags/tag277.xml" /><Relationship Id="rId28" Type="http://schemas.openxmlformats.org/officeDocument/2006/relationships/tags" Target="../tags/tag278.xml" /><Relationship Id="rId29" Type="http://schemas.openxmlformats.org/officeDocument/2006/relationships/tags" Target="../tags/tag279.xml" /><Relationship Id="rId3" Type="http://schemas.openxmlformats.org/officeDocument/2006/relationships/image" Target="../media/image2.png" /><Relationship Id="rId30" Type="http://schemas.openxmlformats.org/officeDocument/2006/relationships/tags" Target="../tags/tag280.xml" /><Relationship Id="rId31" Type="http://schemas.openxmlformats.org/officeDocument/2006/relationships/tags" Target="../tags/tag281.xml" /><Relationship Id="rId32" Type="http://schemas.openxmlformats.org/officeDocument/2006/relationships/tags" Target="../tags/tag282.xml" /><Relationship Id="rId33" Type="http://schemas.openxmlformats.org/officeDocument/2006/relationships/tags" Target="../tags/tag283.xml" /><Relationship Id="rId34" Type="http://schemas.openxmlformats.org/officeDocument/2006/relationships/tags" Target="../tags/tag284.xml" /><Relationship Id="rId35" Type="http://schemas.openxmlformats.org/officeDocument/2006/relationships/tags" Target="../tags/tag285.xml" /><Relationship Id="rId36" Type="http://schemas.openxmlformats.org/officeDocument/2006/relationships/tags" Target="../tags/tag286.xml" /><Relationship Id="rId37" Type="http://schemas.openxmlformats.org/officeDocument/2006/relationships/tags" Target="../tags/tag287.xml" /><Relationship Id="rId38" Type="http://schemas.openxmlformats.org/officeDocument/2006/relationships/tags" Target="../tags/tag288.xml" /><Relationship Id="rId39" Type="http://schemas.openxmlformats.org/officeDocument/2006/relationships/tags" Target="../tags/tag289.xml" /><Relationship Id="rId4" Type="http://schemas.openxmlformats.org/officeDocument/2006/relationships/tags" Target="../tags/tag255.xml" /><Relationship Id="rId40" Type="http://schemas.openxmlformats.org/officeDocument/2006/relationships/tags" Target="../tags/tag290.xml" /><Relationship Id="rId41" Type="http://schemas.openxmlformats.org/officeDocument/2006/relationships/tags" Target="../tags/tag291.xml" /><Relationship Id="rId42" Type="http://schemas.openxmlformats.org/officeDocument/2006/relationships/tags" Target="../tags/tag292.xml" /><Relationship Id="rId43" Type="http://schemas.openxmlformats.org/officeDocument/2006/relationships/tags" Target="../tags/tag293.xml" /><Relationship Id="rId44" Type="http://schemas.openxmlformats.org/officeDocument/2006/relationships/tags" Target="../tags/tag294.xml" /><Relationship Id="rId45" Type="http://schemas.openxmlformats.org/officeDocument/2006/relationships/tags" Target="../tags/tag295.xml" /><Relationship Id="rId46" Type="http://schemas.openxmlformats.org/officeDocument/2006/relationships/tags" Target="../tags/tag296.xml" /><Relationship Id="rId47" Type="http://schemas.openxmlformats.org/officeDocument/2006/relationships/tags" Target="../tags/tag297.xml" /><Relationship Id="rId48" Type="http://schemas.openxmlformats.org/officeDocument/2006/relationships/tags" Target="../tags/tag298.xml" /><Relationship Id="rId49" Type="http://schemas.openxmlformats.org/officeDocument/2006/relationships/tags" Target="../tags/tag299.xml" /><Relationship Id="rId5" Type="http://schemas.openxmlformats.org/officeDocument/2006/relationships/tags" Target="../tags/tag256.xml" /><Relationship Id="rId50" Type="http://schemas.openxmlformats.org/officeDocument/2006/relationships/tags" Target="../tags/tag300.xml" /><Relationship Id="rId51" Type="http://schemas.openxmlformats.org/officeDocument/2006/relationships/tags" Target="../tags/tag301.xml" /><Relationship Id="rId52" Type="http://schemas.openxmlformats.org/officeDocument/2006/relationships/tags" Target="../tags/tag302.xml" /><Relationship Id="rId53" Type="http://schemas.openxmlformats.org/officeDocument/2006/relationships/tags" Target="../tags/tag303.xml" /><Relationship Id="rId54" Type="http://schemas.openxmlformats.org/officeDocument/2006/relationships/tags" Target="../tags/tag304.xml" /><Relationship Id="rId55" Type="http://schemas.openxmlformats.org/officeDocument/2006/relationships/tags" Target="../tags/tag305.xml" /><Relationship Id="rId56" Type="http://schemas.openxmlformats.org/officeDocument/2006/relationships/tags" Target="../tags/tag306.xml" /><Relationship Id="rId57" Type="http://schemas.openxmlformats.org/officeDocument/2006/relationships/tags" Target="../tags/tag307.xml" /><Relationship Id="rId58" Type="http://schemas.openxmlformats.org/officeDocument/2006/relationships/tags" Target="../tags/tag308.xml" /><Relationship Id="rId59" Type="http://schemas.openxmlformats.org/officeDocument/2006/relationships/tags" Target="../tags/tag309.xml" /><Relationship Id="rId6" Type="http://schemas.openxmlformats.org/officeDocument/2006/relationships/tags" Target="../tags/tag257.xml" /><Relationship Id="rId60" Type="http://schemas.openxmlformats.org/officeDocument/2006/relationships/tags" Target="../tags/tag310.xml" /><Relationship Id="rId61" Type="http://schemas.openxmlformats.org/officeDocument/2006/relationships/image" Target="../media/image4.png" /><Relationship Id="rId62" Type="http://schemas.openxmlformats.org/officeDocument/2006/relationships/tags" Target="../tags/tag311.xml" /><Relationship Id="rId63" Type="http://schemas.openxmlformats.org/officeDocument/2006/relationships/tags" Target="../tags/tag312.xml" /><Relationship Id="rId64" Type="http://schemas.openxmlformats.org/officeDocument/2006/relationships/image" Target="../media/image7.png" /><Relationship Id="rId65" Type="http://schemas.microsoft.com/office/2007/relationships/hdphoto" Target="../media/image8.wdp" /><Relationship Id="rId66" Type="http://schemas.openxmlformats.org/officeDocument/2006/relationships/tags" Target="../tags/tag313.xml" /><Relationship Id="rId67" Type="http://schemas.openxmlformats.org/officeDocument/2006/relationships/tags" Target="../tags/tag314.xml" /><Relationship Id="rId68" Type="http://schemas.openxmlformats.org/officeDocument/2006/relationships/tags" Target="../tags/tag315.xml" /><Relationship Id="rId69" Type="http://schemas.openxmlformats.org/officeDocument/2006/relationships/tags" Target="../tags/tag316.xml" /><Relationship Id="rId7" Type="http://schemas.openxmlformats.org/officeDocument/2006/relationships/image" Target="../media/image3.png" /><Relationship Id="rId8" Type="http://schemas.openxmlformats.org/officeDocument/2006/relationships/tags" Target="../tags/tag258.xml" /><Relationship Id="rId9" Type="http://schemas.openxmlformats.org/officeDocument/2006/relationships/tags" Target="../tags/tag259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323.xml" /><Relationship Id="rId11" Type="http://schemas.openxmlformats.org/officeDocument/2006/relationships/tags" Target="../tags/tag324.xml" /><Relationship Id="rId12" Type="http://schemas.openxmlformats.org/officeDocument/2006/relationships/tags" Target="../tags/tag325.xml" /><Relationship Id="rId13" Type="http://schemas.openxmlformats.org/officeDocument/2006/relationships/tags" Target="../tags/tag326.xml" /><Relationship Id="rId14" Type="http://schemas.openxmlformats.org/officeDocument/2006/relationships/tags" Target="../tags/tag327.xml" /><Relationship Id="rId15" Type="http://schemas.openxmlformats.org/officeDocument/2006/relationships/tags" Target="../tags/tag328.xml" /><Relationship Id="rId16" Type="http://schemas.openxmlformats.org/officeDocument/2006/relationships/tags" Target="../tags/tag329.xml" /><Relationship Id="rId17" Type="http://schemas.openxmlformats.org/officeDocument/2006/relationships/tags" Target="../tags/tag330.xml" /><Relationship Id="rId18" Type="http://schemas.openxmlformats.org/officeDocument/2006/relationships/tags" Target="../tags/tag331.xml" /><Relationship Id="rId19" Type="http://schemas.openxmlformats.org/officeDocument/2006/relationships/tags" Target="../tags/tag332.xml" /><Relationship Id="rId2" Type="http://schemas.openxmlformats.org/officeDocument/2006/relationships/tags" Target="../tags/tag317.xml" /><Relationship Id="rId20" Type="http://schemas.openxmlformats.org/officeDocument/2006/relationships/tags" Target="../tags/tag333.xml" /><Relationship Id="rId21" Type="http://schemas.openxmlformats.org/officeDocument/2006/relationships/tags" Target="../tags/tag334.xml" /><Relationship Id="rId22" Type="http://schemas.openxmlformats.org/officeDocument/2006/relationships/tags" Target="../tags/tag335.xml" /><Relationship Id="rId23" Type="http://schemas.openxmlformats.org/officeDocument/2006/relationships/tags" Target="../tags/tag336.xml" /><Relationship Id="rId24" Type="http://schemas.openxmlformats.org/officeDocument/2006/relationships/tags" Target="../tags/tag337.xml" /><Relationship Id="rId25" Type="http://schemas.openxmlformats.org/officeDocument/2006/relationships/tags" Target="../tags/tag338.xml" /><Relationship Id="rId26" Type="http://schemas.openxmlformats.org/officeDocument/2006/relationships/tags" Target="../tags/tag339.xml" /><Relationship Id="rId27" Type="http://schemas.openxmlformats.org/officeDocument/2006/relationships/tags" Target="../tags/tag340.xml" /><Relationship Id="rId28" Type="http://schemas.openxmlformats.org/officeDocument/2006/relationships/tags" Target="../tags/tag341.xml" /><Relationship Id="rId29" Type="http://schemas.openxmlformats.org/officeDocument/2006/relationships/tags" Target="../tags/tag342.xml" /><Relationship Id="rId3" Type="http://schemas.openxmlformats.org/officeDocument/2006/relationships/image" Target="../media/image2.png" /><Relationship Id="rId30" Type="http://schemas.openxmlformats.org/officeDocument/2006/relationships/tags" Target="../tags/tag343.xml" /><Relationship Id="rId31" Type="http://schemas.openxmlformats.org/officeDocument/2006/relationships/tags" Target="../tags/tag344.xml" /><Relationship Id="rId32" Type="http://schemas.openxmlformats.org/officeDocument/2006/relationships/tags" Target="../tags/tag345.xml" /><Relationship Id="rId33" Type="http://schemas.openxmlformats.org/officeDocument/2006/relationships/tags" Target="../tags/tag346.xml" /><Relationship Id="rId34" Type="http://schemas.openxmlformats.org/officeDocument/2006/relationships/tags" Target="../tags/tag347.xml" /><Relationship Id="rId35" Type="http://schemas.openxmlformats.org/officeDocument/2006/relationships/tags" Target="../tags/tag348.xml" /><Relationship Id="rId36" Type="http://schemas.openxmlformats.org/officeDocument/2006/relationships/tags" Target="../tags/tag349.xml" /><Relationship Id="rId37" Type="http://schemas.openxmlformats.org/officeDocument/2006/relationships/tags" Target="../tags/tag350.xml" /><Relationship Id="rId38" Type="http://schemas.openxmlformats.org/officeDocument/2006/relationships/tags" Target="../tags/tag351.xml" /><Relationship Id="rId39" Type="http://schemas.openxmlformats.org/officeDocument/2006/relationships/tags" Target="../tags/tag352.xml" /><Relationship Id="rId4" Type="http://schemas.openxmlformats.org/officeDocument/2006/relationships/tags" Target="../tags/tag318.xml" /><Relationship Id="rId40" Type="http://schemas.openxmlformats.org/officeDocument/2006/relationships/tags" Target="../tags/tag353.xml" /><Relationship Id="rId41" Type="http://schemas.openxmlformats.org/officeDocument/2006/relationships/tags" Target="../tags/tag354.xml" /><Relationship Id="rId42" Type="http://schemas.openxmlformats.org/officeDocument/2006/relationships/tags" Target="../tags/tag355.xml" /><Relationship Id="rId43" Type="http://schemas.openxmlformats.org/officeDocument/2006/relationships/tags" Target="../tags/tag356.xml" /><Relationship Id="rId44" Type="http://schemas.openxmlformats.org/officeDocument/2006/relationships/tags" Target="../tags/tag357.xml" /><Relationship Id="rId45" Type="http://schemas.openxmlformats.org/officeDocument/2006/relationships/tags" Target="../tags/tag358.xml" /><Relationship Id="rId46" Type="http://schemas.openxmlformats.org/officeDocument/2006/relationships/tags" Target="../tags/tag359.xml" /><Relationship Id="rId47" Type="http://schemas.openxmlformats.org/officeDocument/2006/relationships/tags" Target="../tags/tag360.xml" /><Relationship Id="rId48" Type="http://schemas.openxmlformats.org/officeDocument/2006/relationships/tags" Target="../tags/tag361.xml" /><Relationship Id="rId49" Type="http://schemas.openxmlformats.org/officeDocument/2006/relationships/tags" Target="../tags/tag362.xml" /><Relationship Id="rId5" Type="http://schemas.openxmlformats.org/officeDocument/2006/relationships/tags" Target="../tags/tag319.xml" /><Relationship Id="rId50" Type="http://schemas.openxmlformats.org/officeDocument/2006/relationships/tags" Target="../tags/tag363.xml" /><Relationship Id="rId51" Type="http://schemas.openxmlformats.org/officeDocument/2006/relationships/tags" Target="../tags/tag364.xml" /><Relationship Id="rId52" Type="http://schemas.openxmlformats.org/officeDocument/2006/relationships/tags" Target="../tags/tag365.xml" /><Relationship Id="rId53" Type="http://schemas.openxmlformats.org/officeDocument/2006/relationships/tags" Target="../tags/tag366.xml" /><Relationship Id="rId54" Type="http://schemas.openxmlformats.org/officeDocument/2006/relationships/tags" Target="../tags/tag367.xml" /><Relationship Id="rId55" Type="http://schemas.openxmlformats.org/officeDocument/2006/relationships/tags" Target="../tags/tag368.xml" /><Relationship Id="rId56" Type="http://schemas.openxmlformats.org/officeDocument/2006/relationships/tags" Target="../tags/tag369.xml" /><Relationship Id="rId57" Type="http://schemas.openxmlformats.org/officeDocument/2006/relationships/tags" Target="../tags/tag370.xml" /><Relationship Id="rId58" Type="http://schemas.openxmlformats.org/officeDocument/2006/relationships/tags" Target="../tags/tag371.xml" /><Relationship Id="rId59" Type="http://schemas.openxmlformats.org/officeDocument/2006/relationships/tags" Target="../tags/tag372.xml" /><Relationship Id="rId6" Type="http://schemas.openxmlformats.org/officeDocument/2006/relationships/tags" Target="../tags/tag320.xml" /><Relationship Id="rId60" Type="http://schemas.openxmlformats.org/officeDocument/2006/relationships/tags" Target="../tags/tag373.xml" /><Relationship Id="rId61" Type="http://schemas.openxmlformats.org/officeDocument/2006/relationships/image" Target="../media/image9.png" /><Relationship Id="rId62" Type="http://schemas.openxmlformats.org/officeDocument/2006/relationships/tags" Target="../tags/tag374.xml" /><Relationship Id="rId63" Type="http://schemas.openxmlformats.org/officeDocument/2006/relationships/tags" Target="../tags/tag375.xml" /><Relationship Id="rId64" Type="http://schemas.openxmlformats.org/officeDocument/2006/relationships/tags" Target="../tags/tag376.xml" /><Relationship Id="rId65" Type="http://schemas.openxmlformats.org/officeDocument/2006/relationships/tags" Target="../tags/tag377.xml" /><Relationship Id="rId7" Type="http://schemas.openxmlformats.org/officeDocument/2006/relationships/image" Target="../media/image3.png" /><Relationship Id="rId8" Type="http://schemas.openxmlformats.org/officeDocument/2006/relationships/tags" Target="../tags/tag321.xml" /><Relationship Id="rId9" Type="http://schemas.openxmlformats.org/officeDocument/2006/relationships/tags" Target="../tags/tag32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384.xml" /><Relationship Id="rId11" Type="http://schemas.openxmlformats.org/officeDocument/2006/relationships/tags" Target="../tags/tag385.xml" /><Relationship Id="rId12" Type="http://schemas.openxmlformats.org/officeDocument/2006/relationships/tags" Target="../tags/tag386.xml" /><Relationship Id="rId13" Type="http://schemas.openxmlformats.org/officeDocument/2006/relationships/tags" Target="../tags/tag387.xml" /><Relationship Id="rId14" Type="http://schemas.openxmlformats.org/officeDocument/2006/relationships/tags" Target="../tags/tag388.xml" /><Relationship Id="rId15" Type="http://schemas.openxmlformats.org/officeDocument/2006/relationships/tags" Target="../tags/tag389.xml" /><Relationship Id="rId16" Type="http://schemas.openxmlformats.org/officeDocument/2006/relationships/tags" Target="../tags/tag390.xml" /><Relationship Id="rId17" Type="http://schemas.openxmlformats.org/officeDocument/2006/relationships/tags" Target="../tags/tag391.xml" /><Relationship Id="rId18" Type="http://schemas.openxmlformats.org/officeDocument/2006/relationships/tags" Target="../tags/tag392.xml" /><Relationship Id="rId19" Type="http://schemas.openxmlformats.org/officeDocument/2006/relationships/tags" Target="../tags/tag393.xml" /><Relationship Id="rId2" Type="http://schemas.openxmlformats.org/officeDocument/2006/relationships/tags" Target="../tags/tag378.xml" /><Relationship Id="rId20" Type="http://schemas.openxmlformats.org/officeDocument/2006/relationships/tags" Target="../tags/tag394.xml" /><Relationship Id="rId21" Type="http://schemas.openxmlformats.org/officeDocument/2006/relationships/tags" Target="../tags/tag395.xml" /><Relationship Id="rId22" Type="http://schemas.openxmlformats.org/officeDocument/2006/relationships/tags" Target="../tags/tag396.xml" /><Relationship Id="rId23" Type="http://schemas.openxmlformats.org/officeDocument/2006/relationships/tags" Target="../tags/tag397.xml" /><Relationship Id="rId24" Type="http://schemas.openxmlformats.org/officeDocument/2006/relationships/tags" Target="../tags/tag398.xml" /><Relationship Id="rId25" Type="http://schemas.openxmlformats.org/officeDocument/2006/relationships/tags" Target="../tags/tag399.xml" /><Relationship Id="rId26" Type="http://schemas.openxmlformats.org/officeDocument/2006/relationships/tags" Target="../tags/tag400.xml" /><Relationship Id="rId27" Type="http://schemas.openxmlformats.org/officeDocument/2006/relationships/tags" Target="../tags/tag401.xml" /><Relationship Id="rId28" Type="http://schemas.openxmlformats.org/officeDocument/2006/relationships/tags" Target="../tags/tag402.xml" /><Relationship Id="rId29" Type="http://schemas.openxmlformats.org/officeDocument/2006/relationships/tags" Target="../tags/tag403.xml" /><Relationship Id="rId3" Type="http://schemas.openxmlformats.org/officeDocument/2006/relationships/image" Target="../media/image2.png" /><Relationship Id="rId30" Type="http://schemas.openxmlformats.org/officeDocument/2006/relationships/tags" Target="../tags/tag404.xml" /><Relationship Id="rId31" Type="http://schemas.openxmlformats.org/officeDocument/2006/relationships/tags" Target="../tags/tag405.xml" /><Relationship Id="rId32" Type="http://schemas.openxmlformats.org/officeDocument/2006/relationships/tags" Target="../tags/tag406.xml" /><Relationship Id="rId33" Type="http://schemas.openxmlformats.org/officeDocument/2006/relationships/tags" Target="../tags/tag407.xml" /><Relationship Id="rId34" Type="http://schemas.openxmlformats.org/officeDocument/2006/relationships/tags" Target="../tags/tag408.xml" /><Relationship Id="rId35" Type="http://schemas.openxmlformats.org/officeDocument/2006/relationships/tags" Target="../tags/tag409.xml" /><Relationship Id="rId36" Type="http://schemas.openxmlformats.org/officeDocument/2006/relationships/tags" Target="../tags/tag410.xml" /><Relationship Id="rId37" Type="http://schemas.openxmlformats.org/officeDocument/2006/relationships/tags" Target="../tags/tag411.xml" /><Relationship Id="rId38" Type="http://schemas.openxmlformats.org/officeDocument/2006/relationships/tags" Target="../tags/tag412.xml" /><Relationship Id="rId39" Type="http://schemas.openxmlformats.org/officeDocument/2006/relationships/tags" Target="../tags/tag413.xml" /><Relationship Id="rId4" Type="http://schemas.openxmlformats.org/officeDocument/2006/relationships/tags" Target="../tags/tag379.xml" /><Relationship Id="rId40" Type="http://schemas.openxmlformats.org/officeDocument/2006/relationships/tags" Target="../tags/tag414.xml" /><Relationship Id="rId41" Type="http://schemas.openxmlformats.org/officeDocument/2006/relationships/tags" Target="../tags/tag415.xml" /><Relationship Id="rId42" Type="http://schemas.openxmlformats.org/officeDocument/2006/relationships/tags" Target="../tags/tag416.xml" /><Relationship Id="rId43" Type="http://schemas.openxmlformats.org/officeDocument/2006/relationships/tags" Target="../tags/tag417.xml" /><Relationship Id="rId44" Type="http://schemas.openxmlformats.org/officeDocument/2006/relationships/tags" Target="../tags/tag418.xml" /><Relationship Id="rId45" Type="http://schemas.openxmlformats.org/officeDocument/2006/relationships/tags" Target="../tags/tag419.xml" /><Relationship Id="rId46" Type="http://schemas.openxmlformats.org/officeDocument/2006/relationships/tags" Target="../tags/tag420.xml" /><Relationship Id="rId47" Type="http://schemas.openxmlformats.org/officeDocument/2006/relationships/tags" Target="../tags/tag421.xml" /><Relationship Id="rId48" Type="http://schemas.openxmlformats.org/officeDocument/2006/relationships/tags" Target="../tags/tag422.xml" /><Relationship Id="rId49" Type="http://schemas.openxmlformats.org/officeDocument/2006/relationships/tags" Target="../tags/tag423.xml" /><Relationship Id="rId5" Type="http://schemas.openxmlformats.org/officeDocument/2006/relationships/tags" Target="../tags/tag380.xml" /><Relationship Id="rId50" Type="http://schemas.openxmlformats.org/officeDocument/2006/relationships/tags" Target="../tags/tag424.xml" /><Relationship Id="rId51" Type="http://schemas.openxmlformats.org/officeDocument/2006/relationships/tags" Target="../tags/tag425.xml" /><Relationship Id="rId52" Type="http://schemas.openxmlformats.org/officeDocument/2006/relationships/tags" Target="../tags/tag426.xml" /><Relationship Id="rId53" Type="http://schemas.openxmlformats.org/officeDocument/2006/relationships/tags" Target="../tags/tag427.xml" /><Relationship Id="rId54" Type="http://schemas.openxmlformats.org/officeDocument/2006/relationships/tags" Target="../tags/tag428.xml" /><Relationship Id="rId55" Type="http://schemas.openxmlformats.org/officeDocument/2006/relationships/tags" Target="../tags/tag429.xml" /><Relationship Id="rId56" Type="http://schemas.openxmlformats.org/officeDocument/2006/relationships/tags" Target="../tags/tag430.xml" /><Relationship Id="rId57" Type="http://schemas.openxmlformats.org/officeDocument/2006/relationships/tags" Target="../tags/tag431.xml" /><Relationship Id="rId58" Type="http://schemas.openxmlformats.org/officeDocument/2006/relationships/image" Target="../media/image9.png" /><Relationship Id="rId59" Type="http://schemas.openxmlformats.org/officeDocument/2006/relationships/tags" Target="../tags/tag432.xml" /><Relationship Id="rId6" Type="http://schemas.openxmlformats.org/officeDocument/2006/relationships/tags" Target="../tags/tag381.xml" /><Relationship Id="rId60" Type="http://schemas.openxmlformats.org/officeDocument/2006/relationships/tags" Target="../tags/tag433.xml" /><Relationship Id="rId61" Type="http://schemas.openxmlformats.org/officeDocument/2006/relationships/tags" Target="../tags/tag434.xml" /><Relationship Id="rId62" Type="http://schemas.openxmlformats.org/officeDocument/2006/relationships/tags" Target="../tags/tag435.xml" /><Relationship Id="rId63" Type="http://schemas.openxmlformats.org/officeDocument/2006/relationships/image" Target="../media/image10.jpeg" /><Relationship Id="rId64" Type="http://schemas.openxmlformats.org/officeDocument/2006/relationships/tags" Target="../tags/tag436.xml" /><Relationship Id="rId65" Type="http://schemas.openxmlformats.org/officeDocument/2006/relationships/tags" Target="../tags/tag437.xml" /><Relationship Id="rId66" Type="http://schemas.openxmlformats.org/officeDocument/2006/relationships/image" Target="../media/image11.png" /><Relationship Id="rId67" Type="http://schemas.openxmlformats.org/officeDocument/2006/relationships/tags" Target="../tags/tag438.xml" /><Relationship Id="rId68" Type="http://schemas.openxmlformats.org/officeDocument/2006/relationships/image" Target="../media/image4.png" /><Relationship Id="rId69" Type="http://schemas.openxmlformats.org/officeDocument/2006/relationships/tags" Target="../tags/tag439.xml" /><Relationship Id="rId7" Type="http://schemas.openxmlformats.org/officeDocument/2006/relationships/image" Target="../media/image3.png" /><Relationship Id="rId70" Type="http://schemas.openxmlformats.org/officeDocument/2006/relationships/tags" Target="../tags/tag440.xml" /><Relationship Id="rId71" Type="http://schemas.openxmlformats.org/officeDocument/2006/relationships/tags" Target="../tags/tag441.xml" /><Relationship Id="rId8" Type="http://schemas.openxmlformats.org/officeDocument/2006/relationships/tags" Target="../tags/tag382.xml" /><Relationship Id="rId9" Type="http://schemas.openxmlformats.org/officeDocument/2006/relationships/tags" Target="../tags/tag383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448.xml" /><Relationship Id="rId11" Type="http://schemas.openxmlformats.org/officeDocument/2006/relationships/tags" Target="../tags/tag449.xml" /><Relationship Id="rId12" Type="http://schemas.openxmlformats.org/officeDocument/2006/relationships/tags" Target="../tags/tag450.xml" /><Relationship Id="rId13" Type="http://schemas.openxmlformats.org/officeDocument/2006/relationships/tags" Target="../tags/tag451.xml" /><Relationship Id="rId14" Type="http://schemas.openxmlformats.org/officeDocument/2006/relationships/tags" Target="../tags/tag452.xml" /><Relationship Id="rId15" Type="http://schemas.openxmlformats.org/officeDocument/2006/relationships/tags" Target="../tags/tag453.xml" /><Relationship Id="rId16" Type="http://schemas.openxmlformats.org/officeDocument/2006/relationships/tags" Target="../tags/tag454.xml" /><Relationship Id="rId17" Type="http://schemas.openxmlformats.org/officeDocument/2006/relationships/tags" Target="../tags/tag455.xml" /><Relationship Id="rId18" Type="http://schemas.openxmlformats.org/officeDocument/2006/relationships/tags" Target="../tags/tag456.xml" /><Relationship Id="rId19" Type="http://schemas.openxmlformats.org/officeDocument/2006/relationships/tags" Target="../tags/tag457.xml" /><Relationship Id="rId2" Type="http://schemas.openxmlformats.org/officeDocument/2006/relationships/tags" Target="../tags/tag442.xml" /><Relationship Id="rId20" Type="http://schemas.openxmlformats.org/officeDocument/2006/relationships/tags" Target="../tags/tag458.xml" /><Relationship Id="rId21" Type="http://schemas.openxmlformats.org/officeDocument/2006/relationships/tags" Target="../tags/tag459.xml" /><Relationship Id="rId22" Type="http://schemas.openxmlformats.org/officeDocument/2006/relationships/tags" Target="../tags/tag460.xml" /><Relationship Id="rId23" Type="http://schemas.openxmlformats.org/officeDocument/2006/relationships/tags" Target="../tags/tag461.xml" /><Relationship Id="rId24" Type="http://schemas.openxmlformats.org/officeDocument/2006/relationships/tags" Target="../tags/tag462.xml" /><Relationship Id="rId25" Type="http://schemas.openxmlformats.org/officeDocument/2006/relationships/tags" Target="../tags/tag463.xml" /><Relationship Id="rId26" Type="http://schemas.openxmlformats.org/officeDocument/2006/relationships/tags" Target="../tags/tag464.xml" /><Relationship Id="rId27" Type="http://schemas.openxmlformats.org/officeDocument/2006/relationships/tags" Target="../tags/tag465.xml" /><Relationship Id="rId28" Type="http://schemas.openxmlformats.org/officeDocument/2006/relationships/tags" Target="../tags/tag466.xml" /><Relationship Id="rId29" Type="http://schemas.openxmlformats.org/officeDocument/2006/relationships/tags" Target="../tags/tag467.xml" /><Relationship Id="rId3" Type="http://schemas.openxmlformats.org/officeDocument/2006/relationships/image" Target="../media/image2.png" /><Relationship Id="rId30" Type="http://schemas.openxmlformats.org/officeDocument/2006/relationships/tags" Target="../tags/tag468.xml" /><Relationship Id="rId31" Type="http://schemas.openxmlformats.org/officeDocument/2006/relationships/tags" Target="../tags/tag469.xml" /><Relationship Id="rId32" Type="http://schemas.openxmlformats.org/officeDocument/2006/relationships/tags" Target="../tags/tag470.xml" /><Relationship Id="rId33" Type="http://schemas.openxmlformats.org/officeDocument/2006/relationships/tags" Target="../tags/tag471.xml" /><Relationship Id="rId34" Type="http://schemas.openxmlformats.org/officeDocument/2006/relationships/tags" Target="../tags/tag472.xml" /><Relationship Id="rId35" Type="http://schemas.openxmlformats.org/officeDocument/2006/relationships/tags" Target="../tags/tag473.xml" /><Relationship Id="rId36" Type="http://schemas.openxmlformats.org/officeDocument/2006/relationships/tags" Target="../tags/tag474.xml" /><Relationship Id="rId37" Type="http://schemas.openxmlformats.org/officeDocument/2006/relationships/tags" Target="../tags/tag475.xml" /><Relationship Id="rId38" Type="http://schemas.openxmlformats.org/officeDocument/2006/relationships/tags" Target="../tags/tag476.xml" /><Relationship Id="rId39" Type="http://schemas.openxmlformats.org/officeDocument/2006/relationships/tags" Target="../tags/tag477.xml" /><Relationship Id="rId4" Type="http://schemas.openxmlformats.org/officeDocument/2006/relationships/tags" Target="../tags/tag443.xml" /><Relationship Id="rId40" Type="http://schemas.openxmlformats.org/officeDocument/2006/relationships/tags" Target="../tags/tag478.xml" /><Relationship Id="rId41" Type="http://schemas.openxmlformats.org/officeDocument/2006/relationships/tags" Target="../tags/tag479.xml" /><Relationship Id="rId42" Type="http://schemas.openxmlformats.org/officeDocument/2006/relationships/tags" Target="../tags/tag480.xml" /><Relationship Id="rId43" Type="http://schemas.openxmlformats.org/officeDocument/2006/relationships/tags" Target="../tags/tag481.xml" /><Relationship Id="rId44" Type="http://schemas.openxmlformats.org/officeDocument/2006/relationships/tags" Target="../tags/tag482.xml" /><Relationship Id="rId45" Type="http://schemas.openxmlformats.org/officeDocument/2006/relationships/tags" Target="../tags/tag483.xml" /><Relationship Id="rId46" Type="http://schemas.openxmlformats.org/officeDocument/2006/relationships/tags" Target="../tags/tag484.xml" /><Relationship Id="rId47" Type="http://schemas.openxmlformats.org/officeDocument/2006/relationships/tags" Target="../tags/tag485.xml" /><Relationship Id="rId48" Type="http://schemas.openxmlformats.org/officeDocument/2006/relationships/tags" Target="../tags/tag486.xml" /><Relationship Id="rId49" Type="http://schemas.openxmlformats.org/officeDocument/2006/relationships/tags" Target="../tags/tag487.xml" /><Relationship Id="rId5" Type="http://schemas.openxmlformats.org/officeDocument/2006/relationships/tags" Target="../tags/tag444.xml" /><Relationship Id="rId50" Type="http://schemas.openxmlformats.org/officeDocument/2006/relationships/tags" Target="../tags/tag488.xml" /><Relationship Id="rId51" Type="http://schemas.openxmlformats.org/officeDocument/2006/relationships/tags" Target="../tags/tag489.xml" /><Relationship Id="rId52" Type="http://schemas.openxmlformats.org/officeDocument/2006/relationships/tags" Target="../tags/tag490.xml" /><Relationship Id="rId53" Type="http://schemas.openxmlformats.org/officeDocument/2006/relationships/tags" Target="../tags/tag491.xml" /><Relationship Id="rId54" Type="http://schemas.openxmlformats.org/officeDocument/2006/relationships/tags" Target="../tags/tag492.xml" /><Relationship Id="rId55" Type="http://schemas.openxmlformats.org/officeDocument/2006/relationships/image" Target="../media/image10.jpeg" /><Relationship Id="rId56" Type="http://schemas.openxmlformats.org/officeDocument/2006/relationships/tags" Target="../tags/tag493.xml" /><Relationship Id="rId57" Type="http://schemas.openxmlformats.org/officeDocument/2006/relationships/tags" Target="../tags/tag494.xml" /><Relationship Id="rId58" Type="http://schemas.openxmlformats.org/officeDocument/2006/relationships/image" Target="../media/image11.png" /><Relationship Id="rId59" Type="http://schemas.openxmlformats.org/officeDocument/2006/relationships/tags" Target="../tags/tag495.xml" /><Relationship Id="rId6" Type="http://schemas.openxmlformats.org/officeDocument/2006/relationships/tags" Target="../tags/tag445.xml" /><Relationship Id="rId60" Type="http://schemas.openxmlformats.org/officeDocument/2006/relationships/image" Target="../media/image4.png" /><Relationship Id="rId61" Type="http://schemas.openxmlformats.org/officeDocument/2006/relationships/tags" Target="../tags/tag496.xml" /><Relationship Id="rId62" Type="http://schemas.openxmlformats.org/officeDocument/2006/relationships/tags" Target="../tags/tag497.xml" /><Relationship Id="rId63" Type="http://schemas.openxmlformats.org/officeDocument/2006/relationships/tags" Target="../tags/tag498.xml" /><Relationship Id="rId64" Type="http://schemas.openxmlformats.org/officeDocument/2006/relationships/tags" Target="../tags/tag499.xml" /><Relationship Id="rId65" Type="http://schemas.openxmlformats.org/officeDocument/2006/relationships/tags" Target="../tags/tag500.xml" /><Relationship Id="rId66" Type="http://schemas.openxmlformats.org/officeDocument/2006/relationships/tags" Target="../tags/tag501.xml" /><Relationship Id="rId67" Type="http://schemas.openxmlformats.org/officeDocument/2006/relationships/tags" Target="../tags/tag502.xml" /><Relationship Id="rId68" Type="http://schemas.openxmlformats.org/officeDocument/2006/relationships/tags" Target="../tags/tag503.xml" /><Relationship Id="rId69" Type="http://schemas.openxmlformats.org/officeDocument/2006/relationships/tags" Target="../tags/tag504.xml" /><Relationship Id="rId7" Type="http://schemas.openxmlformats.org/officeDocument/2006/relationships/image" Target="../media/image3.png" /><Relationship Id="rId70" Type="http://schemas.openxmlformats.org/officeDocument/2006/relationships/tags" Target="../tags/tag505.xml" /><Relationship Id="rId71" Type="http://schemas.openxmlformats.org/officeDocument/2006/relationships/tags" Target="../tags/tag506.xml" /><Relationship Id="rId72" Type="http://schemas.openxmlformats.org/officeDocument/2006/relationships/tags" Target="../tags/tag507.xml" /><Relationship Id="rId73" Type="http://schemas.openxmlformats.org/officeDocument/2006/relationships/tags" Target="../tags/tag508.xml" /><Relationship Id="rId74" Type="http://schemas.openxmlformats.org/officeDocument/2006/relationships/tags" Target="../tags/tag509.xml" /><Relationship Id="rId8" Type="http://schemas.openxmlformats.org/officeDocument/2006/relationships/tags" Target="../tags/tag446.xml" /><Relationship Id="rId9" Type="http://schemas.openxmlformats.org/officeDocument/2006/relationships/tags" Target="../tags/tag44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516.xml" /><Relationship Id="rId100" Type="http://schemas.openxmlformats.org/officeDocument/2006/relationships/tags" Target="../tags/tag606.xml" /><Relationship Id="rId101" Type="http://schemas.openxmlformats.org/officeDocument/2006/relationships/tags" Target="../tags/tag607.xml" /><Relationship Id="rId11" Type="http://schemas.openxmlformats.org/officeDocument/2006/relationships/tags" Target="../tags/tag517.xml" /><Relationship Id="rId12" Type="http://schemas.openxmlformats.org/officeDocument/2006/relationships/tags" Target="../tags/tag518.xml" /><Relationship Id="rId13" Type="http://schemas.openxmlformats.org/officeDocument/2006/relationships/tags" Target="../tags/tag519.xml" /><Relationship Id="rId14" Type="http://schemas.openxmlformats.org/officeDocument/2006/relationships/tags" Target="../tags/tag520.xml" /><Relationship Id="rId15" Type="http://schemas.openxmlformats.org/officeDocument/2006/relationships/tags" Target="../tags/tag521.xml" /><Relationship Id="rId16" Type="http://schemas.openxmlformats.org/officeDocument/2006/relationships/tags" Target="../tags/tag522.xml" /><Relationship Id="rId17" Type="http://schemas.openxmlformats.org/officeDocument/2006/relationships/tags" Target="../tags/tag523.xml" /><Relationship Id="rId18" Type="http://schemas.openxmlformats.org/officeDocument/2006/relationships/tags" Target="../tags/tag524.xml" /><Relationship Id="rId19" Type="http://schemas.openxmlformats.org/officeDocument/2006/relationships/tags" Target="../tags/tag525.xml" /><Relationship Id="rId2" Type="http://schemas.openxmlformats.org/officeDocument/2006/relationships/tags" Target="../tags/tag510.xml" /><Relationship Id="rId20" Type="http://schemas.openxmlformats.org/officeDocument/2006/relationships/tags" Target="../tags/tag526.xml" /><Relationship Id="rId21" Type="http://schemas.openxmlformats.org/officeDocument/2006/relationships/tags" Target="../tags/tag527.xml" /><Relationship Id="rId22" Type="http://schemas.openxmlformats.org/officeDocument/2006/relationships/tags" Target="../tags/tag528.xml" /><Relationship Id="rId23" Type="http://schemas.openxmlformats.org/officeDocument/2006/relationships/tags" Target="../tags/tag529.xml" /><Relationship Id="rId24" Type="http://schemas.openxmlformats.org/officeDocument/2006/relationships/tags" Target="../tags/tag530.xml" /><Relationship Id="rId25" Type="http://schemas.openxmlformats.org/officeDocument/2006/relationships/tags" Target="../tags/tag531.xml" /><Relationship Id="rId26" Type="http://schemas.openxmlformats.org/officeDocument/2006/relationships/tags" Target="../tags/tag532.xml" /><Relationship Id="rId27" Type="http://schemas.openxmlformats.org/officeDocument/2006/relationships/tags" Target="../tags/tag533.xml" /><Relationship Id="rId28" Type="http://schemas.openxmlformats.org/officeDocument/2006/relationships/tags" Target="../tags/tag534.xml" /><Relationship Id="rId29" Type="http://schemas.openxmlformats.org/officeDocument/2006/relationships/tags" Target="../tags/tag535.xml" /><Relationship Id="rId3" Type="http://schemas.openxmlformats.org/officeDocument/2006/relationships/image" Target="../media/image2.png" /><Relationship Id="rId30" Type="http://schemas.openxmlformats.org/officeDocument/2006/relationships/tags" Target="../tags/tag536.xml" /><Relationship Id="rId31" Type="http://schemas.openxmlformats.org/officeDocument/2006/relationships/tags" Target="../tags/tag537.xml" /><Relationship Id="rId32" Type="http://schemas.openxmlformats.org/officeDocument/2006/relationships/tags" Target="../tags/tag538.xml" /><Relationship Id="rId33" Type="http://schemas.openxmlformats.org/officeDocument/2006/relationships/tags" Target="../tags/tag539.xml" /><Relationship Id="rId34" Type="http://schemas.openxmlformats.org/officeDocument/2006/relationships/tags" Target="../tags/tag540.xml" /><Relationship Id="rId35" Type="http://schemas.openxmlformats.org/officeDocument/2006/relationships/tags" Target="../tags/tag541.xml" /><Relationship Id="rId36" Type="http://schemas.openxmlformats.org/officeDocument/2006/relationships/tags" Target="../tags/tag542.xml" /><Relationship Id="rId37" Type="http://schemas.openxmlformats.org/officeDocument/2006/relationships/tags" Target="../tags/tag543.xml" /><Relationship Id="rId38" Type="http://schemas.openxmlformats.org/officeDocument/2006/relationships/tags" Target="../tags/tag544.xml" /><Relationship Id="rId39" Type="http://schemas.openxmlformats.org/officeDocument/2006/relationships/tags" Target="../tags/tag545.xml" /><Relationship Id="rId4" Type="http://schemas.openxmlformats.org/officeDocument/2006/relationships/tags" Target="../tags/tag511.xml" /><Relationship Id="rId40" Type="http://schemas.openxmlformats.org/officeDocument/2006/relationships/tags" Target="../tags/tag546.xml" /><Relationship Id="rId41" Type="http://schemas.openxmlformats.org/officeDocument/2006/relationships/tags" Target="../tags/tag547.xml" /><Relationship Id="rId42" Type="http://schemas.openxmlformats.org/officeDocument/2006/relationships/tags" Target="../tags/tag548.xml" /><Relationship Id="rId43" Type="http://schemas.openxmlformats.org/officeDocument/2006/relationships/tags" Target="../tags/tag549.xml" /><Relationship Id="rId44" Type="http://schemas.openxmlformats.org/officeDocument/2006/relationships/tags" Target="../tags/tag550.xml" /><Relationship Id="rId45" Type="http://schemas.openxmlformats.org/officeDocument/2006/relationships/tags" Target="../tags/tag551.xml" /><Relationship Id="rId46" Type="http://schemas.openxmlformats.org/officeDocument/2006/relationships/tags" Target="../tags/tag552.xml" /><Relationship Id="rId47" Type="http://schemas.openxmlformats.org/officeDocument/2006/relationships/tags" Target="../tags/tag553.xml" /><Relationship Id="rId48" Type="http://schemas.openxmlformats.org/officeDocument/2006/relationships/tags" Target="../tags/tag554.xml" /><Relationship Id="rId49" Type="http://schemas.openxmlformats.org/officeDocument/2006/relationships/tags" Target="../tags/tag555.xml" /><Relationship Id="rId5" Type="http://schemas.openxmlformats.org/officeDocument/2006/relationships/tags" Target="../tags/tag512.xml" /><Relationship Id="rId50" Type="http://schemas.openxmlformats.org/officeDocument/2006/relationships/tags" Target="../tags/tag556.xml" /><Relationship Id="rId51" Type="http://schemas.openxmlformats.org/officeDocument/2006/relationships/tags" Target="../tags/tag557.xml" /><Relationship Id="rId52" Type="http://schemas.openxmlformats.org/officeDocument/2006/relationships/tags" Target="../tags/tag558.xml" /><Relationship Id="rId53" Type="http://schemas.openxmlformats.org/officeDocument/2006/relationships/tags" Target="../tags/tag559.xml" /><Relationship Id="rId54" Type="http://schemas.openxmlformats.org/officeDocument/2006/relationships/tags" Target="../tags/tag560.xml" /><Relationship Id="rId55" Type="http://schemas.openxmlformats.org/officeDocument/2006/relationships/tags" Target="../tags/tag561.xml" /><Relationship Id="rId56" Type="http://schemas.openxmlformats.org/officeDocument/2006/relationships/tags" Target="../tags/tag562.xml" /><Relationship Id="rId57" Type="http://schemas.openxmlformats.org/officeDocument/2006/relationships/tags" Target="../tags/tag563.xml" /><Relationship Id="rId58" Type="http://schemas.openxmlformats.org/officeDocument/2006/relationships/tags" Target="../tags/tag564.xml" /><Relationship Id="rId59" Type="http://schemas.openxmlformats.org/officeDocument/2006/relationships/tags" Target="../tags/tag565.xml" /><Relationship Id="rId6" Type="http://schemas.openxmlformats.org/officeDocument/2006/relationships/tags" Target="../tags/tag513.xml" /><Relationship Id="rId60" Type="http://schemas.openxmlformats.org/officeDocument/2006/relationships/tags" Target="../tags/tag566.xml" /><Relationship Id="rId61" Type="http://schemas.openxmlformats.org/officeDocument/2006/relationships/tags" Target="../tags/tag567.xml" /><Relationship Id="rId62" Type="http://schemas.openxmlformats.org/officeDocument/2006/relationships/tags" Target="../tags/tag568.xml" /><Relationship Id="rId63" Type="http://schemas.openxmlformats.org/officeDocument/2006/relationships/tags" Target="../tags/tag569.xml" /><Relationship Id="rId64" Type="http://schemas.openxmlformats.org/officeDocument/2006/relationships/tags" Target="../tags/tag570.xml" /><Relationship Id="rId65" Type="http://schemas.openxmlformats.org/officeDocument/2006/relationships/tags" Target="../tags/tag571.xml" /><Relationship Id="rId66" Type="http://schemas.openxmlformats.org/officeDocument/2006/relationships/tags" Target="../tags/tag572.xml" /><Relationship Id="rId67" Type="http://schemas.openxmlformats.org/officeDocument/2006/relationships/tags" Target="../tags/tag573.xml" /><Relationship Id="rId68" Type="http://schemas.openxmlformats.org/officeDocument/2006/relationships/tags" Target="../tags/tag574.xml" /><Relationship Id="rId69" Type="http://schemas.openxmlformats.org/officeDocument/2006/relationships/tags" Target="../tags/tag575.xml" /><Relationship Id="rId7" Type="http://schemas.openxmlformats.org/officeDocument/2006/relationships/image" Target="../media/image3.png" /><Relationship Id="rId70" Type="http://schemas.openxmlformats.org/officeDocument/2006/relationships/tags" Target="../tags/tag576.xml" /><Relationship Id="rId71" Type="http://schemas.openxmlformats.org/officeDocument/2006/relationships/tags" Target="../tags/tag577.xml" /><Relationship Id="rId72" Type="http://schemas.openxmlformats.org/officeDocument/2006/relationships/tags" Target="../tags/tag578.xml" /><Relationship Id="rId73" Type="http://schemas.openxmlformats.org/officeDocument/2006/relationships/tags" Target="../tags/tag579.xml" /><Relationship Id="rId74" Type="http://schemas.openxmlformats.org/officeDocument/2006/relationships/tags" Target="../tags/tag580.xml" /><Relationship Id="rId75" Type="http://schemas.openxmlformats.org/officeDocument/2006/relationships/tags" Target="../tags/tag581.xml" /><Relationship Id="rId76" Type="http://schemas.openxmlformats.org/officeDocument/2006/relationships/tags" Target="../tags/tag582.xml" /><Relationship Id="rId77" Type="http://schemas.openxmlformats.org/officeDocument/2006/relationships/tags" Target="../tags/tag583.xml" /><Relationship Id="rId78" Type="http://schemas.openxmlformats.org/officeDocument/2006/relationships/tags" Target="../tags/tag584.xml" /><Relationship Id="rId79" Type="http://schemas.openxmlformats.org/officeDocument/2006/relationships/tags" Target="../tags/tag585.xml" /><Relationship Id="rId8" Type="http://schemas.openxmlformats.org/officeDocument/2006/relationships/tags" Target="../tags/tag514.xml" /><Relationship Id="rId80" Type="http://schemas.openxmlformats.org/officeDocument/2006/relationships/tags" Target="../tags/tag586.xml" /><Relationship Id="rId81" Type="http://schemas.openxmlformats.org/officeDocument/2006/relationships/tags" Target="../tags/tag587.xml" /><Relationship Id="rId82" Type="http://schemas.openxmlformats.org/officeDocument/2006/relationships/tags" Target="../tags/tag588.xml" /><Relationship Id="rId83" Type="http://schemas.openxmlformats.org/officeDocument/2006/relationships/tags" Target="../tags/tag589.xml" /><Relationship Id="rId84" Type="http://schemas.openxmlformats.org/officeDocument/2006/relationships/tags" Target="../tags/tag590.xml" /><Relationship Id="rId85" Type="http://schemas.openxmlformats.org/officeDocument/2006/relationships/tags" Target="../tags/tag591.xml" /><Relationship Id="rId86" Type="http://schemas.openxmlformats.org/officeDocument/2006/relationships/tags" Target="../tags/tag592.xml" /><Relationship Id="rId87" Type="http://schemas.openxmlformats.org/officeDocument/2006/relationships/tags" Target="../tags/tag593.xml" /><Relationship Id="rId88" Type="http://schemas.openxmlformats.org/officeDocument/2006/relationships/tags" Target="../tags/tag594.xml" /><Relationship Id="rId89" Type="http://schemas.openxmlformats.org/officeDocument/2006/relationships/tags" Target="../tags/tag595.xml" /><Relationship Id="rId9" Type="http://schemas.openxmlformats.org/officeDocument/2006/relationships/tags" Target="../tags/tag515.xml" /><Relationship Id="rId90" Type="http://schemas.openxmlformats.org/officeDocument/2006/relationships/tags" Target="../tags/tag596.xml" /><Relationship Id="rId91" Type="http://schemas.openxmlformats.org/officeDocument/2006/relationships/tags" Target="../tags/tag597.xml" /><Relationship Id="rId92" Type="http://schemas.openxmlformats.org/officeDocument/2006/relationships/tags" Target="../tags/tag598.xml" /><Relationship Id="rId93" Type="http://schemas.openxmlformats.org/officeDocument/2006/relationships/tags" Target="../tags/tag599.xml" /><Relationship Id="rId94" Type="http://schemas.openxmlformats.org/officeDocument/2006/relationships/tags" Target="../tags/tag600.xml" /><Relationship Id="rId95" Type="http://schemas.openxmlformats.org/officeDocument/2006/relationships/tags" Target="../tags/tag601.xml" /><Relationship Id="rId96" Type="http://schemas.openxmlformats.org/officeDocument/2006/relationships/tags" Target="../tags/tag602.xml" /><Relationship Id="rId97" Type="http://schemas.openxmlformats.org/officeDocument/2006/relationships/tags" Target="../tags/tag603.xml" /><Relationship Id="rId98" Type="http://schemas.openxmlformats.org/officeDocument/2006/relationships/tags" Target="../tags/tag604.xml" /><Relationship Id="rId99" Type="http://schemas.openxmlformats.org/officeDocument/2006/relationships/tags" Target="../tags/tag605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614.xml" /><Relationship Id="rId11" Type="http://schemas.openxmlformats.org/officeDocument/2006/relationships/tags" Target="../tags/tag615.xml" /><Relationship Id="rId12" Type="http://schemas.openxmlformats.org/officeDocument/2006/relationships/tags" Target="../tags/tag616.xml" /><Relationship Id="rId13" Type="http://schemas.openxmlformats.org/officeDocument/2006/relationships/tags" Target="../tags/tag617.xml" /><Relationship Id="rId14" Type="http://schemas.openxmlformats.org/officeDocument/2006/relationships/tags" Target="../tags/tag618.xml" /><Relationship Id="rId15" Type="http://schemas.openxmlformats.org/officeDocument/2006/relationships/tags" Target="../tags/tag619.xml" /><Relationship Id="rId16" Type="http://schemas.openxmlformats.org/officeDocument/2006/relationships/tags" Target="../tags/tag620.xml" /><Relationship Id="rId17" Type="http://schemas.openxmlformats.org/officeDocument/2006/relationships/tags" Target="../tags/tag621.xml" /><Relationship Id="rId18" Type="http://schemas.openxmlformats.org/officeDocument/2006/relationships/tags" Target="../tags/tag622.xml" /><Relationship Id="rId19" Type="http://schemas.openxmlformats.org/officeDocument/2006/relationships/tags" Target="../tags/tag623.xml" /><Relationship Id="rId2" Type="http://schemas.openxmlformats.org/officeDocument/2006/relationships/tags" Target="../tags/tag608.xml" /><Relationship Id="rId20" Type="http://schemas.openxmlformats.org/officeDocument/2006/relationships/tags" Target="../tags/tag624.xml" /><Relationship Id="rId21" Type="http://schemas.openxmlformats.org/officeDocument/2006/relationships/tags" Target="../tags/tag625.xml" /><Relationship Id="rId22" Type="http://schemas.openxmlformats.org/officeDocument/2006/relationships/tags" Target="../tags/tag626.xml" /><Relationship Id="rId23" Type="http://schemas.openxmlformats.org/officeDocument/2006/relationships/tags" Target="../tags/tag627.xml" /><Relationship Id="rId24" Type="http://schemas.openxmlformats.org/officeDocument/2006/relationships/tags" Target="../tags/tag628.xml" /><Relationship Id="rId25" Type="http://schemas.openxmlformats.org/officeDocument/2006/relationships/tags" Target="../tags/tag629.xml" /><Relationship Id="rId26" Type="http://schemas.openxmlformats.org/officeDocument/2006/relationships/tags" Target="../tags/tag630.xml" /><Relationship Id="rId27" Type="http://schemas.openxmlformats.org/officeDocument/2006/relationships/tags" Target="../tags/tag631.xml" /><Relationship Id="rId28" Type="http://schemas.openxmlformats.org/officeDocument/2006/relationships/tags" Target="../tags/tag632.xml" /><Relationship Id="rId29" Type="http://schemas.openxmlformats.org/officeDocument/2006/relationships/tags" Target="../tags/tag633.xml" /><Relationship Id="rId3" Type="http://schemas.openxmlformats.org/officeDocument/2006/relationships/image" Target="../media/image2.png" /><Relationship Id="rId30" Type="http://schemas.openxmlformats.org/officeDocument/2006/relationships/tags" Target="../tags/tag634.xml" /><Relationship Id="rId31" Type="http://schemas.openxmlformats.org/officeDocument/2006/relationships/tags" Target="../tags/tag635.xml" /><Relationship Id="rId32" Type="http://schemas.openxmlformats.org/officeDocument/2006/relationships/tags" Target="../tags/tag636.xml" /><Relationship Id="rId33" Type="http://schemas.openxmlformats.org/officeDocument/2006/relationships/tags" Target="../tags/tag637.xml" /><Relationship Id="rId34" Type="http://schemas.openxmlformats.org/officeDocument/2006/relationships/tags" Target="../tags/tag638.xml" /><Relationship Id="rId35" Type="http://schemas.openxmlformats.org/officeDocument/2006/relationships/tags" Target="../tags/tag639.xml" /><Relationship Id="rId36" Type="http://schemas.openxmlformats.org/officeDocument/2006/relationships/tags" Target="../tags/tag640.xml" /><Relationship Id="rId37" Type="http://schemas.openxmlformats.org/officeDocument/2006/relationships/tags" Target="../tags/tag641.xml" /><Relationship Id="rId38" Type="http://schemas.openxmlformats.org/officeDocument/2006/relationships/tags" Target="../tags/tag642.xml" /><Relationship Id="rId39" Type="http://schemas.openxmlformats.org/officeDocument/2006/relationships/tags" Target="../tags/tag643.xml" /><Relationship Id="rId4" Type="http://schemas.openxmlformats.org/officeDocument/2006/relationships/tags" Target="../tags/tag609.xml" /><Relationship Id="rId40" Type="http://schemas.openxmlformats.org/officeDocument/2006/relationships/tags" Target="../tags/tag644.xml" /><Relationship Id="rId41" Type="http://schemas.openxmlformats.org/officeDocument/2006/relationships/tags" Target="../tags/tag645.xml" /><Relationship Id="rId42" Type="http://schemas.openxmlformats.org/officeDocument/2006/relationships/tags" Target="../tags/tag646.xml" /><Relationship Id="rId43" Type="http://schemas.openxmlformats.org/officeDocument/2006/relationships/tags" Target="../tags/tag647.xml" /><Relationship Id="rId44" Type="http://schemas.openxmlformats.org/officeDocument/2006/relationships/tags" Target="../tags/tag648.xml" /><Relationship Id="rId45" Type="http://schemas.openxmlformats.org/officeDocument/2006/relationships/tags" Target="../tags/tag649.xml" /><Relationship Id="rId46" Type="http://schemas.openxmlformats.org/officeDocument/2006/relationships/tags" Target="../tags/tag650.xml" /><Relationship Id="rId47" Type="http://schemas.openxmlformats.org/officeDocument/2006/relationships/tags" Target="../tags/tag651.xml" /><Relationship Id="rId48" Type="http://schemas.openxmlformats.org/officeDocument/2006/relationships/tags" Target="../tags/tag652.xml" /><Relationship Id="rId49" Type="http://schemas.openxmlformats.org/officeDocument/2006/relationships/tags" Target="../tags/tag653.xml" /><Relationship Id="rId5" Type="http://schemas.openxmlformats.org/officeDocument/2006/relationships/tags" Target="../tags/tag610.xml" /><Relationship Id="rId50" Type="http://schemas.openxmlformats.org/officeDocument/2006/relationships/tags" Target="../tags/tag654.xml" /><Relationship Id="rId51" Type="http://schemas.openxmlformats.org/officeDocument/2006/relationships/tags" Target="../tags/tag655.xml" /><Relationship Id="rId52" Type="http://schemas.openxmlformats.org/officeDocument/2006/relationships/tags" Target="../tags/tag656.xml" /><Relationship Id="rId53" Type="http://schemas.openxmlformats.org/officeDocument/2006/relationships/tags" Target="../tags/tag657.xml" /><Relationship Id="rId54" Type="http://schemas.openxmlformats.org/officeDocument/2006/relationships/tags" Target="../tags/tag658.xml" /><Relationship Id="rId55" Type="http://schemas.openxmlformats.org/officeDocument/2006/relationships/tags" Target="../tags/tag659.xml" /><Relationship Id="rId56" Type="http://schemas.openxmlformats.org/officeDocument/2006/relationships/tags" Target="../tags/tag660.xml" /><Relationship Id="rId57" Type="http://schemas.openxmlformats.org/officeDocument/2006/relationships/tags" Target="../tags/tag661.xml" /><Relationship Id="rId58" Type="http://schemas.openxmlformats.org/officeDocument/2006/relationships/tags" Target="../tags/tag662.xml" /><Relationship Id="rId59" Type="http://schemas.openxmlformats.org/officeDocument/2006/relationships/tags" Target="../tags/tag663.xml" /><Relationship Id="rId6" Type="http://schemas.openxmlformats.org/officeDocument/2006/relationships/tags" Target="../tags/tag611.xml" /><Relationship Id="rId60" Type="http://schemas.openxmlformats.org/officeDocument/2006/relationships/tags" Target="../tags/tag664.xml" /><Relationship Id="rId61" Type="http://schemas.openxmlformats.org/officeDocument/2006/relationships/tags" Target="../tags/tag665.xml" /><Relationship Id="rId62" Type="http://schemas.openxmlformats.org/officeDocument/2006/relationships/tags" Target="../tags/tag666.xml" /><Relationship Id="rId63" Type="http://schemas.openxmlformats.org/officeDocument/2006/relationships/tags" Target="../tags/tag667.xml" /><Relationship Id="rId64" Type="http://schemas.openxmlformats.org/officeDocument/2006/relationships/tags" Target="../tags/tag668.xml" /><Relationship Id="rId65" Type="http://schemas.openxmlformats.org/officeDocument/2006/relationships/tags" Target="../tags/tag669.xml" /><Relationship Id="rId66" Type="http://schemas.openxmlformats.org/officeDocument/2006/relationships/tags" Target="../tags/tag670.xml" /><Relationship Id="rId67" Type="http://schemas.openxmlformats.org/officeDocument/2006/relationships/tags" Target="../tags/tag671.xml" /><Relationship Id="rId68" Type="http://schemas.openxmlformats.org/officeDocument/2006/relationships/tags" Target="../tags/tag672.xml" /><Relationship Id="rId69" Type="http://schemas.openxmlformats.org/officeDocument/2006/relationships/tags" Target="../tags/tag673.xml" /><Relationship Id="rId7" Type="http://schemas.openxmlformats.org/officeDocument/2006/relationships/image" Target="../media/image3.png" /><Relationship Id="rId70" Type="http://schemas.openxmlformats.org/officeDocument/2006/relationships/tags" Target="../tags/tag674.xml" /><Relationship Id="rId71" Type="http://schemas.openxmlformats.org/officeDocument/2006/relationships/tags" Target="../tags/tag675.xml" /><Relationship Id="rId72" Type="http://schemas.openxmlformats.org/officeDocument/2006/relationships/tags" Target="../tags/tag676.xml" /><Relationship Id="rId73" Type="http://schemas.openxmlformats.org/officeDocument/2006/relationships/tags" Target="../tags/tag677.xml" /><Relationship Id="rId74" Type="http://schemas.openxmlformats.org/officeDocument/2006/relationships/tags" Target="../tags/tag678.xml" /><Relationship Id="rId75" Type="http://schemas.openxmlformats.org/officeDocument/2006/relationships/tags" Target="../tags/tag679.xml" /><Relationship Id="rId8" Type="http://schemas.openxmlformats.org/officeDocument/2006/relationships/tags" Target="../tags/tag612.xml" /><Relationship Id="rId9" Type="http://schemas.openxmlformats.org/officeDocument/2006/relationships/tags" Target="../tags/tag613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31C1B6F-699E-0A1A-65F8-677363597B3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-24002998" y="-20820697"/>
            <a:ext cx="61341000" cy="52596095"/>
          </a:xfrm>
          <a:custGeom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318481" y="-18808959"/>
            <a:ext cx="2624138" cy="125413"/>
          </a:xfrm>
          <a:custGeom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999754" y="-19151819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5047" y="-19155084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-115613" y="-19097458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>
              <p:custDataLst>
                <p:tags r:id="rId11"/>
              </p:custDataLst>
            </p:nvPr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>
                <p:custDataLst>
                  <p:tags r:id="rId12"/>
                </p:custDataLst>
              </p:nvPr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>
                  <p:custDataLst>
                    <p:tags r:id="rId13"/>
                  </p:custDataLst>
                </p:nvPr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>
                    <p:custDataLst>
                      <p:tags r:id="rId14"/>
                    </p:custDataLst>
                  </p:nvPr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>
                    <p:custDataLst>
                      <p:tags r:id="rId15"/>
                    </p:custDataLst>
                  </p:nvPr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>
                      <p:custDataLst>
                        <p:tags r:id="rId16"/>
                      </p:custDataLst>
                    </p:nvPr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>
                      <p:custDataLst>
                        <p:tags r:id="rId17"/>
                      </p:custDataLst>
                    </p:nvPr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18"/>
                      </p:custDataLst>
                    </p:nvPr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19"/>
                      </p:custDataLst>
                    </p:nvPr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>
                <p:custDataLst>
                  <p:tags r:id="rId21"/>
                </p:custDataLst>
              </p:nvPr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-192360" y="464084"/>
            <a:ext cx="12534290" cy="6043897"/>
          </a:xfrm>
          <a:prstGeom prst="rect">
            <a:avLst/>
          </a:prstGeom>
          <a:solidFill>
            <a:srgbClr val="4BD0FF">
              <a:alpha val="8666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85D830AC-DE89-F050-DB6F-D4DBF22A7750}"/>
              </a:ext>
            </a:extLst>
          </p:cNvPr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6513613" y="319451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3003126" y="2337664"/>
            <a:ext cx="74838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b="1"/>
              <a:t>第</a:t>
            </a:r>
            <a:r>
              <a:rPr lang="en-US" altLang="zh-CN" sz="3600" b="1"/>
              <a:t>3</a:t>
            </a:r>
            <a:r>
              <a:rPr lang="zh-CN" altLang="en-US" sz="3600" b="1"/>
              <a:t>节 科学探究：物质的密度</a:t>
            </a:r>
          </a:p>
          <a:p>
            <a:endParaRPr lang="zh-CN" altLang="en-US" sz="3600" b="1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4007347" y="3053278"/>
            <a:ext cx="47038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the density of the substance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>
            <p:custDataLst>
              <p:tags r:id="rId28"/>
            </p:custDataLst>
          </p:nvPr>
        </p:nvCxnSpPr>
        <p:spPr>
          <a:xfrm flipV="1">
            <a:off x="3295214" y="2997600"/>
            <a:ext cx="5649089" cy="1472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42996FC6-82E1-9EA2-0E3D-A8FE72FCF697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373177" y="6081062"/>
            <a:ext cx="21761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授课人：周焯勇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20EB2AC-5A59-EC7F-2C29-035CCEFC7952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9351487" y="6092825"/>
            <a:ext cx="25286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贵阳市第一实验中学</a:t>
            </a:r>
          </a:p>
        </p:txBody>
      </p:sp>
      <p:grpSp>
        <p:nvGrpSpPr>
          <p:cNvPr id="48" name="组合 9">
            <a:extLst>
              <a:ext uri="{FF2B5EF4-FFF2-40B4-BE49-F238E27FC236}">
                <a16:creationId xmlns:a16="http://schemas.microsoft.com/office/drawing/2014/main" id="{2FB40D7C-5241-6A8D-5F81-37738A1841CA}"/>
              </a:ext>
            </a:extLst>
          </p:cNvPr>
          <p:cNvGrpSpPr/>
          <p:nvPr>
            <p:custDataLst>
              <p:tags r:id="rId31"/>
            </p:custDataLst>
          </p:nvPr>
        </p:nvGrpSpPr>
        <p:grpSpPr>
          <a:xfrm>
            <a:off x="7937500" y="6512879"/>
            <a:ext cx="4254500" cy="329274"/>
            <a:chOff x="7933915" y="6583330"/>
            <a:chExt cx="4253581" cy="276437"/>
          </a:xfrm>
        </p:grpSpPr>
        <p:sp>
          <p:nvSpPr>
            <p:cNvPr id="51" name="矩形 7">
              <a:extLst>
                <a:ext uri="{FF2B5EF4-FFF2-40B4-BE49-F238E27FC236}">
                  <a16:creationId xmlns:a16="http://schemas.microsoft.com/office/drawing/2014/main" id="{C281724F-5E8C-C7CD-2CBE-65A1DCAC5A0F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第五章质量与密度</a:t>
              </a:r>
            </a:p>
          </p:txBody>
        </p:sp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D135B115-8843-1ADB-D601-FAD87BBA4456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1B1ED8C0-7421-F291-0C32-D1AA96716683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>
            <p:custDataLst>
              <p:tags r:id="rId35"/>
            </p:custDataLst>
          </p:nvPr>
        </p:nvGrpSpPr>
        <p:grpSpPr>
          <a:xfrm>
            <a:off x="10528262" y="-19030930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DFB6429-6649-13F6-FB6E-5F3806E59459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-157849" y="6468745"/>
            <a:ext cx="12465268" cy="371129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7AE481AD-63FF-9AB9-CCE7-26A1579DFB29}"/>
              </a:ext>
            </a:extLst>
          </p:cNvPr>
          <p:cNvSpPr txBox="1"/>
          <p:nvPr>
            <p:custDataLst>
              <p:tags r:id="rId40"/>
            </p:custDataLst>
          </p:nvPr>
        </p:nvSpPr>
        <p:spPr>
          <a:xfrm>
            <a:off x="383585" y="6504282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20xx.x.x</a:t>
            </a:r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-21214" y="-13571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>
            <p:custDataLst>
              <p:tags r:id="rId42"/>
            </p:custDataLst>
          </p:nvPr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>
              <p:custDataLst>
                <p:tags r:id="rId43"/>
              </p:custDataLst>
            </p:nvPr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>
                <p:custDataLst>
                  <p:tags r:id="rId44"/>
                </p:custDataLst>
              </p:nvPr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>
                  <p:custDataLst>
                    <p:tags r:id="rId45"/>
                  </p:custDataLst>
                </p:nvPr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>
                    <p:custDataLst>
                      <p:tags r:id="rId46"/>
                    </p:custDataLst>
                  </p:nvPr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>
                    <p:custDataLst>
                      <p:tags r:id="rId47"/>
                    </p:custDataLst>
                  </p:nvPr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>
                      <p:custDataLst>
                        <p:tags r:id="rId48"/>
                      </p:custDataLst>
                    </p:nvPr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>
                      <p:custDataLst>
                        <p:tags r:id="rId49"/>
                      </p:custDataLst>
                    </p:nvPr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50"/>
                      </p:custDataLst>
                    </p:nvPr>
                  </p:nvSpPr>
                  <p:spPr>
                    <a:xfrm>
                      <a:off x="2009883" y="469104"/>
                      <a:ext cx="2052433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质量与密度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51"/>
                      </p:custDataLst>
                    </p:nvPr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第五章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>
                  <p:custDataLst>
                    <p:tags r:id="rId52"/>
                  </p:custDataLst>
                </p:nvPr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>
                <p:custDataLst>
                  <p:tags r:id="rId53"/>
                </p:custDataLst>
              </p:nvPr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8496266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31C1B6F-699E-0A1A-65F8-677363597B3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-24002998" y="-20820697"/>
            <a:ext cx="61341000" cy="52596095"/>
          </a:xfrm>
          <a:custGeom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318481" y="-18808959"/>
            <a:ext cx="2624138" cy="125413"/>
          </a:xfrm>
          <a:custGeom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999754" y="-19151819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5047" y="-19155084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-115613" y="-19097458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>
              <p:custDataLst>
                <p:tags r:id="rId11"/>
              </p:custDataLst>
            </p:nvPr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>
                <p:custDataLst>
                  <p:tags r:id="rId12"/>
                </p:custDataLst>
              </p:nvPr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>
                  <p:custDataLst>
                    <p:tags r:id="rId13"/>
                  </p:custDataLst>
                </p:nvPr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>
                    <p:custDataLst>
                      <p:tags r:id="rId14"/>
                    </p:custDataLst>
                  </p:nvPr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>
                    <p:custDataLst>
                      <p:tags r:id="rId15"/>
                    </p:custDataLst>
                  </p:nvPr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>
                      <p:custDataLst>
                        <p:tags r:id="rId16"/>
                      </p:custDataLst>
                    </p:nvPr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>
                      <p:custDataLst>
                        <p:tags r:id="rId17"/>
                      </p:custDataLst>
                    </p:nvPr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18"/>
                      </p:custDataLst>
                    </p:nvPr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19"/>
                      </p:custDataLst>
                    </p:nvPr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>
                <p:custDataLst>
                  <p:tags r:id="rId21"/>
                </p:custDataLst>
              </p:nvPr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-108484" y="455775"/>
            <a:ext cx="12415903" cy="636346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8000"/>
                </a:schemeClr>
              </a:gs>
              <a:gs pos="58000">
                <a:srgbClr val="00B0F0">
                  <a:alpha val="90000"/>
                </a:srgbClr>
              </a:gs>
              <a:gs pos="100000">
                <a:schemeClr val="accent1">
                  <a:alpha val="88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9">
            <a:extLst>
              <a:ext uri="{FF2B5EF4-FFF2-40B4-BE49-F238E27FC236}">
                <a16:creationId xmlns:a16="http://schemas.microsoft.com/office/drawing/2014/main" id="{2FB40D7C-5241-6A8D-5F81-37738A1841CA}"/>
              </a:ext>
            </a:extLst>
          </p:cNvPr>
          <p:cNvGrpSpPr/>
          <p:nvPr>
            <p:custDataLst>
              <p:tags r:id="rId25"/>
            </p:custDataLst>
          </p:nvPr>
        </p:nvGrpSpPr>
        <p:grpSpPr>
          <a:xfrm>
            <a:off x="7937500" y="6512879"/>
            <a:ext cx="4254500" cy="329274"/>
            <a:chOff x="7933915" y="6583330"/>
            <a:chExt cx="4253581" cy="276437"/>
          </a:xfrm>
        </p:grpSpPr>
        <p:sp>
          <p:nvSpPr>
            <p:cNvPr id="51" name="矩形 7">
              <a:extLst>
                <a:ext uri="{FF2B5EF4-FFF2-40B4-BE49-F238E27FC236}">
                  <a16:creationId xmlns:a16="http://schemas.microsoft.com/office/drawing/2014/main" id="{C281724F-5E8C-C7CD-2CBE-65A1DCAC5A0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第五章质量与密度</a:t>
              </a:r>
            </a:p>
          </p:txBody>
        </p:sp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D135B115-8843-1ADB-D601-FAD87BBA445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1B1ED8C0-7421-F291-0C32-D1AA9671668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>
            <p:custDataLst>
              <p:tags r:id="rId29"/>
            </p:custDataLst>
          </p:nvPr>
        </p:nvGrpSpPr>
        <p:grpSpPr>
          <a:xfrm>
            <a:off x="10528262" y="-19030930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DFB6429-6649-13F6-FB6E-5F3806E59459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-157849" y="6468745"/>
            <a:ext cx="12465268" cy="371129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7AE481AD-63FF-9AB9-CCE7-26A1579DFB29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383585" y="6504282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20xx.x.x</a:t>
            </a:r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-21214" y="-13571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>
            <p:custDataLst>
              <p:tags r:id="rId36"/>
            </p:custDataLst>
          </p:nvPr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>
              <p:custDataLst>
                <p:tags r:id="rId37"/>
              </p:custDataLst>
            </p:nvPr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>
                <p:custDataLst>
                  <p:tags r:id="rId38"/>
                </p:custDataLst>
              </p:nvPr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>
                  <p:custDataLst>
                    <p:tags r:id="rId39"/>
                  </p:custDataLst>
                </p:nvPr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>
                    <p:custDataLst>
                      <p:tags r:id="rId40"/>
                    </p:custDataLst>
                  </p:nvPr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>
                    <p:custDataLst>
                      <p:tags r:id="rId41"/>
                    </p:custDataLst>
                  </p:nvPr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>
                      <p:custDataLst>
                        <p:tags r:id="rId42"/>
                      </p:custDataLst>
                    </p:nvPr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>
                      <p:custDataLst>
                        <p:tags r:id="rId43"/>
                      </p:custDataLst>
                    </p:nvPr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44"/>
                      </p:custDataLst>
                    </p:nvPr>
                  </p:nvSpPr>
                  <p:spPr>
                    <a:xfrm>
                      <a:off x="2009883" y="469104"/>
                      <a:ext cx="2052433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质量与密度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45"/>
                      </p:custDataLst>
                    </p:nvPr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第五章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>
                  <p:custDataLst>
                    <p:tags r:id="rId46"/>
                  </p:custDataLst>
                </p:nvPr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>
                <p:custDataLst>
                  <p:tags r:id="rId47"/>
                </p:custDataLst>
              </p:nvPr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9711303" y="-30596"/>
            <a:ext cx="27670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/>
              <a:t>第</a:t>
            </a:r>
            <a:r>
              <a:rPr lang="en-US" altLang="zh-CN" sz="1400"/>
              <a:t>3</a:t>
            </a:r>
            <a:r>
              <a:rPr lang="zh-CN" altLang="en-US" sz="1400"/>
              <a:t>节 科学探究：物质的密度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9514573" y="246259"/>
            <a:ext cx="2656212" cy="30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the density of the substance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>
            <p:custDataLst>
              <p:tags r:id="rId52"/>
            </p:custDataLst>
          </p:nvPr>
        </p:nvCxnSpPr>
        <p:spPr>
          <a:xfrm flipV="1">
            <a:off x="10238877" y="297053"/>
            <a:ext cx="1711903" cy="446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8">
            <a:extLst>
              <a:ext uri="{FF2B5EF4-FFF2-40B4-BE49-F238E27FC236}">
                <a16:creationId xmlns:a16="http://schemas.microsoft.com/office/drawing/2014/main" id="{66C46B95-E418-6980-4807-128D28BE5F84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398774" y="622777"/>
            <a:ext cx="2268312" cy="49962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实验探究：</a:t>
            </a:r>
            <a:endParaRPr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03929341-FC6A-B5EC-C097-67FDE241F399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293205" y="1208090"/>
            <a:ext cx="11706940" cy="5106394"/>
          </a:xfrm>
          <a:prstGeom prst="roundRect">
            <a:avLst>
              <a:gd name="adj" fmla="val 3479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16000"/>
                </a:schemeClr>
              </a:gs>
              <a:gs pos="46000">
                <a:srgbClr val="00B0F0"/>
              </a:gs>
              <a:gs pos="100000">
                <a:srgbClr val="0070C0"/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矩形 124">
            <a:extLst>
              <a:ext uri="{FF2B5EF4-FFF2-40B4-BE49-F238E27FC236}">
                <a16:creationId xmlns:a16="http://schemas.microsoft.com/office/drawing/2014/main" id="{DC326F85-FFDE-51D0-1E18-7F14EDAE77ED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>
            <a:off x="302349" y="5158646"/>
            <a:ext cx="11706940" cy="635696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5" name="文本框 18479">
            <a:extLst>
              <a:ext uri="{FF2B5EF4-FFF2-40B4-BE49-F238E27FC236}">
                <a16:creationId xmlns:a16="http://schemas.microsoft.com/office/drawing/2014/main" id="{DD609AA5-5871-1B2F-728E-89948FAC95CD}"/>
              </a:ext>
            </a:extLst>
          </p:cNvPr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1082721" y="6246588"/>
            <a:ext cx="9217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2000">
              <a:ea typeface="黑体" panose="02010609060101010101" pitchFamily="49" charset="-122"/>
            </a:endParaRPr>
          </a:p>
        </p:txBody>
      </p:sp>
      <p:sp>
        <p:nvSpPr>
          <p:cNvPr id="137" name="文本框 136">
            <a:extLst>
              <a:ext uri="{FF2B5EF4-FFF2-40B4-BE49-F238E27FC236}">
                <a16:creationId xmlns:a16="http://schemas.microsoft.com/office/drawing/2014/main" id="{417C0CAA-9984-84A0-D8A8-1DEB8B8B6D39}"/>
              </a:ext>
            </a:extLst>
          </p:cNvPr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45243" y="5305915"/>
            <a:ext cx="48013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不同物质的质量跟体积的比值一般不同。</a:t>
            </a:r>
          </a:p>
        </p:txBody>
      </p:sp>
      <p:pic>
        <p:nvPicPr>
          <p:cNvPr id="63" name="Picture 2">
            <a:extLst>
              <a:ext uri="{FF2B5EF4-FFF2-40B4-BE49-F238E27FC236}">
                <a16:creationId xmlns:a16="http://schemas.microsoft.com/office/drawing/2014/main" id="{E130A1B3-563F-8E3B-863A-D9481A7D7F5F}"/>
              </a:ext>
            </a:extLst>
          </p:cNvPr>
          <p:cNvPicPr>
            <a:picLocks noChangeAspect="1" noChangeArrowheads="1"/>
          </p:cNvPicPr>
          <p:nvPr>
            <p:custDataLst>
              <p:tags r:id="rId59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" t="18355" r="4583" b="21465"/>
          <a:stretch>
            <a:fillRect/>
          </a:stretch>
        </p:blipFill>
        <p:spPr bwMode="auto">
          <a:xfrm>
            <a:off x="8665295" y="3456182"/>
            <a:ext cx="3435350" cy="233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矩形 87">
            <a:extLst>
              <a:ext uri="{FF2B5EF4-FFF2-40B4-BE49-F238E27FC236}">
                <a16:creationId xmlns:a16="http://schemas.microsoft.com/office/drawing/2014/main" id="{24976F19-A199-F828-BB15-E6671484314F}"/>
              </a:ext>
            </a:extLst>
          </p:cNvPr>
          <p:cNvSpPr/>
          <p:nvPr>
            <p:custDataLst>
              <p:tags r:id="rId60"/>
            </p:custDataLst>
          </p:nvPr>
        </p:nvSpPr>
        <p:spPr>
          <a:xfrm>
            <a:off x="292242" y="1445636"/>
            <a:ext cx="11706940" cy="635696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5" name="文本占位符 11272">
            <a:extLst>
              <a:ext uri="{FF2B5EF4-FFF2-40B4-BE49-F238E27FC236}">
                <a16:creationId xmlns:a16="http://schemas.microsoft.com/office/drawing/2014/main" id="{D612BEF7-FE8C-8271-D1DA-D606D3241C0F}"/>
              </a:ext>
            </a:extLst>
          </p:cNvPr>
          <p:cNvSpPr txBox="1">
            <a:spLocks noChangeArrowheads="1"/>
          </p:cNvSpPr>
          <p:nvPr>
            <p:custDataLst>
              <p:tags r:id="rId61"/>
            </p:custDataLst>
          </p:nvPr>
        </p:nvSpPr>
        <p:spPr>
          <a:xfrm>
            <a:off x="527823" y="1552888"/>
            <a:ext cx="2438898" cy="528638"/>
          </a:xfrm>
          <a:prstGeom prst="rect">
            <a:avLst/>
          </a:prstGeom>
        </p:spPr>
        <p:txBody>
          <a:bodyPr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收集数据</a:t>
            </a:r>
          </a:p>
        </p:txBody>
      </p:sp>
      <p:sp>
        <p:nvSpPr>
          <p:cNvPr id="69" name="文本框 26628">
            <a:extLst>
              <a:ext uri="{FF2B5EF4-FFF2-40B4-BE49-F238E27FC236}">
                <a16:creationId xmlns:a16="http://schemas.microsoft.com/office/drawing/2014/main" id="{550334A2-C4AF-C88F-A024-5F98D9902258}"/>
              </a:ext>
            </a:extLst>
          </p:cNvPr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570009" y="2183678"/>
            <a:ext cx="63529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各小组把本组收集到的证据整理后，填写在下表中：</a:t>
            </a:r>
          </a:p>
        </p:txBody>
      </p:sp>
      <p:pic>
        <p:nvPicPr>
          <p:cNvPr id="64" name="图片 10246">
            <a:extLst>
              <a:ext uri="{FF2B5EF4-FFF2-40B4-BE49-F238E27FC236}">
                <a16:creationId xmlns:a16="http://schemas.microsoft.com/office/drawing/2014/main" id="{935F30E9-5CC4-78C0-377E-13A17965B051}"/>
              </a:ext>
            </a:extLst>
          </p:cNvPr>
          <p:cNvPicPr>
            <a:picLocks noChangeAspect="1" noChangeArrowheads="1"/>
          </p:cNvPicPr>
          <p:nvPr>
            <p:custDataLst>
              <p:tags r:id="rId64"/>
            </p:custDataLst>
          </p:nvPr>
        </p:nvPicPr>
        <p:blipFill>
          <a:blip r:embed="rId63">
            <a:clrChange>
              <a:clrFrom>
                <a:srgbClr val="FCF8F9"/>
              </a:clrFrom>
              <a:clrTo>
                <a:srgbClr val="FCF8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03284">
            <a:off x="6694637" y="2588024"/>
            <a:ext cx="1991951" cy="314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" name="矩形 122">
            <a:extLst>
              <a:ext uri="{FF2B5EF4-FFF2-40B4-BE49-F238E27FC236}">
                <a16:creationId xmlns:a16="http://schemas.microsoft.com/office/drawing/2014/main" id="{6C95CDBF-6155-9192-8281-0D43247643B7}"/>
              </a:ext>
            </a:extLst>
          </p:cNvPr>
          <p:cNvSpPr/>
          <p:nvPr>
            <p:custDataLst>
              <p:tags r:id="rId65"/>
            </p:custDataLst>
          </p:nvPr>
        </p:nvSpPr>
        <p:spPr>
          <a:xfrm>
            <a:off x="292242" y="2710812"/>
            <a:ext cx="11706940" cy="635696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4C0AFFE9-C28F-4A3A-147E-B39A82FB72AD}"/>
              </a:ext>
            </a:extLst>
          </p:cNvPr>
          <p:cNvSpPr/>
          <p:nvPr>
            <p:custDataLst>
              <p:tags r:id="rId66"/>
            </p:custDataLst>
          </p:nvPr>
        </p:nvSpPr>
        <p:spPr>
          <a:xfrm>
            <a:off x="302349" y="3926790"/>
            <a:ext cx="11706940" cy="635696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7" name="直接连接符 26658">
            <a:extLst>
              <a:ext uri="{FF2B5EF4-FFF2-40B4-BE49-F238E27FC236}">
                <a16:creationId xmlns:a16="http://schemas.microsoft.com/office/drawing/2014/main" id="{8FC1DD0B-DE06-AA3A-A3DB-36CF2B0E4AC4}"/>
              </a:ext>
            </a:extLst>
          </p:cNvPr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643403" y="2574700"/>
            <a:ext cx="8136961" cy="0"/>
          </a:xfrm>
          <a:prstGeom prst="line">
            <a:avLst/>
          </a:prstGeom>
          <a:noFill/>
          <a:ln w="38100" cap="sq">
            <a:noFill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99" name="表格 98">
            <a:extLst>
              <a:ext uri="{FF2B5EF4-FFF2-40B4-BE49-F238E27FC236}">
                <a16:creationId xmlns:a16="http://schemas.microsoft.com/office/drawing/2014/main" id="{E86E5D6A-C942-5DF9-C580-BA18C67808CD}"/>
              </a:ext>
            </a:extLst>
          </p:cNvPr>
          <p:cNvGraphicFramePr>
            <a:graphicFrameLocks noGrp="1"/>
          </p:cNvGraphicFramePr>
          <p:nvPr>
            <p:custDataLst>
              <p:tags r:id="rId68"/>
            </p:custDataLst>
            <p:extLst>
              <p:ext uri="{D42A27DB-BD31-4B8C-83A1-F6EECF244321}">
                <p14:modId xmlns:p14="http://schemas.microsoft.com/office/powerpoint/2010/main" val="2194107764"/>
              </p:ext>
            </p:extLst>
          </p:nvPr>
        </p:nvGraphicFramePr>
        <p:xfrm>
          <a:off x="769619" y="2731668"/>
          <a:ext cx="5999043" cy="242891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6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9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1133"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sz="2000" b="1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cap="none" spc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质量</a:t>
                      </a:r>
                      <a:r>
                        <a:rPr lang="en-US" altLang="x-none" sz="2000" b="1" cap="none" spc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en-US" altLang="x-none" sz="2000" b="1" cap="none" spc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cap="none" spc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体积</a:t>
                      </a:r>
                      <a:r>
                        <a:rPr lang="en-US" altLang="zh-CN" sz="2000" b="1" cap="none" spc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cm</a:t>
                      </a:r>
                      <a:r>
                        <a:rPr lang="en-US" altLang="zh-CN" sz="2000" b="1" cap="none" spc="0" baseline="3000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altLang="zh-CN" sz="2000" b="1" cap="none" spc="0" baseline="3000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cap="none" spc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质量</a:t>
                      </a:r>
                      <a:r>
                        <a:rPr lang="zh-CN" altLang="zh-CN" sz="2000" b="1" cap="none" spc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altLang="en-US" sz="2000" b="1" cap="none" spc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体积（</a:t>
                      </a:r>
                      <a:r>
                        <a:rPr lang="en-US" altLang="zh-CN" sz="2000" b="1" cap="none" spc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g/ cm</a:t>
                      </a:r>
                      <a:r>
                        <a:rPr lang="en-US" altLang="zh-CN" sz="2000" b="1" cap="none" spc="0" baseline="3000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zh-CN" altLang="en-US" sz="2000" b="1" cap="none" spc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）</a:t>
                      </a:r>
                      <a:endParaRPr lang="en-US" altLang="zh-CN" sz="2000" b="1" cap="none" spc="0" baseline="3000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118"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木块</a:t>
                      </a:r>
                      <a:endParaRPr lang="zh-CN" altLang="en-US" sz="2000" b="1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 cap="none" spc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000" b="1" cap="none" spc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zh-CN" altLang="zh-CN" sz="2000" b="1" cap="none" spc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000" b="1" cap="none" spc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0.5</a:t>
                      </a:r>
                      <a:endParaRPr lang="zh-CN" altLang="zh-CN" sz="2000" b="1" cap="none" spc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477"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铁块</a:t>
                      </a:r>
                      <a:endParaRPr lang="zh-CN" altLang="en-US" sz="2000" b="1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000" b="1" cap="none" spc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79</a:t>
                      </a:r>
                      <a:endParaRPr lang="zh-CN" altLang="zh-CN" sz="2000" b="1" cap="none" spc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000" b="1" cap="none" spc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zh-CN" altLang="zh-CN" sz="2000" b="1" cap="none" spc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000" b="1" cap="none" spc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7.9</a:t>
                      </a:r>
                      <a:endParaRPr lang="zh-CN" altLang="zh-CN" sz="2000" b="1" cap="none" spc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183"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铝块</a:t>
                      </a:r>
                      <a:endParaRPr lang="zh-CN" altLang="en-US" sz="2000" b="1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000" b="1" cap="none" spc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zh-CN" altLang="zh-CN" sz="2000" b="1" cap="none" spc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000" b="1" cap="none" spc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zh-CN" altLang="zh-CN" sz="2000" b="1" cap="none" spc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000" b="1" cap="none" spc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2.7</a:t>
                      </a:r>
                      <a:endParaRPr lang="zh-CN" altLang="zh-CN" sz="2000" b="1" cap="none" spc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723250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31C1B6F-699E-0A1A-65F8-677363597B3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-24002998" y="-20820697"/>
            <a:ext cx="61341000" cy="52596095"/>
          </a:xfrm>
          <a:custGeom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318481" y="-18808959"/>
            <a:ext cx="2624138" cy="125413"/>
          </a:xfrm>
          <a:custGeom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999754" y="-19151819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5047" y="-19155084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-115613" y="-19097458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>
              <p:custDataLst>
                <p:tags r:id="rId11"/>
              </p:custDataLst>
            </p:nvPr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>
                <p:custDataLst>
                  <p:tags r:id="rId12"/>
                </p:custDataLst>
              </p:nvPr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>
                  <p:custDataLst>
                    <p:tags r:id="rId13"/>
                  </p:custDataLst>
                </p:nvPr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>
                    <p:custDataLst>
                      <p:tags r:id="rId14"/>
                    </p:custDataLst>
                  </p:nvPr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>
                    <p:custDataLst>
                      <p:tags r:id="rId15"/>
                    </p:custDataLst>
                  </p:nvPr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>
                      <p:custDataLst>
                        <p:tags r:id="rId16"/>
                      </p:custDataLst>
                    </p:nvPr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>
                      <p:custDataLst>
                        <p:tags r:id="rId17"/>
                      </p:custDataLst>
                    </p:nvPr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18"/>
                      </p:custDataLst>
                    </p:nvPr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19"/>
                      </p:custDataLst>
                    </p:nvPr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>
                <p:custDataLst>
                  <p:tags r:id="rId21"/>
                </p:custDataLst>
              </p:nvPr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-108484" y="455775"/>
            <a:ext cx="12415903" cy="636346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8000"/>
                </a:schemeClr>
              </a:gs>
              <a:gs pos="58000">
                <a:srgbClr val="00B0F0">
                  <a:alpha val="90000"/>
                </a:srgbClr>
              </a:gs>
              <a:gs pos="100000">
                <a:schemeClr val="accent1">
                  <a:alpha val="88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9">
            <a:extLst>
              <a:ext uri="{FF2B5EF4-FFF2-40B4-BE49-F238E27FC236}">
                <a16:creationId xmlns:a16="http://schemas.microsoft.com/office/drawing/2014/main" id="{2FB40D7C-5241-6A8D-5F81-37738A1841CA}"/>
              </a:ext>
            </a:extLst>
          </p:cNvPr>
          <p:cNvGrpSpPr/>
          <p:nvPr>
            <p:custDataLst>
              <p:tags r:id="rId25"/>
            </p:custDataLst>
          </p:nvPr>
        </p:nvGrpSpPr>
        <p:grpSpPr>
          <a:xfrm>
            <a:off x="7937500" y="6512879"/>
            <a:ext cx="4254500" cy="329274"/>
            <a:chOff x="7933915" y="6583330"/>
            <a:chExt cx="4253581" cy="276437"/>
          </a:xfrm>
        </p:grpSpPr>
        <p:sp>
          <p:nvSpPr>
            <p:cNvPr id="51" name="矩形 7">
              <a:extLst>
                <a:ext uri="{FF2B5EF4-FFF2-40B4-BE49-F238E27FC236}">
                  <a16:creationId xmlns:a16="http://schemas.microsoft.com/office/drawing/2014/main" id="{C281724F-5E8C-C7CD-2CBE-65A1DCAC5A0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第五章质量与密度</a:t>
              </a:r>
            </a:p>
          </p:txBody>
        </p:sp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D135B115-8843-1ADB-D601-FAD87BBA445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1B1ED8C0-7421-F291-0C32-D1AA9671668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>
            <p:custDataLst>
              <p:tags r:id="rId29"/>
            </p:custDataLst>
          </p:nvPr>
        </p:nvGrpSpPr>
        <p:grpSpPr>
          <a:xfrm>
            <a:off x="10528262" y="-19030930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DFB6429-6649-13F6-FB6E-5F3806E59459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-157849" y="6468745"/>
            <a:ext cx="12465268" cy="371129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7AE481AD-63FF-9AB9-CCE7-26A1579DFB29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383585" y="6504282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20xx.x.x</a:t>
            </a:r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-21214" y="-13571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>
            <p:custDataLst>
              <p:tags r:id="rId36"/>
            </p:custDataLst>
          </p:nvPr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>
              <p:custDataLst>
                <p:tags r:id="rId37"/>
              </p:custDataLst>
            </p:nvPr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>
                <p:custDataLst>
                  <p:tags r:id="rId38"/>
                </p:custDataLst>
              </p:nvPr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>
                  <p:custDataLst>
                    <p:tags r:id="rId39"/>
                  </p:custDataLst>
                </p:nvPr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>
                    <p:custDataLst>
                      <p:tags r:id="rId40"/>
                    </p:custDataLst>
                  </p:nvPr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>
                    <p:custDataLst>
                      <p:tags r:id="rId41"/>
                    </p:custDataLst>
                  </p:nvPr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>
                      <p:custDataLst>
                        <p:tags r:id="rId42"/>
                      </p:custDataLst>
                    </p:nvPr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>
                      <p:custDataLst>
                        <p:tags r:id="rId43"/>
                      </p:custDataLst>
                    </p:nvPr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44"/>
                      </p:custDataLst>
                    </p:nvPr>
                  </p:nvSpPr>
                  <p:spPr>
                    <a:xfrm>
                      <a:off x="2009883" y="469104"/>
                      <a:ext cx="2052433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质量与密度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45"/>
                      </p:custDataLst>
                    </p:nvPr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第五章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>
                  <p:custDataLst>
                    <p:tags r:id="rId46"/>
                  </p:custDataLst>
                </p:nvPr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>
                <p:custDataLst>
                  <p:tags r:id="rId47"/>
                </p:custDataLst>
              </p:nvPr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9711303" y="-30596"/>
            <a:ext cx="27670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/>
              <a:t>第</a:t>
            </a:r>
            <a:r>
              <a:rPr lang="en-US" altLang="zh-CN" sz="1400"/>
              <a:t>3</a:t>
            </a:r>
            <a:r>
              <a:rPr lang="zh-CN" altLang="en-US" sz="1400"/>
              <a:t>节 科学探究：物质的密度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9514573" y="246259"/>
            <a:ext cx="2656212" cy="30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the density of the substance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>
            <p:custDataLst>
              <p:tags r:id="rId52"/>
            </p:custDataLst>
          </p:nvPr>
        </p:nvCxnSpPr>
        <p:spPr>
          <a:xfrm flipV="1">
            <a:off x="10238877" y="297053"/>
            <a:ext cx="1711903" cy="446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8">
            <a:extLst>
              <a:ext uri="{FF2B5EF4-FFF2-40B4-BE49-F238E27FC236}">
                <a16:creationId xmlns:a16="http://schemas.microsoft.com/office/drawing/2014/main" id="{66C46B95-E418-6980-4807-128D28BE5F84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398774" y="622777"/>
            <a:ext cx="2268312" cy="49962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实验探究：</a:t>
            </a:r>
            <a:endParaRPr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03929341-FC6A-B5EC-C097-67FDE241F399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293205" y="1208090"/>
            <a:ext cx="11706940" cy="5106394"/>
          </a:xfrm>
          <a:prstGeom prst="roundRect">
            <a:avLst>
              <a:gd name="adj" fmla="val 3479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16000"/>
                </a:schemeClr>
              </a:gs>
              <a:gs pos="46000">
                <a:srgbClr val="00B0F0"/>
              </a:gs>
              <a:gs pos="100000">
                <a:srgbClr val="0070C0"/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24976F19-A199-F828-BB15-E6671484314F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>
            <a:off x="292242" y="1445636"/>
            <a:ext cx="11706940" cy="635696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5" name="文本占位符 11272">
            <a:extLst>
              <a:ext uri="{FF2B5EF4-FFF2-40B4-BE49-F238E27FC236}">
                <a16:creationId xmlns:a16="http://schemas.microsoft.com/office/drawing/2014/main" id="{D612BEF7-FE8C-8271-D1DA-D606D3241C0F}"/>
              </a:ext>
            </a:extLst>
          </p:cNvPr>
          <p:cNvSpPr txBox="1">
            <a:spLocks noChangeArrowheads="1"/>
          </p:cNvSpPr>
          <p:nvPr>
            <p:custDataLst>
              <p:tags r:id="rId56"/>
            </p:custDataLst>
          </p:nvPr>
        </p:nvSpPr>
        <p:spPr>
          <a:xfrm>
            <a:off x="527823" y="1552888"/>
            <a:ext cx="2438898" cy="528638"/>
          </a:xfrm>
          <a:prstGeom prst="rect">
            <a:avLst/>
          </a:prstGeom>
        </p:spPr>
        <p:txBody>
          <a:bodyPr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数据处理</a:t>
            </a:r>
          </a:p>
        </p:txBody>
      </p:sp>
      <p:sp>
        <p:nvSpPr>
          <p:cNvPr id="69" name="文本框 26628">
            <a:extLst>
              <a:ext uri="{FF2B5EF4-FFF2-40B4-BE49-F238E27FC236}">
                <a16:creationId xmlns:a16="http://schemas.microsoft.com/office/drawing/2014/main" id="{550334A2-C4AF-C88F-A024-5F98D9902258}"/>
              </a:ext>
            </a:extLst>
          </p:cNvPr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2024316" y="1577810"/>
            <a:ext cx="17812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图像法处理</a:t>
            </a:r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6C95CDBF-6155-9192-8281-0D43247643B7}"/>
              </a:ext>
            </a:extLst>
          </p:cNvPr>
          <p:cNvSpPr/>
          <p:nvPr>
            <p:custDataLst>
              <p:tags r:id="rId58"/>
            </p:custDataLst>
          </p:nvPr>
        </p:nvSpPr>
        <p:spPr>
          <a:xfrm>
            <a:off x="292242" y="2187435"/>
            <a:ext cx="11706940" cy="39048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7" name="直接连接符 26658">
            <a:extLst>
              <a:ext uri="{FF2B5EF4-FFF2-40B4-BE49-F238E27FC236}">
                <a16:creationId xmlns:a16="http://schemas.microsoft.com/office/drawing/2014/main" id="{8FC1DD0B-DE06-AA3A-A3DB-36CF2B0E4AC4}"/>
              </a:ext>
            </a:extLst>
          </p:cNvPr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643403" y="2574700"/>
            <a:ext cx="8136961" cy="0"/>
          </a:xfrm>
          <a:prstGeom prst="line">
            <a:avLst/>
          </a:prstGeom>
          <a:noFill/>
          <a:ln w="38100" cap="sq">
            <a:noFill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5" name="文本框 18479">
            <a:extLst>
              <a:ext uri="{FF2B5EF4-FFF2-40B4-BE49-F238E27FC236}">
                <a16:creationId xmlns:a16="http://schemas.microsoft.com/office/drawing/2014/main" id="{DD609AA5-5871-1B2F-728E-89948FAC95CD}"/>
              </a:ext>
            </a:extLst>
          </p:cNvPr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1082721" y="6246588"/>
            <a:ext cx="9217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2000">
              <a:ea typeface="黑体" panose="02010609060101010101" pitchFamily="49" charset="-122"/>
            </a:endParaRPr>
          </a:p>
        </p:txBody>
      </p:sp>
      <p:grpSp>
        <p:nvGrpSpPr>
          <p:cNvPr id="64" name="组合 15361">
            <a:extLst>
              <a:ext uri="{FF2B5EF4-FFF2-40B4-BE49-F238E27FC236}">
                <a16:creationId xmlns:a16="http://schemas.microsoft.com/office/drawing/2014/main" id="{66A69AFB-4651-AA93-5FC7-B0E417CFEB1E}"/>
              </a:ext>
            </a:extLst>
          </p:cNvPr>
          <p:cNvGrpSpPr/>
          <p:nvPr>
            <p:custDataLst>
              <p:tags r:id="rId61"/>
            </p:custDataLst>
          </p:nvPr>
        </p:nvGrpSpPr>
        <p:grpSpPr>
          <a:xfrm>
            <a:off x="1654845" y="2318878"/>
            <a:ext cx="3593899" cy="3574266"/>
            <a:chExt cx="3120" cy="3116"/>
          </a:xfrm>
        </p:grpSpPr>
        <p:pic>
          <p:nvPicPr>
            <p:cNvPr id="65" name="图片 15362" descr="W020070308343629524215">
              <a:extLst>
                <a:ext uri="{FF2B5EF4-FFF2-40B4-BE49-F238E27FC236}">
                  <a16:creationId xmlns:a16="http://schemas.microsoft.com/office/drawing/2014/main" id="{F4A82667-F237-B1BA-7A8B-E6553D18D7EC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63"/>
              </p:custDataLst>
            </p:nvPr>
          </p:nvPicPr>
          <p:blipFill>
            <a:blip r:embed="rId6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304"/>
            <a:stretch>
              <a:fillRect/>
            </a:stretch>
          </p:blipFill>
          <p:spPr bwMode="auto">
            <a:xfrm>
              <a:off x="0" y="144"/>
              <a:ext cx="3120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文本框 15363">
              <a:extLst>
                <a:ext uri="{FF2B5EF4-FFF2-40B4-BE49-F238E27FC236}">
                  <a16:creationId xmlns:a16="http://schemas.microsoft.com/office/drawing/2014/main" id="{A8F6832D-FB63-143E-C4AB-0DE21C51FDF3}"/>
                </a:ext>
              </a:extLst>
            </p:cNvPr>
            <p:cNvSpPr txBox="1"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256" y="2784"/>
              <a:ext cx="830" cy="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000" b="1">
                  <a:latin typeface="Times New Roman" panose="02020603050405020304" pitchFamily="18" charset="0"/>
                </a:rPr>
                <a:t>V/cm</a:t>
              </a:r>
              <a:r>
                <a:rPr lang="en-US" altLang="zh-CN" sz="2000" b="1" baseline="3000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67" name="文本框 15364">
              <a:extLst>
                <a:ext uri="{FF2B5EF4-FFF2-40B4-BE49-F238E27FC236}">
                  <a16:creationId xmlns:a16="http://schemas.microsoft.com/office/drawing/2014/main" id="{E0713047-74B1-1DD0-1140-15F800A4BBB9}"/>
                </a:ext>
              </a:extLst>
            </p:cNvPr>
            <p:cNvSpPr txBox="1"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192" y="0"/>
              <a:ext cx="622" cy="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2000" b="1">
                  <a:latin typeface="Times New Roman" panose="02020603050405020304" pitchFamily="18" charset="0"/>
                </a:rPr>
                <a:t>m/g</a:t>
              </a:r>
            </a:p>
          </p:txBody>
        </p:sp>
        <p:pic>
          <p:nvPicPr>
            <p:cNvPr id="68" name="图片 15365" descr="W020070308343629524215">
              <a:extLst>
                <a:ext uri="{FF2B5EF4-FFF2-40B4-BE49-F238E27FC236}">
                  <a16:creationId xmlns:a16="http://schemas.microsoft.com/office/drawing/2014/main" id="{B698C22E-3B2C-F0CA-C4DF-BCB11632864B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66"/>
              </p:custDataLst>
            </p:nvPr>
          </p:nvPicPr>
          <p:blipFill>
            <a:blip r:embed="rId6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8" t="14514" r="21538" b="77423"/>
            <a:stretch>
              <a:fillRect/>
            </a:stretch>
          </p:blipFill>
          <p:spPr bwMode="auto">
            <a:xfrm>
              <a:off x="96" y="336"/>
              <a:ext cx="235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0" name="文本框 15366">
            <a:extLst>
              <a:ext uri="{FF2B5EF4-FFF2-40B4-BE49-F238E27FC236}">
                <a16:creationId xmlns:a16="http://schemas.microsoft.com/office/drawing/2014/main" id="{67CBE3D6-AA49-3019-C9A0-86A27D111FF7}"/>
              </a:ext>
            </a:extLst>
          </p:cNvPr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2022695" y="5416777"/>
            <a:ext cx="693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>
                <a:latin typeface="Times New Roman" panose="02020603050405020304" pitchFamily="18" charset="0"/>
              </a:rPr>
              <a:t>200</a:t>
            </a:r>
          </a:p>
        </p:txBody>
      </p:sp>
      <p:sp>
        <p:nvSpPr>
          <p:cNvPr id="71" name="文本框 15367">
            <a:extLst>
              <a:ext uri="{FF2B5EF4-FFF2-40B4-BE49-F238E27FC236}">
                <a16:creationId xmlns:a16="http://schemas.microsoft.com/office/drawing/2014/main" id="{1D02B5D2-C876-B845-D7F2-200E59F9A25B}"/>
              </a:ext>
            </a:extLst>
          </p:cNvPr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2685886" y="5446439"/>
            <a:ext cx="5828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>
                <a:latin typeface="Times New Roman" panose="02020603050405020304" pitchFamily="18" charset="0"/>
              </a:rPr>
              <a:t>400</a:t>
            </a:r>
          </a:p>
        </p:txBody>
      </p:sp>
      <p:sp>
        <p:nvSpPr>
          <p:cNvPr id="72" name="文本框 15368">
            <a:extLst>
              <a:ext uri="{FF2B5EF4-FFF2-40B4-BE49-F238E27FC236}">
                <a16:creationId xmlns:a16="http://schemas.microsoft.com/office/drawing/2014/main" id="{9081F6A9-F433-5D5E-7879-EDA677884AC6}"/>
              </a:ext>
            </a:extLst>
          </p:cNvPr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3260494" y="5445135"/>
            <a:ext cx="5828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>
                <a:latin typeface="Times New Roman" panose="02020603050405020304" pitchFamily="18" charset="0"/>
              </a:rPr>
              <a:t>600</a:t>
            </a:r>
          </a:p>
        </p:txBody>
      </p:sp>
      <p:sp>
        <p:nvSpPr>
          <p:cNvPr id="73" name="文本框 15369">
            <a:extLst>
              <a:ext uri="{FF2B5EF4-FFF2-40B4-BE49-F238E27FC236}">
                <a16:creationId xmlns:a16="http://schemas.microsoft.com/office/drawing/2014/main" id="{58D2E4AF-23B4-6BD9-1E52-93F4EC20A594}"/>
              </a:ext>
            </a:extLst>
          </p:cNvPr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1496096" y="5382151"/>
            <a:ext cx="4077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b="1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74" name="文本框 15370">
            <a:extLst>
              <a:ext uri="{FF2B5EF4-FFF2-40B4-BE49-F238E27FC236}">
                <a16:creationId xmlns:a16="http://schemas.microsoft.com/office/drawing/2014/main" id="{28988A6E-B797-9BBE-2F98-15AD4E508418}"/>
              </a:ext>
            </a:extLst>
          </p:cNvPr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3162831" y="1375835"/>
            <a:ext cx="582857" cy="38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 sz="2000" b="1">
              <a:latin typeface="Times New Roman" panose="02020603050405020304" pitchFamily="18" charset="0"/>
            </a:endParaRPr>
          </a:p>
        </p:txBody>
      </p:sp>
      <p:sp>
        <p:nvSpPr>
          <p:cNvPr id="76" name="矩形 15371">
            <a:extLst>
              <a:ext uri="{FF2B5EF4-FFF2-40B4-BE49-F238E27FC236}">
                <a16:creationId xmlns:a16="http://schemas.microsoft.com/office/drawing/2014/main" id="{526A355B-54BC-CB8B-A73C-4969684D2055}"/>
              </a:ext>
            </a:extLst>
          </p:cNvPr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1191296" y="5076968"/>
            <a:ext cx="407769" cy="38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 sz="2000" b="1">
              <a:latin typeface="Times New Roman" panose="02020603050405020304" pitchFamily="18" charset="0"/>
            </a:endParaRPr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B7663F48-6F4C-40B9-6FC9-C0BBE47D89DC}"/>
              </a:ext>
            </a:extLst>
          </p:cNvPr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2338187" y="4858934"/>
            <a:ext cx="110582" cy="11011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000">
              <a:latin typeface="Times New Roman" panose="02020603050405020304" pitchFamily="18" charset="0"/>
            </a:endParaRPr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B3FC403C-F63F-3C88-9A0A-F62E3D890C83}"/>
              </a:ext>
            </a:extLst>
          </p:cNvPr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2922023" y="4302916"/>
            <a:ext cx="110582" cy="11011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000">
              <a:latin typeface="Times New Roman" panose="02020603050405020304" pitchFamily="18" charset="0"/>
            </a:endParaRPr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77908895-19B1-383C-D4C4-CD062F982EEC}"/>
              </a:ext>
            </a:extLst>
          </p:cNvPr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3512692" y="3741400"/>
            <a:ext cx="110582" cy="11011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000">
              <a:latin typeface="Times New Roman" panose="02020603050405020304" pitchFamily="18" charset="0"/>
            </a:endParaRPr>
          </a:p>
        </p:txBody>
      </p:sp>
      <p:sp>
        <p:nvSpPr>
          <p:cNvPr id="80" name="直接连接符 79">
            <a:extLst>
              <a:ext uri="{FF2B5EF4-FFF2-40B4-BE49-F238E27FC236}">
                <a16:creationId xmlns:a16="http://schemas.microsoft.com/office/drawing/2014/main" id="{A90F8014-DB50-E140-711E-927CD3DB86BB}"/>
              </a:ext>
            </a:extLst>
          </p:cNvPr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 flipV="1">
            <a:off x="1841013" y="3342896"/>
            <a:ext cx="2162020" cy="20924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E2936B8D-ABAA-A625-52EE-36FAC812CDF7}"/>
              </a:ext>
            </a:extLst>
          </p:cNvPr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7658631" y="3661835"/>
            <a:ext cx="823602" cy="38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zh-CN" sz="2000" b="1">
              <a:solidFill>
                <a:srgbClr val="FF0066"/>
              </a:solidFill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60D61BDB-1852-7FD9-1830-718FCD46F552}"/>
              </a:ext>
            </a:extLst>
          </p:cNvPr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1011979" y="2567136"/>
            <a:ext cx="9341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1">
                <a:latin typeface="Times New Roman" panose="02020603050405020304" pitchFamily="18" charset="0"/>
                <a:ea typeface="仿宋_GB2312" pitchFamily="1" charset="-122"/>
              </a:rPr>
              <a:t>木块</a:t>
            </a:r>
          </a:p>
        </p:txBody>
      </p:sp>
      <p:sp>
        <p:nvSpPr>
          <p:cNvPr id="83" name="文本框 15378">
            <a:extLst>
              <a:ext uri="{FF2B5EF4-FFF2-40B4-BE49-F238E27FC236}">
                <a16:creationId xmlns:a16="http://schemas.microsoft.com/office/drawing/2014/main" id="{3FD5E30F-6FAF-5F52-2028-9E3C93CB981B}"/>
              </a:ext>
            </a:extLst>
          </p:cNvPr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1253609" y="4712097"/>
            <a:ext cx="680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100</a:t>
            </a:r>
          </a:p>
        </p:txBody>
      </p:sp>
      <p:sp>
        <p:nvSpPr>
          <p:cNvPr id="84" name="文本框 15379">
            <a:extLst>
              <a:ext uri="{FF2B5EF4-FFF2-40B4-BE49-F238E27FC236}">
                <a16:creationId xmlns:a16="http://schemas.microsoft.com/office/drawing/2014/main" id="{54E367B7-D23F-1116-E581-4C9C9DA5C7AC}"/>
              </a:ext>
            </a:extLst>
          </p:cNvPr>
          <p:cNvSpPr txBox="1"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1234768" y="4149639"/>
            <a:ext cx="7185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200</a:t>
            </a:r>
          </a:p>
        </p:txBody>
      </p:sp>
      <p:sp>
        <p:nvSpPr>
          <p:cNvPr id="85" name="文本框 15380">
            <a:extLst>
              <a:ext uri="{FF2B5EF4-FFF2-40B4-BE49-F238E27FC236}">
                <a16:creationId xmlns:a16="http://schemas.microsoft.com/office/drawing/2014/main" id="{8F4A06DE-87A0-291C-F9B1-80DF64A90B29}"/>
              </a:ext>
            </a:extLst>
          </p:cNvPr>
          <p:cNvSpPr txBox="1"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1223113" y="3614557"/>
            <a:ext cx="8615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300</a:t>
            </a:r>
          </a:p>
        </p:txBody>
      </p:sp>
      <p:sp>
        <p:nvSpPr>
          <p:cNvPr id="86" name="直接连接符 26658">
            <a:extLst>
              <a:ext uri="{FF2B5EF4-FFF2-40B4-BE49-F238E27FC236}">
                <a16:creationId xmlns:a16="http://schemas.microsoft.com/office/drawing/2014/main" id="{D9625A21-3F79-59C5-073C-0F8B3BC087FF}"/>
              </a:ext>
            </a:extLst>
          </p:cNvPr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>
            <a:off x="3030636" y="2544710"/>
            <a:ext cx="8136961" cy="0"/>
          </a:xfrm>
          <a:prstGeom prst="line">
            <a:avLst/>
          </a:prstGeom>
          <a:noFill/>
          <a:ln w="38100" cap="sq">
            <a:noFill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21DE1FE3-CB2C-3177-1C57-F9968759C4FC}"/>
              </a:ext>
            </a:extLst>
          </p:cNvPr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10045864" y="3631845"/>
            <a:ext cx="823602" cy="38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zh-CN" sz="2000" b="1">
              <a:solidFill>
                <a:srgbClr val="FF0066"/>
              </a:solidFill>
              <a:latin typeface="Times New Roman" panose="02020603050405020304" pitchFamily="18" charset="0"/>
              <a:ea typeface="仿宋_GB2312" pitchFamily="1" charset="-122"/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5C6B7886-6A9C-6205-601D-404DA6BB8F61}"/>
              </a:ext>
            </a:extLst>
          </p:cNvPr>
          <p:cNvSpPr txBox="1"/>
          <p:nvPr>
            <p:custDataLst>
              <p:tags r:id="rId84"/>
            </p:custDataLst>
          </p:nvPr>
        </p:nvSpPr>
        <p:spPr>
          <a:xfrm>
            <a:off x="7520586" y="2578703"/>
            <a:ext cx="309562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n-US" altLang="x-none" sz="2400" b="1" noProof="1">
              <a:solidFill>
                <a:srgbClr val="80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 Black" panose="020b0a04020102020204" pitchFamily="34" charset="0"/>
              <a:ea typeface="黑体" panose="02010609060101010101" pitchFamily="49" charset="-122"/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9A84993C-469F-CC6D-1BAA-B5734F6D381E}"/>
              </a:ext>
            </a:extLst>
          </p:cNvPr>
          <p:cNvSpPr txBox="1"/>
          <p:nvPr>
            <p:custDataLst>
              <p:tags r:id="rId85"/>
            </p:custDataLst>
          </p:nvPr>
        </p:nvSpPr>
        <p:spPr>
          <a:xfrm>
            <a:off x="7468198" y="3193066"/>
            <a:ext cx="309563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n-US" altLang="x-none" sz="2400" b="1" noProof="1">
              <a:solidFill>
                <a:srgbClr val="80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 Black" panose="020b0a04020102020204" pitchFamily="34" charset="0"/>
              <a:ea typeface="黑体" panose="02010609060101010101" pitchFamily="49" charset="-122"/>
            </a:endParaRP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43BD2671-C0B5-6324-7D17-A972509E202F}"/>
              </a:ext>
            </a:extLst>
          </p:cNvPr>
          <p:cNvSpPr txBox="1"/>
          <p:nvPr>
            <p:custDataLst>
              <p:tags r:id="rId86"/>
            </p:custDataLst>
          </p:nvPr>
        </p:nvSpPr>
        <p:spPr>
          <a:xfrm>
            <a:off x="7468198" y="3840766"/>
            <a:ext cx="309563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n-US" altLang="x-none" sz="2400" b="1" noProof="1">
              <a:solidFill>
                <a:srgbClr val="80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 Black" panose="020b0a04020102020204" pitchFamily="34" charset="0"/>
              <a:ea typeface="黑体" panose="02010609060101010101" pitchFamily="49" charset="-122"/>
            </a:endParaRP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894DA2E2-9AF6-C0F3-6408-9F54663AC34E}"/>
              </a:ext>
            </a:extLst>
          </p:cNvPr>
          <p:cNvSpPr txBox="1"/>
          <p:nvPr>
            <p:custDataLst>
              <p:tags r:id="rId87"/>
            </p:custDataLst>
          </p:nvPr>
        </p:nvSpPr>
        <p:spPr>
          <a:xfrm>
            <a:off x="9465273" y="2578703"/>
            <a:ext cx="309563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n-US" altLang="x-none" sz="2400" b="1" noProof="1">
              <a:solidFill>
                <a:srgbClr val="80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 Black" panose="020b0a04020102020204" pitchFamily="34" charset="0"/>
              <a:ea typeface="黑体" panose="02010609060101010101" pitchFamily="49" charset="-122"/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338451AE-3915-3CAB-DF4E-B3B800637905}"/>
              </a:ext>
            </a:extLst>
          </p:cNvPr>
          <p:cNvSpPr txBox="1"/>
          <p:nvPr>
            <p:custDataLst>
              <p:tags r:id="rId88"/>
            </p:custDataLst>
          </p:nvPr>
        </p:nvSpPr>
        <p:spPr>
          <a:xfrm>
            <a:off x="9485911" y="3193066"/>
            <a:ext cx="309562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n-US" altLang="x-none" sz="2400" b="1" noProof="1">
              <a:solidFill>
                <a:srgbClr val="80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 Black" panose="020b0a04020102020204" pitchFamily="34" charset="0"/>
              <a:ea typeface="黑体" panose="02010609060101010101" pitchFamily="49" charset="-122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13DF14B8-2163-2B2C-5B2B-B19FCEBB8F26}"/>
              </a:ext>
            </a:extLst>
          </p:cNvPr>
          <p:cNvSpPr txBox="1"/>
          <p:nvPr>
            <p:custDataLst>
              <p:tags r:id="rId89"/>
            </p:custDataLst>
          </p:nvPr>
        </p:nvSpPr>
        <p:spPr>
          <a:xfrm>
            <a:off x="9485911" y="3840766"/>
            <a:ext cx="309562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>
              <a:defRPr/>
            </a:pPr>
            <a:endParaRPr lang="en-US" altLang="x-none" sz="2400" b="1" noProof="1">
              <a:solidFill>
                <a:srgbClr val="80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 Black" panose="020b0a04020102020204" pitchFamily="34" charset="0"/>
              <a:ea typeface="黑体" panose="02010609060101010101" pitchFamily="49" charset="-122"/>
            </a:endParaRPr>
          </a:p>
        </p:txBody>
      </p:sp>
      <p:graphicFrame>
        <p:nvGraphicFramePr>
          <p:cNvPr id="95" name="表格 94">
            <a:extLst>
              <a:ext uri="{FF2B5EF4-FFF2-40B4-BE49-F238E27FC236}">
                <a16:creationId xmlns:a16="http://schemas.microsoft.com/office/drawing/2014/main" id="{1ED90A63-0A98-8446-90BC-FE88B829174D}"/>
              </a:ext>
            </a:extLst>
          </p:cNvPr>
          <p:cNvGraphicFramePr>
            <a:graphicFrameLocks noGrp="1"/>
          </p:cNvGraphicFramePr>
          <p:nvPr>
            <p:custDataLst>
              <p:tags r:id="rId90"/>
            </p:custDataLst>
            <p:extLst>
              <p:ext uri="{D42A27DB-BD31-4B8C-83A1-F6EECF244321}">
                <p14:modId xmlns:p14="http://schemas.microsoft.com/office/powerpoint/2010/main" val="1037174514"/>
              </p:ext>
            </p:extLst>
          </p:nvPr>
        </p:nvGraphicFramePr>
        <p:xfrm>
          <a:off x="6388698" y="2616803"/>
          <a:ext cx="3336925" cy="2835372"/>
        </p:xfrm>
        <a:graphic>
          <a:graphicData uri="http://schemas.openxmlformats.org/drawingml/2006/table">
            <a:tbl>
              <a:tblPr/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044"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sz="2800"/>
                    </a:p>
                  </a:txBody>
                  <a:tcPr marT="45710" marB="4571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sz="2800"/>
                    </a:p>
                  </a:txBody>
                  <a:tcPr marT="45710" marB="45710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sz="2800"/>
                    </a:p>
                  </a:txBody>
                  <a:tcPr marT="45710" marB="45710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sz="2800"/>
                    </a:p>
                  </a:txBody>
                  <a:tcPr marT="45710" marB="45710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sz="2800"/>
                    </a:p>
                  </a:txBody>
                  <a:tcPr marT="45710" marB="45710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895"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sz="2800"/>
                    </a:p>
                  </a:txBody>
                  <a:tcPr marT="45710" marB="4571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sz="2800"/>
                    </a:p>
                  </a:txBody>
                  <a:tcPr marT="45710" marB="45710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sz="2800"/>
                    </a:p>
                  </a:txBody>
                  <a:tcPr marT="45710" marB="45710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sz="2800"/>
                    </a:p>
                  </a:txBody>
                  <a:tcPr marT="45710" marB="45710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sz="2800"/>
                    </a:p>
                  </a:txBody>
                  <a:tcPr marT="45710" marB="45710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721"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sz="2800"/>
                    </a:p>
                  </a:txBody>
                  <a:tcPr marT="45710" marB="4571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sz="2800"/>
                    </a:p>
                  </a:txBody>
                  <a:tcPr marT="45710" marB="45710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sz="2800"/>
                    </a:p>
                  </a:txBody>
                  <a:tcPr marT="45710" marB="45710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sz="2800"/>
                    </a:p>
                  </a:txBody>
                  <a:tcPr marT="45710" marB="45710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sz="2800"/>
                    </a:p>
                  </a:txBody>
                  <a:tcPr marT="45710" marB="45710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721"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sz="2800"/>
                    </a:p>
                  </a:txBody>
                  <a:tcPr marT="45710" marB="4571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sz="2800"/>
                    </a:p>
                  </a:txBody>
                  <a:tcPr marT="45710" marB="45710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sz="2800"/>
                    </a:p>
                  </a:txBody>
                  <a:tcPr marT="45710" marB="45710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sz="2800"/>
                    </a:p>
                  </a:txBody>
                  <a:tcPr marT="45710" marB="45710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sz="2800"/>
                    </a:p>
                  </a:txBody>
                  <a:tcPr marT="45710" marB="45710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895"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sz="2800"/>
                    </a:p>
                  </a:txBody>
                  <a:tcPr marT="45710" marB="4571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sz="2800"/>
                    </a:p>
                  </a:txBody>
                  <a:tcPr marT="45710" marB="45710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sz="2800"/>
                    </a:p>
                  </a:txBody>
                  <a:tcPr marT="45710" marB="45710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sz="2800"/>
                    </a:p>
                  </a:txBody>
                  <a:tcPr marT="45710" marB="45710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sz="2800"/>
                    </a:p>
                  </a:txBody>
                  <a:tcPr marT="45710" marB="45710">
                    <a:lnL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6" name="直接连接符 16433">
            <a:extLst>
              <a:ext uri="{FF2B5EF4-FFF2-40B4-BE49-F238E27FC236}">
                <a16:creationId xmlns:a16="http://schemas.microsoft.com/office/drawing/2014/main" id="{1ECF26B9-89A0-BD55-3C06-28DEBAAFC4FF}"/>
              </a:ext>
            </a:extLst>
          </p:cNvPr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 flipV="1">
            <a:off x="6385208" y="5448681"/>
            <a:ext cx="3750878" cy="1353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7D0F0C2A-455F-994D-81EB-9D3B1F5AE3BC}"/>
              </a:ext>
            </a:extLst>
          </p:cNvPr>
          <p:cNvSpPr txBox="1"/>
          <p:nvPr>
            <p:custDataLst>
              <p:tags r:id="rId92"/>
            </p:custDataLst>
          </p:nvPr>
        </p:nvSpPr>
        <p:spPr>
          <a:xfrm>
            <a:off x="9854718" y="5510901"/>
            <a:ext cx="954107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noProof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v/cm</a:t>
            </a:r>
            <a:r>
              <a:rPr lang="en-US" sz="2000" b="1" baseline="30000" noProof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E9118606-77C7-70C8-816F-F00459C150EE}"/>
              </a:ext>
            </a:extLst>
          </p:cNvPr>
          <p:cNvSpPr txBox="1"/>
          <p:nvPr>
            <p:custDataLst>
              <p:tags r:id="rId93"/>
            </p:custDataLst>
          </p:nvPr>
        </p:nvSpPr>
        <p:spPr>
          <a:xfrm>
            <a:off x="6231913" y="5429795"/>
            <a:ext cx="356188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r>
              <a:rPr lang="en-US" altLang="zh-CN" sz="2000" noProof="1">
                <a:latin typeface="Arial Black" panose="020b0a04020102020204" pitchFamily="34" charset="0"/>
                <a:ea typeface="黑体" panose="02010609060101010101" pitchFamily="49" charset="-122"/>
              </a:rPr>
              <a:t>0</a:t>
            </a: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64818E2F-D5BB-9C1E-A546-42E40F97804E}"/>
              </a:ext>
            </a:extLst>
          </p:cNvPr>
          <p:cNvSpPr txBox="1"/>
          <p:nvPr>
            <p:custDataLst>
              <p:tags r:id="rId94"/>
            </p:custDataLst>
          </p:nvPr>
        </p:nvSpPr>
        <p:spPr>
          <a:xfrm>
            <a:off x="6883091" y="5429795"/>
            <a:ext cx="356188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r>
              <a:rPr lang="en-US" altLang="zh-CN" sz="2000" noProof="1">
                <a:latin typeface="Arial Black" panose="020b0a04020102020204" pitchFamily="34" charset="0"/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6D3E8C29-439D-008D-1C82-67BB62C584B5}"/>
              </a:ext>
            </a:extLst>
          </p:cNvPr>
          <p:cNvSpPr txBox="1"/>
          <p:nvPr>
            <p:custDataLst>
              <p:tags r:id="rId95"/>
            </p:custDataLst>
          </p:nvPr>
        </p:nvSpPr>
        <p:spPr>
          <a:xfrm>
            <a:off x="7534268" y="5429795"/>
            <a:ext cx="356188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r>
              <a:rPr lang="en-US" altLang="zh-CN" sz="2000" noProof="1">
                <a:latin typeface="Arial Black" panose="020b0a04020102020204" pitchFamily="34" charset="0"/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BAB8D55A-7600-9A81-2686-7EDED580051D}"/>
              </a:ext>
            </a:extLst>
          </p:cNvPr>
          <p:cNvSpPr txBox="1"/>
          <p:nvPr>
            <p:custDataLst>
              <p:tags r:id="rId96"/>
            </p:custDataLst>
          </p:nvPr>
        </p:nvSpPr>
        <p:spPr>
          <a:xfrm>
            <a:off x="8185446" y="5429795"/>
            <a:ext cx="356188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r>
              <a:rPr lang="en-US" altLang="zh-CN" sz="2000" noProof="1">
                <a:latin typeface="Arial Black" panose="020b0a04020102020204" pitchFamily="34" charset="0"/>
                <a:ea typeface="黑体" panose="02010609060101010101" pitchFamily="49" charset="-122"/>
              </a:rPr>
              <a:t>3</a:t>
            </a: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E209C838-2202-3F81-985F-D63B838D4358}"/>
              </a:ext>
            </a:extLst>
          </p:cNvPr>
          <p:cNvSpPr txBox="1"/>
          <p:nvPr>
            <p:custDataLst>
              <p:tags r:id="rId97"/>
            </p:custDataLst>
          </p:nvPr>
        </p:nvSpPr>
        <p:spPr>
          <a:xfrm>
            <a:off x="8836623" y="5429795"/>
            <a:ext cx="356188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r>
              <a:rPr lang="en-US" altLang="zh-CN" sz="2000" noProof="1">
                <a:latin typeface="Arial Black" panose="020b0a04020102020204" pitchFamily="34" charset="0"/>
                <a:ea typeface="黑体" panose="02010609060101010101" pitchFamily="49" charset="-122"/>
              </a:rPr>
              <a:t>4</a:t>
            </a: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1CB0BC73-9615-4DF9-CA00-7B1F52D11BA0}"/>
              </a:ext>
            </a:extLst>
          </p:cNvPr>
          <p:cNvSpPr txBox="1"/>
          <p:nvPr>
            <p:custDataLst>
              <p:tags r:id="rId98"/>
            </p:custDataLst>
          </p:nvPr>
        </p:nvSpPr>
        <p:spPr>
          <a:xfrm>
            <a:off x="5956898" y="4632928"/>
            <a:ext cx="356188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r>
              <a:rPr lang="en-US" altLang="zh-CN" sz="2000" noProof="1">
                <a:latin typeface="Arial Black" panose="020b0a04020102020204" pitchFamily="34" charset="0"/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C65B31CC-9F65-7078-687A-774560598C58}"/>
              </a:ext>
            </a:extLst>
          </p:cNvPr>
          <p:cNvSpPr txBox="1"/>
          <p:nvPr>
            <p:custDataLst>
              <p:tags r:id="rId99"/>
            </p:custDataLst>
          </p:nvPr>
        </p:nvSpPr>
        <p:spPr>
          <a:xfrm>
            <a:off x="5956898" y="4056666"/>
            <a:ext cx="356188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r>
              <a:rPr lang="en-US" altLang="zh-CN" sz="2000" noProof="1">
                <a:latin typeface="Arial Black" panose="020b0a04020102020204" pitchFamily="34" charset="0"/>
                <a:ea typeface="黑体" panose="02010609060101010101" pitchFamily="49" charset="-122"/>
              </a:rPr>
              <a:t>4</a:t>
            </a: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AA471F79-FB59-F4F4-BC1E-CF1EA5AD35D9}"/>
              </a:ext>
            </a:extLst>
          </p:cNvPr>
          <p:cNvSpPr txBox="1"/>
          <p:nvPr>
            <p:custDataLst>
              <p:tags r:id="rId100"/>
            </p:custDataLst>
          </p:nvPr>
        </p:nvSpPr>
        <p:spPr>
          <a:xfrm>
            <a:off x="5956898" y="3480403"/>
            <a:ext cx="356188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r>
              <a:rPr lang="en-US" altLang="zh-CN" sz="2000" noProof="1">
                <a:latin typeface="Arial Black" panose="020b0a04020102020204" pitchFamily="34" charset="0"/>
                <a:ea typeface="黑体" panose="02010609060101010101" pitchFamily="49" charset="-122"/>
              </a:rPr>
              <a:t>6</a:t>
            </a:r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0173D088-DAE2-CBC6-24AF-991534C53888}"/>
              </a:ext>
            </a:extLst>
          </p:cNvPr>
          <p:cNvSpPr txBox="1"/>
          <p:nvPr>
            <p:custDataLst>
              <p:tags r:id="rId101"/>
            </p:custDataLst>
          </p:nvPr>
        </p:nvSpPr>
        <p:spPr>
          <a:xfrm>
            <a:off x="5956898" y="2904141"/>
            <a:ext cx="356188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r>
              <a:rPr lang="en-US" altLang="zh-CN" sz="2000" noProof="1">
                <a:latin typeface="Arial Black" panose="020b0a04020102020204" pitchFamily="34" charset="0"/>
                <a:ea typeface="黑体" panose="02010609060101010101" pitchFamily="49" charset="-122"/>
              </a:rPr>
              <a:t>8</a:t>
            </a:r>
          </a:p>
        </p:txBody>
      </p:sp>
      <p:sp>
        <p:nvSpPr>
          <p:cNvPr id="109" name="椭圆 108">
            <a:extLst>
              <a:ext uri="{FF2B5EF4-FFF2-40B4-BE49-F238E27FC236}">
                <a16:creationId xmlns:a16="http://schemas.microsoft.com/office/drawing/2014/main" id="{CA0E1963-E95B-2884-F983-AEA83A9802E3}"/>
              </a:ext>
            </a:extLst>
          </p:cNvPr>
          <p:cNvSpPr>
            <a:spLocks noChangeArrowheads="1"/>
          </p:cNvSpPr>
          <p:nvPr>
            <p:custDataLst>
              <p:tags r:id="rId102"/>
            </p:custDataLst>
          </p:nvPr>
        </p:nvSpPr>
        <p:spPr bwMode="auto">
          <a:xfrm>
            <a:off x="6975926" y="4711651"/>
            <a:ext cx="122711" cy="118022"/>
          </a:xfrm>
          <a:prstGeom prst="ellipse">
            <a:avLst/>
          </a:prstGeom>
          <a:solidFill>
            <a:srgbClr val="FF0000"/>
          </a:solidFill>
          <a:ln w="98425">
            <a:noFill/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10" name="椭圆 109">
            <a:extLst>
              <a:ext uri="{FF2B5EF4-FFF2-40B4-BE49-F238E27FC236}">
                <a16:creationId xmlns:a16="http://schemas.microsoft.com/office/drawing/2014/main" id="{5BEC528B-E9AE-3610-D733-99C57CCE6AC5}"/>
              </a:ext>
            </a:extLst>
          </p:cNvPr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7640131" y="3907499"/>
            <a:ext cx="144462" cy="146050"/>
          </a:xfrm>
          <a:prstGeom prst="ellipse">
            <a:avLst/>
          </a:prstGeom>
          <a:solidFill>
            <a:srgbClr val="FF0000"/>
          </a:solidFill>
          <a:ln w="98425">
            <a:noFill/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11" name="椭圆 110">
            <a:extLst>
              <a:ext uri="{FF2B5EF4-FFF2-40B4-BE49-F238E27FC236}">
                <a16:creationId xmlns:a16="http://schemas.microsoft.com/office/drawing/2014/main" id="{9439D29D-BE06-57EB-809B-C3A6C397879C}"/>
              </a:ext>
            </a:extLst>
          </p:cNvPr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8227902" y="3155959"/>
            <a:ext cx="179026" cy="179019"/>
          </a:xfrm>
          <a:prstGeom prst="ellipse">
            <a:avLst/>
          </a:prstGeom>
          <a:solidFill>
            <a:srgbClr val="FF0000"/>
          </a:solidFill>
          <a:ln w="98425">
            <a:noFill/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12" name="直接连接符 111">
            <a:extLst>
              <a:ext uri="{FF2B5EF4-FFF2-40B4-BE49-F238E27FC236}">
                <a16:creationId xmlns:a16="http://schemas.microsoft.com/office/drawing/2014/main" id="{67571080-69F5-E642-B1E3-F8F0D3D37381}"/>
              </a:ext>
            </a:extLst>
          </p:cNvPr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>
            <a:off x="6388698" y="3258472"/>
            <a:ext cx="1960520" cy="1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3" name="直接连接符 112">
            <a:extLst>
              <a:ext uri="{FF2B5EF4-FFF2-40B4-BE49-F238E27FC236}">
                <a16:creationId xmlns:a16="http://schemas.microsoft.com/office/drawing/2014/main" id="{50C7B080-BC85-68CE-27F3-4944592E35C4}"/>
              </a:ext>
            </a:extLst>
          </p:cNvPr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7716931" y="3936986"/>
            <a:ext cx="1938" cy="1508741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4" name="直接连接符 113">
            <a:extLst>
              <a:ext uri="{FF2B5EF4-FFF2-40B4-BE49-F238E27FC236}">
                <a16:creationId xmlns:a16="http://schemas.microsoft.com/office/drawing/2014/main" id="{1150044E-C8E0-14A1-18E1-A9E12C62065A}"/>
              </a:ext>
            </a:extLst>
          </p:cNvPr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 flipH="1" flipV="1">
            <a:off x="8337163" y="3111957"/>
            <a:ext cx="5366" cy="2347984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5" name="文本框 16455">
            <a:extLst>
              <a:ext uri="{FF2B5EF4-FFF2-40B4-BE49-F238E27FC236}">
                <a16:creationId xmlns:a16="http://schemas.microsoft.com/office/drawing/2014/main" id="{646E654E-31FB-6971-5D33-4B4F7D2D989A}"/>
              </a:ext>
            </a:extLst>
          </p:cNvPr>
          <p:cNvSpPr txBox="1"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11192473" y="4704366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116" name="文本框 115">
            <a:extLst>
              <a:ext uri="{FF2B5EF4-FFF2-40B4-BE49-F238E27FC236}">
                <a16:creationId xmlns:a16="http://schemas.microsoft.com/office/drawing/2014/main" id="{AD7B201E-D42C-6C7D-21A1-E34618F2D90C}"/>
              </a:ext>
            </a:extLst>
          </p:cNvPr>
          <p:cNvSpPr txBox="1"/>
          <p:nvPr>
            <p:custDataLst>
              <p:tags r:id="rId109"/>
            </p:custDataLst>
          </p:nvPr>
        </p:nvSpPr>
        <p:spPr>
          <a:xfrm>
            <a:off x="5598801" y="2324316"/>
            <a:ext cx="683200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noProof="1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m/g</a:t>
            </a:r>
          </a:p>
        </p:txBody>
      </p:sp>
      <p:sp>
        <p:nvSpPr>
          <p:cNvPr id="118" name="直接连接符 16432">
            <a:extLst>
              <a:ext uri="{FF2B5EF4-FFF2-40B4-BE49-F238E27FC236}">
                <a16:creationId xmlns:a16="http://schemas.microsoft.com/office/drawing/2014/main" id="{2BE61DFE-BBCF-BE50-64E4-F5E84446B013}"/>
              </a:ext>
            </a:extLst>
          </p:cNvPr>
          <p:cNvSpPr>
            <a:spLocks noChangeShapeType="1"/>
          </p:cNvSpPr>
          <p:nvPr>
            <p:custDataLst>
              <p:tags r:id="rId110"/>
            </p:custDataLst>
          </p:nvPr>
        </p:nvSpPr>
        <p:spPr bwMode="auto">
          <a:xfrm flipH="1" flipV="1">
            <a:off x="6384523" y="2260857"/>
            <a:ext cx="4175" cy="31761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9" name="直接连接符 118">
            <a:extLst>
              <a:ext uri="{FF2B5EF4-FFF2-40B4-BE49-F238E27FC236}">
                <a16:creationId xmlns:a16="http://schemas.microsoft.com/office/drawing/2014/main" id="{47161938-4517-9B99-9525-3364C8BF2446}"/>
              </a:ext>
            </a:extLst>
          </p:cNvPr>
          <p:cNvSpPr>
            <a:spLocks noChangeShapeType="1"/>
          </p:cNvSpPr>
          <p:nvPr>
            <p:custDataLst>
              <p:tags r:id="rId111"/>
            </p:custDataLst>
          </p:nvPr>
        </p:nvSpPr>
        <p:spPr bwMode="auto">
          <a:xfrm flipV="1">
            <a:off x="6388698" y="3980524"/>
            <a:ext cx="1371201" cy="23753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0" name="直接连接符 119">
            <a:extLst>
              <a:ext uri="{FF2B5EF4-FFF2-40B4-BE49-F238E27FC236}">
                <a16:creationId xmlns:a16="http://schemas.microsoft.com/office/drawing/2014/main" id="{A3224A63-6412-4864-7304-CD428A969F3F}"/>
              </a:ext>
            </a:extLst>
          </p:cNvPr>
          <p:cNvSpPr>
            <a:spLocks noChangeShapeType="1"/>
          </p:cNvSpPr>
          <p:nvPr>
            <p:custDataLst>
              <p:tags r:id="rId112"/>
            </p:custDataLst>
          </p:nvPr>
        </p:nvSpPr>
        <p:spPr bwMode="auto">
          <a:xfrm flipV="1">
            <a:off x="6402608" y="2427760"/>
            <a:ext cx="2667474" cy="302460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1" name="直接连接符 120">
            <a:extLst>
              <a:ext uri="{FF2B5EF4-FFF2-40B4-BE49-F238E27FC236}">
                <a16:creationId xmlns:a16="http://schemas.microsoft.com/office/drawing/2014/main" id="{31E04B95-4ACF-F30F-1502-0906D77E5CF7}"/>
              </a:ext>
            </a:extLst>
          </p:cNvPr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 flipV="1">
            <a:off x="6388698" y="4775803"/>
            <a:ext cx="6477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" name="直接连接符 121">
            <a:extLst>
              <a:ext uri="{FF2B5EF4-FFF2-40B4-BE49-F238E27FC236}">
                <a16:creationId xmlns:a16="http://schemas.microsoft.com/office/drawing/2014/main" id="{557713F2-722B-95FE-9609-6ACD6EE2509E}"/>
              </a:ext>
            </a:extLst>
          </p:cNvPr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 flipH="1" flipV="1">
            <a:off x="7045541" y="4704366"/>
            <a:ext cx="13081" cy="792162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743472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  <p:cond evt="onBegin" delay="0">
                          <p:tn val="38"/>
                        </p:cond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  <p:cond evt="onBegin" delay="0">
                          <p:tn val="43"/>
                        </p:cond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  <p:cond evt="onBegin" delay="0">
                          <p:tn val="57"/>
                        </p:cond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  <p:cond evt="onBegin" delay="0">
                          <p:tn val="62"/>
                        </p:cond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  <p:cond evt="onBegin" delay="0">
                          <p:tn val="74"/>
                        </p:cond>
                      </p:stCondLst>
                      <p:childTnLst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  <p:cond evt="onBegin" delay="0">
                          <p:tn val="79"/>
                        </p:cond>
                      </p:stCondLst>
                      <p:childTnLst>
                        <p:par>
                          <p:cTn id="8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90" grpId="0"/>
      <p:bldP spid="91" grpId="0"/>
      <p:bldP spid="92" grpId="0"/>
      <p:bldP spid="93" grpId="0"/>
      <p:bldP spid="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31C1B6F-699E-0A1A-65F8-677363597B3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-24002998" y="-20820697"/>
            <a:ext cx="61341000" cy="52596095"/>
          </a:xfrm>
          <a:custGeom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318481" y="-18808959"/>
            <a:ext cx="2624138" cy="125413"/>
          </a:xfrm>
          <a:custGeom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999754" y="-19151819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5047" y="-19155084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-115613" y="-19097458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>
              <p:custDataLst>
                <p:tags r:id="rId11"/>
              </p:custDataLst>
            </p:nvPr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>
                <p:custDataLst>
                  <p:tags r:id="rId12"/>
                </p:custDataLst>
              </p:nvPr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>
                  <p:custDataLst>
                    <p:tags r:id="rId13"/>
                  </p:custDataLst>
                </p:nvPr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>
                    <p:custDataLst>
                      <p:tags r:id="rId14"/>
                    </p:custDataLst>
                  </p:nvPr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>
                    <p:custDataLst>
                      <p:tags r:id="rId15"/>
                    </p:custDataLst>
                  </p:nvPr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>
                      <p:custDataLst>
                        <p:tags r:id="rId16"/>
                      </p:custDataLst>
                    </p:nvPr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>
                      <p:custDataLst>
                        <p:tags r:id="rId17"/>
                      </p:custDataLst>
                    </p:nvPr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18"/>
                      </p:custDataLst>
                    </p:nvPr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19"/>
                      </p:custDataLst>
                    </p:nvPr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>
                <p:custDataLst>
                  <p:tags r:id="rId21"/>
                </p:custDataLst>
              </p:nvPr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-108484" y="455775"/>
            <a:ext cx="12415903" cy="636346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8000"/>
                </a:schemeClr>
              </a:gs>
              <a:gs pos="58000">
                <a:srgbClr val="00B0F0">
                  <a:alpha val="90000"/>
                </a:srgbClr>
              </a:gs>
              <a:gs pos="100000">
                <a:schemeClr val="accent1">
                  <a:alpha val="88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9">
            <a:extLst>
              <a:ext uri="{FF2B5EF4-FFF2-40B4-BE49-F238E27FC236}">
                <a16:creationId xmlns:a16="http://schemas.microsoft.com/office/drawing/2014/main" id="{2FB40D7C-5241-6A8D-5F81-37738A1841CA}"/>
              </a:ext>
            </a:extLst>
          </p:cNvPr>
          <p:cNvGrpSpPr/>
          <p:nvPr>
            <p:custDataLst>
              <p:tags r:id="rId25"/>
            </p:custDataLst>
          </p:nvPr>
        </p:nvGrpSpPr>
        <p:grpSpPr>
          <a:xfrm>
            <a:off x="7937500" y="6512879"/>
            <a:ext cx="4254500" cy="329274"/>
            <a:chOff x="7933915" y="6583330"/>
            <a:chExt cx="4253581" cy="276437"/>
          </a:xfrm>
        </p:grpSpPr>
        <p:sp>
          <p:nvSpPr>
            <p:cNvPr id="51" name="矩形 7">
              <a:extLst>
                <a:ext uri="{FF2B5EF4-FFF2-40B4-BE49-F238E27FC236}">
                  <a16:creationId xmlns:a16="http://schemas.microsoft.com/office/drawing/2014/main" id="{C281724F-5E8C-C7CD-2CBE-65A1DCAC5A0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第五章质量与密度</a:t>
              </a:r>
            </a:p>
          </p:txBody>
        </p:sp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D135B115-8843-1ADB-D601-FAD87BBA445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1B1ED8C0-7421-F291-0C32-D1AA9671668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>
            <p:custDataLst>
              <p:tags r:id="rId29"/>
            </p:custDataLst>
          </p:nvPr>
        </p:nvGrpSpPr>
        <p:grpSpPr>
          <a:xfrm>
            <a:off x="10528262" y="-19030930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DFB6429-6649-13F6-FB6E-5F3806E59459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-157849" y="6468745"/>
            <a:ext cx="12465268" cy="371129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7AE481AD-63FF-9AB9-CCE7-26A1579DFB29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383585" y="6504282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20xx.x.x</a:t>
            </a:r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-21214" y="-13571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>
            <p:custDataLst>
              <p:tags r:id="rId36"/>
            </p:custDataLst>
          </p:nvPr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>
              <p:custDataLst>
                <p:tags r:id="rId37"/>
              </p:custDataLst>
            </p:nvPr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>
                <p:custDataLst>
                  <p:tags r:id="rId38"/>
                </p:custDataLst>
              </p:nvPr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>
                  <p:custDataLst>
                    <p:tags r:id="rId39"/>
                  </p:custDataLst>
                </p:nvPr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>
                    <p:custDataLst>
                      <p:tags r:id="rId40"/>
                    </p:custDataLst>
                  </p:nvPr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>
                    <p:custDataLst>
                      <p:tags r:id="rId41"/>
                    </p:custDataLst>
                  </p:nvPr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>
                      <p:custDataLst>
                        <p:tags r:id="rId42"/>
                      </p:custDataLst>
                    </p:nvPr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>
                      <p:custDataLst>
                        <p:tags r:id="rId43"/>
                      </p:custDataLst>
                    </p:nvPr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44"/>
                      </p:custDataLst>
                    </p:nvPr>
                  </p:nvSpPr>
                  <p:spPr>
                    <a:xfrm>
                      <a:off x="2009883" y="469104"/>
                      <a:ext cx="2052433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质量与密度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45"/>
                      </p:custDataLst>
                    </p:nvPr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第五章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>
                  <p:custDataLst>
                    <p:tags r:id="rId46"/>
                  </p:custDataLst>
                </p:nvPr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>
                <p:custDataLst>
                  <p:tags r:id="rId47"/>
                </p:custDataLst>
              </p:nvPr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9711303" y="-30596"/>
            <a:ext cx="27670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/>
              <a:t>第</a:t>
            </a:r>
            <a:r>
              <a:rPr lang="en-US" altLang="zh-CN" sz="1400"/>
              <a:t>3</a:t>
            </a:r>
            <a:r>
              <a:rPr lang="zh-CN" altLang="en-US" sz="1400"/>
              <a:t>节 科学探究：物质的密度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9514573" y="246259"/>
            <a:ext cx="2656212" cy="30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the density of the substance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>
            <p:custDataLst>
              <p:tags r:id="rId52"/>
            </p:custDataLst>
          </p:nvPr>
        </p:nvCxnSpPr>
        <p:spPr>
          <a:xfrm flipV="1">
            <a:off x="10238877" y="297053"/>
            <a:ext cx="1711903" cy="446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8">
            <a:extLst>
              <a:ext uri="{FF2B5EF4-FFF2-40B4-BE49-F238E27FC236}">
                <a16:creationId xmlns:a16="http://schemas.microsoft.com/office/drawing/2014/main" id="{66C46B95-E418-6980-4807-128D28BE5F84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398774" y="622777"/>
            <a:ext cx="2268312" cy="49962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实验探究：</a:t>
            </a:r>
            <a:endParaRPr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03929341-FC6A-B5EC-C097-67FDE241F399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293205" y="1208090"/>
            <a:ext cx="11706940" cy="5106394"/>
          </a:xfrm>
          <a:prstGeom prst="roundRect">
            <a:avLst>
              <a:gd name="adj" fmla="val 3479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16000"/>
                </a:schemeClr>
              </a:gs>
              <a:gs pos="46000">
                <a:srgbClr val="00B0F0"/>
              </a:gs>
              <a:gs pos="100000">
                <a:srgbClr val="0070C0"/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24976F19-A199-F828-BB15-E6671484314F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>
            <a:off x="292242" y="1445636"/>
            <a:ext cx="11706940" cy="635696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5" name="文本占位符 11272">
            <a:extLst>
              <a:ext uri="{FF2B5EF4-FFF2-40B4-BE49-F238E27FC236}">
                <a16:creationId xmlns:a16="http://schemas.microsoft.com/office/drawing/2014/main" id="{D612BEF7-FE8C-8271-D1DA-D606D3241C0F}"/>
              </a:ext>
            </a:extLst>
          </p:cNvPr>
          <p:cNvSpPr txBox="1">
            <a:spLocks noChangeArrowheads="1"/>
          </p:cNvSpPr>
          <p:nvPr>
            <p:custDataLst>
              <p:tags r:id="rId56"/>
            </p:custDataLst>
          </p:nvPr>
        </p:nvSpPr>
        <p:spPr>
          <a:xfrm>
            <a:off x="527823" y="1552888"/>
            <a:ext cx="2438898" cy="528638"/>
          </a:xfrm>
          <a:prstGeom prst="rect">
            <a:avLst/>
          </a:prstGeom>
        </p:spPr>
        <p:txBody>
          <a:bodyPr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交流与合作</a:t>
            </a:r>
          </a:p>
        </p:txBody>
      </p:sp>
      <p:sp>
        <p:nvSpPr>
          <p:cNvPr id="69" name="文本框 26628">
            <a:extLst>
              <a:ext uri="{FF2B5EF4-FFF2-40B4-BE49-F238E27FC236}">
                <a16:creationId xmlns:a16="http://schemas.microsoft.com/office/drawing/2014/main" id="{550334A2-C4AF-C88F-A024-5F98D9902258}"/>
              </a:ext>
            </a:extLst>
          </p:cNvPr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-14974791" y="2397038"/>
            <a:ext cx="63529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各小组把本组收集到的证据整理后，填写在下表中：</a:t>
            </a:r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6C95CDBF-6155-9192-8281-0D43247643B7}"/>
              </a:ext>
            </a:extLst>
          </p:cNvPr>
          <p:cNvSpPr/>
          <p:nvPr>
            <p:custDataLst>
              <p:tags r:id="rId58"/>
            </p:custDataLst>
          </p:nvPr>
        </p:nvSpPr>
        <p:spPr>
          <a:xfrm>
            <a:off x="-15252557" y="2924172"/>
            <a:ext cx="11706940" cy="635696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4C0AFFE9-C28F-4A3A-147E-B39A82FB72AD}"/>
              </a:ext>
            </a:extLst>
          </p:cNvPr>
          <p:cNvSpPr/>
          <p:nvPr>
            <p:custDataLst>
              <p:tags r:id="rId59"/>
            </p:custDataLst>
          </p:nvPr>
        </p:nvSpPr>
        <p:spPr>
          <a:xfrm>
            <a:off x="-15242451" y="4140150"/>
            <a:ext cx="11706940" cy="635696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5" name="矩形 124">
            <a:extLst>
              <a:ext uri="{FF2B5EF4-FFF2-40B4-BE49-F238E27FC236}">
                <a16:creationId xmlns:a16="http://schemas.microsoft.com/office/drawing/2014/main" id="{DC326F85-FFDE-51D0-1E18-7F14EDAE77ED}"/>
              </a:ext>
            </a:extLst>
          </p:cNvPr>
          <p:cNvSpPr/>
          <p:nvPr>
            <p:custDataLst>
              <p:tags r:id="rId60"/>
            </p:custDataLst>
          </p:nvPr>
        </p:nvSpPr>
        <p:spPr>
          <a:xfrm>
            <a:off x="-15242451" y="5372006"/>
            <a:ext cx="11706940" cy="635696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3" name="直接连接符 26654">
            <a:extLst>
              <a:ext uri="{FF2B5EF4-FFF2-40B4-BE49-F238E27FC236}">
                <a16:creationId xmlns:a16="http://schemas.microsoft.com/office/drawing/2014/main" id="{4A9597DF-0AC3-78AD-D927-94BFD6B946C9}"/>
              </a:ext>
            </a:extLst>
          </p:cNvPr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-13248996" y="3157563"/>
            <a:ext cx="0" cy="2611438"/>
          </a:xfrm>
          <a:prstGeom prst="line">
            <a:avLst/>
          </a:prstGeom>
          <a:noFill/>
          <a:ln w="38100">
            <a:noFill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4" name="直接连接符 26655">
            <a:extLst>
              <a:ext uri="{FF2B5EF4-FFF2-40B4-BE49-F238E27FC236}">
                <a16:creationId xmlns:a16="http://schemas.microsoft.com/office/drawing/2014/main" id="{F42641F0-3A5E-DFA9-D467-BBD242E5198B}"/>
              </a:ext>
            </a:extLst>
          </p:cNvPr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>
            <a:off x="-11621277" y="3157563"/>
            <a:ext cx="0" cy="2611438"/>
          </a:xfrm>
          <a:prstGeom prst="line">
            <a:avLst/>
          </a:prstGeom>
          <a:noFill/>
          <a:ln w="38100">
            <a:noFill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6" name="直接连接符 26657">
            <a:extLst>
              <a:ext uri="{FF2B5EF4-FFF2-40B4-BE49-F238E27FC236}">
                <a16:creationId xmlns:a16="http://schemas.microsoft.com/office/drawing/2014/main" id="{4D7A3D43-708A-367E-731B-AFF6A0FBDC1D}"/>
              </a:ext>
            </a:extLst>
          </p:cNvPr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-14876714" y="5216129"/>
            <a:ext cx="8136961" cy="0"/>
          </a:xfrm>
          <a:prstGeom prst="line">
            <a:avLst/>
          </a:prstGeom>
          <a:noFill/>
          <a:ln w="38100">
            <a:noFill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8" name="直接连接符 26659">
            <a:extLst>
              <a:ext uri="{FF2B5EF4-FFF2-40B4-BE49-F238E27FC236}">
                <a16:creationId xmlns:a16="http://schemas.microsoft.com/office/drawing/2014/main" id="{E76BED09-6F1C-F315-E122-C7E9198F7C80}"/>
              </a:ext>
            </a:extLst>
          </p:cNvPr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>
            <a:off x="-14876714" y="3157563"/>
            <a:ext cx="0" cy="2611438"/>
          </a:xfrm>
          <a:prstGeom prst="line">
            <a:avLst/>
          </a:prstGeom>
          <a:noFill/>
          <a:ln w="38100" cap="sq">
            <a:noFill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9" name="直接连接符 26660">
            <a:extLst>
              <a:ext uri="{FF2B5EF4-FFF2-40B4-BE49-F238E27FC236}">
                <a16:creationId xmlns:a16="http://schemas.microsoft.com/office/drawing/2014/main" id="{1B9F06B9-22F7-BAB6-87EF-707714F73467}"/>
              </a:ext>
            </a:extLst>
          </p:cNvPr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H="1">
            <a:off x="-6739753" y="3157563"/>
            <a:ext cx="0" cy="2611438"/>
          </a:xfrm>
          <a:prstGeom prst="line">
            <a:avLst/>
          </a:prstGeom>
          <a:noFill/>
          <a:ln w="38100" cap="sq">
            <a:noFill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0" name="直接连接符 26661">
            <a:extLst>
              <a:ext uri="{FF2B5EF4-FFF2-40B4-BE49-F238E27FC236}">
                <a16:creationId xmlns:a16="http://schemas.microsoft.com/office/drawing/2014/main" id="{9A1CF8FF-8ED5-C8D5-295A-672E575EC206}"/>
              </a:ext>
            </a:extLst>
          </p:cNvPr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-14876714" y="5769001"/>
            <a:ext cx="8136961" cy="0"/>
          </a:xfrm>
          <a:prstGeom prst="line">
            <a:avLst/>
          </a:prstGeom>
          <a:noFill/>
          <a:ln w="38100" cap="sq">
            <a:noFill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" name="直接连接符 26663">
            <a:extLst>
              <a:ext uri="{FF2B5EF4-FFF2-40B4-BE49-F238E27FC236}">
                <a16:creationId xmlns:a16="http://schemas.microsoft.com/office/drawing/2014/main" id="{012D4FFC-7F72-69DC-9093-FDD80B1F0701}"/>
              </a:ext>
            </a:extLst>
          </p:cNvPr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-8367471" y="3639856"/>
            <a:ext cx="0" cy="2129145"/>
          </a:xfrm>
          <a:prstGeom prst="line">
            <a:avLst/>
          </a:prstGeom>
          <a:noFill/>
          <a:ln w="38100">
            <a:noFill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5" name="矩形 26646">
            <a:extLst>
              <a:ext uri="{FF2B5EF4-FFF2-40B4-BE49-F238E27FC236}">
                <a16:creationId xmlns:a16="http://schemas.microsoft.com/office/drawing/2014/main" id="{0D41E559-548E-222E-809A-17A889952B8A}"/>
              </a:ext>
            </a:extLst>
          </p:cNvPr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-8296690" y="3549884"/>
            <a:ext cx="1532254" cy="603338"/>
          </a:xfrm>
          <a:prstGeom prst="rect">
            <a:avLst/>
          </a:prstGeom>
          <a:solidFill>
            <a:srgbClr val="DBBEF8">
              <a:alpha val="50000"/>
            </a:srgbClr>
          </a:solidFill>
          <a:ln w="12700">
            <a:noFill/>
            <a:miter lim="800000"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单位</a:t>
            </a:r>
          </a:p>
        </p:txBody>
      </p:sp>
      <p:sp>
        <p:nvSpPr>
          <p:cNvPr id="106" name="矩形 26647">
            <a:extLst>
              <a:ext uri="{FF2B5EF4-FFF2-40B4-BE49-F238E27FC236}">
                <a16:creationId xmlns:a16="http://schemas.microsoft.com/office/drawing/2014/main" id="{A4C7622E-4064-09C5-EF54-EF56CAECD43D}"/>
              </a:ext>
            </a:extLst>
          </p:cNvPr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-9855959" y="3549884"/>
            <a:ext cx="1568414" cy="603338"/>
          </a:xfrm>
          <a:prstGeom prst="rect">
            <a:avLst/>
          </a:prstGeom>
          <a:solidFill>
            <a:srgbClr val="DBBEF8">
              <a:alpha val="50000"/>
            </a:srgbClr>
          </a:solidFill>
          <a:ln w="12700">
            <a:noFill/>
            <a:miter lim="800000"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数值</a:t>
            </a:r>
          </a:p>
        </p:txBody>
      </p:sp>
      <p:sp>
        <p:nvSpPr>
          <p:cNvPr id="107" name="矩形 26648">
            <a:extLst>
              <a:ext uri="{FF2B5EF4-FFF2-40B4-BE49-F238E27FC236}">
                <a16:creationId xmlns:a16="http://schemas.microsoft.com/office/drawing/2014/main" id="{92D21E71-5C8C-C930-4F86-35EAF704144E}"/>
              </a:ext>
            </a:extLst>
          </p:cNvPr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-9862357" y="2944436"/>
            <a:ext cx="3097921" cy="605448"/>
          </a:xfrm>
          <a:prstGeom prst="rect">
            <a:avLst/>
          </a:prstGeom>
          <a:solidFill>
            <a:srgbClr val="DBBEF8">
              <a:alpha val="50000"/>
            </a:srgbClr>
          </a:solidFill>
          <a:ln w="12700">
            <a:noFill/>
            <a:miter lim="800000"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比值（质量：体积）</a:t>
            </a:r>
          </a:p>
        </p:txBody>
      </p:sp>
      <p:sp>
        <p:nvSpPr>
          <p:cNvPr id="108" name="矩形 26649">
            <a:extLst>
              <a:ext uri="{FF2B5EF4-FFF2-40B4-BE49-F238E27FC236}">
                <a16:creationId xmlns:a16="http://schemas.microsoft.com/office/drawing/2014/main" id="{C868829C-FE0E-3450-9F08-4012DCF0FF7D}"/>
              </a:ext>
            </a:extLst>
          </p:cNvPr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-11741426" y="2944436"/>
            <a:ext cx="1893648" cy="1208786"/>
          </a:xfrm>
          <a:prstGeom prst="rect">
            <a:avLst/>
          </a:prstGeom>
          <a:solidFill>
            <a:srgbClr val="DBBEF8">
              <a:alpha val="50000"/>
            </a:srgbClr>
          </a:solidFill>
          <a:ln w="12700">
            <a:noFill/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endParaRPr lang="en-US" altLang="zh-CN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体积 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V/cm</a:t>
            </a:r>
            <a:r>
              <a:rPr lang="en-US" altLang="zh-CN" sz="2000" b="1" baseline="300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109" name="矩形 26650">
            <a:extLst>
              <a:ext uri="{FF2B5EF4-FFF2-40B4-BE49-F238E27FC236}">
                <a16:creationId xmlns:a16="http://schemas.microsoft.com/office/drawing/2014/main" id="{AA795915-D4A9-671F-1F58-E704552B2CF0}"/>
              </a:ext>
            </a:extLst>
          </p:cNvPr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-13273680" y="2944436"/>
            <a:ext cx="1525690" cy="1208786"/>
          </a:xfrm>
          <a:prstGeom prst="rect">
            <a:avLst/>
          </a:prstGeom>
          <a:solidFill>
            <a:srgbClr val="DBBEF8">
              <a:alpha val="50000"/>
            </a:srgbClr>
          </a:solidFill>
          <a:ln w="12700">
            <a:noFill/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endParaRPr lang="en-US" altLang="zh-CN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质量 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m/g</a:t>
            </a:r>
          </a:p>
        </p:txBody>
      </p:sp>
      <p:sp>
        <p:nvSpPr>
          <p:cNvPr id="110" name="矩形 26651">
            <a:extLst>
              <a:ext uri="{FF2B5EF4-FFF2-40B4-BE49-F238E27FC236}">
                <a16:creationId xmlns:a16="http://schemas.microsoft.com/office/drawing/2014/main" id="{FACCCBB3-CA4C-C897-EB3E-61FBCAACF8A0}"/>
              </a:ext>
            </a:extLst>
          </p:cNvPr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-14901397" y="2944436"/>
            <a:ext cx="1627718" cy="1208786"/>
          </a:xfrm>
          <a:prstGeom prst="rect">
            <a:avLst/>
          </a:prstGeom>
          <a:solidFill>
            <a:srgbClr val="DBBEF8">
              <a:alpha val="50000"/>
            </a:srgbClr>
          </a:solidFill>
          <a:ln w="12700">
            <a:noFill/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endParaRPr lang="zh-CN" altLang="zh-CN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直接连接符 26652">
            <a:extLst>
              <a:ext uri="{FF2B5EF4-FFF2-40B4-BE49-F238E27FC236}">
                <a16:creationId xmlns:a16="http://schemas.microsoft.com/office/drawing/2014/main" id="{96A97006-0ABD-D656-CAA3-5E3766D6E93C}"/>
              </a:ext>
            </a:extLst>
          </p:cNvPr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-14901397" y="4153222"/>
            <a:ext cx="8136961" cy="0"/>
          </a:xfrm>
          <a:prstGeom prst="line">
            <a:avLst/>
          </a:prstGeom>
          <a:noFill/>
          <a:ln w="38100">
            <a:noFill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直接连接符 26658">
            <a:extLst>
              <a:ext uri="{FF2B5EF4-FFF2-40B4-BE49-F238E27FC236}">
                <a16:creationId xmlns:a16="http://schemas.microsoft.com/office/drawing/2014/main" id="{8FC1DD0B-DE06-AA3A-A3DB-36CF2B0E4AC4}"/>
              </a:ext>
            </a:extLst>
          </p:cNvPr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-14901397" y="2788060"/>
            <a:ext cx="8136961" cy="0"/>
          </a:xfrm>
          <a:prstGeom prst="line">
            <a:avLst/>
          </a:prstGeom>
          <a:noFill/>
          <a:ln w="38100" cap="sq">
            <a:noFill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直接连接符 26662">
            <a:extLst>
              <a:ext uri="{FF2B5EF4-FFF2-40B4-BE49-F238E27FC236}">
                <a16:creationId xmlns:a16="http://schemas.microsoft.com/office/drawing/2014/main" id="{F7051512-07EE-1815-EAF9-A4CAE851B178}"/>
              </a:ext>
            </a:extLst>
          </p:cNvPr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-10019873" y="3549884"/>
            <a:ext cx="3255437" cy="0"/>
          </a:xfrm>
          <a:prstGeom prst="line">
            <a:avLst/>
          </a:prstGeom>
          <a:noFill/>
          <a:ln w="38100">
            <a:noFill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直接连接符 26665">
            <a:extLst>
              <a:ext uri="{FF2B5EF4-FFF2-40B4-BE49-F238E27FC236}">
                <a16:creationId xmlns:a16="http://schemas.microsoft.com/office/drawing/2014/main" id="{30DA531A-F2CB-CD89-2335-DD543C108594}"/>
              </a:ext>
            </a:extLst>
          </p:cNvPr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-14902362" y="3257407"/>
            <a:ext cx="1615785" cy="891086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文本框 26666">
            <a:extLst>
              <a:ext uri="{FF2B5EF4-FFF2-40B4-BE49-F238E27FC236}">
                <a16:creationId xmlns:a16="http://schemas.microsoft.com/office/drawing/2014/main" id="{212411D4-00FB-885F-9B5D-5E515A5D89FA}"/>
              </a:ext>
            </a:extLst>
          </p:cNvPr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-14087539" y="2932289"/>
            <a:ext cx="1037303" cy="369332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名称</a:t>
            </a:r>
          </a:p>
        </p:txBody>
      </p:sp>
      <p:sp>
        <p:nvSpPr>
          <p:cNvPr id="82" name="文本框 26667">
            <a:extLst>
              <a:ext uri="{FF2B5EF4-FFF2-40B4-BE49-F238E27FC236}">
                <a16:creationId xmlns:a16="http://schemas.microsoft.com/office/drawing/2014/main" id="{1A9CF9AA-13CD-AEAE-BDEE-7E4F21C28FF0}"/>
              </a:ext>
            </a:extLst>
          </p:cNvPr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 rot="1733681">
            <a:off x="-15051098" y="3120192"/>
            <a:ext cx="1479299" cy="369332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记录数据</a:t>
            </a:r>
          </a:p>
        </p:txBody>
      </p:sp>
      <p:sp>
        <p:nvSpPr>
          <p:cNvPr id="89" name="文本框 26668">
            <a:extLst>
              <a:ext uri="{FF2B5EF4-FFF2-40B4-BE49-F238E27FC236}">
                <a16:creationId xmlns:a16="http://schemas.microsoft.com/office/drawing/2014/main" id="{D1F138E1-CF56-C014-B278-AFDB70307012}"/>
              </a:ext>
            </a:extLst>
          </p:cNvPr>
          <p:cNvSpPr txBox="1"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-15016840" y="3775742"/>
            <a:ext cx="1257486" cy="369332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研究对象</a:t>
            </a:r>
          </a:p>
        </p:txBody>
      </p:sp>
      <p:sp>
        <p:nvSpPr>
          <p:cNvPr id="78" name="直接连接符 26664">
            <a:extLst>
              <a:ext uri="{FF2B5EF4-FFF2-40B4-BE49-F238E27FC236}">
                <a16:creationId xmlns:a16="http://schemas.microsoft.com/office/drawing/2014/main" id="{9130A356-1625-616B-EF29-4096877E6317}"/>
              </a:ext>
            </a:extLst>
          </p:cNvPr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-14160933" y="2932289"/>
            <a:ext cx="883395" cy="121620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38B2AED2-136B-1CE2-D388-CDB1EE67AED9}"/>
              </a:ext>
            </a:extLst>
          </p:cNvPr>
          <p:cNvCxnSpPr/>
          <p:nvPr>
            <p:custDataLst>
              <p:tags r:id="rId82"/>
            </p:custDataLst>
          </p:nvPr>
        </p:nvCxnSpPr>
        <p:spPr>
          <a:xfrm flipH="1">
            <a:off x="-14914293" y="2925402"/>
            <a:ext cx="11933" cy="30861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396422DB-EC7F-6BD8-83E7-1590068EE02D}"/>
              </a:ext>
            </a:extLst>
          </p:cNvPr>
          <p:cNvCxnSpPr/>
          <p:nvPr>
            <p:custDataLst>
              <p:tags r:id="rId83"/>
            </p:custDataLst>
          </p:nvPr>
        </p:nvCxnSpPr>
        <p:spPr>
          <a:xfrm>
            <a:off x="-14938977" y="6006033"/>
            <a:ext cx="81616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F0D88FAC-AE10-B50A-A8AD-D827C1E40EAC}"/>
              </a:ext>
            </a:extLst>
          </p:cNvPr>
          <p:cNvCxnSpPr/>
          <p:nvPr>
            <p:custDataLst>
              <p:tags r:id="rId84"/>
            </p:custDataLst>
          </p:nvPr>
        </p:nvCxnSpPr>
        <p:spPr>
          <a:xfrm flipH="1" flipV="1">
            <a:off x="-6764436" y="2922832"/>
            <a:ext cx="0" cy="30848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1EBCEDDA-D44B-50E8-77A7-A37FD2DA72EC}"/>
              </a:ext>
            </a:extLst>
          </p:cNvPr>
          <p:cNvCxnSpPr/>
          <p:nvPr>
            <p:custDataLst>
              <p:tags r:id="rId85"/>
            </p:custDataLst>
          </p:nvPr>
        </p:nvCxnSpPr>
        <p:spPr>
          <a:xfrm>
            <a:off x="-14893217" y="2925596"/>
            <a:ext cx="81285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272CD172-4D31-B6BD-1FE6-C69619AA7206}"/>
              </a:ext>
            </a:extLst>
          </p:cNvPr>
          <p:cNvCxnSpPr/>
          <p:nvPr>
            <p:custDataLst>
              <p:tags r:id="rId86"/>
            </p:custDataLst>
          </p:nvPr>
        </p:nvCxnSpPr>
        <p:spPr>
          <a:xfrm flipV="1">
            <a:off x="-14914293" y="4137312"/>
            <a:ext cx="8174539" cy="155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直接连接符 126">
            <a:extLst>
              <a:ext uri="{FF2B5EF4-FFF2-40B4-BE49-F238E27FC236}">
                <a16:creationId xmlns:a16="http://schemas.microsoft.com/office/drawing/2014/main" id="{8C245714-F80F-74D6-B86B-7A284FEFF3EA}"/>
              </a:ext>
            </a:extLst>
          </p:cNvPr>
          <p:cNvCxnSpPr/>
          <p:nvPr>
            <p:custDataLst>
              <p:tags r:id="rId87"/>
            </p:custDataLst>
          </p:nvPr>
        </p:nvCxnSpPr>
        <p:spPr>
          <a:xfrm flipH="1">
            <a:off x="-13286575" y="2947682"/>
            <a:ext cx="0" cy="30557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直接连接符 127">
            <a:extLst>
              <a:ext uri="{FF2B5EF4-FFF2-40B4-BE49-F238E27FC236}">
                <a16:creationId xmlns:a16="http://schemas.microsoft.com/office/drawing/2014/main" id="{087CFB01-7B85-8349-C4D5-3300F81A2069}"/>
              </a:ext>
            </a:extLst>
          </p:cNvPr>
          <p:cNvCxnSpPr/>
          <p:nvPr>
            <p:custDataLst>
              <p:tags r:id="rId88"/>
            </p:custDataLst>
          </p:nvPr>
        </p:nvCxnSpPr>
        <p:spPr>
          <a:xfrm flipH="1">
            <a:off x="-11745284" y="2932881"/>
            <a:ext cx="0" cy="30557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直接连接符 128">
            <a:extLst>
              <a:ext uri="{FF2B5EF4-FFF2-40B4-BE49-F238E27FC236}">
                <a16:creationId xmlns:a16="http://schemas.microsoft.com/office/drawing/2014/main" id="{4CE7B95C-6FEE-4013-11B2-1D921E75AE2B}"/>
              </a:ext>
            </a:extLst>
          </p:cNvPr>
          <p:cNvCxnSpPr/>
          <p:nvPr>
            <p:custDataLst>
              <p:tags r:id="rId89"/>
            </p:custDataLst>
          </p:nvPr>
        </p:nvCxnSpPr>
        <p:spPr>
          <a:xfrm flipH="1">
            <a:off x="-9846815" y="2960238"/>
            <a:ext cx="0" cy="30557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直接连接符 129">
            <a:extLst>
              <a:ext uri="{FF2B5EF4-FFF2-40B4-BE49-F238E27FC236}">
                <a16:creationId xmlns:a16="http://schemas.microsoft.com/office/drawing/2014/main" id="{C27DF724-819D-48F7-457D-A6703E65368B}"/>
              </a:ext>
            </a:extLst>
          </p:cNvPr>
          <p:cNvCxnSpPr/>
          <p:nvPr>
            <p:custDataLst>
              <p:tags r:id="rId90"/>
            </p:custDataLst>
          </p:nvPr>
        </p:nvCxnSpPr>
        <p:spPr>
          <a:xfrm flipH="1">
            <a:off x="-8296690" y="3559868"/>
            <a:ext cx="0" cy="24560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直接连接符 135">
            <a:extLst>
              <a:ext uri="{FF2B5EF4-FFF2-40B4-BE49-F238E27FC236}">
                <a16:creationId xmlns:a16="http://schemas.microsoft.com/office/drawing/2014/main" id="{881CB95E-1DA3-3816-F119-DCA86D01582A}"/>
              </a:ext>
            </a:extLst>
          </p:cNvPr>
          <p:cNvCxnSpPr/>
          <p:nvPr>
            <p:custDataLst>
              <p:tags r:id="rId91"/>
            </p:custDataLst>
          </p:nvPr>
        </p:nvCxnSpPr>
        <p:spPr>
          <a:xfrm flipH="1" flipV="1">
            <a:off x="-9846815" y="2922832"/>
            <a:ext cx="0" cy="47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>
            <a:extLst>
              <a:ext uri="{FF2B5EF4-FFF2-40B4-BE49-F238E27FC236}">
                <a16:creationId xmlns:a16="http://schemas.microsoft.com/office/drawing/2014/main" id="{2C8AC79C-21D9-949F-4EEE-2582DFCE354C}"/>
              </a:ext>
            </a:extLst>
          </p:cNvPr>
          <p:cNvCxnSpPr/>
          <p:nvPr>
            <p:custDataLst>
              <p:tags r:id="rId92"/>
            </p:custDataLst>
          </p:nvPr>
        </p:nvCxnSpPr>
        <p:spPr>
          <a:xfrm>
            <a:off x="-9846815" y="3559868"/>
            <a:ext cx="30823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" name="图片 10246">
            <a:extLst>
              <a:ext uri="{FF2B5EF4-FFF2-40B4-BE49-F238E27FC236}">
                <a16:creationId xmlns:a16="http://schemas.microsoft.com/office/drawing/2014/main" id="{52ADD8A5-8CB3-BB2D-B12D-60476274378F}"/>
              </a:ext>
            </a:extLst>
          </p:cNvPr>
          <p:cNvPicPr>
            <a:picLocks noChangeAspect="1" noChangeArrowheads="1"/>
          </p:cNvPicPr>
          <p:nvPr>
            <p:custDataLst>
              <p:tags r:id="rId94"/>
            </p:custDataLst>
          </p:nvPr>
        </p:nvPicPr>
        <p:blipFill>
          <a:blip r:embed="rId93">
            <a:clrChange>
              <a:clrFrom>
                <a:srgbClr val="FCF8F9"/>
              </a:clrFrom>
              <a:clrTo>
                <a:srgbClr val="FCF8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36212" y="7716093"/>
            <a:ext cx="1527339" cy="241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2">
            <a:extLst>
              <a:ext uri="{FF2B5EF4-FFF2-40B4-BE49-F238E27FC236}">
                <a16:creationId xmlns:a16="http://schemas.microsoft.com/office/drawing/2014/main" id="{3F305FAE-A56A-C11F-D95F-257BB99B40DC}"/>
              </a:ext>
            </a:extLst>
          </p:cNvPr>
          <p:cNvPicPr>
            <a:picLocks noChangeAspect="1" noChangeArrowheads="1"/>
          </p:cNvPicPr>
          <p:nvPr>
            <p:custDataLst>
              <p:tags r:id="rId96"/>
            </p:custDataLst>
          </p:nvPr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" t="18355" r="4583" b="21465"/>
          <a:stretch>
            <a:fillRect/>
          </a:stretch>
        </p:blipFill>
        <p:spPr bwMode="auto">
          <a:xfrm>
            <a:off x="1150677" y="7574861"/>
            <a:ext cx="3963203" cy="269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>
            <a:extLst>
              <a:ext uri="{FF2B5EF4-FFF2-40B4-BE49-F238E27FC236}">
                <a16:creationId xmlns:a16="http://schemas.microsoft.com/office/drawing/2014/main" id="{C4658AAA-93A2-DD5D-F3CA-9BDE0B8DAE81}"/>
              </a:ext>
            </a:extLst>
          </p:cNvPr>
          <p:cNvPicPr>
            <a:picLocks noChangeAspect="1" noChangeArrowheads="1"/>
          </p:cNvPicPr>
          <p:nvPr>
            <p:custDataLst>
              <p:tags r:id="rId99"/>
            </p:custDataLst>
          </p:nvPr>
        </p:nvPicPr>
        <p:blipFill>
          <a:blip r:embed="rId9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8">
                    <a14:imgEffect>
                      <a14:artisticGlowEdges/>
                    </a14:imgEffect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8" t="18355" r="4583" b="21465"/>
          <a:stretch>
            <a:fillRect/>
          </a:stretch>
        </p:blipFill>
        <p:spPr bwMode="auto">
          <a:xfrm>
            <a:off x="4061642" y="4435988"/>
            <a:ext cx="3963203" cy="269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51B9E1C4-B135-1926-648E-BB0D010B1A29}"/>
              </a:ext>
            </a:extLst>
          </p:cNvPr>
          <p:cNvSpPr/>
          <p:nvPr>
            <p:custDataLst>
              <p:tags r:id="rId100"/>
            </p:custDataLst>
          </p:nvPr>
        </p:nvSpPr>
        <p:spPr>
          <a:xfrm>
            <a:off x="867237" y="2249214"/>
            <a:ext cx="4830468" cy="3878317"/>
          </a:xfrm>
          <a:prstGeom prst="roundRect">
            <a:avLst>
              <a:gd name="adj" fmla="val 5014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文本框 167">
            <a:extLst>
              <a:ext uri="{FF2B5EF4-FFF2-40B4-BE49-F238E27FC236}">
                <a16:creationId xmlns:a16="http://schemas.microsoft.com/office/drawing/2014/main" id="{FADEEFAB-A75E-F32E-D763-1C0A540F64D3}"/>
              </a:ext>
            </a:extLst>
          </p:cNvPr>
          <p:cNvSpPr txBox="1"/>
          <p:nvPr>
            <p:custDataLst>
              <p:tags r:id="rId101"/>
            </p:custDataLst>
          </p:nvPr>
        </p:nvSpPr>
        <p:spPr>
          <a:xfrm>
            <a:off x="1116461" y="2350623"/>
            <a:ext cx="3622839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b="1" noProof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在这图中可以发现什么？</a:t>
            </a:r>
          </a:p>
        </p:txBody>
      </p:sp>
      <p:sp>
        <p:nvSpPr>
          <p:cNvPr id="95" name="矩形: 圆角 94">
            <a:extLst>
              <a:ext uri="{FF2B5EF4-FFF2-40B4-BE49-F238E27FC236}">
                <a16:creationId xmlns:a16="http://schemas.microsoft.com/office/drawing/2014/main" id="{354860B0-B8E8-5EB9-1953-335FB18E49A7}"/>
              </a:ext>
            </a:extLst>
          </p:cNvPr>
          <p:cNvSpPr/>
          <p:nvPr>
            <p:custDataLst>
              <p:tags r:id="rId102"/>
            </p:custDataLst>
          </p:nvPr>
        </p:nvSpPr>
        <p:spPr>
          <a:xfrm>
            <a:off x="6314946" y="2205915"/>
            <a:ext cx="4830468" cy="3878317"/>
          </a:xfrm>
          <a:prstGeom prst="roundRect">
            <a:avLst>
              <a:gd name="adj" fmla="val 5014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文本框 19458">
            <a:extLst>
              <a:ext uri="{FF2B5EF4-FFF2-40B4-BE49-F238E27FC236}">
                <a16:creationId xmlns:a16="http://schemas.microsoft.com/office/drawing/2014/main" id="{84E18E7E-EE8F-35E4-3563-B2AE3570CA3B}"/>
              </a:ext>
            </a:extLst>
          </p:cNvPr>
          <p:cNvSpPr txBox="1"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6782787" y="2824789"/>
            <a:ext cx="4061854" cy="1631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不同种类的物质，质量跟体积的比值是不同的，质量跟体积的比值就等于单位体积的质量，可见单位体积的质量反映了物质的一种特性，密度就是表示这种特性的物理量。</a:t>
            </a:r>
          </a:p>
        </p:txBody>
      </p:sp>
      <p:sp>
        <p:nvSpPr>
          <p:cNvPr id="171" name="文本框 170">
            <a:extLst>
              <a:ext uri="{FF2B5EF4-FFF2-40B4-BE49-F238E27FC236}">
                <a16:creationId xmlns:a16="http://schemas.microsoft.com/office/drawing/2014/main" id="{139B07EA-9E62-CC0E-3599-36FC6A44208F}"/>
              </a:ext>
            </a:extLst>
          </p:cNvPr>
          <p:cNvSpPr txBox="1"/>
          <p:nvPr>
            <p:custDataLst>
              <p:tags r:id="rId104"/>
            </p:custDataLst>
          </p:nvPr>
        </p:nvSpPr>
        <p:spPr>
          <a:xfrm>
            <a:off x="6780825" y="4862186"/>
            <a:ext cx="4061854" cy="707886"/>
          </a:xfrm>
          <a:prstGeom prst="rect">
            <a:avLst/>
          </a:prstGeom>
          <a:noFill/>
          <a:ln w="9525">
            <a:solidFill>
              <a:schemeClr val="tx1"/>
            </a:solidFill>
            <a:miter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b="1" noProof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为了描述物质的这种特性我们引入了——密度的概念</a:t>
            </a:r>
            <a:endParaRPr lang="zh-CN" altLang="en-US" sz="20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53E0913-1D92-B8EC-758F-985821A05190}"/>
              </a:ext>
            </a:extLst>
          </p:cNvPr>
          <p:cNvGrpSpPr/>
          <p:nvPr>
            <p:custDataLst>
              <p:tags r:id="rId105"/>
            </p:custDataLst>
          </p:nvPr>
        </p:nvGrpSpPr>
        <p:grpSpPr>
          <a:xfrm>
            <a:off x="1149400" y="2871064"/>
            <a:ext cx="4055422" cy="2807948"/>
            <a:chOff x="1149400" y="2871064"/>
            <a:chExt cx="4055422" cy="2807948"/>
          </a:xfrm>
        </p:grpSpPr>
        <p:sp>
          <p:nvSpPr>
            <p:cNvPr id="169" name="文本框 168">
              <a:extLst>
                <a:ext uri="{FF2B5EF4-FFF2-40B4-BE49-F238E27FC236}">
                  <a16:creationId xmlns:a16="http://schemas.microsoft.com/office/drawing/2014/main" id="{52BE6DD7-3E6A-9FCA-164A-CF350773DEDA}"/>
                </a:ext>
              </a:extLst>
            </p:cNvPr>
            <p:cNvSpPr txBox="1"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1149400" y="2871064"/>
              <a:ext cx="4055422" cy="2807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2000" b="1">
                  <a:solidFill>
                    <a:schemeClr val="accent1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①</a:t>
              </a:r>
              <a:r>
                <a:rPr lang="zh-CN" altLang="en-US" sz="2000" b="1">
                  <a:solidFill>
                    <a:schemeClr val="accent1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木块的体积增大几倍，它的质量也增大几倍，质量和体积比值一定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2000" b="1">
                  <a:solidFill>
                    <a:schemeClr val="accent1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②</a:t>
              </a:r>
              <a:r>
                <a:rPr lang="zh-CN" altLang="en-US" sz="2000" b="1">
                  <a:solidFill>
                    <a:schemeClr val="accent1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水的体积增大几倍，它的质量也增大几倍，质量和体积比值一定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2000" b="1">
                  <a:solidFill>
                    <a:schemeClr val="accent1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③</a:t>
              </a:r>
              <a:r>
                <a:rPr lang="zh-CN" altLang="en-US" sz="2000" b="1">
                  <a:solidFill>
                    <a:schemeClr val="accent1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铝块的质量跟体积比值不等于木块块（水）的质量跟体积的比值。</a:t>
              </a:r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8CBBCCE6-F9AA-53D8-2583-E0784D466DD6}"/>
                </a:ext>
              </a:extLst>
            </p:cNvPr>
            <p:cNvCxnSpPr/>
            <p:nvPr>
              <p:custDataLst>
                <p:tags r:id="rId107"/>
              </p:custDataLst>
            </p:nvPr>
          </p:nvCxnSpPr>
          <p:spPr>
            <a:xfrm>
              <a:off x="1149400" y="3851553"/>
              <a:ext cx="405542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id="{A825D166-8E8C-61D2-B5A0-0973FE09D6A3}"/>
                </a:ext>
              </a:extLst>
            </p:cNvPr>
            <p:cNvCxnSpPr/>
            <p:nvPr>
              <p:custDataLst>
                <p:tags r:id="rId108"/>
              </p:custDataLst>
            </p:nvPr>
          </p:nvCxnSpPr>
          <p:spPr>
            <a:xfrm>
              <a:off x="1149400" y="4775846"/>
              <a:ext cx="405542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1" name="文本框 100">
            <a:extLst>
              <a:ext uri="{FF2B5EF4-FFF2-40B4-BE49-F238E27FC236}">
                <a16:creationId xmlns:a16="http://schemas.microsoft.com/office/drawing/2014/main" id="{37E03F14-7F46-E489-2C34-55EB935A22C2}"/>
              </a:ext>
            </a:extLst>
          </p:cNvPr>
          <p:cNvSpPr txBox="1"/>
          <p:nvPr>
            <p:custDataLst>
              <p:tags r:id="rId109"/>
            </p:custDataLst>
          </p:nvPr>
        </p:nvSpPr>
        <p:spPr>
          <a:xfrm>
            <a:off x="8377238" y="2350699"/>
            <a:ext cx="8159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917288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/>
      <p:bldP spid="1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31C1B6F-699E-0A1A-65F8-677363597B3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-24002998" y="-20820697"/>
            <a:ext cx="61341000" cy="52596095"/>
          </a:xfrm>
          <a:custGeom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318481" y="-18808959"/>
            <a:ext cx="2624138" cy="125413"/>
          </a:xfrm>
          <a:custGeom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999754" y="-19151819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5047" y="-19155084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-115613" y="-19097458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>
              <p:custDataLst>
                <p:tags r:id="rId11"/>
              </p:custDataLst>
            </p:nvPr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>
                <p:custDataLst>
                  <p:tags r:id="rId12"/>
                </p:custDataLst>
              </p:nvPr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>
                  <p:custDataLst>
                    <p:tags r:id="rId13"/>
                  </p:custDataLst>
                </p:nvPr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>
                    <p:custDataLst>
                      <p:tags r:id="rId14"/>
                    </p:custDataLst>
                  </p:nvPr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>
                    <p:custDataLst>
                      <p:tags r:id="rId15"/>
                    </p:custDataLst>
                  </p:nvPr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>
                      <p:custDataLst>
                        <p:tags r:id="rId16"/>
                      </p:custDataLst>
                    </p:nvPr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>
                      <p:custDataLst>
                        <p:tags r:id="rId17"/>
                      </p:custDataLst>
                    </p:nvPr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18"/>
                      </p:custDataLst>
                    </p:nvPr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19"/>
                      </p:custDataLst>
                    </p:nvPr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>
                <p:custDataLst>
                  <p:tags r:id="rId21"/>
                </p:custDataLst>
              </p:nvPr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-108484" y="455775"/>
            <a:ext cx="12415903" cy="636346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8000"/>
                </a:schemeClr>
              </a:gs>
              <a:gs pos="58000">
                <a:srgbClr val="00B0F0">
                  <a:alpha val="90000"/>
                </a:srgbClr>
              </a:gs>
              <a:gs pos="100000">
                <a:schemeClr val="accent1">
                  <a:alpha val="88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9">
            <a:extLst>
              <a:ext uri="{FF2B5EF4-FFF2-40B4-BE49-F238E27FC236}">
                <a16:creationId xmlns:a16="http://schemas.microsoft.com/office/drawing/2014/main" id="{2FB40D7C-5241-6A8D-5F81-37738A1841CA}"/>
              </a:ext>
            </a:extLst>
          </p:cNvPr>
          <p:cNvGrpSpPr/>
          <p:nvPr>
            <p:custDataLst>
              <p:tags r:id="rId25"/>
            </p:custDataLst>
          </p:nvPr>
        </p:nvGrpSpPr>
        <p:grpSpPr>
          <a:xfrm>
            <a:off x="7937500" y="6512879"/>
            <a:ext cx="4254500" cy="329274"/>
            <a:chOff x="7933915" y="6583330"/>
            <a:chExt cx="4253581" cy="276437"/>
          </a:xfrm>
        </p:grpSpPr>
        <p:sp>
          <p:nvSpPr>
            <p:cNvPr id="51" name="矩形 7">
              <a:extLst>
                <a:ext uri="{FF2B5EF4-FFF2-40B4-BE49-F238E27FC236}">
                  <a16:creationId xmlns:a16="http://schemas.microsoft.com/office/drawing/2014/main" id="{C281724F-5E8C-C7CD-2CBE-65A1DCAC5A0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第五章质量与密度</a:t>
              </a:r>
            </a:p>
          </p:txBody>
        </p:sp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D135B115-8843-1ADB-D601-FAD87BBA445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1B1ED8C0-7421-F291-0C32-D1AA9671668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>
            <p:custDataLst>
              <p:tags r:id="rId29"/>
            </p:custDataLst>
          </p:nvPr>
        </p:nvGrpSpPr>
        <p:grpSpPr>
          <a:xfrm>
            <a:off x="10528262" y="-19030930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DFB6429-6649-13F6-FB6E-5F3806E59459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-157849" y="6468745"/>
            <a:ext cx="12465268" cy="371129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7AE481AD-63FF-9AB9-CCE7-26A1579DFB29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383585" y="6504282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20xx.x.x</a:t>
            </a:r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-21214" y="-13571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>
            <p:custDataLst>
              <p:tags r:id="rId36"/>
            </p:custDataLst>
          </p:nvPr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>
              <p:custDataLst>
                <p:tags r:id="rId37"/>
              </p:custDataLst>
            </p:nvPr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>
                <p:custDataLst>
                  <p:tags r:id="rId38"/>
                </p:custDataLst>
              </p:nvPr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>
                  <p:custDataLst>
                    <p:tags r:id="rId39"/>
                  </p:custDataLst>
                </p:nvPr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>
                    <p:custDataLst>
                      <p:tags r:id="rId40"/>
                    </p:custDataLst>
                  </p:nvPr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>
                    <p:custDataLst>
                      <p:tags r:id="rId41"/>
                    </p:custDataLst>
                  </p:nvPr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>
                      <p:custDataLst>
                        <p:tags r:id="rId42"/>
                      </p:custDataLst>
                    </p:nvPr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>
                      <p:custDataLst>
                        <p:tags r:id="rId43"/>
                      </p:custDataLst>
                    </p:nvPr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44"/>
                      </p:custDataLst>
                    </p:nvPr>
                  </p:nvSpPr>
                  <p:spPr>
                    <a:xfrm>
                      <a:off x="2009883" y="469104"/>
                      <a:ext cx="2052433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质量与密度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45"/>
                      </p:custDataLst>
                    </p:nvPr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第五章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>
                  <p:custDataLst>
                    <p:tags r:id="rId46"/>
                  </p:custDataLst>
                </p:nvPr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>
                <p:custDataLst>
                  <p:tags r:id="rId47"/>
                </p:custDataLst>
              </p:nvPr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9711303" y="-30596"/>
            <a:ext cx="27670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/>
              <a:t>第</a:t>
            </a:r>
            <a:r>
              <a:rPr lang="en-US" altLang="zh-CN" sz="1400"/>
              <a:t>3</a:t>
            </a:r>
            <a:r>
              <a:rPr lang="zh-CN" altLang="en-US" sz="1400"/>
              <a:t>节 科学探究：物质的密度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9514573" y="246259"/>
            <a:ext cx="2656212" cy="30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the density of the substance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>
            <p:custDataLst>
              <p:tags r:id="rId52"/>
            </p:custDataLst>
          </p:nvPr>
        </p:nvCxnSpPr>
        <p:spPr>
          <a:xfrm flipV="1">
            <a:off x="10238877" y="297053"/>
            <a:ext cx="1711903" cy="446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03929341-FC6A-B5EC-C097-67FDE241F399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293205" y="1208090"/>
            <a:ext cx="11706940" cy="5106394"/>
          </a:xfrm>
          <a:prstGeom prst="roundRect">
            <a:avLst>
              <a:gd name="adj" fmla="val 3479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16000"/>
                </a:schemeClr>
              </a:gs>
              <a:gs pos="46000">
                <a:srgbClr val="00B0F0"/>
              </a:gs>
              <a:gs pos="100000">
                <a:srgbClr val="0070C0"/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24976F19-A199-F828-BB15-E6671484314F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292519" y="1606416"/>
            <a:ext cx="11706940" cy="1222397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5" name="文本占位符 11272">
            <a:extLst>
              <a:ext uri="{FF2B5EF4-FFF2-40B4-BE49-F238E27FC236}">
                <a16:creationId xmlns:a16="http://schemas.microsoft.com/office/drawing/2014/main" id="{D612BEF7-FE8C-8271-D1DA-D606D3241C0F}"/>
              </a:ext>
            </a:extLst>
          </p:cNvPr>
          <p:cNvSpPr txBox="1">
            <a:spLocks noChangeArrowheads="1"/>
          </p:cNvSpPr>
          <p:nvPr>
            <p:custDataLst>
              <p:tags r:id="rId55"/>
            </p:custDataLst>
          </p:nvPr>
        </p:nvSpPr>
        <p:spPr>
          <a:xfrm>
            <a:off x="527822" y="562859"/>
            <a:ext cx="2438898" cy="528638"/>
          </a:xfrm>
          <a:prstGeom prst="rect">
            <a:avLst/>
          </a:prstGeom>
        </p:spPr>
        <p:txBody>
          <a:bodyPr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二、密度</a:t>
            </a:r>
          </a:p>
        </p:txBody>
      </p:sp>
      <p:sp>
        <p:nvSpPr>
          <p:cNvPr id="168" name="文本框 167">
            <a:extLst>
              <a:ext uri="{FF2B5EF4-FFF2-40B4-BE49-F238E27FC236}">
                <a16:creationId xmlns:a16="http://schemas.microsoft.com/office/drawing/2014/main" id="{FADEEFAB-A75E-F32E-D763-1C0A540F64D3}"/>
              </a:ext>
            </a:extLst>
          </p:cNvPr>
          <p:cNvSpPr txBox="1"/>
          <p:nvPr>
            <p:custDataLst>
              <p:tags r:id="rId56"/>
            </p:custDataLst>
          </p:nvPr>
        </p:nvSpPr>
        <p:spPr>
          <a:xfrm>
            <a:off x="12881741" y="8873343"/>
            <a:ext cx="3986299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b="1" noProof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在这图中中可以发现什么？</a:t>
            </a:r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id="{52BE6DD7-3E6A-9FCA-164A-CF350773DEDA}"/>
              </a:ext>
            </a:extLst>
          </p:cNvPr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12700338" y="9464465"/>
            <a:ext cx="4834482" cy="1938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b="1">
                <a:solidFill>
                  <a:schemeClr val="accent1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sz="2000" b="1">
                <a:solidFill>
                  <a:schemeClr val="accent1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木块的体积增大几倍，它的质量也增大几倍，质量和体积比值一定</a:t>
            </a:r>
          </a:p>
          <a:p>
            <a:pPr>
              <a:defRPr/>
            </a:pPr>
            <a:r>
              <a:rPr lang="en-US" altLang="zh-CN" sz="2000" b="1">
                <a:solidFill>
                  <a:schemeClr val="accent1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sz="2000" b="1">
                <a:solidFill>
                  <a:schemeClr val="accent1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水的体积增大几倍，它的质量也增大几倍，质量和体积比值一定</a:t>
            </a:r>
          </a:p>
          <a:p>
            <a:pPr>
              <a:defRPr/>
            </a:pPr>
            <a:r>
              <a:rPr lang="en-US" altLang="zh-CN" sz="2000" b="1">
                <a:solidFill>
                  <a:schemeClr val="accent1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r>
              <a:rPr lang="zh-CN" altLang="en-US" sz="2000" b="1">
                <a:solidFill>
                  <a:schemeClr val="accent1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铝块的质量跟体积比值不等于木块块（水）的质量跟体积的比值。</a:t>
            </a:r>
          </a:p>
        </p:txBody>
      </p:sp>
      <p:sp>
        <p:nvSpPr>
          <p:cNvPr id="170" name="文本框 19458">
            <a:extLst>
              <a:ext uri="{FF2B5EF4-FFF2-40B4-BE49-F238E27FC236}">
                <a16:creationId xmlns:a16="http://schemas.microsoft.com/office/drawing/2014/main" id="{84E18E7E-EE8F-35E4-3563-B2AE3570CA3B}"/>
              </a:ext>
            </a:extLst>
          </p:cNvPr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18690392" y="8993349"/>
            <a:ext cx="3847624" cy="1938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总结：不同种类的物质，质量跟体积的比值是不同的，质量跟体积的比值就等于单位体积的质量，可见单位体积的质量反映了物质的一种特性，密度就是表示这种特性的物理量。</a:t>
            </a:r>
          </a:p>
        </p:txBody>
      </p:sp>
      <p:sp>
        <p:nvSpPr>
          <p:cNvPr id="171" name="文本框 170">
            <a:extLst>
              <a:ext uri="{FF2B5EF4-FFF2-40B4-BE49-F238E27FC236}">
                <a16:creationId xmlns:a16="http://schemas.microsoft.com/office/drawing/2014/main" id="{139B07EA-9E62-CC0E-3599-36FC6A44208F}"/>
              </a:ext>
            </a:extLst>
          </p:cNvPr>
          <p:cNvSpPr txBox="1"/>
          <p:nvPr>
            <p:custDataLst>
              <p:tags r:id="rId59"/>
            </p:custDataLst>
          </p:nvPr>
        </p:nvSpPr>
        <p:spPr>
          <a:xfrm>
            <a:off x="18767630" y="11141857"/>
            <a:ext cx="3714075" cy="70788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b="1" noProof="1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为了描述物质的这种特性我们引入了——密度的概念</a:t>
            </a:r>
            <a:endParaRPr lang="zh-CN" altLang="en-US" sz="2000" b="1" noProof="1"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3A6CEDEB-9862-9987-4B66-C8F378AC8DB3}"/>
              </a:ext>
            </a:extLst>
          </p:cNvPr>
          <p:cNvSpPr txBox="1"/>
          <p:nvPr>
            <p:custDataLst>
              <p:tags r:id="rId60"/>
            </p:custDataLst>
          </p:nvPr>
        </p:nvSpPr>
        <p:spPr>
          <a:xfrm>
            <a:off x="323850" y="549275"/>
            <a:ext cx="8208963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2000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4ABDCFE4-3ED8-4E76-A13D-074CE817667E}"/>
              </a:ext>
            </a:extLst>
          </p:cNvPr>
          <p:cNvSpPr txBox="1"/>
          <p:nvPr>
            <p:custDataLst>
              <p:tags r:id="rId61"/>
            </p:custDataLst>
          </p:nvPr>
        </p:nvSpPr>
        <p:spPr>
          <a:xfrm>
            <a:off x="527822" y="1785243"/>
            <a:ext cx="11204630" cy="70788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b="1" noProof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密度是物质的一种特性，但会受一些外界因素的影响（如温度、压强、状态等）。在温度变化不大时由于固体和液体的热胀冷缩不大，我们可以认为密度不变。</a:t>
            </a:r>
            <a:endParaRPr lang="zh-CN" altLang="en-US" sz="20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0084D8AD-FC9D-EA4C-8B59-D662EE466BA1}"/>
              </a:ext>
            </a:extLst>
          </p:cNvPr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292519" y="3429000"/>
            <a:ext cx="5759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（1）同种物质的密度是相同的。</a:t>
            </a: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0E3C7C9C-E968-88BA-7EE0-E7BBE71B205E}"/>
              </a:ext>
            </a:extLst>
          </p:cNvPr>
          <p:cNvSpPr txBox="1"/>
          <p:nvPr>
            <p:custDataLst>
              <p:tags r:id="rId63"/>
            </p:custDataLst>
          </p:nvPr>
        </p:nvSpPr>
        <p:spPr>
          <a:xfrm>
            <a:off x="292519" y="4003675"/>
            <a:ext cx="7604834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b="1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（2）不同物质的密度一般不同。通常可以用来鉴别一些物质</a:t>
            </a:r>
            <a:endParaRPr lang="zh-CN" altLang="en-US" sz="2000" b="1" noProof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B9D58E5A-5E3C-8152-F52A-F0C5B04E19CA}"/>
              </a:ext>
            </a:extLst>
          </p:cNvPr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292519" y="4577387"/>
            <a:ext cx="41857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（3）密度的大小与物质的种类有关</a:t>
            </a:r>
          </a:p>
        </p:txBody>
      </p:sp>
      <p:pic>
        <p:nvPicPr>
          <p:cNvPr id="62" name="Picture 2">
            <a:extLst>
              <a:ext uri="{FF2B5EF4-FFF2-40B4-BE49-F238E27FC236}">
                <a16:creationId xmlns:a16="http://schemas.microsoft.com/office/drawing/2014/main" id="{A60FF7D6-F659-35EE-E5D2-8412DD3A3D5D}"/>
              </a:ext>
            </a:extLst>
          </p:cNvPr>
          <p:cNvPicPr>
            <a:picLocks noChangeAspect="1" noChangeArrowheads="1"/>
          </p:cNvPicPr>
          <p:nvPr>
            <p:custDataLst>
              <p:tags r:id="rId66"/>
            </p:custDataLst>
          </p:nvPr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" t="18355" r="4583" b="21465"/>
          <a:stretch>
            <a:fillRect/>
          </a:stretch>
        </p:blipFill>
        <p:spPr bwMode="auto">
          <a:xfrm>
            <a:off x="8824393" y="3956166"/>
            <a:ext cx="3435350" cy="233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图片 10246">
            <a:extLst>
              <a:ext uri="{FF2B5EF4-FFF2-40B4-BE49-F238E27FC236}">
                <a16:creationId xmlns:a16="http://schemas.microsoft.com/office/drawing/2014/main" id="{B85D3D75-C413-A8A2-85A2-B644CAA88FC8}"/>
              </a:ext>
            </a:extLst>
          </p:cNvPr>
          <p:cNvPicPr>
            <a:picLocks noChangeAspect="1" noChangeArrowheads="1"/>
          </p:cNvPicPr>
          <p:nvPr>
            <p:custDataLst>
              <p:tags r:id="rId68"/>
            </p:custDataLst>
          </p:nvPr>
        </p:nvPicPr>
        <p:blipFill>
          <a:blip r:embed="rId67">
            <a:clrChange>
              <a:clrFrom>
                <a:srgbClr val="FCF8F9"/>
              </a:clrFrom>
              <a:clrTo>
                <a:srgbClr val="FCF8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742807">
            <a:off x="6538468" y="4440582"/>
            <a:ext cx="1167949" cy="184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504549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  <p:bldP spid="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31C1B6F-699E-0A1A-65F8-677363597B3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-24002998" y="-20820697"/>
            <a:ext cx="61341000" cy="52596095"/>
          </a:xfrm>
          <a:custGeom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318481" y="-18808959"/>
            <a:ext cx="2624138" cy="125413"/>
          </a:xfrm>
          <a:custGeom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999754" y="-19151819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5047" y="-19155084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-115613" y="-19097458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>
              <p:custDataLst>
                <p:tags r:id="rId11"/>
              </p:custDataLst>
            </p:nvPr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>
                <p:custDataLst>
                  <p:tags r:id="rId12"/>
                </p:custDataLst>
              </p:nvPr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>
                  <p:custDataLst>
                    <p:tags r:id="rId13"/>
                  </p:custDataLst>
                </p:nvPr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>
                    <p:custDataLst>
                      <p:tags r:id="rId14"/>
                    </p:custDataLst>
                  </p:nvPr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>
                    <p:custDataLst>
                      <p:tags r:id="rId15"/>
                    </p:custDataLst>
                  </p:nvPr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>
                      <p:custDataLst>
                        <p:tags r:id="rId16"/>
                      </p:custDataLst>
                    </p:nvPr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>
                      <p:custDataLst>
                        <p:tags r:id="rId17"/>
                      </p:custDataLst>
                    </p:nvPr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18"/>
                      </p:custDataLst>
                    </p:nvPr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19"/>
                      </p:custDataLst>
                    </p:nvPr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>
                <p:custDataLst>
                  <p:tags r:id="rId21"/>
                </p:custDataLst>
              </p:nvPr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-108484" y="455775"/>
            <a:ext cx="12415903" cy="636346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8000"/>
                </a:schemeClr>
              </a:gs>
              <a:gs pos="58000">
                <a:srgbClr val="00B0F0">
                  <a:alpha val="90000"/>
                </a:srgbClr>
              </a:gs>
              <a:gs pos="100000">
                <a:schemeClr val="accent1">
                  <a:alpha val="88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9">
            <a:extLst>
              <a:ext uri="{FF2B5EF4-FFF2-40B4-BE49-F238E27FC236}">
                <a16:creationId xmlns:a16="http://schemas.microsoft.com/office/drawing/2014/main" id="{2FB40D7C-5241-6A8D-5F81-37738A1841CA}"/>
              </a:ext>
            </a:extLst>
          </p:cNvPr>
          <p:cNvGrpSpPr/>
          <p:nvPr>
            <p:custDataLst>
              <p:tags r:id="rId25"/>
            </p:custDataLst>
          </p:nvPr>
        </p:nvGrpSpPr>
        <p:grpSpPr>
          <a:xfrm>
            <a:off x="7937500" y="6512879"/>
            <a:ext cx="4254500" cy="329274"/>
            <a:chOff x="7933915" y="6583330"/>
            <a:chExt cx="4253581" cy="276437"/>
          </a:xfrm>
        </p:grpSpPr>
        <p:sp>
          <p:nvSpPr>
            <p:cNvPr id="51" name="矩形 7">
              <a:extLst>
                <a:ext uri="{FF2B5EF4-FFF2-40B4-BE49-F238E27FC236}">
                  <a16:creationId xmlns:a16="http://schemas.microsoft.com/office/drawing/2014/main" id="{C281724F-5E8C-C7CD-2CBE-65A1DCAC5A0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第五章质量与密度</a:t>
              </a:r>
            </a:p>
          </p:txBody>
        </p:sp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D135B115-8843-1ADB-D601-FAD87BBA445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1B1ED8C0-7421-F291-0C32-D1AA9671668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>
            <p:custDataLst>
              <p:tags r:id="rId29"/>
            </p:custDataLst>
          </p:nvPr>
        </p:nvGrpSpPr>
        <p:grpSpPr>
          <a:xfrm>
            <a:off x="10528262" y="-19030930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DFB6429-6649-13F6-FB6E-5F3806E59459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-157849" y="6468745"/>
            <a:ext cx="12465268" cy="371129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7AE481AD-63FF-9AB9-CCE7-26A1579DFB29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383585" y="6504282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20xx.x.x</a:t>
            </a:r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-21214" y="-13571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>
            <p:custDataLst>
              <p:tags r:id="rId36"/>
            </p:custDataLst>
          </p:nvPr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>
              <p:custDataLst>
                <p:tags r:id="rId37"/>
              </p:custDataLst>
            </p:nvPr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>
                <p:custDataLst>
                  <p:tags r:id="rId38"/>
                </p:custDataLst>
              </p:nvPr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>
                  <p:custDataLst>
                    <p:tags r:id="rId39"/>
                  </p:custDataLst>
                </p:nvPr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>
                    <p:custDataLst>
                      <p:tags r:id="rId40"/>
                    </p:custDataLst>
                  </p:nvPr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>
                    <p:custDataLst>
                      <p:tags r:id="rId41"/>
                    </p:custDataLst>
                  </p:nvPr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>
                      <p:custDataLst>
                        <p:tags r:id="rId42"/>
                      </p:custDataLst>
                    </p:nvPr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>
                      <p:custDataLst>
                        <p:tags r:id="rId43"/>
                      </p:custDataLst>
                    </p:nvPr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44"/>
                      </p:custDataLst>
                    </p:nvPr>
                  </p:nvSpPr>
                  <p:spPr>
                    <a:xfrm>
                      <a:off x="2009883" y="469104"/>
                      <a:ext cx="2052433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质量与密度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45"/>
                      </p:custDataLst>
                    </p:nvPr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第五章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>
                  <p:custDataLst>
                    <p:tags r:id="rId46"/>
                  </p:custDataLst>
                </p:nvPr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>
                <p:custDataLst>
                  <p:tags r:id="rId47"/>
                </p:custDataLst>
              </p:nvPr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9711303" y="-30596"/>
            <a:ext cx="27670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/>
              <a:t>第</a:t>
            </a:r>
            <a:r>
              <a:rPr lang="en-US" altLang="zh-CN" sz="1400"/>
              <a:t>3</a:t>
            </a:r>
            <a:r>
              <a:rPr lang="zh-CN" altLang="en-US" sz="1400"/>
              <a:t>节 科学探究：物质的密度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9514573" y="246259"/>
            <a:ext cx="2656212" cy="30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the density of the substance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>
            <p:custDataLst>
              <p:tags r:id="rId52"/>
            </p:custDataLst>
          </p:nvPr>
        </p:nvCxnSpPr>
        <p:spPr>
          <a:xfrm flipV="1">
            <a:off x="10238877" y="297053"/>
            <a:ext cx="1711903" cy="446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03929341-FC6A-B5EC-C097-67FDE241F399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293205" y="1208090"/>
            <a:ext cx="11706940" cy="5106394"/>
          </a:xfrm>
          <a:prstGeom prst="roundRect">
            <a:avLst>
              <a:gd name="adj" fmla="val 3479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16000"/>
                </a:schemeClr>
              </a:gs>
              <a:gs pos="46000">
                <a:srgbClr val="00B0F0"/>
              </a:gs>
              <a:gs pos="100000">
                <a:srgbClr val="0070C0"/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24976F19-A199-F828-BB15-E6671484314F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276894" y="1495486"/>
            <a:ext cx="11706940" cy="1222397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5" name="文本占位符 11272">
            <a:extLst>
              <a:ext uri="{FF2B5EF4-FFF2-40B4-BE49-F238E27FC236}">
                <a16:creationId xmlns:a16="http://schemas.microsoft.com/office/drawing/2014/main" id="{D612BEF7-FE8C-8271-D1DA-D606D3241C0F}"/>
              </a:ext>
            </a:extLst>
          </p:cNvPr>
          <p:cNvSpPr txBox="1">
            <a:spLocks noChangeArrowheads="1"/>
          </p:cNvSpPr>
          <p:nvPr>
            <p:custDataLst>
              <p:tags r:id="rId55"/>
            </p:custDataLst>
          </p:nvPr>
        </p:nvSpPr>
        <p:spPr>
          <a:xfrm>
            <a:off x="527822" y="562859"/>
            <a:ext cx="2438898" cy="528638"/>
          </a:xfrm>
          <a:prstGeom prst="rect">
            <a:avLst/>
          </a:prstGeom>
        </p:spPr>
        <p:txBody>
          <a:bodyPr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二、密度</a:t>
            </a:r>
          </a:p>
        </p:txBody>
      </p:sp>
      <p:sp>
        <p:nvSpPr>
          <p:cNvPr id="168" name="文本框 167">
            <a:extLst>
              <a:ext uri="{FF2B5EF4-FFF2-40B4-BE49-F238E27FC236}">
                <a16:creationId xmlns:a16="http://schemas.microsoft.com/office/drawing/2014/main" id="{FADEEFAB-A75E-F32E-D763-1C0A540F64D3}"/>
              </a:ext>
            </a:extLst>
          </p:cNvPr>
          <p:cNvSpPr txBox="1"/>
          <p:nvPr>
            <p:custDataLst>
              <p:tags r:id="rId56"/>
            </p:custDataLst>
          </p:nvPr>
        </p:nvSpPr>
        <p:spPr>
          <a:xfrm>
            <a:off x="12881741" y="8873343"/>
            <a:ext cx="3986299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b="1" noProof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在这图中中可以发现什么？</a:t>
            </a:r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id="{52BE6DD7-3E6A-9FCA-164A-CF350773DEDA}"/>
              </a:ext>
            </a:extLst>
          </p:cNvPr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12700338" y="9464465"/>
            <a:ext cx="4834482" cy="1938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b="1">
                <a:solidFill>
                  <a:schemeClr val="accent1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sz="2000" b="1">
                <a:solidFill>
                  <a:schemeClr val="accent1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木块的体积增大几倍，它的质量也增大几倍，质量和体积比值一定</a:t>
            </a:r>
          </a:p>
          <a:p>
            <a:pPr>
              <a:defRPr/>
            </a:pPr>
            <a:r>
              <a:rPr lang="en-US" altLang="zh-CN" sz="2000" b="1">
                <a:solidFill>
                  <a:schemeClr val="accent1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sz="2000" b="1">
                <a:solidFill>
                  <a:schemeClr val="accent1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水的体积增大几倍，它的质量也增大几倍，质量和体积比值一定</a:t>
            </a:r>
          </a:p>
          <a:p>
            <a:pPr>
              <a:defRPr/>
            </a:pPr>
            <a:r>
              <a:rPr lang="en-US" altLang="zh-CN" sz="2000" b="1">
                <a:solidFill>
                  <a:schemeClr val="accent1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r>
              <a:rPr lang="zh-CN" altLang="en-US" sz="2000" b="1">
                <a:solidFill>
                  <a:schemeClr val="accent1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铝块的质量跟体积比值不等于木块块（水）的质量跟体积的比值。</a:t>
            </a:r>
          </a:p>
        </p:txBody>
      </p:sp>
      <p:sp>
        <p:nvSpPr>
          <p:cNvPr id="170" name="文本框 19458">
            <a:extLst>
              <a:ext uri="{FF2B5EF4-FFF2-40B4-BE49-F238E27FC236}">
                <a16:creationId xmlns:a16="http://schemas.microsoft.com/office/drawing/2014/main" id="{84E18E7E-EE8F-35E4-3563-B2AE3570CA3B}"/>
              </a:ext>
            </a:extLst>
          </p:cNvPr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18690392" y="8993349"/>
            <a:ext cx="3847624" cy="1938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总结：不同种类的物质，质量跟体积的比值是不同的，质量跟体积的比值就等于单位体积的质量，可见单位体积的质量反映了物质的一种特性，密度就是表示这种特性的物理量。</a:t>
            </a:r>
          </a:p>
        </p:txBody>
      </p:sp>
      <p:sp>
        <p:nvSpPr>
          <p:cNvPr id="171" name="文本框 170">
            <a:extLst>
              <a:ext uri="{FF2B5EF4-FFF2-40B4-BE49-F238E27FC236}">
                <a16:creationId xmlns:a16="http://schemas.microsoft.com/office/drawing/2014/main" id="{139B07EA-9E62-CC0E-3599-36FC6A44208F}"/>
              </a:ext>
            </a:extLst>
          </p:cNvPr>
          <p:cNvSpPr txBox="1"/>
          <p:nvPr>
            <p:custDataLst>
              <p:tags r:id="rId59"/>
            </p:custDataLst>
          </p:nvPr>
        </p:nvSpPr>
        <p:spPr>
          <a:xfrm>
            <a:off x="18767630" y="11141857"/>
            <a:ext cx="3714075" cy="70788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b="1" noProof="1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为了描述物质的这种特性我们引入了——密度的概念</a:t>
            </a:r>
            <a:endParaRPr lang="zh-CN" altLang="en-US" sz="2000" b="1" noProof="1"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3A6CEDEB-9862-9987-4B66-C8F378AC8DB3}"/>
              </a:ext>
            </a:extLst>
          </p:cNvPr>
          <p:cNvSpPr txBox="1"/>
          <p:nvPr>
            <p:custDataLst>
              <p:tags r:id="rId60"/>
            </p:custDataLst>
          </p:nvPr>
        </p:nvSpPr>
        <p:spPr>
          <a:xfrm>
            <a:off x="323850" y="549275"/>
            <a:ext cx="8208963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2000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4ABDCFE4-3ED8-4E76-A13D-074CE817667E}"/>
              </a:ext>
            </a:extLst>
          </p:cNvPr>
          <p:cNvSpPr txBox="1"/>
          <p:nvPr>
            <p:custDataLst>
              <p:tags r:id="rId61"/>
            </p:custDataLst>
          </p:nvPr>
        </p:nvSpPr>
        <p:spPr>
          <a:xfrm>
            <a:off x="-10676808" y="8919510"/>
            <a:ext cx="11204630" cy="70788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b="1" noProof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密度是物质的一种特性，但会受一些外界因素的影响（如温度、压强、状态等）。在温度变化不大时由于固体和液体的热胀冷缩不大，我们可以认为密度不变。</a:t>
            </a:r>
            <a:endParaRPr lang="zh-CN" altLang="en-US" sz="20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0084D8AD-FC9D-EA4C-8B59-D662EE466BA1}"/>
              </a:ext>
            </a:extLst>
          </p:cNvPr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-10912111" y="10563267"/>
            <a:ext cx="5759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（1）同种物质的密度是相同的。</a:t>
            </a: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0E3C7C9C-E968-88BA-7EE0-E7BBE71B205E}"/>
              </a:ext>
            </a:extLst>
          </p:cNvPr>
          <p:cNvSpPr txBox="1"/>
          <p:nvPr>
            <p:custDataLst>
              <p:tags r:id="rId63"/>
            </p:custDataLst>
          </p:nvPr>
        </p:nvSpPr>
        <p:spPr>
          <a:xfrm>
            <a:off x="-10912111" y="11137942"/>
            <a:ext cx="7604834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b="1" noProof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（2）不同物质的密度一般不同。通常可以用来鉴别一些物质</a:t>
            </a:r>
            <a:endParaRPr lang="zh-CN" altLang="en-US" sz="20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B9D58E5A-5E3C-8152-F52A-F0C5B04E19CA}"/>
              </a:ext>
            </a:extLst>
          </p:cNvPr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-10912111" y="11711654"/>
            <a:ext cx="41857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（3）密度的大小与物质的种类有关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4E277649-CC83-A8E3-52F6-A27E11998A66}"/>
              </a:ext>
            </a:extLst>
          </p:cNvPr>
          <p:cNvSpPr txBox="1"/>
          <p:nvPr>
            <p:custDataLst>
              <p:tags r:id="rId65"/>
            </p:custDataLst>
          </p:nvPr>
        </p:nvSpPr>
        <p:spPr>
          <a:xfrm>
            <a:off x="463114" y="1940628"/>
            <a:ext cx="5616575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000" b="1" noProof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3、密度的公式 </a:t>
            </a:r>
            <a:endParaRPr lang="zh-CN" altLang="en-US" sz="20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3" name="对象 62">
            <a:extLst>
              <a:ext uri="{FF2B5EF4-FFF2-40B4-BE49-F238E27FC236}">
                <a16:creationId xmlns:a16="http://schemas.microsoft.com/office/drawing/2014/main" id="{B8FD8484-F3BA-F2CB-966B-1C965B575E30}"/>
              </a:ext>
            </a:extLst>
          </p:cNvPr>
          <p:cNvGraphicFramePr>
            <a:graphicFrameLocks noChangeAspect="1"/>
          </p:cNvGraphicFramePr>
          <p:nvPr>
            <p:custDataLst>
              <p:tags r:id="rId66"/>
            </p:custDataLst>
            <p:extLst>
              <p:ext uri="{D42A27DB-BD31-4B8C-83A1-F6EECF244321}">
                <p14:modId xmlns:p14="http://schemas.microsoft.com/office/powerpoint/2010/main" val="190728853"/>
              </p:ext>
            </p:extLst>
          </p:nvPr>
        </p:nvGraphicFramePr>
        <p:xfrm>
          <a:off x="2500334" y="1626087"/>
          <a:ext cx="2744842" cy="107963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r:id="rId67" imgW="978916" imgH="419536" progId="Equation.3">
                  <p:embed/>
                </p:oleObj>
              </mc:Choice>
              <mc:Fallback>
                <p:oleObj r:id="rId67" imgW="978916" imgH="419536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500334" y="1626087"/>
                        <a:ext cx="2744842" cy="107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矩形 73">
            <a:extLst>
              <a:ext uri="{FF2B5EF4-FFF2-40B4-BE49-F238E27FC236}">
                <a16:creationId xmlns:a16="http://schemas.microsoft.com/office/drawing/2014/main" id="{D1275B55-DE40-9C2F-E707-FFE43E7E3FE3}"/>
              </a:ext>
            </a:extLst>
          </p:cNvPr>
          <p:cNvSpPr/>
          <p:nvPr>
            <p:custDataLst>
              <p:tags r:id="rId69"/>
            </p:custDataLst>
          </p:nvPr>
        </p:nvSpPr>
        <p:spPr>
          <a:xfrm>
            <a:off x="276894" y="3105483"/>
            <a:ext cx="11706940" cy="1222397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6C7F5562-57B4-4E25-1F80-8D374D433B56}"/>
              </a:ext>
            </a:extLst>
          </p:cNvPr>
          <p:cNvSpPr/>
          <p:nvPr>
            <p:custDataLst>
              <p:tags r:id="rId70"/>
            </p:custDataLst>
          </p:nvPr>
        </p:nvSpPr>
        <p:spPr>
          <a:xfrm>
            <a:off x="1402237" y="3739626"/>
            <a:ext cx="7127875" cy="499624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en-US" altLang="x-none" sz="20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A0CB2867-8C91-95A3-5675-8893E9D92454}"/>
              </a:ext>
            </a:extLst>
          </p:cNvPr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479425" y="3157503"/>
            <a:ext cx="45448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密度在数值上等于物体单位体积的质量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6EEB7509-2D92-0F4E-FA72-24E0BBA3A99A}"/>
              </a:ext>
            </a:extLst>
          </p:cNvPr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5439520" y="3136580"/>
            <a:ext cx="42717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密度－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ρ    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质量－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m    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体积－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C62979FB-4B6F-AAD5-637E-38FB5624475F}"/>
              </a:ext>
            </a:extLst>
          </p:cNvPr>
          <p:cNvSpPr txBox="1"/>
          <p:nvPr>
            <p:custDataLst>
              <p:tags r:id="rId73"/>
            </p:custDataLst>
          </p:nvPr>
        </p:nvSpPr>
        <p:spPr>
          <a:xfrm>
            <a:off x="407412" y="3752109"/>
            <a:ext cx="3017173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noProof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（1）公式为： </a:t>
            </a:r>
            <a:r>
              <a:rPr lang="el-GR" altLang="en-US" sz="2000" b="1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ρ ＝——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DE935472-8874-1A68-F2ED-4147942689A9}"/>
              </a:ext>
            </a:extLst>
          </p:cNvPr>
          <p:cNvSpPr txBox="1"/>
          <p:nvPr>
            <p:custDataLst>
              <p:tags r:id="rId74"/>
            </p:custDataLst>
          </p:nvPr>
        </p:nvSpPr>
        <p:spPr>
          <a:xfrm>
            <a:off x="2775669" y="3627311"/>
            <a:ext cx="436338" cy="70788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r>
              <a:rPr lang="en-US" altLang="zh-CN" sz="2000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</a:p>
          <a:p>
            <a:r>
              <a:rPr lang="en-US" altLang="zh-CN" sz="2000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</a:p>
        </p:txBody>
      </p:sp>
      <p:pic>
        <p:nvPicPr>
          <p:cNvPr id="73" name="Picture 2">
            <a:extLst>
              <a:ext uri="{FF2B5EF4-FFF2-40B4-BE49-F238E27FC236}">
                <a16:creationId xmlns:a16="http://schemas.microsoft.com/office/drawing/2014/main" id="{245ED170-7203-D11C-3FEC-387B3287067B}"/>
              </a:ext>
            </a:extLst>
          </p:cNvPr>
          <p:cNvPicPr>
            <a:picLocks noChangeAspect="1" noChangeArrowheads="1"/>
          </p:cNvPicPr>
          <p:nvPr>
            <p:custDataLst>
              <p:tags r:id="rId76"/>
            </p:custDataLst>
          </p:nvPr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" t="18355" r="4583" b="21465"/>
          <a:stretch>
            <a:fillRect/>
          </a:stretch>
        </p:blipFill>
        <p:spPr bwMode="auto">
          <a:xfrm rot="21197538">
            <a:off x="8026438" y="3447388"/>
            <a:ext cx="3435350" cy="233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矩形 75">
            <a:extLst>
              <a:ext uri="{FF2B5EF4-FFF2-40B4-BE49-F238E27FC236}">
                <a16:creationId xmlns:a16="http://schemas.microsoft.com/office/drawing/2014/main" id="{1693ACC3-6BB0-A55B-06B9-EEA6E8940F0B}"/>
              </a:ext>
            </a:extLst>
          </p:cNvPr>
          <p:cNvSpPr/>
          <p:nvPr>
            <p:custDataLst>
              <p:tags r:id="rId77"/>
            </p:custDataLst>
          </p:nvPr>
        </p:nvSpPr>
        <p:spPr>
          <a:xfrm>
            <a:off x="293205" y="4747436"/>
            <a:ext cx="11706940" cy="1222397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3ED2436F-637A-9CC2-A1B4-B6CE994ECEA8}"/>
              </a:ext>
            </a:extLst>
          </p:cNvPr>
          <p:cNvSpPr txBox="1"/>
          <p:nvPr>
            <p:custDataLst>
              <p:tags r:id="rId78"/>
            </p:custDataLst>
          </p:nvPr>
        </p:nvSpPr>
        <p:spPr>
          <a:xfrm>
            <a:off x="414544" y="5062608"/>
            <a:ext cx="1924488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b="1" noProof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（2）变形公式 </a:t>
            </a:r>
            <a:endParaRPr lang="zh-CN" altLang="en-US" sz="20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2FFD949B-1A98-3B90-21AE-38FA12AD647D}"/>
              </a:ext>
            </a:extLst>
          </p:cNvPr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2745262" y="4757330"/>
            <a:ext cx="9845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m=ρV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左大括号 21517">
            <a:extLst>
              <a:ext uri="{FF2B5EF4-FFF2-40B4-BE49-F238E27FC236}">
                <a16:creationId xmlns:a16="http://schemas.microsoft.com/office/drawing/2014/main" id="{131DFA29-98A5-7237-5995-7EDDA30DB940}"/>
              </a:ext>
            </a:extLst>
          </p:cNvPr>
          <p:cNvSpPr/>
          <p:nvPr>
            <p:custDataLst>
              <p:tags r:id="rId80"/>
            </p:custDataLst>
          </p:nvPr>
        </p:nvSpPr>
        <p:spPr bwMode="auto">
          <a:xfrm rot="10740000" flipH="1">
            <a:off x="2423608" y="4864687"/>
            <a:ext cx="269875" cy="914400"/>
          </a:xfrm>
          <a:prstGeom prst="leftBrace">
            <a:avLst>
              <a:gd name="adj1" fmla="val 28204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</p:spPr>
        <p:txBody>
          <a:bodyPr rot="10800000" wrap="none" lIns="90170" tIns="46990" rIns="90170" bIns="469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6BAC4AF0-3AC7-CA86-FD83-C55777A1DE9E}"/>
              </a:ext>
            </a:extLst>
          </p:cNvPr>
          <p:cNvSpPr txBox="1"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2782673" y="5413160"/>
            <a:ext cx="11063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V=m/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Arial Black" panose="020b0a04020102020204" pitchFamily="34" charset="0"/>
              </a:rPr>
              <a:t>ρ</a:t>
            </a:r>
          </a:p>
        </p:txBody>
      </p:sp>
    </p:spTree>
    <p:extLst>
      <p:ext uri="{BB962C8B-B14F-4D97-AF65-F5344CB8AC3E}">
        <p14:creationId xmlns:p14="http://schemas.microsoft.com/office/powerpoint/2010/main" val="1594477533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8" grpId="0"/>
      <p:bldP spid="70" grpId="0"/>
      <p:bldP spid="71" grpId="0"/>
      <p:bldP spid="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31C1B6F-699E-0A1A-65F8-677363597B3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-24002998" y="-20820697"/>
            <a:ext cx="61341000" cy="52596095"/>
          </a:xfrm>
          <a:custGeom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318481" y="-18808959"/>
            <a:ext cx="2624138" cy="125413"/>
          </a:xfrm>
          <a:custGeom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999754" y="-19151819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5047" y="-19155084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-115613" y="-19097458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>
              <p:custDataLst>
                <p:tags r:id="rId11"/>
              </p:custDataLst>
            </p:nvPr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>
                <p:custDataLst>
                  <p:tags r:id="rId12"/>
                </p:custDataLst>
              </p:nvPr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>
                  <p:custDataLst>
                    <p:tags r:id="rId13"/>
                  </p:custDataLst>
                </p:nvPr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>
                    <p:custDataLst>
                      <p:tags r:id="rId14"/>
                    </p:custDataLst>
                  </p:nvPr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>
                    <p:custDataLst>
                      <p:tags r:id="rId15"/>
                    </p:custDataLst>
                  </p:nvPr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>
                      <p:custDataLst>
                        <p:tags r:id="rId16"/>
                      </p:custDataLst>
                    </p:nvPr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>
                      <p:custDataLst>
                        <p:tags r:id="rId17"/>
                      </p:custDataLst>
                    </p:nvPr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18"/>
                      </p:custDataLst>
                    </p:nvPr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19"/>
                      </p:custDataLst>
                    </p:nvPr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>
                <p:custDataLst>
                  <p:tags r:id="rId21"/>
                </p:custDataLst>
              </p:nvPr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-108484" y="455775"/>
            <a:ext cx="12415903" cy="636346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8000"/>
                </a:schemeClr>
              </a:gs>
              <a:gs pos="58000">
                <a:srgbClr val="00B0F0">
                  <a:alpha val="90000"/>
                </a:srgbClr>
              </a:gs>
              <a:gs pos="100000">
                <a:schemeClr val="accent1">
                  <a:alpha val="88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9">
            <a:extLst>
              <a:ext uri="{FF2B5EF4-FFF2-40B4-BE49-F238E27FC236}">
                <a16:creationId xmlns:a16="http://schemas.microsoft.com/office/drawing/2014/main" id="{2FB40D7C-5241-6A8D-5F81-37738A1841CA}"/>
              </a:ext>
            </a:extLst>
          </p:cNvPr>
          <p:cNvGrpSpPr/>
          <p:nvPr>
            <p:custDataLst>
              <p:tags r:id="rId25"/>
            </p:custDataLst>
          </p:nvPr>
        </p:nvGrpSpPr>
        <p:grpSpPr>
          <a:xfrm>
            <a:off x="7937500" y="6512879"/>
            <a:ext cx="4254500" cy="329274"/>
            <a:chOff x="7933915" y="6583330"/>
            <a:chExt cx="4253581" cy="276437"/>
          </a:xfrm>
        </p:grpSpPr>
        <p:sp>
          <p:nvSpPr>
            <p:cNvPr id="51" name="矩形 7">
              <a:extLst>
                <a:ext uri="{FF2B5EF4-FFF2-40B4-BE49-F238E27FC236}">
                  <a16:creationId xmlns:a16="http://schemas.microsoft.com/office/drawing/2014/main" id="{C281724F-5E8C-C7CD-2CBE-65A1DCAC5A0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第五章质量与密度</a:t>
              </a:r>
            </a:p>
          </p:txBody>
        </p:sp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D135B115-8843-1ADB-D601-FAD87BBA445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1B1ED8C0-7421-F291-0C32-D1AA9671668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>
            <p:custDataLst>
              <p:tags r:id="rId29"/>
            </p:custDataLst>
          </p:nvPr>
        </p:nvGrpSpPr>
        <p:grpSpPr>
          <a:xfrm>
            <a:off x="10528262" y="-19030930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DFB6429-6649-13F6-FB6E-5F3806E59459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-157849" y="6468745"/>
            <a:ext cx="12465268" cy="371129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7AE481AD-63FF-9AB9-CCE7-26A1579DFB29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383585" y="6504282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20xx.x.x</a:t>
            </a:r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-21214" y="-13571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>
            <p:custDataLst>
              <p:tags r:id="rId36"/>
            </p:custDataLst>
          </p:nvPr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>
              <p:custDataLst>
                <p:tags r:id="rId37"/>
              </p:custDataLst>
            </p:nvPr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>
                <p:custDataLst>
                  <p:tags r:id="rId38"/>
                </p:custDataLst>
              </p:nvPr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>
                  <p:custDataLst>
                    <p:tags r:id="rId39"/>
                  </p:custDataLst>
                </p:nvPr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>
                    <p:custDataLst>
                      <p:tags r:id="rId40"/>
                    </p:custDataLst>
                  </p:nvPr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>
                    <p:custDataLst>
                      <p:tags r:id="rId41"/>
                    </p:custDataLst>
                  </p:nvPr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>
                      <p:custDataLst>
                        <p:tags r:id="rId42"/>
                      </p:custDataLst>
                    </p:nvPr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>
                      <p:custDataLst>
                        <p:tags r:id="rId43"/>
                      </p:custDataLst>
                    </p:nvPr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44"/>
                      </p:custDataLst>
                    </p:nvPr>
                  </p:nvSpPr>
                  <p:spPr>
                    <a:xfrm>
                      <a:off x="2009883" y="469104"/>
                      <a:ext cx="2052433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质量与密度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45"/>
                      </p:custDataLst>
                    </p:nvPr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第五章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>
                  <p:custDataLst>
                    <p:tags r:id="rId46"/>
                  </p:custDataLst>
                </p:nvPr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>
                <p:custDataLst>
                  <p:tags r:id="rId47"/>
                </p:custDataLst>
              </p:nvPr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9711303" y="-30596"/>
            <a:ext cx="27670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/>
              <a:t>第</a:t>
            </a:r>
            <a:r>
              <a:rPr lang="en-US" altLang="zh-CN" sz="1400"/>
              <a:t>3</a:t>
            </a:r>
            <a:r>
              <a:rPr lang="zh-CN" altLang="en-US" sz="1400"/>
              <a:t>节 科学探究：物质的密度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9514573" y="246259"/>
            <a:ext cx="2656212" cy="30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the density of the substance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>
            <p:custDataLst>
              <p:tags r:id="rId52"/>
            </p:custDataLst>
          </p:nvPr>
        </p:nvCxnSpPr>
        <p:spPr>
          <a:xfrm flipV="1">
            <a:off x="10238877" y="297053"/>
            <a:ext cx="1711903" cy="446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03929341-FC6A-B5EC-C097-67FDE241F399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293205" y="1208090"/>
            <a:ext cx="11706940" cy="5106394"/>
          </a:xfrm>
          <a:prstGeom prst="roundRect">
            <a:avLst>
              <a:gd name="adj" fmla="val 3479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16000"/>
                </a:schemeClr>
              </a:gs>
              <a:gs pos="46000">
                <a:srgbClr val="00B0F0"/>
              </a:gs>
              <a:gs pos="100000">
                <a:srgbClr val="0070C0"/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24976F19-A199-F828-BB15-E6671484314F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293205" y="1748528"/>
            <a:ext cx="11706940" cy="414226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5" name="文本占位符 11272">
            <a:extLst>
              <a:ext uri="{FF2B5EF4-FFF2-40B4-BE49-F238E27FC236}">
                <a16:creationId xmlns:a16="http://schemas.microsoft.com/office/drawing/2014/main" id="{D612BEF7-FE8C-8271-D1DA-D606D3241C0F}"/>
              </a:ext>
            </a:extLst>
          </p:cNvPr>
          <p:cNvSpPr txBox="1">
            <a:spLocks noChangeArrowheads="1"/>
          </p:cNvSpPr>
          <p:nvPr>
            <p:custDataLst>
              <p:tags r:id="rId55"/>
            </p:custDataLst>
          </p:nvPr>
        </p:nvSpPr>
        <p:spPr>
          <a:xfrm>
            <a:off x="527822" y="562859"/>
            <a:ext cx="2438898" cy="528638"/>
          </a:xfrm>
          <a:prstGeom prst="rect">
            <a:avLst/>
          </a:prstGeom>
        </p:spPr>
        <p:txBody>
          <a:bodyPr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二、密度</a:t>
            </a: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3A6CEDEB-9862-9987-4B66-C8F378AC8DB3}"/>
              </a:ext>
            </a:extLst>
          </p:cNvPr>
          <p:cNvSpPr txBox="1"/>
          <p:nvPr>
            <p:custDataLst>
              <p:tags r:id="rId56"/>
            </p:custDataLst>
          </p:nvPr>
        </p:nvSpPr>
        <p:spPr>
          <a:xfrm>
            <a:off x="323850" y="549275"/>
            <a:ext cx="8208963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2000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4E277649-CC83-A8E3-52F6-A27E11998A66}"/>
              </a:ext>
            </a:extLst>
          </p:cNvPr>
          <p:cNvSpPr txBox="1"/>
          <p:nvPr>
            <p:custDataLst>
              <p:tags r:id="rId57"/>
            </p:custDataLst>
          </p:nvPr>
        </p:nvSpPr>
        <p:spPr>
          <a:xfrm>
            <a:off x="-9870655" y="4657154"/>
            <a:ext cx="5616575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000" b="1" noProof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3、密度的公式 </a:t>
            </a:r>
            <a:endParaRPr lang="zh-CN" altLang="en-US" sz="20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3" name="对象 62">
            <a:extLst>
              <a:ext uri="{FF2B5EF4-FFF2-40B4-BE49-F238E27FC236}">
                <a16:creationId xmlns:a16="http://schemas.microsoft.com/office/drawing/2014/main" id="{B8FD8484-F3BA-F2CB-966B-1C965B575E30}"/>
              </a:ext>
            </a:extLst>
          </p:cNvPr>
          <p:cNvGraphicFramePr>
            <a:graphicFrameLocks noChangeAspect="1"/>
          </p:cNvGraphicFramePr>
          <p:nvPr>
            <p:custDataLst>
              <p:tags r:id="rId58"/>
            </p:custDataLst>
            <p:extLst>
              <p:ext uri="{D42A27DB-BD31-4B8C-83A1-F6EECF244321}">
                <p14:modId xmlns:p14="http://schemas.microsoft.com/office/powerpoint/2010/main" val="3626555668"/>
              </p:ext>
            </p:extLst>
          </p:nvPr>
        </p:nvGraphicFramePr>
        <p:xfrm>
          <a:off x="-7833435" y="4342613"/>
          <a:ext cx="2744842" cy="107963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r:id="rId59" imgW="978916" imgH="419536" progId="Equation.3">
                  <p:embed/>
                </p:oleObj>
              </mc:Choice>
              <mc:Fallback>
                <p:oleObj r:id="rId59" imgW="978916" imgH="419536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-7833435" y="4342613"/>
                        <a:ext cx="2744842" cy="107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矩形 63">
            <a:extLst>
              <a:ext uri="{FF2B5EF4-FFF2-40B4-BE49-F238E27FC236}">
                <a16:creationId xmlns:a16="http://schemas.microsoft.com/office/drawing/2014/main" id="{6C7F5562-57B4-4E25-1F80-8D374D433B56}"/>
              </a:ext>
            </a:extLst>
          </p:cNvPr>
          <p:cNvSpPr/>
          <p:nvPr>
            <p:custDataLst>
              <p:tags r:id="rId61"/>
            </p:custDataLst>
          </p:nvPr>
        </p:nvSpPr>
        <p:spPr>
          <a:xfrm>
            <a:off x="-8442803" y="6896607"/>
            <a:ext cx="7127875" cy="499624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en-US" altLang="x-none" sz="20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A0CB2867-8C91-95A3-5675-8893E9D92454}"/>
              </a:ext>
            </a:extLst>
          </p:cNvPr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-9365615" y="6314484"/>
            <a:ext cx="45448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密度在数值上等于物体单位体积的质量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6EEB7509-2D92-0F4E-FA72-24E0BBA3A99A}"/>
              </a:ext>
            </a:extLst>
          </p:cNvPr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-9279490" y="6816910"/>
            <a:ext cx="42717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密度－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ρ    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质量－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m    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体积－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C62979FB-4B6F-AAD5-637E-38FB5624475F}"/>
              </a:ext>
            </a:extLst>
          </p:cNvPr>
          <p:cNvSpPr txBox="1"/>
          <p:nvPr>
            <p:custDataLst>
              <p:tags r:id="rId64"/>
            </p:custDataLst>
          </p:nvPr>
        </p:nvSpPr>
        <p:spPr>
          <a:xfrm>
            <a:off x="-9461455" y="7432824"/>
            <a:ext cx="3017173" cy="70788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noProof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（1）公式为： </a:t>
            </a:r>
            <a:r>
              <a:rPr lang="el-GR" altLang="en-US" sz="2000" b="1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ρ ＝——</a:t>
            </a:r>
          </a:p>
          <a:p>
            <a:pPr>
              <a:defRPr/>
            </a:pPr>
            <a:endParaRPr lang="el-GR" altLang="en-US" sz="2000" b="1" noProof="1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DE935472-8874-1A68-F2ED-4147942689A9}"/>
              </a:ext>
            </a:extLst>
          </p:cNvPr>
          <p:cNvSpPr txBox="1"/>
          <p:nvPr>
            <p:custDataLst>
              <p:tags r:id="rId65"/>
            </p:custDataLst>
          </p:nvPr>
        </p:nvSpPr>
        <p:spPr>
          <a:xfrm>
            <a:off x="-7093198" y="7308026"/>
            <a:ext cx="436338" cy="70788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r>
              <a:rPr lang="en-US" altLang="zh-CN" sz="2000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</a:p>
          <a:p>
            <a:r>
              <a:rPr lang="en-US" altLang="zh-CN" sz="2000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3ED2436F-637A-9CC2-A1B4-B6CE994ECEA8}"/>
              </a:ext>
            </a:extLst>
          </p:cNvPr>
          <p:cNvSpPr txBox="1"/>
          <p:nvPr>
            <p:custDataLst>
              <p:tags r:id="rId66"/>
            </p:custDataLst>
          </p:nvPr>
        </p:nvSpPr>
        <p:spPr>
          <a:xfrm>
            <a:off x="-9430496" y="8219589"/>
            <a:ext cx="1924488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b="1" noProof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（2）变形公式 </a:t>
            </a:r>
            <a:endParaRPr lang="zh-CN" altLang="en-US" sz="20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2FFD949B-1A98-3B90-21AE-38FA12AD647D}"/>
              </a:ext>
            </a:extLst>
          </p:cNvPr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-7099778" y="7914311"/>
            <a:ext cx="9845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m=ρV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左大括号 21517">
            <a:extLst>
              <a:ext uri="{FF2B5EF4-FFF2-40B4-BE49-F238E27FC236}">
                <a16:creationId xmlns:a16="http://schemas.microsoft.com/office/drawing/2014/main" id="{131DFA29-98A5-7237-5995-7EDDA30DB940}"/>
              </a:ext>
            </a:extLst>
          </p:cNvPr>
          <p:cNvSpPr/>
          <p:nvPr>
            <p:custDataLst>
              <p:tags r:id="rId68"/>
            </p:custDataLst>
          </p:nvPr>
        </p:nvSpPr>
        <p:spPr bwMode="auto">
          <a:xfrm rot="10740000" flipH="1">
            <a:off x="-7421432" y="8021668"/>
            <a:ext cx="269875" cy="914400"/>
          </a:xfrm>
          <a:prstGeom prst="leftBrace">
            <a:avLst>
              <a:gd name="adj1" fmla="val 28204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</p:spPr>
        <p:txBody>
          <a:bodyPr rot="10800000" wrap="none" lIns="90170" tIns="46990" rIns="90170" bIns="469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6BAC4AF0-3AC7-CA86-FD83-C55777A1DE9E}"/>
              </a:ext>
            </a:extLst>
          </p:cNvPr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-7062367" y="8570141"/>
            <a:ext cx="11063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V=m/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Arial Black" panose="020b0a04020102020204" pitchFamily="34" charset="0"/>
              </a:rPr>
              <a:t>ρ</a:t>
            </a: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845A4E20-8C1D-FF8A-091D-D82FBABB116C}"/>
              </a:ext>
            </a:extLst>
          </p:cNvPr>
          <p:cNvSpPr txBox="1"/>
          <p:nvPr>
            <p:custDataLst>
              <p:tags r:id="rId70"/>
            </p:custDataLst>
          </p:nvPr>
        </p:nvSpPr>
        <p:spPr>
          <a:xfrm>
            <a:off x="424132" y="1269855"/>
            <a:ext cx="6550025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000" b="1" noProof="1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4、密度的单位</a:t>
            </a:r>
            <a:endParaRPr lang="zh-CN" altLang="en-US" sz="2000" b="1" noProof="1"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6" name="对象 75">
            <a:extLst>
              <a:ext uri="{FF2B5EF4-FFF2-40B4-BE49-F238E27FC236}">
                <a16:creationId xmlns:a16="http://schemas.microsoft.com/office/drawing/2014/main" id="{FD788390-AAAA-1D30-A997-0CBB777311B1}"/>
              </a:ext>
            </a:extLst>
          </p:cNvPr>
          <p:cNvGraphicFramePr>
            <a:graphicFrameLocks noChangeAspect="1"/>
          </p:cNvGraphicFramePr>
          <p:nvPr>
            <p:custDataLst>
              <p:tags r:id="rId71"/>
            </p:custDataLst>
            <p:extLst>
              <p:ext uri="{D42A27DB-BD31-4B8C-83A1-F6EECF244321}">
                <p14:modId xmlns:p14="http://schemas.microsoft.com/office/powerpoint/2010/main" val="2713191847"/>
              </p:ext>
            </p:extLst>
          </p:nvPr>
        </p:nvGraphicFramePr>
        <p:xfrm>
          <a:off x="4020375" y="2800780"/>
          <a:ext cx="1112136" cy="651326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r:id="rId72" imgW="394101" imgH="228961" progId="Equation.3">
                  <p:embed/>
                </p:oleObj>
              </mc:Choice>
              <mc:Fallback>
                <p:oleObj r:id="rId72" imgW="394101" imgH="228961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020375" y="2800780"/>
                        <a:ext cx="1112136" cy="6513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文本框 76">
            <a:extLst>
              <a:ext uri="{FF2B5EF4-FFF2-40B4-BE49-F238E27FC236}">
                <a16:creationId xmlns:a16="http://schemas.microsoft.com/office/drawing/2014/main" id="{47489513-CD36-E09F-75E7-FC81E3C4E41F}"/>
              </a:ext>
            </a:extLst>
          </p:cNvPr>
          <p:cNvSpPr txBox="1"/>
          <p:nvPr>
            <p:custDataLst>
              <p:tags r:id="rId74"/>
            </p:custDataLst>
          </p:nvPr>
        </p:nvSpPr>
        <p:spPr>
          <a:xfrm>
            <a:off x="393178" y="3637717"/>
            <a:ext cx="1850555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b="1" noProof="1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</a:t>
            </a:r>
            <a:r>
              <a:rPr lang="zh-CN" altLang="en-US" sz="2000" b="1" noProof="1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、换算关系</a:t>
            </a:r>
            <a:endParaRPr lang="zh-CN" altLang="en-US" sz="2000" b="1" noProof="1"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31CDCC9E-15F2-2051-F5B8-9590C31DE467}"/>
              </a:ext>
            </a:extLst>
          </p:cNvPr>
          <p:cNvSpPr txBox="1"/>
          <p:nvPr>
            <p:custDataLst>
              <p:tags r:id="rId75"/>
            </p:custDataLst>
          </p:nvPr>
        </p:nvSpPr>
        <p:spPr>
          <a:xfrm>
            <a:off x="383585" y="2010348"/>
            <a:ext cx="3156633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>
              <a:buSzTx/>
              <a:defRPr/>
            </a:pPr>
            <a:r>
              <a:rPr lang="en-US" altLang="zh-CN" sz="2000" b="1" noProof="1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</a:t>
            </a:r>
            <a:r>
              <a:rPr lang="zh-CN" altLang="en-US" sz="2000" b="1" noProof="1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、国际单位：千克／米</a:t>
            </a:r>
            <a:r>
              <a:rPr lang="zh-CN" altLang="en-US" sz="2000" b="1" baseline="30000" noProof="1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３</a:t>
            </a:r>
            <a:r>
              <a:rPr lang="zh-CN" altLang="en-US" sz="2000" b="1" noProof="1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endParaRPr lang="zh-CN" altLang="en-US" sz="2000" b="1" noProof="1"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FA3ADE98-3210-78BF-F9BF-3D78907B2CD8}"/>
              </a:ext>
            </a:extLst>
          </p:cNvPr>
          <p:cNvSpPr txBox="1"/>
          <p:nvPr>
            <p:custDataLst>
              <p:tags r:id="rId76"/>
            </p:custDataLst>
          </p:nvPr>
        </p:nvSpPr>
        <p:spPr>
          <a:xfrm>
            <a:off x="383585" y="2902126"/>
            <a:ext cx="4403575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b="1" noProof="1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</a:t>
            </a:r>
            <a:r>
              <a:rPr lang="zh-CN" altLang="en-US" sz="2000" b="1" noProof="1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、常用单位：克／厘米</a:t>
            </a:r>
            <a:r>
              <a:rPr lang="zh-CN" altLang="en-US" sz="2000" b="1" baseline="30000" noProof="1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３</a:t>
            </a:r>
            <a:r>
              <a:rPr lang="zh-CN" altLang="en-US" sz="2000" b="1" noProof="1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endParaRPr lang="zh-CN" altLang="en-US" sz="2000" b="1" noProof="1"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0" name="对象 79">
            <a:extLst>
              <a:ext uri="{FF2B5EF4-FFF2-40B4-BE49-F238E27FC236}">
                <a16:creationId xmlns:a16="http://schemas.microsoft.com/office/drawing/2014/main" id="{A42EE2E1-5919-F6DA-2C8A-49C1FC7EAF30}"/>
              </a:ext>
            </a:extLst>
          </p:cNvPr>
          <p:cNvGraphicFramePr>
            <a:graphicFrameLocks noChangeAspect="1"/>
          </p:cNvGraphicFramePr>
          <p:nvPr>
            <p:custDataLst>
              <p:tags r:id="rId77"/>
            </p:custDataLst>
            <p:extLst>
              <p:ext uri="{D42A27DB-BD31-4B8C-83A1-F6EECF244321}">
                <p14:modId xmlns:p14="http://schemas.microsoft.com/office/powerpoint/2010/main" val="1618072164"/>
              </p:ext>
            </p:extLst>
          </p:nvPr>
        </p:nvGraphicFramePr>
        <p:xfrm>
          <a:off x="753627" y="4127622"/>
          <a:ext cx="6525924" cy="901286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r:id="rId78" imgW="2832100" imgH="393700" progId="Equation.3">
                  <p:embed/>
                </p:oleObj>
              </mc:Choice>
              <mc:Fallback>
                <p:oleObj r:id="rId78" imgW="2832100" imgH="393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53627" y="4127622"/>
                        <a:ext cx="6525924" cy="9012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文本框 80">
            <a:extLst>
              <a:ext uri="{FF2B5EF4-FFF2-40B4-BE49-F238E27FC236}">
                <a16:creationId xmlns:a16="http://schemas.microsoft.com/office/drawing/2014/main" id="{49F1ADCB-4390-F432-9540-B4DABFEEAA33}"/>
              </a:ext>
            </a:extLst>
          </p:cNvPr>
          <p:cNvSpPr txBox="1"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684576" y="5207502"/>
            <a:ext cx="2593146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1g/cm</a:t>
            </a:r>
            <a:r>
              <a:rPr lang="en-US" altLang="zh-CN" sz="2000" b="1" baseline="300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=10</a:t>
            </a:r>
            <a:r>
              <a:rPr lang="en-US" altLang="zh-CN" sz="2000" b="1" baseline="3000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kg/m</a:t>
            </a:r>
            <a:r>
              <a:rPr lang="en-US" altLang="zh-CN" sz="2000" b="1" baseline="300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  <a:p>
            <a:endParaRPr lang="en-US" altLang="zh-CN" sz="2000" b="1" baseline="30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D8413C3-379D-FC4E-AD0B-3E7A0301C39C}"/>
              </a:ext>
            </a:extLst>
          </p:cNvPr>
          <p:cNvPicPr>
            <a:picLocks noChangeAspect="1"/>
          </p:cNvPicPr>
          <p:nvPr>
            <p:custDataLst>
              <p:tags r:id="rId82"/>
            </p:custDataLst>
          </p:nvPr>
        </p:nvPicPr>
        <p:blipFill>
          <a:blip r:embed="rId8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0" t="1808" r="3595" b="4596"/>
          <a:stretch>
            <a:fillRect/>
          </a:stretch>
        </p:blipFill>
        <p:spPr>
          <a:xfrm>
            <a:off x="3903280" y="1873513"/>
            <a:ext cx="1129012" cy="631367"/>
          </a:xfrm>
          <a:prstGeom prst="rect">
            <a:avLst/>
          </a:prstGeom>
          <a:ln>
            <a:noFill/>
          </a:ln>
        </p:spPr>
      </p:pic>
      <p:pic>
        <p:nvPicPr>
          <p:cNvPr id="74" name="图片 73">
            <a:extLst>
              <a:ext uri="{FF2B5EF4-FFF2-40B4-BE49-F238E27FC236}">
                <a16:creationId xmlns:a16="http://schemas.microsoft.com/office/drawing/2014/main" id="{36C71D74-6C92-414D-9687-D423489F91D6}"/>
              </a:ext>
            </a:extLst>
          </p:cNvPr>
          <p:cNvPicPr>
            <a:picLocks noChangeAspect="1"/>
          </p:cNvPicPr>
          <p:nvPr>
            <p:custDataLst>
              <p:tags r:id="rId84"/>
            </p:custDataLst>
          </p:nvPr>
        </p:nvPicPr>
        <p:blipFill>
          <a:blip r:embed="rId83">
            <a:alphaModFix amt="7000"/>
          </a:blip>
          <a:stretch>
            <a:fillRect/>
          </a:stretch>
        </p:blipFill>
        <p:spPr>
          <a:xfrm>
            <a:off x="7232400" y="2250625"/>
            <a:ext cx="5413453" cy="4077851"/>
          </a:xfrm>
          <a:prstGeom prst="rect">
            <a:avLst/>
          </a:prstGeom>
        </p:spPr>
      </p:pic>
      <p:pic>
        <p:nvPicPr>
          <p:cNvPr id="82" name="图片 81">
            <a:extLst>
              <a:ext uri="{FF2B5EF4-FFF2-40B4-BE49-F238E27FC236}">
                <a16:creationId xmlns:a16="http://schemas.microsoft.com/office/drawing/2014/main" id="{7BAF2D2B-53C3-85FC-3934-C16D9A8D6730}"/>
              </a:ext>
            </a:extLst>
          </p:cNvPr>
          <p:cNvPicPr>
            <a:picLocks noChangeAspect="1"/>
          </p:cNvPicPr>
          <p:nvPr>
            <p:custDataLst>
              <p:tags r:id="rId87"/>
            </p:custDataLst>
          </p:nvPr>
        </p:nvPicPr>
        <p:blipFill>
          <a:blip r:embed="rId8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6">
                    <a14:imgEffect>
                      <a14:artisticGlowEdges/>
                    </a14:imgEffect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538266">
            <a:off x="7841794" y="1977295"/>
            <a:ext cx="1833711" cy="328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34173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31C1B6F-699E-0A1A-65F8-677363597B3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-24002998" y="-20820697"/>
            <a:ext cx="61341000" cy="52596095"/>
          </a:xfrm>
          <a:custGeom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318481" y="-18808959"/>
            <a:ext cx="2624138" cy="125413"/>
          </a:xfrm>
          <a:custGeom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999754" y="-19151819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5047" y="-19155084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-115613" y="-19097458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>
              <p:custDataLst>
                <p:tags r:id="rId11"/>
              </p:custDataLst>
            </p:nvPr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>
                <p:custDataLst>
                  <p:tags r:id="rId12"/>
                </p:custDataLst>
              </p:nvPr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>
                  <p:custDataLst>
                    <p:tags r:id="rId13"/>
                  </p:custDataLst>
                </p:nvPr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>
                    <p:custDataLst>
                      <p:tags r:id="rId14"/>
                    </p:custDataLst>
                  </p:nvPr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>
                    <p:custDataLst>
                      <p:tags r:id="rId15"/>
                    </p:custDataLst>
                  </p:nvPr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>
                      <p:custDataLst>
                        <p:tags r:id="rId16"/>
                      </p:custDataLst>
                    </p:nvPr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>
                      <p:custDataLst>
                        <p:tags r:id="rId17"/>
                      </p:custDataLst>
                    </p:nvPr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18"/>
                      </p:custDataLst>
                    </p:nvPr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19"/>
                      </p:custDataLst>
                    </p:nvPr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>
                <p:custDataLst>
                  <p:tags r:id="rId21"/>
                </p:custDataLst>
              </p:nvPr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-108484" y="455775"/>
            <a:ext cx="12415903" cy="636346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8000"/>
                </a:schemeClr>
              </a:gs>
              <a:gs pos="58000">
                <a:srgbClr val="00B0F0">
                  <a:alpha val="90000"/>
                </a:srgbClr>
              </a:gs>
              <a:gs pos="100000">
                <a:schemeClr val="accent1">
                  <a:alpha val="88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9">
            <a:extLst>
              <a:ext uri="{FF2B5EF4-FFF2-40B4-BE49-F238E27FC236}">
                <a16:creationId xmlns:a16="http://schemas.microsoft.com/office/drawing/2014/main" id="{2FB40D7C-5241-6A8D-5F81-37738A1841CA}"/>
              </a:ext>
            </a:extLst>
          </p:cNvPr>
          <p:cNvGrpSpPr/>
          <p:nvPr>
            <p:custDataLst>
              <p:tags r:id="rId25"/>
            </p:custDataLst>
          </p:nvPr>
        </p:nvGrpSpPr>
        <p:grpSpPr>
          <a:xfrm>
            <a:off x="7937500" y="6512879"/>
            <a:ext cx="4254500" cy="329274"/>
            <a:chOff x="7933915" y="6583330"/>
            <a:chExt cx="4253581" cy="276437"/>
          </a:xfrm>
        </p:grpSpPr>
        <p:sp>
          <p:nvSpPr>
            <p:cNvPr id="51" name="矩形 7">
              <a:extLst>
                <a:ext uri="{FF2B5EF4-FFF2-40B4-BE49-F238E27FC236}">
                  <a16:creationId xmlns:a16="http://schemas.microsoft.com/office/drawing/2014/main" id="{C281724F-5E8C-C7CD-2CBE-65A1DCAC5A0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第五章质量与密度</a:t>
              </a:r>
            </a:p>
          </p:txBody>
        </p:sp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D135B115-8843-1ADB-D601-FAD87BBA445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1B1ED8C0-7421-F291-0C32-D1AA9671668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>
            <p:custDataLst>
              <p:tags r:id="rId29"/>
            </p:custDataLst>
          </p:nvPr>
        </p:nvGrpSpPr>
        <p:grpSpPr>
          <a:xfrm>
            <a:off x="10528262" y="-19030930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DFB6429-6649-13F6-FB6E-5F3806E59459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-157849" y="6468745"/>
            <a:ext cx="12465268" cy="371129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7AE481AD-63FF-9AB9-CCE7-26A1579DFB29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-1058143" y="8334119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20xx.x.x</a:t>
            </a:r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-21214" y="-13571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>
            <p:custDataLst>
              <p:tags r:id="rId36"/>
            </p:custDataLst>
          </p:nvPr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>
              <p:custDataLst>
                <p:tags r:id="rId37"/>
              </p:custDataLst>
            </p:nvPr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>
                <p:custDataLst>
                  <p:tags r:id="rId38"/>
                </p:custDataLst>
              </p:nvPr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>
                  <p:custDataLst>
                    <p:tags r:id="rId39"/>
                  </p:custDataLst>
                </p:nvPr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>
                    <p:custDataLst>
                      <p:tags r:id="rId40"/>
                    </p:custDataLst>
                  </p:nvPr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>
                    <p:custDataLst>
                      <p:tags r:id="rId41"/>
                    </p:custDataLst>
                  </p:nvPr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>
                      <p:custDataLst>
                        <p:tags r:id="rId42"/>
                      </p:custDataLst>
                    </p:nvPr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>
                      <p:custDataLst>
                        <p:tags r:id="rId43"/>
                      </p:custDataLst>
                    </p:nvPr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44"/>
                      </p:custDataLst>
                    </p:nvPr>
                  </p:nvSpPr>
                  <p:spPr>
                    <a:xfrm>
                      <a:off x="2009883" y="469104"/>
                      <a:ext cx="2052433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质量与密度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45"/>
                      </p:custDataLst>
                    </p:nvPr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第五章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>
                  <p:custDataLst>
                    <p:tags r:id="rId46"/>
                  </p:custDataLst>
                </p:nvPr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>
                <p:custDataLst>
                  <p:tags r:id="rId47"/>
                </p:custDataLst>
              </p:nvPr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9711303" y="-30596"/>
            <a:ext cx="27670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/>
              <a:t>第</a:t>
            </a:r>
            <a:r>
              <a:rPr lang="en-US" altLang="zh-CN" sz="1400"/>
              <a:t>3</a:t>
            </a:r>
            <a:r>
              <a:rPr lang="zh-CN" altLang="en-US" sz="1400"/>
              <a:t>节 科学探究：物质的密度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9514573" y="246259"/>
            <a:ext cx="2656212" cy="30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the density of the substance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>
            <p:custDataLst>
              <p:tags r:id="rId52"/>
            </p:custDataLst>
          </p:nvPr>
        </p:nvCxnSpPr>
        <p:spPr>
          <a:xfrm flipV="1">
            <a:off x="10238877" y="297053"/>
            <a:ext cx="1711903" cy="446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03929341-FC6A-B5EC-C097-67FDE241F399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293205" y="1208090"/>
            <a:ext cx="11706940" cy="5106394"/>
          </a:xfrm>
          <a:prstGeom prst="roundRect">
            <a:avLst>
              <a:gd name="adj" fmla="val 3479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16000"/>
                </a:schemeClr>
              </a:gs>
              <a:gs pos="46000">
                <a:srgbClr val="00B0F0"/>
              </a:gs>
              <a:gs pos="100000">
                <a:srgbClr val="0070C0"/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24976F19-A199-F828-BB15-E6671484314F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293205" y="1748528"/>
            <a:ext cx="11706940" cy="4093472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5" name="文本占位符 11272">
            <a:extLst>
              <a:ext uri="{FF2B5EF4-FFF2-40B4-BE49-F238E27FC236}">
                <a16:creationId xmlns:a16="http://schemas.microsoft.com/office/drawing/2014/main" id="{D612BEF7-FE8C-8271-D1DA-D606D3241C0F}"/>
              </a:ext>
            </a:extLst>
          </p:cNvPr>
          <p:cNvSpPr txBox="1">
            <a:spLocks noChangeArrowheads="1"/>
          </p:cNvSpPr>
          <p:nvPr>
            <p:custDataLst>
              <p:tags r:id="rId55"/>
            </p:custDataLst>
          </p:nvPr>
        </p:nvSpPr>
        <p:spPr>
          <a:xfrm>
            <a:off x="527822" y="562859"/>
            <a:ext cx="2438898" cy="528638"/>
          </a:xfrm>
          <a:prstGeom prst="rect">
            <a:avLst/>
          </a:prstGeom>
        </p:spPr>
        <p:txBody>
          <a:bodyPr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二、密度</a:t>
            </a: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3A6CEDEB-9862-9987-4B66-C8F378AC8DB3}"/>
              </a:ext>
            </a:extLst>
          </p:cNvPr>
          <p:cNvSpPr txBox="1"/>
          <p:nvPr>
            <p:custDataLst>
              <p:tags r:id="rId56"/>
            </p:custDataLst>
          </p:nvPr>
        </p:nvSpPr>
        <p:spPr>
          <a:xfrm>
            <a:off x="323850" y="549275"/>
            <a:ext cx="8208963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2000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4E277649-CC83-A8E3-52F6-A27E11998A66}"/>
              </a:ext>
            </a:extLst>
          </p:cNvPr>
          <p:cNvSpPr txBox="1"/>
          <p:nvPr>
            <p:custDataLst>
              <p:tags r:id="rId57"/>
            </p:custDataLst>
          </p:nvPr>
        </p:nvSpPr>
        <p:spPr>
          <a:xfrm>
            <a:off x="-12918655" y="10798980"/>
            <a:ext cx="5616575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000" b="1" noProof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3、密度的公式 </a:t>
            </a:r>
            <a:endParaRPr lang="zh-CN" altLang="en-US" sz="20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3" name="对象 62">
            <a:extLst>
              <a:ext uri="{FF2B5EF4-FFF2-40B4-BE49-F238E27FC236}">
                <a16:creationId xmlns:a16="http://schemas.microsoft.com/office/drawing/2014/main" id="{B8FD8484-F3BA-F2CB-966B-1C965B575E30}"/>
              </a:ext>
            </a:extLst>
          </p:cNvPr>
          <p:cNvGraphicFramePr>
            <a:graphicFrameLocks noChangeAspect="1"/>
          </p:cNvGraphicFramePr>
          <p:nvPr>
            <p:custDataLst>
              <p:tags r:id="rId58"/>
            </p:custDataLst>
            <p:extLst>
              <p:ext uri="{D42A27DB-BD31-4B8C-83A1-F6EECF244321}">
                <p14:modId xmlns:p14="http://schemas.microsoft.com/office/powerpoint/2010/main" val="373647330"/>
              </p:ext>
            </p:extLst>
          </p:nvPr>
        </p:nvGraphicFramePr>
        <p:xfrm>
          <a:off x="-12323163" y="12314276"/>
          <a:ext cx="2744842" cy="107963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2" r:id="rId59" imgW="978916" imgH="419536" progId="Equation.3">
                  <p:embed/>
                </p:oleObj>
              </mc:Choice>
              <mc:Fallback>
                <p:oleObj r:id="rId59" imgW="978916" imgH="419536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-12323163" y="12314276"/>
                        <a:ext cx="2744842" cy="107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矩形 63">
            <a:extLst>
              <a:ext uri="{FF2B5EF4-FFF2-40B4-BE49-F238E27FC236}">
                <a16:creationId xmlns:a16="http://schemas.microsoft.com/office/drawing/2014/main" id="{6C7F5562-57B4-4E25-1F80-8D374D433B56}"/>
              </a:ext>
            </a:extLst>
          </p:cNvPr>
          <p:cNvSpPr/>
          <p:nvPr>
            <p:custDataLst>
              <p:tags r:id="rId61"/>
            </p:custDataLst>
          </p:nvPr>
        </p:nvSpPr>
        <p:spPr>
          <a:xfrm>
            <a:off x="-11490803" y="13038434"/>
            <a:ext cx="7127875" cy="499624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en-US" altLang="x-none" sz="20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A0CB2867-8C91-95A3-5675-8893E9D92454}"/>
              </a:ext>
            </a:extLst>
          </p:cNvPr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-12413615" y="12456310"/>
            <a:ext cx="45448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密度在数值上等于物体单位体积的质量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6EEB7509-2D92-0F4E-FA72-24E0BBA3A99A}"/>
              </a:ext>
            </a:extLst>
          </p:cNvPr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-12327490" y="12958736"/>
            <a:ext cx="42717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密度－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ρ    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质量－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m    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体积－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C62979FB-4B6F-AAD5-637E-38FB5624475F}"/>
              </a:ext>
            </a:extLst>
          </p:cNvPr>
          <p:cNvSpPr txBox="1"/>
          <p:nvPr>
            <p:custDataLst>
              <p:tags r:id="rId64"/>
            </p:custDataLst>
          </p:nvPr>
        </p:nvSpPr>
        <p:spPr>
          <a:xfrm>
            <a:off x="-12509455" y="13574650"/>
            <a:ext cx="3017173" cy="70788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noProof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（1）公式为： </a:t>
            </a:r>
            <a:r>
              <a:rPr lang="el-GR" altLang="en-US" sz="2000" b="1" noProof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ρ ＝——</a:t>
            </a:r>
          </a:p>
          <a:p>
            <a:pPr>
              <a:defRPr/>
            </a:pPr>
            <a:endParaRPr lang="el-GR" altLang="en-US" sz="2000" b="1" noProof="1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DE935472-8874-1A68-F2ED-4147942689A9}"/>
              </a:ext>
            </a:extLst>
          </p:cNvPr>
          <p:cNvSpPr txBox="1"/>
          <p:nvPr>
            <p:custDataLst>
              <p:tags r:id="rId65"/>
            </p:custDataLst>
          </p:nvPr>
        </p:nvSpPr>
        <p:spPr>
          <a:xfrm>
            <a:off x="-10141198" y="13449852"/>
            <a:ext cx="436338" cy="70788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r>
              <a:rPr lang="en-US" altLang="zh-CN" sz="2000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</a:p>
          <a:p>
            <a:r>
              <a:rPr lang="en-US" altLang="zh-CN" sz="2000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3ED2436F-637A-9CC2-A1B4-B6CE994ECEA8}"/>
              </a:ext>
            </a:extLst>
          </p:cNvPr>
          <p:cNvSpPr txBox="1"/>
          <p:nvPr>
            <p:custDataLst>
              <p:tags r:id="rId66"/>
            </p:custDataLst>
          </p:nvPr>
        </p:nvSpPr>
        <p:spPr>
          <a:xfrm>
            <a:off x="-12478496" y="14361415"/>
            <a:ext cx="1924488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b="1" noProof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（2）变形公式 </a:t>
            </a:r>
            <a:endParaRPr lang="zh-CN" altLang="en-US" sz="20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2FFD949B-1A98-3B90-21AE-38FA12AD647D}"/>
              </a:ext>
            </a:extLst>
          </p:cNvPr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-10147778" y="14056137"/>
            <a:ext cx="9845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m=ρV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左大括号 21517">
            <a:extLst>
              <a:ext uri="{FF2B5EF4-FFF2-40B4-BE49-F238E27FC236}">
                <a16:creationId xmlns:a16="http://schemas.microsoft.com/office/drawing/2014/main" id="{131DFA29-98A5-7237-5995-7EDDA30DB940}"/>
              </a:ext>
            </a:extLst>
          </p:cNvPr>
          <p:cNvSpPr/>
          <p:nvPr>
            <p:custDataLst>
              <p:tags r:id="rId68"/>
            </p:custDataLst>
          </p:nvPr>
        </p:nvSpPr>
        <p:spPr bwMode="auto">
          <a:xfrm rot="10740000" flipH="1">
            <a:off x="-10469432" y="14163494"/>
            <a:ext cx="269875" cy="914400"/>
          </a:xfrm>
          <a:prstGeom prst="leftBrace">
            <a:avLst>
              <a:gd name="adj1" fmla="val 28204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</p:spPr>
        <p:txBody>
          <a:bodyPr rot="10800000" wrap="none" lIns="90170" tIns="46990" rIns="90170" bIns="469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6BAC4AF0-3AC7-CA86-FD83-C55777A1DE9E}"/>
              </a:ext>
            </a:extLst>
          </p:cNvPr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-10110367" y="14711967"/>
            <a:ext cx="11063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V=m/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Arial Black" panose="020b0a04020102020204" pitchFamily="34" charset="0"/>
              </a:rPr>
              <a:t>ρ</a:t>
            </a: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845A4E20-8C1D-FF8A-091D-D82FBABB116C}"/>
              </a:ext>
            </a:extLst>
          </p:cNvPr>
          <p:cNvSpPr txBox="1"/>
          <p:nvPr>
            <p:custDataLst>
              <p:tags r:id="rId70"/>
            </p:custDataLst>
          </p:nvPr>
        </p:nvSpPr>
        <p:spPr>
          <a:xfrm>
            <a:off x="-8688022" y="11361516"/>
            <a:ext cx="3389069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000" b="1" noProof="1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4、密度的单位</a:t>
            </a:r>
            <a:endParaRPr lang="zh-CN" altLang="en-US" sz="2000" b="1" noProof="1"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6" name="对象 75">
            <a:extLst>
              <a:ext uri="{FF2B5EF4-FFF2-40B4-BE49-F238E27FC236}">
                <a16:creationId xmlns:a16="http://schemas.microsoft.com/office/drawing/2014/main" id="{FD788390-AAAA-1D30-A997-0CBB777311B1}"/>
              </a:ext>
            </a:extLst>
          </p:cNvPr>
          <p:cNvGraphicFramePr>
            <a:graphicFrameLocks noChangeAspect="1"/>
          </p:cNvGraphicFramePr>
          <p:nvPr>
            <p:custDataLst>
              <p:tags r:id="rId71"/>
            </p:custDataLst>
            <p:extLst>
              <p:ext uri="{D42A27DB-BD31-4B8C-83A1-F6EECF244321}">
                <p14:modId xmlns:p14="http://schemas.microsoft.com/office/powerpoint/2010/main" val="3660466731"/>
              </p:ext>
            </p:extLst>
          </p:nvPr>
        </p:nvGraphicFramePr>
        <p:xfrm>
          <a:off x="-5691714" y="11356624"/>
          <a:ext cx="1482725" cy="8683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3" r:id="rId72" imgW="394101" imgH="228961" progId="Equation.3">
                  <p:embed/>
                </p:oleObj>
              </mc:Choice>
              <mc:Fallback>
                <p:oleObj r:id="rId72" imgW="394101" imgH="228961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-5691714" y="11356624"/>
                        <a:ext cx="1482725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文本框 76">
            <a:extLst>
              <a:ext uri="{FF2B5EF4-FFF2-40B4-BE49-F238E27FC236}">
                <a16:creationId xmlns:a16="http://schemas.microsoft.com/office/drawing/2014/main" id="{47489513-CD36-E09F-75E7-FC81E3C4E41F}"/>
              </a:ext>
            </a:extLst>
          </p:cNvPr>
          <p:cNvSpPr txBox="1"/>
          <p:nvPr>
            <p:custDataLst>
              <p:tags r:id="rId74"/>
            </p:custDataLst>
          </p:nvPr>
        </p:nvSpPr>
        <p:spPr>
          <a:xfrm>
            <a:off x="-8379686" y="13326752"/>
            <a:ext cx="3673475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000" b="1" noProof="1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（3）换算关系</a:t>
            </a:r>
            <a:endParaRPr lang="zh-CN" altLang="en-US" sz="2000" b="1" noProof="1"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31CDCC9E-15F2-2051-F5B8-9590C31DE467}"/>
              </a:ext>
            </a:extLst>
          </p:cNvPr>
          <p:cNvSpPr txBox="1"/>
          <p:nvPr>
            <p:custDataLst>
              <p:tags r:id="rId75"/>
            </p:custDataLst>
          </p:nvPr>
        </p:nvSpPr>
        <p:spPr>
          <a:xfrm>
            <a:off x="-10929002" y="12429806"/>
            <a:ext cx="3389069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>
              <a:buSzTx/>
              <a:defRPr/>
            </a:pPr>
            <a:r>
              <a:rPr lang="zh-CN" altLang="en-US" sz="2000" b="1" noProof="1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（1）国际单位：千克／米</a:t>
            </a:r>
            <a:r>
              <a:rPr lang="zh-CN" altLang="en-US" sz="2000" b="1" baseline="30000" noProof="1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３</a:t>
            </a:r>
            <a:r>
              <a:rPr lang="zh-CN" altLang="en-US" sz="2000" b="1" noProof="1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endParaRPr lang="zh-CN" altLang="en-US" sz="2000" b="1" noProof="1"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FA3ADE98-3210-78BF-F9BF-3D78907B2CD8}"/>
              </a:ext>
            </a:extLst>
          </p:cNvPr>
          <p:cNvSpPr txBox="1"/>
          <p:nvPr>
            <p:custDataLst>
              <p:tags r:id="rId76"/>
            </p:custDataLst>
          </p:nvPr>
        </p:nvSpPr>
        <p:spPr>
          <a:xfrm>
            <a:off x="-8379686" y="12461565"/>
            <a:ext cx="4537075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000" b="1" noProof="1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（2）常用单位：克／厘米</a:t>
            </a:r>
            <a:r>
              <a:rPr lang="zh-CN" altLang="en-US" sz="2000" b="1" baseline="30000" noProof="1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３</a:t>
            </a:r>
            <a:r>
              <a:rPr lang="zh-CN" altLang="en-US" sz="2000" b="1" noProof="1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endParaRPr lang="zh-CN" altLang="en-US" sz="2000" b="1" noProof="1"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0" name="对象 79">
            <a:extLst>
              <a:ext uri="{FF2B5EF4-FFF2-40B4-BE49-F238E27FC236}">
                <a16:creationId xmlns:a16="http://schemas.microsoft.com/office/drawing/2014/main" id="{A42EE2E1-5919-F6DA-2C8A-49C1FC7EAF30}"/>
              </a:ext>
            </a:extLst>
          </p:cNvPr>
          <p:cNvGraphicFramePr>
            <a:graphicFrameLocks noChangeAspect="1"/>
          </p:cNvGraphicFramePr>
          <p:nvPr>
            <p:custDataLst>
              <p:tags r:id="rId77"/>
            </p:custDataLst>
            <p:extLst>
              <p:ext uri="{D42A27DB-BD31-4B8C-83A1-F6EECF244321}">
                <p14:modId xmlns:p14="http://schemas.microsoft.com/office/powerpoint/2010/main" val="2784086575"/>
              </p:ext>
            </p:extLst>
          </p:nvPr>
        </p:nvGraphicFramePr>
        <p:xfrm>
          <a:off x="-6957763" y="9547301"/>
          <a:ext cx="6781800" cy="9366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4" r:id="rId78" imgW="2832100" imgH="393700" progId="Equation.3">
                  <p:embed/>
                </p:oleObj>
              </mc:Choice>
              <mc:Fallback>
                <p:oleObj r:id="rId78" imgW="2832100" imgH="3937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-6957763" y="9547301"/>
                        <a:ext cx="67818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文本框 80">
            <a:extLst>
              <a:ext uri="{FF2B5EF4-FFF2-40B4-BE49-F238E27FC236}">
                <a16:creationId xmlns:a16="http://schemas.microsoft.com/office/drawing/2014/main" id="{49F1ADCB-4390-F432-9540-B4DABFEEAA33}"/>
              </a:ext>
            </a:extLst>
          </p:cNvPr>
          <p:cNvSpPr txBox="1"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-4096717" y="9055849"/>
            <a:ext cx="2593146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1g/cm</a:t>
            </a:r>
            <a:r>
              <a:rPr lang="en-US" altLang="zh-CN" sz="2000" b="1" baseline="300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=10</a:t>
            </a:r>
            <a:r>
              <a:rPr lang="en-US" altLang="zh-CN" sz="2000" b="1" baseline="3000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kg/m</a:t>
            </a:r>
            <a:r>
              <a:rPr lang="en-US" altLang="zh-CN" sz="2000" b="1" baseline="300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  <a:p>
            <a:endParaRPr lang="en-US" altLang="zh-CN" sz="2000" b="1" baseline="30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D8413C3-379D-FC4E-AD0B-3E7A0301C39C}"/>
              </a:ext>
            </a:extLst>
          </p:cNvPr>
          <p:cNvPicPr>
            <a:picLocks noChangeAspect="1"/>
          </p:cNvPicPr>
          <p:nvPr>
            <p:custDataLst>
              <p:tags r:id="rId82"/>
            </p:custDataLst>
          </p:nvPr>
        </p:nvPicPr>
        <p:blipFill>
          <a:blip r:embed="rId8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0" t="1808" r="3595" b="4596"/>
          <a:stretch>
            <a:fillRect/>
          </a:stretch>
        </p:blipFill>
        <p:spPr>
          <a:xfrm>
            <a:off x="-7056053" y="12329476"/>
            <a:ext cx="1327945" cy="742615"/>
          </a:xfrm>
          <a:prstGeom prst="rect">
            <a:avLst/>
          </a:prstGeom>
          <a:ln>
            <a:noFill/>
          </a:ln>
        </p:spPr>
      </p:pic>
      <p:sp>
        <p:nvSpPr>
          <p:cNvPr id="74" name="文本框 73">
            <a:extLst>
              <a:ext uri="{FF2B5EF4-FFF2-40B4-BE49-F238E27FC236}">
                <a16:creationId xmlns:a16="http://schemas.microsoft.com/office/drawing/2014/main" id="{7F846E93-D721-953A-9D0A-1761D31762F7}"/>
              </a:ext>
            </a:extLst>
          </p:cNvPr>
          <p:cNvSpPr txBox="1"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558364" y="1382894"/>
            <a:ext cx="5473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（4）物理意义</a:t>
            </a: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D0B9CE9D-A0E8-4512-0F67-025A9E7C2815}"/>
              </a:ext>
            </a:extLst>
          </p:cNvPr>
          <p:cNvSpPr txBox="1"/>
          <p:nvPr>
            <p:custDataLst>
              <p:tags r:id="rId84"/>
            </p:custDataLst>
          </p:nvPr>
        </p:nvSpPr>
        <p:spPr>
          <a:xfrm>
            <a:off x="701239" y="2103619"/>
            <a:ext cx="7489825" cy="861774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000" b="1" noProof="1">
                <a:effectLst>
                  <a:outerShdw blurRad="38100" dist="38100" dir="2700000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记住水的密度：</a:t>
            </a:r>
            <a:endParaRPr lang="zh-CN" altLang="en-US" sz="2000" b="1" noProof="1">
              <a:effectLst>
                <a:outerShdw blurRad="38100" dist="38100" dir="2700000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SzTx/>
              <a:buFont typeface="Arial" panose="020b0604020202020204" pitchFamily="34" charset="0"/>
              <a:buAutoNum type="circleNumDbPlain"/>
              <a:defRPr/>
            </a:pPr>
            <a:r>
              <a:rPr lang="zh-CN" altLang="en-US" sz="2000" b="1" noProof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水的密度： 1.0×10</a:t>
            </a:r>
            <a:r>
              <a:rPr lang="zh-CN" altLang="en-US" sz="2000" b="1" baseline="30000" noProof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</a:t>
            </a:r>
            <a:r>
              <a:rPr lang="zh-CN" altLang="en-US" sz="2000" b="1" noProof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kg∕m</a:t>
            </a:r>
            <a:r>
              <a:rPr lang="zh-CN" altLang="en-US" sz="2000" b="1" baseline="30000" noProof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 =1</a:t>
            </a:r>
            <a:r>
              <a:rPr lang="zh-CN" altLang="en-US" sz="2000" b="1" noProof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g/cm</a:t>
            </a:r>
            <a:r>
              <a:rPr lang="zh-CN" altLang="en-US" sz="2000" b="1" baseline="30000" noProof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</a:t>
            </a:r>
            <a:endParaRPr lang="zh-CN" altLang="en-US" sz="2000" b="1" baseline="300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BDD22A99-A06B-9B96-3E83-5B06FA62B74E}"/>
              </a:ext>
            </a:extLst>
          </p:cNvPr>
          <p:cNvSpPr txBox="1"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678539" y="3343000"/>
            <a:ext cx="28797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②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物理意义是：</a:t>
            </a: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590FC5CF-E4BC-0C50-8A66-7B78644A8D00}"/>
              </a:ext>
            </a:extLst>
          </p:cNvPr>
          <p:cNvSpPr txBox="1"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2844800" y="3325921"/>
            <a:ext cx="67462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1m</a:t>
            </a:r>
            <a:r>
              <a:rPr lang="zh-CN" altLang="en-US" sz="2000" b="1" baseline="300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的水的质量是1.0×10</a:t>
            </a:r>
            <a:r>
              <a:rPr lang="zh-CN" altLang="en-US" sz="2000" b="1" baseline="3000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kg或1cm</a:t>
            </a:r>
            <a:r>
              <a:rPr lang="zh-CN" altLang="en-US" sz="2000" b="1" baseline="300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的水的质量是1g</a:t>
            </a: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545EE0F9-F273-DC1F-4953-2F57DD93E797}"/>
              </a:ext>
            </a:extLst>
          </p:cNvPr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706534" y="3958837"/>
            <a:ext cx="409914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你能解释出它们的物理意义吗？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铁的密度   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7.9×10</a:t>
            </a:r>
            <a:r>
              <a:rPr lang="en-US" altLang="zh-CN" sz="2000" b="1" baseline="300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㎏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/m</a:t>
            </a:r>
            <a:r>
              <a:rPr lang="en-US" altLang="zh-CN" sz="2000" b="1" baseline="300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  <a:p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铝的密度  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2.7 g/cm</a:t>
            </a:r>
            <a:r>
              <a:rPr lang="en-US" altLang="zh-CN" sz="2000" b="1" baseline="300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pic>
        <p:nvPicPr>
          <p:cNvPr id="86" name="图片 85">
            <a:extLst>
              <a:ext uri="{FF2B5EF4-FFF2-40B4-BE49-F238E27FC236}">
                <a16:creationId xmlns:a16="http://schemas.microsoft.com/office/drawing/2014/main" id="{CB23374E-E63A-A27F-5903-6FF2590E9D12}"/>
              </a:ext>
            </a:extLst>
          </p:cNvPr>
          <p:cNvPicPr>
            <a:picLocks noChangeAspect="1"/>
          </p:cNvPicPr>
          <p:nvPr>
            <p:custDataLst>
              <p:tags r:id="rId90"/>
            </p:custDataLst>
          </p:nvPr>
        </p:nvPicPr>
        <p:blipFill>
          <a:blip r:embed="rId8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9">
                    <a14:imgEffect>
                      <a14:artisticGlowEdges/>
                    </a14:imgEffect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538266">
            <a:off x="9928508" y="1247045"/>
            <a:ext cx="1833711" cy="3282809"/>
          </a:xfrm>
          <a:prstGeom prst="rect">
            <a:avLst/>
          </a:prstGeom>
        </p:spPr>
      </p:pic>
      <p:pic>
        <p:nvPicPr>
          <p:cNvPr id="87" name="图片 86">
            <a:extLst>
              <a:ext uri="{FF2B5EF4-FFF2-40B4-BE49-F238E27FC236}">
                <a16:creationId xmlns:a16="http://schemas.microsoft.com/office/drawing/2014/main" id="{5FA4CD00-43BB-3667-9D6C-23EEEB220EF6}"/>
              </a:ext>
            </a:extLst>
          </p:cNvPr>
          <p:cNvPicPr>
            <a:picLocks noChangeAspect="1"/>
          </p:cNvPicPr>
          <p:nvPr>
            <p:custDataLst>
              <p:tags r:id="rId92"/>
            </p:custDataLst>
          </p:nvPr>
        </p:nvPicPr>
        <p:blipFill>
          <a:blip r:embed="rId91">
            <a:alphaModFix amt="7000"/>
          </a:blip>
          <a:stretch>
            <a:fillRect/>
          </a:stretch>
        </p:blipFill>
        <p:spPr>
          <a:xfrm>
            <a:off x="4492189" y="3016391"/>
            <a:ext cx="5413453" cy="40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10717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1" grpId="0"/>
      <p:bldP spid="74" grpId="0"/>
      <p:bldP spid="82" grpId="0"/>
      <p:bldP spid="83" grpId="0"/>
      <p:bldP spid="84" grpId="0"/>
      <p:bldP spid="8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31C1B6F-699E-0A1A-65F8-677363597B3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-24002998" y="-20820697"/>
            <a:ext cx="61341000" cy="52596095"/>
          </a:xfrm>
          <a:custGeom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318481" y="-18808959"/>
            <a:ext cx="2624138" cy="125413"/>
          </a:xfrm>
          <a:custGeom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999754" y="-19151819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5047" y="-19155084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-115613" y="-19097458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>
              <p:custDataLst>
                <p:tags r:id="rId11"/>
              </p:custDataLst>
            </p:nvPr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>
                <p:custDataLst>
                  <p:tags r:id="rId12"/>
                </p:custDataLst>
              </p:nvPr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>
                  <p:custDataLst>
                    <p:tags r:id="rId13"/>
                  </p:custDataLst>
                </p:nvPr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>
                    <p:custDataLst>
                      <p:tags r:id="rId14"/>
                    </p:custDataLst>
                  </p:nvPr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>
                    <p:custDataLst>
                      <p:tags r:id="rId15"/>
                    </p:custDataLst>
                  </p:nvPr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>
                      <p:custDataLst>
                        <p:tags r:id="rId16"/>
                      </p:custDataLst>
                    </p:nvPr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>
                      <p:custDataLst>
                        <p:tags r:id="rId17"/>
                      </p:custDataLst>
                    </p:nvPr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18"/>
                      </p:custDataLst>
                    </p:nvPr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19"/>
                      </p:custDataLst>
                    </p:nvPr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>
                <p:custDataLst>
                  <p:tags r:id="rId21"/>
                </p:custDataLst>
              </p:nvPr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-108484" y="455775"/>
            <a:ext cx="12415903" cy="636346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8000"/>
                </a:schemeClr>
              </a:gs>
              <a:gs pos="58000">
                <a:srgbClr val="00B0F0">
                  <a:alpha val="90000"/>
                </a:srgbClr>
              </a:gs>
              <a:gs pos="100000">
                <a:schemeClr val="accent1">
                  <a:alpha val="88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9">
            <a:extLst>
              <a:ext uri="{FF2B5EF4-FFF2-40B4-BE49-F238E27FC236}">
                <a16:creationId xmlns:a16="http://schemas.microsoft.com/office/drawing/2014/main" id="{2FB40D7C-5241-6A8D-5F81-37738A1841CA}"/>
              </a:ext>
            </a:extLst>
          </p:cNvPr>
          <p:cNvGrpSpPr/>
          <p:nvPr>
            <p:custDataLst>
              <p:tags r:id="rId25"/>
            </p:custDataLst>
          </p:nvPr>
        </p:nvGrpSpPr>
        <p:grpSpPr>
          <a:xfrm>
            <a:off x="7937500" y="6512879"/>
            <a:ext cx="4254500" cy="329274"/>
            <a:chOff x="7933915" y="6583330"/>
            <a:chExt cx="4253581" cy="276437"/>
          </a:xfrm>
        </p:grpSpPr>
        <p:sp>
          <p:nvSpPr>
            <p:cNvPr id="51" name="矩形 7">
              <a:extLst>
                <a:ext uri="{FF2B5EF4-FFF2-40B4-BE49-F238E27FC236}">
                  <a16:creationId xmlns:a16="http://schemas.microsoft.com/office/drawing/2014/main" id="{C281724F-5E8C-C7CD-2CBE-65A1DCAC5A0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第五章质量与密度</a:t>
              </a:r>
            </a:p>
          </p:txBody>
        </p:sp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D135B115-8843-1ADB-D601-FAD87BBA445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1B1ED8C0-7421-F291-0C32-D1AA9671668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>
            <p:custDataLst>
              <p:tags r:id="rId29"/>
            </p:custDataLst>
          </p:nvPr>
        </p:nvGrpSpPr>
        <p:grpSpPr>
          <a:xfrm>
            <a:off x="10528262" y="-19030930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DFB6429-6649-13F6-FB6E-5F3806E59459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-157849" y="6468745"/>
            <a:ext cx="12465268" cy="371129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-21214" y="-13571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>
            <p:custDataLst>
              <p:tags r:id="rId35"/>
            </p:custDataLst>
          </p:nvPr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>
              <p:custDataLst>
                <p:tags r:id="rId36"/>
              </p:custDataLst>
            </p:nvPr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>
                <p:custDataLst>
                  <p:tags r:id="rId37"/>
                </p:custDataLst>
              </p:nvPr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>
                  <p:custDataLst>
                    <p:tags r:id="rId38"/>
                  </p:custDataLst>
                </p:nvPr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>
                    <p:custDataLst>
                      <p:tags r:id="rId39"/>
                    </p:custDataLst>
                  </p:nvPr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>
                    <p:custDataLst>
                      <p:tags r:id="rId40"/>
                    </p:custDataLst>
                  </p:nvPr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>
                      <p:custDataLst>
                        <p:tags r:id="rId41"/>
                      </p:custDataLst>
                    </p:nvPr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>
                      <p:custDataLst>
                        <p:tags r:id="rId42"/>
                      </p:custDataLst>
                    </p:nvPr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43"/>
                      </p:custDataLst>
                    </p:nvPr>
                  </p:nvSpPr>
                  <p:spPr>
                    <a:xfrm>
                      <a:off x="2009883" y="469104"/>
                      <a:ext cx="2052433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质量与密度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44"/>
                      </p:custDataLst>
                    </p:nvPr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第五章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>
                  <p:custDataLst>
                    <p:tags r:id="rId45"/>
                  </p:custDataLst>
                </p:nvPr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>
                <p:custDataLst>
                  <p:tags r:id="rId46"/>
                </p:custDataLst>
              </p:nvPr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>
            <p:custDataLst>
              <p:tags r:id="rId49"/>
            </p:custDataLst>
          </p:nvPr>
        </p:nvSpPr>
        <p:spPr>
          <a:xfrm>
            <a:off x="9711303" y="-30596"/>
            <a:ext cx="27670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/>
              <a:t>第</a:t>
            </a:r>
            <a:r>
              <a:rPr lang="en-US" altLang="zh-CN" sz="1400"/>
              <a:t>3</a:t>
            </a:r>
            <a:r>
              <a:rPr lang="zh-CN" altLang="en-US" sz="1400"/>
              <a:t>节 科学探究：物质的密度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9514573" y="246259"/>
            <a:ext cx="2656212" cy="30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the density of the substance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>
            <p:custDataLst>
              <p:tags r:id="rId51"/>
            </p:custDataLst>
          </p:nvPr>
        </p:nvCxnSpPr>
        <p:spPr>
          <a:xfrm flipV="1">
            <a:off x="10238877" y="297053"/>
            <a:ext cx="1711903" cy="446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03929341-FC6A-B5EC-C097-67FDE241F399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245997" y="1157881"/>
            <a:ext cx="11706940" cy="5106394"/>
          </a:xfrm>
          <a:prstGeom prst="roundRect">
            <a:avLst>
              <a:gd name="adj" fmla="val 3479"/>
            </a:avLst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文本占位符 11272">
            <a:extLst>
              <a:ext uri="{FF2B5EF4-FFF2-40B4-BE49-F238E27FC236}">
                <a16:creationId xmlns:a16="http://schemas.microsoft.com/office/drawing/2014/main" id="{D612BEF7-FE8C-8271-D1DA-D606D3241C0F}"/>
              </a:ext>
            </a:extLst>
          </p:cNvPr>
          <p:cNvSpPr txBox="1">
            <a:spLocks noChangeArrowheads="1"/>
          </p:cNvSpPr>
          <p:nvPr>
            <p:custDataLst>
              <p:tags r:id="rId53"/>
            </p:custDataLst>
          </p:nvPr>
        </p:nvSpPr>
        <p:spPr>
          <a:xfrm>
            <a:off x="527822" y="562859"/>
            <a:ext cx="2438898" cy="528638"/>
          </a:xfrm>
          <a:prstGeom prst="rect">
            <a:avLst/>
          </a:prstGeom>
        </p:spPr>
        <p:txBody>
          <a:bodyPr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二、课堂小结</a:t>
            </a: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FB9B872D-E1CF-7E11-8525-B557187C9CC7}"/>
              </a:ext>
            </a:extLst>
          </p:cNvPr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639240" y="1714798"/>
            <a:ext cx="61198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</a:rPr>
              <a:t>1. 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密度：某种物质单位体积的质量叫做这种</a:t>
            </a:r>
            <a:b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                 物质的密度。</a:t>
            </a: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5AC7C866-4769-7810-F07E-994F1BD17B6E}"/>
              </a:ext>
            </a:extLst>
          </p:cNvPr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659752" y="2844918"/>
            <a:ext cx="65314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</a:rPr>
              <a:t>2. 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密度单位：千克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/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米</a:t>
            </a:r>
            <a:r>
              <a:rPr lang="en-US" altLang="zh-CN" sz="2400" baseline="30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或克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/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厘米</a:t>
            </a:r>
            <a:r>
              <a:rPr lang="en-US" altLang="zh-CN" sz="2400" baseline="30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b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             读作 千克每立方米 或 克每立方厘米，</a:t>
            </a:r>
            <a:b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             记作 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kg/m</a:t>
            </a:r>
            <a:r>
              <a:rPr lang="en-US" altLang="zh-CN" sz="2400" baseline="30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(kg</a:t>
            </a:r>
            <a:r>
              <a:rPr lang="en-US" altLang="zh-CN" sz="2400">
                <a:latin typeface="Times New Roman" panose="02020603050405020304" pitchFamily="18" charset="0"/>
              </a:rPr>
              <a:t>·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m</a:t>
            </a:r>
            <a:r>
              <a:rPr lang="en-US" altLang="zh-CN" sz="2400" baseline="30000">
                <a:latin typeface="Times New Roman" panose="02020603050405020304" pitchFamily="18" charset="0"/>
                <a:ea typeface="黑体" panose="02010609060101010101" pitchFamily="49" charset="-122"/>
              </a:rPr>
              <a:t>-3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) 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或 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g/cm</a:t>
            </a:r>
            <a:r>
              <a:rPr lang="en-US" altLang="zh-CN" sz="2400" baseline="3000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(g</a:t>
            </a:r>
            <a:r>
              <a:rPr lang="en-US" altLang="zh-CN" sz="2400">
                <a:latin typeface="Times New Roman" panose="02020603050405020304" pitchFamily="18" charset="0"/>
              </a:rPr>
              <a:t>·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cm</a:t>
            </a:r>
            <a:r>
              <a:rPr lang="en-US" altLang="zh-CN" sz="2400" baseline="30000">
                <a:latin typeface="Times New Roman" panose="02020603050405020304" pitchFamily="18" charset="0"/>
                <a:ea typeface="黑体" panose="02010609060101010101" pitchFamily="49" charset="-122"/>
              </a:rPr>
              <a:t>-3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).</a:t>
            </a: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653943F7-68A9-E7C3-971B-364CBCD5AAE3}"/>
              </a:ext>
            </a:extLst>
          </p:cNvPr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766638" y="4514593"/>
            <a:ext cx="440016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</a:rPr>
              <a:t>3. 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密度公式：</a:t>
            </a:r>
          </a:p>
        </p:txBody>
      </p:sp>
      <p:graphicFrame>
        <p:nvGraphicFramePr>
          <p:cNvPr id="90" name="对象 89">
            <a:extLst>
              <a:ext uri="{FF2B5EF4-FFF2-40B4-BE49-F238E27FC236}">
                <a16:creationId xmlns:a16="http://schemas.microsoft.com/office/drawing/2014/main" id="{083A2C0B-7C2E-CFAA-D136-208D743D1D2F}"/>
              </a:ext>
            </a:extLst>
          </p:cNvPr>
          <p:cNvGraphicFramePr>
            <a:graphicFrameLocks noChangeAspect="1"/>
          </p:cNvGraphicFramePr>
          <p:nvPr>
            <p:custDataLst>
              <p:tags r:id="rId57"/>
            </p:custDataLst>
            <p:extLst>
              <p:ext uri="{D42A27DB-BD31-4B8C-83A1-F6EECF244321}">
                <p14:modId xmlns:p14="http://schemas.microsoft.com/office/powerpoint/2010/main" val="993241996"/>
              </p:ext>
            </p:extLst>
          </p:nvPr>
        </p:nvGraphicFramePr>
        <p:xfrm>
          <a:off x="2791073" y="4312980"/>
          <a:ext cx="985838" cy="860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5" r:id="rId58" imgW="444307" imgH="393529" progId="Equation.3">
                  <p:embed/>
                </p:oleObj>
              </mc:Choice>
              <mc:Fallback>
                <p:oleObj r:id="rId58" imgW="444307" imgH="393529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791073" y="4312980"/>
                        <a:ext cx="985838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" name="图片 10246">
            <a:extLst>
              <a:ext uri="{FF2B5EF4-FFF2-40B4-BE49-F238E27FC236}">
                <a16:creationId xmlns:a16="http://schemas.microsoft.com/office/drawing/2014/main" id="{DDD42D6F-EBF5-821F-2BB8-CFD8CE6B42A4}"/>
              </a:ext>
            </a:extLst>
          </p:cNvPr>
          <p:cNvPicPr>
            <a:picLocks noChangeAspect="1" noChangeArrowheads="1"/>
          </p:cNvPicPr>
          <p:nvPr>
            <p:custDataLst>
              <p:tags r:id="rId61"/>
            </p:custDataLst>
          </p:nvPr>
        </p:nvPicPr>
        <p:blipFill>
          <a:blip r:embed="rId60">
            <a:clrChange>
              <a:clrFrom>
                <a:srgbClr val="FCF8F9"/>
              </a:clrFrom>
              <a:clrTo>
                <a:srgbClr val="FCF8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613298">
            <a:off x="9353234" y="1812766"/>
            <a:ext cx="1771286" cy="2795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">
            <a:extLst>
              <a:ext uri="{FF2B5EF4-FFF2-40B4-BE49-F238E27FC236}">
                <a16:creationId xmlns:a16="http://schemas.microsoft.com/office/drawing/2014/main" id="{04AB6B63-232C-5B09-C554-E2B982489C1C}"/>
              </a:ext>
            </a:extLst>
          </p:cNvPr>
          <p:cNvPicPr>
            <a:picLocks noChangeAspect="1" noChangeArrowheads="1"/>
          </p:cNvPicPr>
          <p:nvPr>
            <p:custDataLst>
              <p:tags r:id="rId63"/>
            </p:custDataLst>
          </p:nvPr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" t="18355" r="4583" b="21465"/>
          <a:stretch>
            <a:fillRect/>
          </a:stretch>
        </p:blipFill>
        <p:spPr bwMode="auto">
          <a:xfrm>
            <a:off x="6895667" y="3520695"/>
            <a:ext cx="3435350" cy="233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New picture"/>
          <p:cNvPicPr/>
          <p:nvPr>
            <p:custDataLst>
              <p:tags r:id="rId65"/>
            </p:custDataLst>
          </p:nvPr>
        </p:nvPicPr>
        <p:blipFill>
          <a:blip r:embed="rId64"/>
          <a:stretch>
            <a:fillRect/>
          </a:stretch>
        </p:blipFill>
        <p:spPr>
          <a:xfrm>
            <a:off x="10998200" y="10998200"/>
            <a:ext cx="330200" cy="2540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3818302881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31C1B6F-699E-0A1A-65F8-677363597B3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-24002998" y="-20820697"/>
            <a:ext cx="61341000" cy="52596095"/>
          </a:xfrm>
          <a:custGeom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318481" y="-18808959"/>
            <a:ext cx="2624138" cy="125413"/>
          </a:xfrm>
          <a:custGeom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999754" y="-19151819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5047" y="-19155084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-115613" y="-19097458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>
              <p:custDataLst>
                <p:tags r:id="rId11"/>
              </p:custDataLst>
            </p:nvPr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>
                <p:custDataLst>
                  <p:tags r:id="rId12"/>
                </p:custDataLst>
              </p:nvPr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>
                  <p:custDataLst>
                    <p:tags r:id="rId13"/>
                  </p:custDataLst>
                </p:nvPr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>
                    <p:custDataLst>
                      <p:tags r:id="rId14"/>
                    </p:custDataLst>
                  </p:nvPr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>
                    <p:custDataLst>
                      <p:tags r:id="rId15"/>
                    </p:custDataLst>
                  </p:nvPr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>
                      <p:custDataLst>
                        <p:tags r:id="rId16"/>
                      </p:custDataLst>
                    </p:nvPr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>
                      <p:custDataLst>
                        <p:tags r:id="rId17"/>
                      </p:custDataLst>
                    </p:nvPr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18"/>
                      </p:custDataLst>
                    </p:nvPr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19"/>
                      </p:custDataLst>
                    </p:nvPr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>
                <p:custDataLst>
                  <p:tags r:id="rId21"/>
                </p:custDataLst>
              </p:nvPr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-108484" y="455775"/>
            <a:ext cx="12415903" cy="636346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8000"/>
                </a:schemeClr>
              </a:gs>
              <a:gs pos="58000">
                <a:srgbClr val="00B0F0">
                  <a:alpha val="90000"/>
                </a:srgbClr>
              </a:gs>
              <a:gs pos="100000">
                <a:schemeClr val="accent1">
                  <a:alpha val="88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9">
            <a:extLst>
              <a:ext uri="{FF2B5EF4-FFF2-40B4-BE49-F238E27FC236}">
                <a16:creationId xmlns:a16="http://schemas.microsoft.com/office/drawing/2014/main" id="{2FB40D7C-5241-6A8D-5F81-37738A1841CA}"/>
              </a:ext>
            </a:extLst>
          </p:cNvPr>
          <p:cNvGrpSpPr/>
          <p:nvPr>
            <p:custDataLst>
              <p:tags r:id="rId25"/>
            </p:custDataLst>
          </p:nvPr>
        </p:nvGrpSpPr>
        <p:grpSpPr>
          <a:xfrm>
            <a:off x="7937500" y="6512879"/>
            <a:ext cx="4254500" cy="329274"/>
            <a:chOff x="7933915" y="6583330"/>
            <a:chExt cx="4253581" cy="276437"/>
          </a:xfrm>
        </p:grpSpPr>
        <p:sp>
          <p:nvSpPr>
            <p:cNvPr id="51" name="矩形 7">
              <a:extLst>
                <a:ext uri="{FF2B5EF4-FFF2-40B4-BE49-F238E27FC236}">
                  <a16:creationId xmlns:a16="http://schemas.microsoft.com/office/drawing/2014/main" id="{C281724F-5E8C-C7CD-2CBE-65A1DCAC5A0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第五章质量与密度</a:t>
              </a:r>
            </a:p>
          </p:txBody>
        </p:sp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D135B115-8843-1ADB-D601-FAD87BBA445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1B1ED8C0-7421-F291-0C32-D1AA9671668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>
            <p:custDataLst>
              <p:tags r:id="rId29"/>
            </p:custDataLst>
          </p:nvPr>
        </p:nvGrpSpPr>
        <p:grpSpPr>
          <a:xfrm>
            <a:off x="10528262" y="-19030930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DFB6429-6649-13F6-FB6E-5F3806E59459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-157849" y="6468745"/>
            <a:ext cx="12465268" cy="371129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7AE481AD-63FF-9AB9-CCE7-26A1579DFB29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383585" y="6504282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20xx.x.x</a:t>
            </a:r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-21214" y="-13571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>
            <p:custDataLst>
              <p:tags r:id="rId36"/>
            </p:custDataLst>
          </p:nvPr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>
              <p:custDataLst>
                <p:tags r:id="rId37"/>
              </p:custDataLst>
            </p:nvPr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>
                <p:custDataLst>
                  <p:tags r:id="rId38"/>
                </p:custDataLst>
              </p:nvPr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>
                  <p:custDataLst>
                    <p:tags r:id="rId39"/>
                  </p:custDataLst>
                </p:nvPr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>
                    <p:custDataLst>
                      <p:tags r:id="rId40"/>
                    </p:custDataLst>
                  </p:nvPr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>
                    <p:custDataLst>
                      <p:tags r:id="rId41"/>
                    </p:custDataLst>
                  </p:nvPr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>
                      <p:custDataLst>
                        <p:tags r:id="rId42"/>
                      </p:custDataLst>
                    </p:nvPr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>
                      <p:custDataLst>
                        <p:tags r:id="rId43"/>
                      </p:custDataLst>
                    </p:nvPr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44"/>
                      </p:custDataLst>
                    </p:nvPr>
                  </p:nvSpPr>
                  <p:spPr>
                    <a:xfrm>
                      <a:off x="2009883" y="469104"/>
                      <a:ext cx="2052433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质量与密度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45"/>
                      </p:custDataLst>
                    </p:nvPr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第五章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>
                  <p:custDataLst>
                    <p:tags r:id="rId46"/>
                  </p:custDataLst>
                </p:nvPr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>
                <p:custDataLst>
                  <p:tags r:id="rId47"/>
                </p:custDataLst>
              </p:nvPr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9711303" y="-30596"/>
            <a:ext cx="27670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/>
              <a:t>第</a:t>
            </a:r>
            <a:r>
              <a:rPr lang="en-US" altLang="zh-CN" sz="1400"/>
              <a:t>3</a:t>
            </a:r>
            <a:r>
              <a:rPr lang="zh-CN" altLang="en-US" sz="1400"/>
              <a:t>节 科学探究：物质的密度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9514573" y="246259"/>
            <a:ext cx="2656212" cy="30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the density of the substance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>
            <p:custDataLst>
              <p:tags r:id="rId52"/>
            </p:custDataLst>
          </p:nvPr>
        </p:nvCxnSpPr>
        <p:spPr>
          <a:xfrm flipV="1">
            <a:off x="10238877" y="297053"/>
            <a:ext cx="1711903" cy="446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8">
            <a:extLst>
              <a:ext uri="{FF2B5EF4-FFF2-40B4-BE49-F238E27FC236}">
                <a16:creationId xmlns:a16="http://schemas.microsoft.com/office/drawing/2014/main" id="{66C46B95-E418-6980-4807-128D28BE5F84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634291" y="804180"/>
            <a:ext cx="2268312" cy="51321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lnSpc>
                <a:spcPct val="150000"/>
              </a:lnSpc>
            </a:pPr>
            <a:r>
              <a:rPr kumimoji="1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怎样鉴别物质？</a:t>
            </a:r>
            <a:endParaRPr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F0EDF7B-3F33-5034-99E9-13E403F488E1}"/>
              </a:ext>
            </a:extLst>
          </p:cNvPr>
          <p:cNvPicPr>
            <a:picLocks noChangeAspect="1"/>
          </p:cNvPicPr>
          <p:nvPr>
            <p:custDataLst>
              <p:tags r:id="rId55"/>
            </p:custDataLst>
          </p:nvPr>
        </p:nvPicPr>
        <p:blipFill>
          <a:blip r:embed="rId54"/>
          <a:srcRect b="15598"/>
          <a:stretch>
            <a:fillRect/>
          </a:stretch>
        </p:blipFill>
        <p:spPr>
          <a:xfrm>
            <a:off x="8439246" y="1773172"/>
            <a:ext cx="3474556" cy="2512303"/>
          </a:xfrm>
          <a:prstGeom prst="roundRect">
            <a:avLst>
              <a:gd name="adj" fmla="val 7568"/>
            </a:avLst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FD2B9E7-5C0E-3509-D2A4-75C2BF496CC1}"/>
              </a:ext>
            </a:extLst>
          </p:cNvPr>
          <p:cNvPicPr>
            <a:picLocks noChangeAspect="1" noChangeArrowheads="1"/>
          </p:cNvPicPr>
          <p:nvPr>
            <p:custDataLst>
              <p:tags r:id="rId57"/>
            </p:custData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7"/>
          <a:stretch>
            <a:fillRect/>
          </a:stretch>
        </p:blipFill>
        <p:spPr bwMode="auto">
          <a:xfrm>
            <a:off x="4430649" y="1740745"/>
            <a:ext cx="3759215" cy="2544730"/>
          </a:xfrm>
          <a:prstGeom prst="roundRect">
            <a:avLst>
              <a:gd name="adj" fmla="val 948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8640117-8F2C-39BF-F214-FD9C9651AE26}"/>
              </a:ext>
            </a:extLst>
          </p:cNvPr>
          <p:cNvPicPr>
            <a:picLocks noChangeAspect="1" noChangeArrowheads="1"/>
          </p:cNvPicPr>
          <p:nvPr>
            <p:custDataLst>
              <p:tags r:id="rId59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398" y="1714088"/>
            <a:ext cx="3659869" cy="2571387"/>
          </a:xfrm>
          <a:prstGeom prst="roundRect">
            <a:avLst>
              <a:gd name="adj" fmla="val 955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ED004CA-1F68-4806-51D4-6E1F199660DE}"/>
              </a:ext>
            </a:extLst>
          </p:cNvPr>
          <p:cNvSpPr/>
          <p:nvPr>
            <p:custDataLst>
              <p:tags r:id="rId60"/>
            </p:custDataLst>
          </p:nvPr>
        </p:nvSpPr>
        <p:spPr>
          <a:xfrm>
            <a:off x="-108485" y="4631321"/>
            <a:ext cx="12415903" cy="10708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15875">
            <a:solidFill>
              <a:schemeClr val="bg1"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Text Box 3">
            <a:extLst>
              <a:ext uri="{FF2B5EF4-FFF2-40B4-BE49-F238E27FC236}">
                <a16:creationId xmlns:a16="http://schemas.microsoft.com/office/drawing/2014/main" id="{BB90F468-6221-638B-93CE-614AA5999463}"/>
              </a:ext>
            </a:extLst>
          </p:cNvPr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867237" y="4961972"/>
            <a:ext cx="27847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是金条还是镀金铜条 ？</a:t>
            </a:r>
          </a:p>
        </p:txBody>
      </p:sp>
      <p:sp>
        <p:nvSpPr>
          <p:cNvPr id="65" name="Text Box 3">
            <a:extLst>
              <a:ext uri="{FF2B5EF4-FFF2-40B4-BE49-F238E27FC236}">
                <a16:creationId xmlns:a16="http://schemas.microsoft.com/office/drawing/2014/main" id="{1360E17D-D093-5FAB-0725-16E072F9FE38}"/>
              </a:ext>
            </a:extLst>
          </p:cNvPr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5212245" y="4961972"/>
            <a:ext cx="25487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是银制品还是不锈钢？</a:t>
            </a:r>
          </a:p>
        </p:txBody>
      </p:sp>
      <p:sp>
        <p:nvSpPr>
          <p:cNvPr id="69" name="Text Box 3">
            <a:extLst>
              <a:ext uri="{FF2B5EF4-FFF2-40B4-BE49-F238E27FC236}">
                <a16:creationId xmlns:a16="http://schemas.microsoft.com/office/drawing/2014/main" id="{8EB067B4-7A13-9B4A-5CD2-257851976B7D}"/>
              </a:ext>
            </a:extLst>
          </p:cNvPr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9321266" y="4961972"/>
            <a:ext cx="25487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是纯净水还是盐水？</a:t>
            </a:r>
          </a:p>
        </p:txBody>
      </p:sp>
    </p:spTree>
    <p:extLst>
      <p:ext uri="{BB962C8B-B14F-4D97-AF65-F5344CB8AC3E}">
        <p14:creationId xmlns:p14="http://schemas.microsoft.com/office/powerpoint/2010/main" val="1245337863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31C1B6F-699E-0A1A-65F8-677363597B3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-24002998" y="-20820697"/>
            <a:ext cx="61341000" cy="52596095"/>
          </a:xfrm>
          <a:custGeom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318481" y="-18808959"/>
            <a:ext cx="2624138" cy="125413"/>
          </a:xfrm>
          <a:custGeom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999754" y="-19151819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5047" y="-19155084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-115613" y="-19097458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>
              <p:custDataLst>
                <p:tags r:id="rId11"/>
              </p:custDataLst>
            </p:nvPr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>
                <p:custDataLst>
                  <p:tags r:id="rId12"/>
                </p:custDataLst>
              </p:nvPr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>
                  <p:custDataLst>
                    <p:tags r:id="rId13"/>
                  </p:custDataLst>
                </p:nvPr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>
                    <p:custDataLst>
                      <p:tags r:id="rId14"/>
                    </p:custDataLst>
                  </p:nvPr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>
                    <p:custDataLst>
                      <p:tags r:id="rId15"/>
                    </p:custDataLst>
                  </p:nvPr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>
                      <p:custDataLst>
                        <p:tags r:id="rId16"/>
                      </p:custDataLst>
                    </p:nvPr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>
                      <p:custDataLst>
                        <p:tags r:id="rId17"/>
                      </p:custDataLst>
                    </p:nvPr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18"/>
                      </p:custDataLst>
                    </p:nvPr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19"/>
                      </p:custDataLst>
                    </p:nvPr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>
                <p:custDataLst>
                  <p:tags r:id="rId21"/>
                </p:custDataLst>
              </p:nvPr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-108484" y="455775"/>
            <a:ext cx="12415903" cy="636346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8000"/>
                </a:schemeClr>
              </a:gs>
              <a:gs pos="58000">
                <a:srgbClr val="00B0F0">
                  <a:alpha val="90000"/>
                </a:srgbClr>
              </a:gs>
              <a:gs pos="100000">
                <a:schemeClr val="accent1">
                  <a:alpha val="88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9">
            <a:extLst>
              <a:ext uri="{FF2B5EF4-FFF2-40B4-BE49-F238E27FC236}">
                <a16:creationId xmlns:a16="http://schemas.microsoft.com/office/drawing/2014/main" id="{2FB40D7C-5241-6A8D-5F81-37738A1841CA}"/>
              </a:ext>
            </a:extLst>
          </p:cNvPr>
          <p:cNvGrpSpPr/>
          <p:nvPr>
            <p:custDataLst>
              <p:tags r:id="rId25"/>
            </p:custDataLst>
          </p:nvPr>
        </p:nvGrpSpPr>
        <p:grpSpPr>
          <a:xfrm>
            <a:off x="7937500" y="6512879"/>
            <a:ext cx="4254500" cy="329274"/>
            <a:chOff x="7933915" y="6583330"/>
            <a:chExt cx="4253581" cy="276437"/>
          </a:xfrm>
        </p:grpSpPr>
        <p:sp>
          <p:nvSpPr>
            <p:cNvPr id="51" name="矩形 7">
              <a:extLst>
                <a:ext uri="{FF2B5EF4-FFF2-40B4-BE49-F238E27FC236}">
                  <a16:creationId xmlns:a16="http://schemas.microsoft.com/office/drawing/2014/main" id="{C281724F-5E8C-C7CD-2CBE-65A1DCAC5A0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第五章质量与密度</a:t>
              </a:r>
            </a:p>
          </p:txBody>
        </p:sp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D135B115-8843-1ADB-D601-FAD87BBA445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1B1ED8C0-7421-F291-0C32-D1AA9671668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>
            <p:custDataLst>
              <p:tags r:id="rId29"/>
            </p:custDataLst>
          </p:nvPr>
        </p:nvGrpSpPr>
        <p:grpSpPr>
          <a:xfrm>
            <a:off x="10528262" y="-19030930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DFB6429-6649-13F6-FB6E-5F3806E59459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-157849" y="6468745"/>
            <a:ext cx="12465268" cy="371129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7AE481AD-63FF-9AB9-CCE7-26A1579DFB29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383585" y="6504282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20xx.x.x</a:t>
            </a:r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-21214" y="-13571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>
            <p:custDataLst>
              <p:tags r:id="rId36"/>
            </p:custDataLst>
          </p:nvPr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>
              <p:custDataLst>
                <p:tags r:id="rId37"/>
              </p:custDataLst>
            </p:nvPr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>
                <p:custDataLst>
                  <p:tags r:id="rId38"/>
                </p:custDataLst>
              </p:nvPr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>
                  <p:custDataLst>
                    <p:tags r:id="rId39"/>
                  </p:custDataLst>
                </p:nvPr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>
                    <p:custDataLst>
                      <p:tags r:id="rId40"/>
                    </p:custDataLst>
                  </p:nvPr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>
                    <p:custDataLst>
                      <p:tags r:id="rId41"/>
                    </p:custDataLst>
                  </p:nvPr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>
                      <p:custDataLst>
                        <p:tags r:id="rId42"/>
                      </p:custDataLst>
                    </p:nvPr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>
                      <p:custDataLst>
                        <p:tags r:id="rId43"/>
                      </p:custDataLst>
                    </p:nvPr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44"/>
                      </p:custDataLst>
                    </p:nvPr>
                  </p:nvSpPr>
                  <p:spPr>
                    <a:xfrm>
                      <a:off x="2009883" y="469104"/>
                      <a:ext cx="2052433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质量与密度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45"/>
                      </p:custDataLst>
                    </p:nvPr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第五章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>
                  <p:custDataLst>
                    <p:tags r:id="rId46"/>
                  </p:custDataLst>
                </p:nvPr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>
                <p:custDataLst>
                  <p:tags r:id="rId47"/>
                </p:custDataLst>
              </p:nvPr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9711303" y="-30596"/>
            <a:ext cx="27670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/>
              <a:t>第</a:t>
            </a:r>
            <a:r>
              <a:rPr lang="en-US" altLang="zh-CN" sz="1400"/>
              <a:t>3</a:t>
            </a:r>
            <a:r>
              <a:rPr lang="zh-CN" altLang="en-US" sz="1400"/>
              <a:t>节 科学探究：物质的密度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9514573" y="246259"/>
            <a:ext cx="2656212" cy="30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the density of the substance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>
            <p:custDataLst>
              <p:tags r:id="rId52"/>
            </p:custDataLst>
          </p:nvPr>
        </p:nvCxnSpPr>
        <p:spPr>
          <a:xfrm flipV="1">
            <a:off x="10238877" y="297053"/>
            <a:ext cx="1711903" cy="446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8">
            <a:extLst>
              <a:ext uri="{FF2B5EF4-FFF2-40B4-BE49-F238E27FC236}">
                <a16:creationId xmlns:a16="http://schemas.microsoft.com/office/drawing/2014/main" id="{66C46B95-E418-6980-4807-128D28BE5F84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398774" y="622777"/>
            <a:ext cx="2268312" cy="51321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常规方法</a:t>
            </a:r>
            <a:endParaRPr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F0EDF7B-3F33-5034-99E9-13E403F488E1}"/>
              </a:ext>
            </a:extLst>
          </p:cNvPr>
          <p:cNvPicPr>
            <a:picLocks noChangeAspect="1"/>
          </p:cNvPicPr>
          <p:nvPr>
            <p:custDataLst>
              <p:tags r:id="rId55"/>
            </p:custDataLst>
          </p:nvPr>
        </p:nvPicPr>
        <p:blipFill>
          <a:blip r:embed="rId54"/>
          <a:srcRect b="15598"/>
          <a:stretch>
            <a:fillRect/>
          </a:stretch>
        </p:blipFill>
        <p:spPr>
          <a:xfrm>
            <a:off x="21103685" y="1376481"/>
            <a:ext cx="3474556" cy="2512303"/>
          </a:xfrm>
          <a:prstGeom prst="roundRect">
            <a:avLst>
              <a:gd name="adj" fmla="val 7568"/>
            </a:avLst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FD2B9E7-5C0E-3509-D2A4-75C2BF496CC1}"/>
              </a:ext>
            </a:extLst>
          </p:cNvPr>
          <p:cNvPicPr>
            <a:picLocks noChangeAspect="1" noChangeArrowheads="1"/>
          </p:cNvPicPr>
          <p:nvPr>
            <p:custDataLst>
              <p:tags r:id="rId57"/>
            </p:custData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7"/>
          <a:stretch>
            <a:fillRect/>
          </a:stretch>
        </p:blipFill>
        <p:spPr bwMode="auto">
          <a:xfrm>
            <a:off x="17095088" y="1344054"/>
            <a:ext cx="3759215" cy="2544730"/>
          </a:xfrm>
          <a:prstGeom prst="roundRect">
            <a:avLst>
              <a:gd name="adj" fmla="val 948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8640117-8F2C-39BF-F214-FD9C9651AE26}"/>
              </a:ext>
            </a:extLst>
          </p:cNvPr>
          <p:cNvPicPr>
            <a:picLocks noChangeAspect="1" noChangeArrowheads="1"/>
          </p:cNvPicPr>
          <p:nvPr>
            <p:custDataLst>
              <p:tags r:id="rId59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85839" y="1317397"/>
            <a:ext cx="3659869" cy="2571387"/>
          </a:xfrm>
          <a:prstGeom prst="roundRect">
            <a:avLst>
              <a:gd name="adj" fmla="val 955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ED004CA-1F68-4806-51D4-6E1F199660DE}"/>
              </a:ext>
            </a:extLst>
          </p:cNvPr>
          <p:cNvSpPr/>
          <p:nvPr>
            <p:custDataLst>
              <p:tags r:id="rId60"/>
            </p:custDataLst>
          </p:nvPr>
        </p:nvSpPr>
        <p:spPr>
          <a:xfrm>
            <a:off x="-415758" y="9980680"/>
            <a:ext cx="12415903" cy="10708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 w="15875">
            <a:solidFill>
              <a:schemeClr val="bg1"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Text Box 3">
            <a:extLst>
              <a:ext uri="{FF2B5EF4-FFF2-40B4-BE49-F238E27FC236}">
                <a16:creationId xmlns:a16="http://schemas.microsoft.com/office/drawing/2014/main" id="{BB90F468-6221-638B-93CE-614AA5999463}"/>
              </a:ext>
            </a:extLst>
          </p:cNvPr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559964" y="10311331"/>
            <a:ext cx="27847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是金条还是镀金铜条 ？</a:t>
            </a:r>
          </a:p>
        </p:txBody>
      </p:sp>
      <p:sp>
        <p:nvSpPr>
          <p:cNvPr id="65" name="Text Box 3">
            <a:extLst>
              <a:ext uri="{FF2B5EF4-FFF2-40B4-BE49-F238E27FC236}">
                <a16:creationId xmlns:a16="http://schemas.microsoft.com/office/drawing/2014/main" id="{1360E17D-D093-5FAB-0725-16E072F9FE38}"/>
              </a:ext>
            </a:extLst>
          </p:cNvPr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4904972" y="10311331"/>
            <a:ext cx="25487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是银制品还是不锈钢？</a:t>
            </a:r>
          </a:p>
        </p:txBody>
      </p:sp>
      <p:sp>
        <p:nvSpPr>
          <p:cNvPr id="69" name="Text Box 3">
            <a:extLst>
              <a:ext uri="{FF2B5EF4-FFF2-40B4-BE49-F238E27FC236}">
                <a16:creationId xmlns:a16="http://schemas.microsoft.com/office/drawing/2014/main" id="{8EB067B4-7A13-9B4A-5CD2-257851976B7D}"/>
              </a:ext>
            </a:extLst>
          </p:cNvPr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9013993" y="10311331"/>
            <a:ext cx="25487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是纯净水还是盐水？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03929341-FC6A-B5EC-C097-67FDE241F399}"/>
              </a:ext>
            </a:extLst>
          </p:cNvPr>
          <p:cNvSpPr/>
          <p:nvPr>
            <p:custDataLst>
              <p:tags r:id="rId64"/>
            </p:custDataLst>
          </p:nvPr>
        </p:nvSpPr>
        <p:spPr>
          <a:xfrm>
            <a:off x="293205" y="1208090"/>
            <a:ext cx="11706940" cy="5106394"/>
          </a:xfrm>
          <a:prstGeom prst="roundRect">
            <a:avLst>
              <a:gd name="adj" fmla="val 4728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16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  <a:alpha val="60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Text Box 3">
            <a:extLst>
              <a:ext uri="{FF2B5EF4-FFF2-40B4-BE49-F238E27FC236}">
                <a16:creationId xmlns:a16="http://schemas.microsoft.com/office/drawing/2014/main" id="{CD958F99-12B2-6A2A-8190-2B807EC7B811}"/>
              </a:ext>
            </a:extLst>
          </p:cNvPr>
          <p:cNvSpPr/>
          <p:nvPr>
            <p:custDataLst>
              <p:tags r:id="rId65"/>
            </p:custDataLst>
          </p:nvPr>
        </p:nvSpPr>
        <p:spPr>
          <a:xfrm>
            <a:off x="1475331" y="4379473"/>
            <a:ext cx="1210588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kumimoji="1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水和盐水</a:t>
            </a:r>
            <a:endParaRPr kumimoji="1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 Box 4">
            <a:extLst>
              <a:ext uri="{FF2B5EF4-FFF2-40B4-BE49-F238E27FC236}">
                <a16:creationId xmlns:a16="http://schemas.microsoft.com/office/drawing/2014/main" id="{192F5712-FFA7-5549-2EDD-E1471EAD61C1}"/>
              </a:ext>
            </a:extLst>
          </p:cNvPr>
          <p:cNvSpPr/>
          <p:nvPr>
            <p:custDataLst>
              <p:tags r:id="rId66"/>
            </p:custDataLst>
          </p:nvPr>
        </p:nvSpPr>
        <p:spPr>
          <a:xfrm>
            <a:off x="5469491" y="4374781"/>
            <a:ext cx="1210588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kumimoji="1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水和酒精</a:t>
            </a:r>
            <a:endParaRPr kumimoji="1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 Box 4">
            <a:extLst>
              <a:ext uri="{FF2B5EF4-FFF2-40B4-BE49-F238E27FC236}">
                <a16:creationId xmlns:a16="http://schemas.microsoft.com/office/drawing/2014/main" id="{50D4000F-6E02-2EBC-E43C-18158521BE34}"/>
              </a:ext>
            </a:extLst>
          </p:cNvPr>
          <p:cNvSpPr/>
          <p:nvPr>
            <p:custDataLst>
              <p:tags r:id="rId67"/>
            </p:custDataLst>
          </p:nvPr>
        </p:nvSpPr>
        <p:spPr>
          <a:xfrm>
            <a:off x="9627760" y="4400143"/>
            <a:ext cx="1467068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kumimoji="1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水和可乐。</a:t>
            </a:r>
            <a:endParaRPr kumimoji="1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9">
            <a:extLst>
              <a:ext uri="{FF2B5EF4-FFF2-40B4-BE49-F238E27FC236}">
                <a16:creationId xmlns:a16="http://schemas.microsoft.com/office/drawing/2014/main" id="{26770635-1839-A0ED-D34B-4B622848B1F4}"/>
              </a:ext>
            </a:extLst>
          </p:cNvPr>
          <p:cNvSpPr/>
          <p:nvPr>
            <p:custDataLst>
              <p:tags r:id="rId68"/>
            </p:custDataLst>
          </p:nvPr>
        </p:nvSpPr>
        <p:spPr>
          <a:xfrm>
            <a:off x="1475331" y="4951707"/>
            <a:ext cx="1775426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------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味道</a:t>
            </a:r>
            <a:endParaRPr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10">
            <a:extLst>
              <a:ext uri="{FF2B5EF4-FFF2-40B4-BE49-F238E27FC236}">
                <a16:creationId xmlns:a16="http://schemas.microsoft.com/office/drawing/2014/main" id="{8DAC05BC-B971-74DB-8D89-83BCE99E4631}"/>
              </a:ext>
            </a:extLst>
          </p:cNvPr>
          <p:cNvSpPr/>
          <p:nvPr>
            <p:custDataLst>
              <p:tags r:id="rId69"/>
            </p:custDataLst>
          </p:nvPr>
        </p:nvSpPr>
        <p:spPr>
          <a:xfrm>
            <a:off x="5530951" y="4951707"/>
            <a:ext cx="1775426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------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气味</a:t>
            </a:r>
            <a:endParaRPr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TextBox 11">
            <a:extLst>
              <a:ext uri="{FF2B5EF4-FFF2-40B4-BE49-F238E27FC236}">
                <a16:creationId xmlns:a16="http://schemas.microsoft.com/office/drawing/2014/main" id="{1CF987C5-926F-65B9-0811-1ECE5E85D67E}"/>
              </a:ext>
            </a:extLst>
          </p:cNvPr>
          <p:cNvSpPr/>
          <p:nvPr>
            <p:custDataLst>
              <p:tags r:id="rId70"/>
            </p:custDataLst>
          </p:nvPr>
        </p:nvSpPr>
        <p:spPr>
          <a:xfrm>
            <a:off x="9586571" y="4951707"/>
            <a:ext cx="1775426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------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颜色</a:t>
            </a:r>
            <a:endParaRPr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5" name="图片 74">
            <a:extLst>
              <a:ext uri="{FF2B5EF4-FFF2-40B4-BE49-F238E27FC236}">
                <a16:creationId xmlns:a16="http://schemas.microsoft.com/office/drawing/2014/main" id="{A27EE236-DC27-6BB3-A69B-8C0D6206D2DD}"/>
              </a:ext>
            </a:extLst>
          </p:cNvPr>
          <p:cNvPicPr>
            <a:picLocks noChangeAspect="1"/>
          </p:cNvPicPr>
          <p:nvPr>
            <p:custDataLst>
              <p:tags r:id="rId71"/>
            </p:custDataLst>
          </p:nvPr>
        </p:nvPicPr>
        <p:blipFill>
          <a:blip r:embed="rId54"/>
          <a:srcRect b="15598"/>
          <a:stretch>
            <a:fillRect/>
          </a:stretch>
        </p:blipFill>
        <p:spPr>
          <a:xfrm>
            <a:off x="687248" y="1768658"/>
            <a:ext cx="3474556" cy="2512303"/>
          </a:xfrm>
          <a:prstGeom prst="roundRect">
            <a:avLst>
              <a:gd name="adj" fmla="val 7568"/>
            </a:avLst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id="{8DC8D6EA-F7FC-CA9F-EDD3-AB668F9D5028}"/>
              </a:ext>
            </a:extLst>
          </p:cNvPr>
          <p:cNvPicPr>
            <a:picLocks noChangeAspect="1"/>
          </p:cNvPicPr>
          <p:nvPr>
            <p:custDataLst>
              <p:tags r:id="rId72"/>
            </p:custDataLst>
          </p:nvPr>
        </p:nvPicPr>
        <p:blipFill>
          <a:blip r:embed="rId54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b="15598"/>
          <a:stretch>
            <a:fillRect/>
          </a:stretch>
        </p:blipFill>
        <p:spPr>
          <a:xfrm>
            <a:off x="4524793" y="1786552"/>
            <a:ext cx="3474556" cy="2512303"/>
          </a:xfrm>
          <a:prstGeom prst="roundRect">
            <a:avLst>
              <a:gd name="adj" fmla="val 7568"/>
            </a:avLst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E3B5942-FB42-3CCE-38EB-B27F6C3AC6BA}"/>
              </a:ext>
            </a:extLst>
          </p:cNvPr>
          <p:cNvPicPr>
            <a:picLocks noChangeAspect="1"/>
          </p:cNvPicPr>
          <p:nvPr>
            <p:custDataLst>
              <p:tags r:id="rId75"/>
            </p:custDataLst>
          </p:nvPr>
        </p:nvPicPr>
        <p:blipFill>
          <a:blip r:embed="rId73">
            <a:extLst>
              <a:ext uri="{BEBA8EAE-BF5A-486C-A8C5-ECC9F3942E4B}">
                <a14:imgProps xmlns:a14="http://schemas.microsoft.com/office/drawing/2010/main">
                  <a14:imgLayer r:embed="rId7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b="3798"/>
          <a:stretch>
            <a:fillRect/>
          </a:stretch>
        </p:blipFill>
        <p:spPr>
          <a:xfrm>
            <a:off x="8362338" y="1768658"/>
            <a:ext cx="3387975" cy="2558515"/>
          </a:xfrm>
          <a:prstGeom prst="roundRect">
            <a:avLst>
              <a:gd name="adj" fmla="val 10383"/>
            </a:avLst>
          </a:prstGeom>
        </p:spPr>
      </p:pic>
    </p:spTree>
    <p:extLst>
      <p:ext uri="{BB962C8B-B14F-4D97-AF65-F5344CB8AC3E}">
        <p14:creationId xmlns:p14="http://schemas.microsoft.com/office/powerpoint/2010/main" val="3735735430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70" grpId="0"/>
      <p:bldP spid="71" grpId="0"/>
      <p:bldP spid="72" grpId="0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31C1B6F-699E-0A1A-65F8-677363597B3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-24002998" y="-20820697"/>
            <a:ext cx="61341000" cy="52596095"/>
          </a:xfrm>
          <a:custGeom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318481" y="-18808959"/>
            <a:ext cx="2624138" cy="125413"/>
          </a:xfrm>
          <a:custGeom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999754" y="-19151819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5047" y="-19155084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-115613" y="-19097458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>
              <p:custDataLst>
                <p:tags r:id="rId11"/>
              </p:custDataLst>
            </p:nvPr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>
                <p:custDataLst>
                  <p:tags r:id="rId12"/>
                </p:custDataLst>
              </p:nvPr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>
                  <p:custDataLst>
                    <p:tags r:id="rId13"/>
                  </p:custDataLst>
                </p:nvPr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>
                    <p:custDataLst>
                      <p:tags r:id="rId14"/>
                    </p:custDataLst>
                  </p:nvPr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>
                    <p:custDataLst>
                      <p:tags r:id="rId15"/>
                    </p:custDataLst>
                  </p:nvPr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>
                      <p:custDataLst>
                        <p:tags r:id="rId16"/>
                      </p:custDataLst>
                    </p:nvPr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>
                      <p:custDataLst>
                        <p:tags r:id="rId17"/>
                      </p:custDataLst>
                    </p:nvPr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18"/>
                      </p:custDataLst>
                    </p:nvPr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19"/>
                      </p:custDataLst>
                    </p:nvPr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>
                <p:custDataLst>
                  <p:tags r:id="rId21"/>
                </p:custDataLst>
              </p:nvPr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-108484" y="455775"/>
            <a:ext cx="12415903" cy="636346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8000"/>
                </a:schemeClr>
              </a:gs>
              <a:gs pos="58000">
                <a:srgbClr val="00B0F0">
                  <a:alpha val="90000"/>
                </a:srgbClr>
              </a:gs>
              <a:gs pos="100000">
                <a:schemeClr val="accent1">
                  <a:alpha val="88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9">
            <a:extLst>
              <a:ext uri="{FF2B5EF4-FFF2-40B4-BE49-F238E27FC236}">
                <a16:creationId xmlns:a16="http://schemas.microsoft.com/office/drawing/2014/main" id="{2FB40D7C-5241-6A8D-5F81-37738A1841CA}"/>
              </a:ext>
            </a:extLst>
          </p:cNvPr>
          <p:cNvGrpSpPr/>
          <p:nvPr>
            <p:custDataLst>
              <p:tags r:id="rId25"/>
            </p:custDataLst>
          </p:nvPr>
        </p:nvGrpSpPr>
        <p:grpSpPr>
          <a:xfrm>
            <a:off x="7937500" y="6512879"/>
            <a:ext cx="4254500" cy="329274"/>
            <a:chOff x="7933915" y="6583330"/>
            <a:chExt cx="4253581" cy="276437"/>
          </a:xfrm>
        </p:grpSpPr>
        <p:sp>
          <p:nvSpPr>
            <p:cNvPr id="51" name="矩形 7">
              <a:extLst>
                <a:ext uri="{FF2B5EF4-FFF2-40B4-BE49-F238E27FC236}">
                  <a16:creationId xmlns:a16="http://schemas.microsoft.com/office/drawing/2014/main" id="{C281724F-5E8C-C7CD-2CBE-65A1DCAC5A0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第五章质量与密度</a:t>
              </a:r>
            </a:p>
          </p:txBody>
        </p:sp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D135B115-8843-1ADB-D601-FAD87BBA445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1B1ED8C0-7421-F291-0C32-D1AA9671668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>
            <p:custDataLst>
              <p:tags r:id="rId29"/>
            </p:custDataLst>
          </p:nvPr>
        </p:nvGrpSpPr>
        <p:grpSpPr>
          <a:xfrm>
            <a:off x="10528262" y="-19030930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DFB6429-6649-13F6-FB6E-5F3806E59459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-157849" y="6468745"/>
            <a:ext cx="12465268" cy="371129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7AE481AD-63FF-9AB9-CCE7-26A1579DFB29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383585" y="6504282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20xx.x.x</a:t>
            </a:r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-21214" y="-13571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>
            <p:custDataLst>
              <p:tags r:id="rId36"/>
            </p:custDataLst>
          </p:nvPr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>
              <p:custDataLst>
                <p:tags r:id="rId37"/>
              </p:custDataLst>
            </p:nvPr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>
                <p:custDataLst>
                  <p:tags r:id="rId38"/>
                </p:custDataLst>
              </p:nvPr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>
                  <p:custDataLst>
                    <p:tags r:id="rId39"/>
                  </p:custDataLst>
                </p:nvPr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>
                    <p:custDataLst>
                      <p:tags r:id="rId40"/>
                    </p:custDataLst>
                  </p:nvPr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>
                    <p:custDataLst>
                      <p:tags r:id="rId41"/>
                    </p:custDataLst>
                  </p:nvPr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>
                      <p:custDataLst>
                        <p:tags r:id="rId42"/>
                      </p:custDataLst>
                    </p:nvPr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>
                      <p:custDataLst>
                        <p:tags r:id="rId43"/>
                      </p:custDataLst>
                    </p:nvPr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44"/>
                      </p:custDataLst>
                    </p:nvPr>
                  </p:nvSpPr>
                  <p:spPr>
                    <a:xfrm>
                      <a:off x="2009883" y="469104"/>
                      <a:ext cx="2052433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质量与密度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45"/>
                      </p:custDataLst>
                    </p:nvPr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第五章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>
                  <p:custDataLst>
                    <p:tags r:id="rId46"/>
                  </p:custDataLst>
                </p:nvPr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>
                <p:custDataLst>
                  <p:tags r:id="rId47"/>
                </p:custDataLst>
              </p:nvPr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9711303" y="-30596"/>
            <a:ext cx="27670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/>
              <a:t>第</a:t>
            </a:r>
            <a:r>
              <a:rPr lang="en-US" altLang="zh-CN" sz="1400"/>
              <a:t>3</a:t>
            </a:r>
            <a:r>
              <a:rPr lang="zh-CN" altLang="en-US" sz="1400"/>
              <a:t>节 科学探究：物质的密度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9514573" y="246259"/>
            <a:ext cx="2656212" cy="30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the density of the substance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>
            <p:custDataLst>
              <p:tags r:id="rId52"/>
            </p:custDataLst>
          </p:nvPr>
        </p:nvCxnSpPr>
        <p:spPr>
          <a:xfrm flipV="1">
            <a:off x="10238877" y="297053"/>
            <a:ext cx="1711903" cy="446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8">
            <a:extLst>
              <a:ext uri="{FF2B5EF4-FFF2-40B4-BE49-F238E27FC236}">
                <a16:creationId xmlns:a16="http://schemas.microsoft.com/office/drawing/2014/main" id="{66C46B95-E418-6980-4807-128D28BE5F84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398774" y="622777"/>
            <a:ext cx="2268312" cy="51321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常规方法</a:t>
            </a:r>
            <a:r>
              <a:rPr kumimoji="1"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?</a:t>
            </a:r>
            <a:endParaRPr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03929341-FC6A-B5EC-C097-67FDE241F399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293205" y="1208090"/>
            <a:ext cx="11706940" cy="5106394"/>
          </a:xfrm>
          <a:prstGeom prst="roundRect">
            <a:avLst>
              <a:gd name="adj" fmla="val 4728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16000"/>
                </a:schemeClr>
              </a:gs>
              <a:gs pos="46000">
                <a:srgbClr val="00B0F0"/>
              </a:gs>
              <a:gs pos="100000">
                <a:srgbClr val="0070C0"/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Text Box 3">
            <a:extLst>
              <a:ext uri="{FF2B5EF4-FFF2-40B4-BE49-F238E27FC236}">
                <a16:creationId xmlns:a16="http://schemas.microsoft.com/office/drawing/2014/main" id="{CD958F99-12B2-6A2A-8190-2B807EC7B811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>
            <a:off x="-13002669" y="4074673"/>
            <a:ext cx="1210588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kumimoji="1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水和盐水</a:t>
            </a:r>
            <a:endParaRPr kumimoji="1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 Box 4">
            <a:extLst>
              <a:ext uri="{FF2B5EF4-FFF2-40B4-BE49-F238E27FC236}">
                <a16:creationId xmlns:a16="http://schemas.microsoft.com/office/drawing/2014/main" id="{192F5712-FFA7-5549-2EDD-E1471EAD61C1}"/>
              </a:ext>
            </a:extLst>
          </p:cNvPr>
          <p:cNvSpPr/>
          <p:nvPr>
            <p:custDataLst>
              <p:tags r:id="rId56"/>
            </p:custDataLst>
          </p:nvPr>
        </p:nvSpPr>
        <p:spPr>
          <a:xfrm>
            <a:off x="-9008509" y="4069981"/>
            <a:ext cx="1210588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kumimoji="1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水和酒精</a:t>
            </a:r>
            <a:endParaRPr kumimoji="1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Text Box 4">
            <a:extLst>
              <a:ext uri="{FF2B5EF4-FFF2-40B4-BE49-F238E27FC236}">
                <a16:creationId xmlns:a16="http://schemas.microsoft.com/office/drawing/2014/main" id="{50D4000F-6E02-2EBC-E43C-18158521BE34}"/>
              </a:ext>
            </a:extLst>
          </p:cNvPr>
          <p:cNvSpPr/>
          <p:nvPr>
            <p:custDataLst>
              <p:tags r:id="rId57"/>
            </p:custDataLst>
          </p:nvPr>
        </p:nvSpPr>
        <p:spPr>
          <a:xfrm>
            <a:off x="-4850240" y="4095343"/>
            <a:ext cx="1467068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kumimoji="1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水和可乐。</a:t>
            </a:r>
            <a:endParaRPr kumimoji="1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9">
            <a:extLst>
              <a:ext uri="{FF2B5EF4-FFF2-40B4-BE49-F238E27FC236}">
                <a16:creationId xmlns:a16="http://schemas.microsoft.com/office/drawing/2014/main" id="{26770635-1839-A0ED-D34B-4B622848B1F4}"/>
              </a:ext>
            </a:extLst>
          </p:cNvPr>
          <p:cNvSpPr/>
          <p:nvPr>
            <p:custDataLst>
              <p:tags r:id="rId58"/>
            </p:custDataLst>
          </p:nvPr>
        </p:nvSpPr>
        <p:spPr>
          <a:xfrm>
            <a:off x="-13002669" y="4646907"/>
            <a:ext cx="1775426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------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味道</a:t>
            </a:r>
            <a:endParaRPr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10">
            <a:extLst>
              <a:ext uri="{FF2B5EF4-FFF2-40B4-BE49-F238E27FC236}">
                <a16:creationId xmlns:a16="http://schemas.microsoft.com/office/drawing/2014/main" id="{8DAC05BC-B971-74DB-8D89-83BCE99E4631}"/>
              </a:ext>
            </a:extLst>
          </p:cNvPr>
          <p:cNvSpPr/>
          <p:nvPr>
            <p:custDataLst>
              <p:tags r:id="rId59"/>
            </p:custDataLst>
          </p:nvPr>
        </p:nvSpPr>
        <p:spPr>
          <a:xfrm>
            <a:off x="-8947049" y="4646907"/>
            <a:ext cx="1775426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------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气味</a:t>
            </a:r>
            <a:endParaRPr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TextBox 11">
            <a:extLst>
              <a:ext uri="{FF2B5EF4-FFF2-40B4-BE49-F238E27FC236}">
                <a16:creationId xmlns:a16="http://schemas.microsoft.com/office/drawing/2014/main" id="{1CF987C5-926F-65B9-0811-1ECE5E85D67E}"/>
              </a:ext>
            </a:extLst>
          </p:cNvPr>
          <p:cNvSpPr/>
          <p:nvPr>
            <p:custDataLst>
              <p:tags r:id="rId60"/>
            </p:custDataLst>
          </p:nvPr>
        </p:nvSpPr>
        <p:spPr>
          <a:xfrm>
            <a:off x="-4891429" y="4646907"/>
            <a:ext cx="1775426" cy="4001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lang="en-US" altLang="zh-CN"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------</a:t>
            </a:r>
            <a:r>
              <a:rPr sz="2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/>
              </a:rPr>
              <a:t>颜色</a:t>
            </a:r>
            <a:endParaRPr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5" name="图片 74">
            <a:extLst>
              <a:ext uri="{FF2B5EF4-FFF2-40B4-BE49-F238E27FC236}">
                <a16:creationId xmlns:a16="http://schemas.microsoft.com/office/drawing/2014/main" id="{A27EE236-DC27-6BB3-A69B-8C0D6206D2DD}"/>
              </a:ext>
            </a:extLst>
          </p:cNvPr>
          <p:cNvPicPr>
            <a:picLocks noChangeAspect="1"/>
          </p:cNvPicPr>
          <p:nvPr>
            <p:custDataLst>
              <p:tags r:id="rId62"/>
            </p:custDataLst>
          </p:nvPr>
        </p:nvPicPr>
        <p:blipFill>
          <a:blip r:embed="rId61"/>
          <a:srcRect b="15598"/>
          <a:stretch>
            <a:fillRect/>
          </a:stretch>
        </p:blipFill>
        <p:spPr>
          <a:xfrm>
            <a:off x="-13790752" y="1463858"/>
            <a:ext cx="3474556" cy="2512303"/>
          </a:xfrm>
          <a:prstGeom prst="roundRect">
            <a:avLst>
              <a:gd name="adj" fmla="val 7568"/>
            </a:avLst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id="{8DC8D6EA-F7FC-CA9F-EDD3-AB668F9D5028}"/>
              </a:ext>
            </a:extLst>
          </p:cNvPr>
          <p:cNvPicPr>
            <a:picLocks noChangeAspect="1"/>
          </p:cNvPicPr>
          <p:nvPr>
            <p:custDataLst>
              <p:tags r:id="rId63"/>
            </p:custDataLst>
          </p:nvPr>
        </p:nvPicPr>
        <p:blipFill>
          <a:blip r:embed="rId61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b="15598"/>
          <a:stretch>
            <a:fillRect/>
          </a:stretch>
        </p:blipFill>
        <p:spPr>
          <a:xfrm>
            <a:off x="-9953207" y="1481752"/>
            <a:ext cx="3474556" cy="2512303"/>
          </a:xfrm>
          <a:prstGeom prst="roundRect">
            <a:avLst>
              <a:gd name="adj" fmla="val 7568"/>
            </a:avLst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E3B5942-FB42-3CCE-38EB-B27F6C3AC6BA}"/>
              </a:ext>
            </a:extLst>
          </p:cNvPr>
          <p:cNvPicPr>
            <a:picLocks noChangeAspect="1"/>
          </p:cNvPicPr>
          <p:nvPr>
            <p:custDataLst>
              <p:tags r:id="rId66"/>
            </p:custDataLst>
          </p:nvPr>
        </p:nvPicPr>
        <p:blipFill>
          <a:blip r:embed="rId64">
            <a:extLst>
              <a:ext uri="{BEBA8EAE-BF5A-486C-A8C5-ECC9F3942E4B}">
                <a14:imgProps xmlns:a14="http://schemas.microsoft.com/office/drawing/2010/main">
                  <a14:imgLayer r:embed="rId6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b="3798"/>
          <a:stretch>
            <a:fillRect/>
          </a:stretch>
        </p:blipFill>
        <p:spPr>
          <a:xfrm>
            <a:off x="-6115662" y="1463858"/>
            <a:ext cx="3387975" cy="2558515"/>
          </a:xfrm>
          <a:prstGeom prst="roundRect">
            <a:avLst>
              <a:gd name="adj" fmla="val 10383"/>
            </a:avLst>
          </a:prstGeom>
        </p:spPr>
      </p:pic>
      <p:sp>
        <p:nvSpPr>
          <p:cNvPr id="68" name="标题 9218">
            <a:extLst>
              <a:ext uri="{FF2B5EF4-FFF2-40B4-BE49-F238E27FC236}">
                <a16:creationId xmlns:a16="http://schemas.microsoft.com/office/drawing/2014/main" id="{24AB30F1-C58B-D32A-8A73-73F714DDA3F9}"/>
              </a:ext>
            </a:extLst>
          </p:cNvPr>
          <p:cNvSpPr txBox="1">
            <a:spLocks noChangeArrowheads="1"/>
          </p:cNvSpPr>
          <p:nvPr>
            <p:custDataLst>
              <p:tags r:id="rId67"/>
            </p:custDataLst>
          </p:nvPr>
        </p:nvSpPr>
        <p:spPr>
          <a:xfrm>
            <a:off x="401442" y="1362305"/>
            <a:ext cx="5930498" cy="48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问题：你能区分表面颜色相同的铁块和铜块吗？</a:t>
            </a:r>
          </a:p>
        </p:txBody>
      </p:sp>
      <p:sp>
        <p:nvSpPr>
          <p:cNvPr id="77" name="立方体 9220">
            <a:extLst>
              <a:ext uri="{FF2B5EF4-FFF2-40B4-BE49-F238E27FC236}">
                <a16:creationId xmlns:a16="http://schemas.microsoft.com/office/drawing/2014/main" id="{CC980738-BD8E-76B9-8FB3-89F92EB43C41}"/>
              </a:ext>
            </a:extLst>
          </p:cNvPr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2842542" y="2801198"/>
            <a:ext cx="2628106" cy="2590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78" name="立方体 9221">
            <a:extLst>
              <a:ext uri="{FF2B5EF4-FFF2-40B4-BE49-F238E27FC236}">
                <a16:creationId xmlns:a16="http://schemas.microsoft.com/office/drawing/2014/main" id="{2972C50F-5A6B-E92B-8B9C-DF05D6A13CB8}"/>
              </a:ext>
            </a:extLst>
          </p:cNvPr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6688703" y="2799943"/>
            <a:ext cx="2628106" cy="2590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354713477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70" grpId="0"/>
      <p:bldP spid="71" grpId="0"/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31C1B6F-699E-0A1A-65F8-677363597B3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-24002998" y="-20820697"/>
            <a:ext cx="61341000" cy="52596095"/>
          </a:xfrm>
          <a:custGeom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318481" y="-18808959"/>
            <a:ext cx="2624138" cy="125413"/>
          </a:xfrm>
          <a:custGeom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999754" y="-19151819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5047" y="-19155084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-115613" y="-19097458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>
              <p:custDataLst>
                <p:tags r:id="rId11"/>
              </p:custDataLst>
            </p:nvPr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>
                <p:custDataLst>
                  <p:tags r:id="rId12"/>
                </p:custDataLst>
              </p:nvPr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>
                  <p:custDataLst>
                    <p:tags r:id="rId13"/>
                  </p:custDataLst>
                </p:nvPr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>
                    <p:custDataLst>
                      <p:tags r:id="rId14"/>
                    </p:custDataLst>
                  </p:nvPr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>
                    <p:custDataLst>
                      <p:tags r:id="rId15"/>
                    </p:custDataLst>
                  </p:nvPr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>
                      <p:custDataLst>
                        <p:tags r:id="rId16"/>
                      </p:custDataLst>
                    </p:nvPr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>
                      <p:custDataLst>
                        <p:tags r:id="rId17"/>
                      </p:custDataLst>
                    </p:nvPr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18"/>
                      </p:custDataLst>
                    </p:nvPr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19"/>
                      </p:custDataLst>
                    </p:nvPr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>
                <p:custDataLst>
                  <p:tags r:id="rId21"/>
                </p:custDataLst>
              </p:nvPr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-108484" y="455775"/>
            <a:ext cx="12415903" cy="636346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8000"/>
                </a:schemeClr>
              </a:gs>
              <a:gs pos="58000">
                <a:srgbClr val="00B0F0">
                  <a:alpha val="90000"/>
                </a:srgbClr>
              </a:gs>
              <a:gs pos="100000">
                <a:schemeClr val="accent1">
                  <a:alpha val="88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9">
            <a:extLst>
              <a:ext uri="{FF2B5EF4-FFF2-40B4-BE49-F238E27FC236}">
                <a16:creationId xmlns:a16="http://schemas.microsoft.com/office/drawing/2014/main" id="{2FB40D7C-5241-6A8D-5F81-37738A1841CA}"/>
              </a:ext>
            </a:extLst>
          </p:cNvPr>
          <p:cNvGrpSpPr/>
          <p:nvPr>
            <p:custDataLst>
              <p:tags r:id="rId25"/>
            </p:custDataLst>
          </p:nvPr>
        </p:nvGrpSpPr>
        <p:grpSpPr>
          <a:xfrm>
            <a:off x="7937500" y="6512879"/>
            <a:ext cx="4254500" cy="329274"/>
            <a:chOff x="7933915" y="6583330"/>
            <a:chExt cx="4253581" cy="276437"/>
          </a:xfrm>
        </p:grpSpPr>
        <p:sp>
          <p:nvSpPr>
            <p:cNvPr id="51" name="矩形 7">
              <a:extLst>
                <a:ext uri="{FF2B5EF4-FFF2-40B4-BE49-F238E27FC236}">
                  <a16:creationId xmlns:a16="http://schemas.microsoft.com/office/drawing/2014/main" id="{C281724F-5E8C-C7CD-2CBE-65A1DCAC5A0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第五章质量与密度</a:t>
              </a:r>
            </a:p>
          </p:txBody>
        </p:sp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D135B115-8843-1ADB-D601-FAD87BBA445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1B1ED8C0-7421-F291-0C32-D1AA9671668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>
            <p:custDataLst>
              <p:tags r:id="rId29"/>
            </p:custDataLst>
          </p:nvPr>
        </p:nvGrpSpPr>
        <p:grpSpPr>
          <a:xfrm>
            <a:off x="10528262" y="-19030930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DFB6429-6649-13F6-FB6E-5F3806E59459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-157849" y="6468745"/>
            <a:ext cx="12465268" cy="371129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7AE481AD-63FF-9AB9-CCE7-26A1579DFB29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383585" y="6504282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20xx.x.x</a:t>
            </a:r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-21214" y="-13571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>
            <p:custDataLst>
              <p:tags r:id="rId36"/>
            </p:custDataLst>
          </p:nvPr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>
              <p:custDataLst>
                <p:tags r:id="rId37"/>
              </p:custDataLst>
            </p:nvPr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>
                <p:custDataLst>
                  <p:tags r:id="rId38"/>
                </p:custDataLst>
              </p:nvPr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>
                  <p:custDataLst>
                    <p:tags r:id="rId39"/>
                  </p:custDataLst>
                </p:nvPr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>
                    <p:custDataLst>
                      <p:tags r:id="rId40"/>
                    </p:custDataLst>
                  </p:nvPr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>
                    <p:custDataLst>
                      <p:tags r:id="rId41"/>
                    </p:custDataLst>
                  </p:nvPr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>
                      <p:custDataLst>
                        <p:tags r:id="rId42"/>
                      </p:custDataLst>
                    </p:nvPr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>
                      <p:custDataLst>
                        <p:tags r:id="rId43"/>
                      </p:custDataLst>
                    </p:nvPr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44"/>
                      </p:custDataLst>
                    </p:nvPr>
                  </p:nvSpPr>
                  <p:spPr>
                    <a:xfrm>
                      <a:off x="2009883" y="469104"/>
                      <a:ext cx="2052433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质量与密度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45"/>
                      </p:custDataLst>
                    </p:nvPr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第五章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>
                  <p:custDataLst>
                    <p:tags r:id="rId46"/>
                  </p:custDataLst>
                </p:nvPr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>
                <p:custDataLst>
                  <p:tags r:id="rId47"/>
                </p:custDataLst>
              </p:nvPr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9711303" y="-30596"/>
            <a:ext cx="27670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/>
              <a:t>第</a:t>
            </a:r>
            <a:r>
              <a:rPr lang="en-US" altLang="zh-CN" sz="1400"/>
              <a:t>3</a:t>
            </a:r>
            <a:r>
              <a:rPr lang="zh-CN" altLang="en-US" sz="1400"/>
              <a:t>节 科学探究：物质的密度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9514573" y="246259"/>
            <a:ext cx="2656212" cy="30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the density of the substance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>
            <p:custDataLst>
              <p:tags r:id="rId52"/>
            </p:custDataLst>
          </p:nvPr>
        </p:nvCxnSpPr>
        <p:spPr>
          <a:xfrm flipV="1">
            <a:off x="10238877" y="297053"/>
            <a:ext cx="1711903" cy="446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8">
            <a:extLst>
              <a:ext uri="{FF2B5EF4-FFF2-40B4-BE49-F238E27FC236}">
                <a16:creationId xmlns:a16="http://schemas.microsoft.com/office/drawing/2014/main" id="{66C46B95-E418-6980-4807-128D28BE5F84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398774" y="622777"/>
            <a:ext cx="2268312" cy="49962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实验探究：</a:t>
            </a:r>
            <a:endParaRPr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03929341-FC6A-B5EC-C097-67FDE241F399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293205" y="1208090"/>
            <a:ext cx="11706940" cy="5106394"/>
          </a:xfrm>
          <a:prstGeom prst="roundRect">
            <a:avLst>
              <a:gd name="adj" fmla="val 3479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16000"/>
                </a:schemeClr>
              </a:gs>
              <a:gs pos="46000">
                <a:srgbClr val="00B0F0"/>
              </a:gs>
              <a:gs pos="100000">
                <a:srgbClr val="0070C0"/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标题 9218">
            <a:extLst>
              <a:ext uri="{FF2B5EF4-FFF2-40B4-BE49-F238E27FC236}">
                <a16:creationId xmlns:a16="http://schemas.microsoft.com/office/drawing/2014/main" id="{24AB30F1-C58B-D32A-8A73-73F714DDA3F9}"/>
              </a:ext>
            </a:extLst>
          </p:cNvPr>
          <p:cNvSpPr txBox="1">
            <a:spLocks noChangeArrowheads="1"/>
          </p:cNvSpPr>
          <p:nvPr>
            <p:custDataLst>
              <p:tags r:id="rId55"/>
            </p:custDataLst>
          </p:nvPr>
        </p:nvSpPr>
        <p:spPr>
          <a:xfrm>
            <a:off x="-12918318" y="695962"/>
            <a:ext cx="5930498" cy="48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问题：你能区分表面颜色相同的铁块和铜块吗？</a:t>
            </a:r>
          </a:p>
        </p:txBody>
      </p:sp>
      <p:sp>
        <p:nvSpPr>
          <p:cNvPr id="77" name="立方体 9220">
            <a:extLst>
              <a:ext uri="{FF2B5EF4-FFF2-40B4-BE49-F238E27FC236}">
                <a16:creationId xmlns:a16="http://schemas.microsoft.com/office/drawing/2014/main" id="{CC980738-BD8E-76B9-8FB3-89F92EB43C41}"/>
              </a:ext>
            </a:extLst>
          </p:cNvPr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-10477218" y="2134855"/>
            <a:ext cx="2628106" cy="2590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78" name="立方体 9221">
            <a:extLst>
              <a:ext uri="{FF2B5EF4-FFF2-40B4-BE49-F238E27FC236}">
                <a16:creationId xmlns:a16="http://schemas.microsoft.com/office/drawing/2014/main" id="{2972C50F-5A6B-E92B-8B9C-DF05D6A13CB8}"/>
              </a:ext>
            </a:extLst>
          </p:cNvPr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-6631057" y="2133600"/>
            <a:ext cx="2628106" cy="2590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400"/>
          </a:p>
        </p:txBody>
      </p:sp>
      <p:sp>
        <p:nvSpPr>
          <p:cNvPr id="65" name="文本占位符 9218">
            <a:extLst>
              <a:ext uri="{FF2B5EF4-FFF2-40B4-BE49-F238E27FC236}">
                <a16:creationId xmlns:a16="http://schemas.microsoft.com/office/drawing/2014/main" id="{523DF882-31A9-9CA0-EBD9-271997436452}"/>
              </a:ext>
            </a:extLst>
          </p:cNvPr>
          <p:cNvSpPr txBox="1">
            <a:spLocks noChangeArrowheads="1"/>
          </p:cNvSpPr>
          <p:nvPr>
            <p:custDataLst>
              <p:tags r:id="rId58"/>
            </p:custDataLst>
          </p:nvPr>
        </p:nvSpPr>
        <p:spPr>
          <a:xfrm>
            <a:off x="420996" y="1422157"/>
            <a:ext cx="3167063" cy="5286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猜想与假设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A7CEB8B8-576B-9F63-BD67-E43F882CCE53}"/>
              </a:ext>
            </a:extLst>
          </p:cNvPr>
          <p:cNvSpPr/>
          <p:nvPr>
            <p:custDataLst>
              <p:tags r:id="rId59"/>
            </p:custDataLst>
          </p:nvPr>
        </p:nvSpPr>
        <p:spPr>
          <a:xfrm>
            <a:off x="1454151" y="1986332"/>
            <a:ext cx="4236670" cy="3943399"/>
          </a:xfrm>
          <a:prstGeom prst="roundRect">
            <a:avLst>
              <a:gd name="adj" fmla="val 2065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9" name="文本框 9220">
            <a:extLst>
              <a:ext uri="{FF2B5EF4-FFF2-40B4-BE49-F238E27FC236}">
                <a16:creationId xmlns:a16="http://schemas.microsoft.com/office/drawing/2014/main" id="{A403DB45-3D64-A9F3-C700-5C186D7C905F}"/>
              </a:ext>
            </a:extLst>
          </p:cNvPr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1681005" y="4859511"/>
            <a:ext cx="3814107" cy="90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两杯相同体积的水和煤油相比较，谁的质量大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</a:p>
        </p:txBody>
      </p:sp>
      <p:pic>
        <p:nvPicPr>
          <p:cNvPr id="74" name="图片 9224">
            <a:extLst>
              <a:ext uri="{FF2B5EF4-FFF2-40B4-BE49-F238E27FC236}">
                <a16:creationId xmlns:a16="http://schemas.microsoft.com/office/drawing/2014/main" id="{670855A2-66AA-16A1-2A05-382D40C5DF7F}"/>
              </a:ext>
            </a:extLst>
          </p:cNvPr>
          <p:cNvPicPr>
            <a:picLocks noChangeAspect="1" noChangeArrowheads="1"/>
          </p:cNvPicPr>
          <p:nvPr>
            <p:custDataLst>
              <p:tags r:id="rId62"/>
            </p:custDataLst>
          </p:nvPr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" t="4687" b="2437"/>
          <a:stretch>
            <a:fillRect/>
          </a:stretch>
        </p:blipFill>
        <p:spPr bwMode="auto">
          <a:xfrm>
            <a:off x="1777424" y="2406570"/>
            <a:ext cx="3561679" cy="2281385"/>
          </a:xfrm>
          <a:prstGeom prst="roundRect">
            <a:avLst>
              <a:gd name="adj" fmla="val 3103"/>
            </a:avLst>
          </a:prstGeom>
          <a:noFill/>
          <a:ln w="38100" cap="sq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矩形: 圆角 80">
            <a:extLst>
              <a:ext uri="{FF2B5EF4-FFF2-40B4-BE49-F238E27FC236}">
                <a16:creationId xmlns:a16="http://schemas.microsoft.com/office/drawing/2014/main" id="{AD801EED-03DE-5C49-55BA-98E828002671}"/>
              </a:ext>
            </a:extLst>
          </p:cNvPr>
          <p:cNvSpPr/>
          <p:nvPr>
            <p:custDataLst>
              <p:tags r:id="rId63"/>
            </p:custDataLst>
          </p:nvPr>
        </p:nvSpPr>
        <p:spPr>
          <a:xfrm>
            <a:off x="6508353" y="1980686"/>
            <a:ext cx="4459647" cy="3949045"/>
          </a:xfrm>
          <a:prstGeom prst="roundRect">
            <a:avLst>
              <a:gd name="adj" fmla="val 2065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文本框 9226">
            <a:extLst>
              <a:ext uri="{FF2B5EF4-FFF2-40B4-BE49-F238E27FC236}">
                <a16:creationId xmlns:a16="http://schemas.microsoft.com/office/drawing/2014/main" id="{36D5AB82-9FA0-0A92-45E6-4420AC33EBDA}"/>
              </a:ext>
            </a:extLst>
          </p:cNvPr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7226532" y="3374620"/>
            <a:ext cx="3376154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、相同体积的不同种物质，其质量是否相等？</a:t>
            </a:r>
          </a:p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、不相同体积的同种物质，其质量是否相等？</a:t>
            </a:r>
          </a:p>
        </p:txBody>
      </p:sp>
      <p:sp>
        <p:nvSpPr>
          <p:cNvPr id="82" name="文本框 9226">
            <a:extLst>
              <a:ext uri="{FF2B5EF4-FFF2-40B4-BE49-F238E27FC236}">
                <a16:creationId xmlns:a16="http://schemas.microsoft.com/office/drawing/2014/main" id="{6FFF43C4-AF98-CCE1-B82C-8076A09D06B8}"/>
              </a:ext>
            </a:extLst>
          </p:cNvPr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7979261" y="2419228"/>
            <a:ext cx="1443554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zh-CN" altLang="en-US" sz="4000" b="1">
                <a:latin typeface="华文隶书" panose="02010800040101010101" pitchFamily="2" charset="-122"/>
                <a:ea typeface="华文隶书" panose="02010800040101010101" pitchFamily="2" charset="-122"/>
              </a:rPr>
              <a:t>问题</a:t>
            </a:r>
          </a:p>
        </p:txBody>
      </p:sp>
    </p:spTree>
    <p:extLst>
      <p:ext uri="{BB962C8B-B14F-4D97-AF65-F5344CB8AC3E}">
        <p14:creationId xmlns:p14="http://schemas.microsoft.com/office/powerpoint/2010/main" val="2518996047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31C1B6F-699E-0A1A-65F8-677363597B3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-24002998" y="-20820697"/>
            <a:ext cx="61341000" cy="52596095"/>
          </a:xfrm>
          <a:custGeom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318481" y="-18808959"/>
            <a:ext cx="2624138" cy="125413"/>
          </a:xfrm>
          <a:custGeom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999754" y="-19151819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5047" y="-19155084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-115613" y="-19097458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>
              <p:custDataLst>
                <p:tags r:id="rId11"/>
              </p:custDataLst>
            </p:nvPr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>
                <p:custDataLst>
                  <p:tags r:id="rId12"/>
                </p:custDataLst>
              </p:nvPr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>
                  <p:custDataLst>
                    <p:tags r:id="rId13"/>
                  </p:custDataLst>
                </p:nvPr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>
                    <p:custDataLst>
                      <p:tags r:id="rId14"/>
                    </p:custDataLst>
                  </p:nvPr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>
                    <p:custDataLst>
                      <p:tags r:id="rId15"/>
                    </p:custDataLst>
                  </p:nvPr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>
                      <p:custDataLst>
                        <p:tags r:id="rId16"/>
                      </p:custDataLst>
                    </p:nvPr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>
                      <p:custDataLst>
                        <p:tags r:id="rId17"/>
                      </p:custDataLst>
                    </p:nvPr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18"/>
                      </p:custDataLst>
                    </p:nvPr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19"/>
                      </p:custDataLst>
                    </p:nvPr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>
                <p:custDataLst>
                  <p:tags r:id="rId21"/>
                </p:custDataLst>
              </p:nvPr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-108484" y="455775"/>
            <a:ext cx="12415903" cy="636346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8000"/>
                </a:schemeClr>
              </a:gs>
              <a:gs pos="58000">
                <a:srgbClr val="00B0F0">
                  <a:alpha val="90000"/>
                </a:srgbClr>
              </a:gs>
              <a:gs pos="100000">
                <a:schemeClr val="accent1">
                  <a:alpha val="88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9">
            <a:extLst>
              <a:ext uri="{FF2B5EF4-FFF2-40B4-BE49-F238E27FC236}">
                <a16:creationId xmlns:a16="http://schemas.microsoft.com/office/drawing/2014/main" id="{2FB40D7C-5241-6A8D-5F81-37738A1841CA}"/>
              </a:ext>
            </a:extLst>
          </p:cNvPr>
          <p:cNvGrpSpPr/>
          <p:nvPr>
            <p:custDataLst>
              <p:tags r:id="rId25"/>
            </p:custDataLst>
          </p:nvPr>
        </p:nvGrpSpPr>
        <p:grpSpPr>
          <a:xfrm>
            <a:off x="7937500" y="6512879"/>
            <a:ext cx="4254500" cy="329274"/>
            <a:chOff x="7933915" y="6583330"/>
            <a:chExt cx="4253581" cy="276437"/>
          </a:xfrm>
        </p:grpSpPr>
        <p:sp>
          <p:nvSpPr>
            <p:cNvPr id="51" name="矩形 7">
              <a:extLst>
                <a:ext uri="{FF2B5EF4-FFF2-40B4-BE49-F238E27FC236}">
                  <a16:creationId xmlns:a16="http://schemas.microsoft.com/office/drawing/2014/main" id="{C281724F-5E8C-C7CD-2CBE-65A1DCAC5A0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第五章质量与密度</a:t>
              </a:r>
            </a:p>
          </p:txBody>
        </p:sp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D135B115-8843-1ADB-D601-FAD87BBA445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1B1ED8C0-7421-F291-0C32-D1AA9671668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>
            <p:custDataLst>
              <p:tags r:id="rId29"/>
            </p:custDataLst>
          </p:nvPr>
        </p:nvGrpSpPr>
        <p:grpSpPr>
          <a:xfrm>
            <a:off x="10528262" y="-19030930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DFB6429-6649-13F6-FB6E-5F3806E59459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-157849" y="6468745"/>
            <a:ext cx="12465268" cy="371129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7AE481AD-63FF-9AB9-CCE7-26A1579DFB29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383585" y="6504282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20xx.x.x</a:t>
            </a:r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-21214" y="-13571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>
            <p:custDataLst>
              <p:tags r:id="rId36"/>
            </p:custDataLst>
          </p:nvPr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>
              <p:custDataLst>
                <p:tags r:id="rId37"/>
              </p:custDataLst>
            </p:nvPr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>
                <p:custDataLst>
                  <p:tags r:id="rId38"/>
                </p:custDataLst>
              </p:nvPr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>
                  <p:custDataLst>
                    <p:tags r:id="rId39"/>
                  </p:custDataLst>
                </p:nvPr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>
                    <p:custDataLst>
                      <p:tags r:id="rId40"/>
                    </p:custDataLst>
                  </p:nvPr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>
                    <p:custDataLst>
                      <p:tags r:id="rId41"/>
                    </p:custDataLst>
                  </p:nvPr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>
                      <p:custDataLst>
                        <p:tags r:id="rId42"/>
                      </p:custDataLst>
                    </p:nvPr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>
                      <p:custDataLst>
                        <p:tags r:id="rId43"/>
                      </p:custDataLst>
                    </p:nvPr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44"/>
                      </p:custDataLst>
                    </p:nvPr>
                  </p:nvSpPr>
                  <p:spPr>
                    <a:xfrm>
                      <a:off x="2009883" y="469104"/>
                      <a:ext cx="2052433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质量与密度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45"/>
                      </p:custDataLst>
                    </p:nvPr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第五章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>
                  <p:custDataLst>
                    <p:tags r:id="rId46"/>
                  </p:custDataLst>
                </p:nvPr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>
                <p:custDataLst>
                  <p:tags r:id="rId47"/>
                </p:custDataLst>
              </p:nvPr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9711303" y="-30596"/>
            <a:ext cx="27670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/>
              <a:t>第</a:t>
            </a:r>
            <a:r>
              <a:rPr lang="en-US" altLang="zh-CN" sz="1400"/>
              <a:t>3</a:t>
            </a:r>
            <a:r>
              <a:rPr lang="zh-CN" altLang="en-US" sz="1400"/>
              <a:t>节 科学探究：物质的密度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9514573" y="246259"/>
            <a:ext cx="2656212" cy="30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the density of the substance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>
            <p:custDataLst>
              <p:tags r:id="rId52"/>
            </p:custDataLst>
          </p:nvPr>
        </p:nvCxnSpPr>
        <p:spPr>
          <a:xfrm flipV="1">
            <a:off x="10238877" y="297053"/>
            <a:ext cx="1711903" cy="446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8">
            <a:extLst>
              <a:ext uri="{FF2B5EF4-FFF2-40B4-BE49-F238E27FC236}">
                <a16:creationId xmlns:a16="http://schemas.microsoft.com/office/drawing/2014/main" id="{66C46B95-E418-6980-4807-128D28BE5F84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398774" y="622777"/>
            <a:ext cx="2268312" cy="49962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实验探究：</a:t>
            </a:r>
            <a:endParaRPr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03929341-FC6A-B5EC-C097-67FDE241F399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293205" y="1208090"/>
            <a:ext cx="11706940" cy="5106394"/>
          </a:xfrm>
          <a:prstGeom prst="roundRect">
            <a:avLst>
              <a:gd name="adj" fmla="val 3479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16000"/>
                </a:schemeClr>
              </a:gs>
              <a:gs pos="46000">
                <a:srgbClr val="00B0F0"/>
              </a:gs>
              <a:gs pos="100000">
                <a:srgbClr val="0070C0"/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占位符 9218">
            <a:extLst>
              <a:ext uri="{FF2B5EF4-FFF2-40B4-BE49-F238E27FC236}">
                <a16:creationId xmlns:a16="http://schemas.microsoft.com/office/drawing/2014/main" id="{523DF882-31A9-9CA0-EBD9-271997436452}"/>
              </a:ext>
            </a:extLst>
          </p:cNvPr>
          <p:cNvSpPr txBox="1">
            <a:spLocks noChangeArrowheads="1"/>
          </p:cNvSpPr>
          <p:nvPr>
            <p:custDataLst>
              <p:tags r:id="rId55"/>
            </p:custDataLst>
          </p:nvPr>
        </p:nvSpPr>
        <p:spPr>
          <a:xfrm>
            <a:off x="-15398124" y="1544077"/>
            <a:ext cx="3167063" cy="5286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猜想与假设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A7CEB8B8-576B-9F63-BD67-E43F882CCE53}"/>
              </a:ext>
            </a:extLst>
          </p:cNvPr>
          <p:cNvSpPr/>
          <p:nvPr>
            <p:custDataLst>
              <p:tags r:id="rId56"/>
            </p:custDataLst>
          </p:nvPr>
        </p:nvSpPr>
        <p:spPr>
          <a:xfrm>
            <a:off x="-14364970" y="2108252"/>
            <a:ext cx="4236670" cy="3943399"/>
          </a:xfrm>
          <a:prstGeom prst="roundRect">
            <a:avLst>
              <a:gd name="adj" fmla="val 2065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9" name="文本框 9220">
            <a:extLst>
              <a:ext uri="{FF2B5EF4-FFF2-40B4-BE49-F238E27FC236}">
                <a16:creationId xmlns:a16="http://schemas.microsoft.com/office/drawing/2014/main" id="{A403DB45-3D64-A9F3-C700-5C186D7C905F}"/>
              </a:ext>
            </a:extLst>
          </p:cNvPr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-14138115" y="4981431"/>
            <a:ext cx="3814107" cy="90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40000"/>
              </a:lnSpc>
              <a:spcBef>
                <a:spcPct val="50000"/>
              </a:spcBef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两杯相同体积的水和煤油相比较，谁的质量大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</a:p>
        </p:txBody>
      </p:sp>
      <p:pic>
        <p:nvPicPr>
          <p:cNvPr id="74" name="图片 9224">
            <a:extLst>
              <a:ext uri="{FF2B5EF4-FFF2-40B4-BE49-F238E27FC236}">
                <a16:creationId xmlns:a16="http://schemas.microsoft.com/office/drawing/2014/main" id="{670855A2-66AA-16A1-2A05-382D40C5DF7F}"/>
              </a:ext>
            </a:extLst>
          </p:cNvPr>
          <p:cNvPicPr>
            <a:picLocks noChangeAspect="1" noChangeArrowheads="1"/>
          </p:cNvPicPr>
          <p:nvPr>
            <p:custDataLst>
              <p:tags r:id="rId59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" t="4687" b="2437"/>
          <a:stretch>
            <a:fillRect/>
          </a:stretch>
        </p:blipFill>
        <p:spPr bwMode="auto">
          <a:xfrm>
            <a:off x="-14041696" y="2528490"/>
            <a:ext cx="3561679" cy="2281385"/>
          </a:xfrm>
          <a:prstGeom prst="roundRect">
            <a:avLst>
              <a:gd name="adj" fmla="val 3103"/>
            </a:avLst>
          </a:prstGeom>
          <a:noFill/>
          <a:ln w="38100" cap="sq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矩形: 圆角 80">
            <a:extLst>
              <a:ext uri="{FF2B5EF4-FFF2-40B4-BE49-F238E27FC236}">
                <a16:creationId xmlns:a16="http://schemas.microsoft.com/office/drawing/2014/main" id="{AD801EED-03DE-5C49-55BA-98E828002671}"/>
              </a:ext>
            </a:extLst>
          </p:cNvPr>
          <p:cNvSpPr/>
          <p:nvPr>
            <p:custDataLst>
              <p:tags r:id="rId60"/>
            </p:custDataLst>
          </p:nvPr>
        </p:nvSpPr>
        <p:spPr>
          <a:xfrm>
            <a:off x="-9310767" y="2102606"/>
            <a:ext cx="4459647" cy="3949045"/>
          </a:xfrm>
          <a:prstGeom prst="roundRect">
            <a:avLst>
              <a:gd name="adj" fmla="val 2065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文本框 9226">
            <a:extLst>
              <a:ext uri="{FF2B5EF4-FFF2-40B4-BE49-F238E27FC236}">
                <a16:creationId xmlns:a16="http://schemas.microsoft.com/office/drawing/2014/main" id="{36D5AB82-9FA0-0A92-45E6-4420AC33EBDA}"/>
              </a:ext>
            </a:extLst>
          </p:cNvPr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-8592588" y="3496540"/>
            <a:ext cx="3376154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、相同体积的不同种物质，其质量是否相等？</a:t>
            </a:r>
          </a:p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、不相同体积的同种物质，其质量是否相等？</a:t>
            </a:r>
          </a:p>
        </p:txBody>
      </p:sp>
      <p:sp>
        <p:nvSpPr>
          <p:cNvPr id="82" name="文本框 9226">
            <a:extLst>
              <a:ext uri="{FF2B5EF4-FFF2-40B4-BE49-F238E27FC236}">
                <a16:creationId xmlns:a16="http://schemas.microsoft.com/office/drawing/2014/main" id="{6FFF43C4-AF98-CCE1-B82C-8076A09D06B8}"/>
              </a:ext>
            </a:extLst>
          </p:cNvPr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-7839859" y="2541148"/>
            <a:ext cx="1443554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zh-CN" altLang="en-US" sz="4000" b="1">
                <a:latin typeface="华文隶书" panose="02010800040101010101" pitchFamily="2" charset="-122"/>
                <a:ea typeface="华文隶书" panose="02010800040101010101" pitchFamily="2" charset="-122"/>
              </a:rPr>
              <a:t>问题</a:t>
            </a:r>
          </a:p>
        </p:txBody>
      </p:sp>
      <p:pic>
        <p:nvPicPr>
          <p:cNvPr id="66" name="图片 10246">
            <a:extLst>
              <a:ext uri="{FF2B5EF4-FFF2-40B4-BE49-F238E27FC236}">
                <a16:creationId xmlns:a16="http://schemas.microsoft.com/office/drawing/2014/main" id="{87F02CA1-904A-D608-64A1-BCEB853C4B77}"/>
              </a:ext>
            </a:extLst>
          </p:cNvPr>
          <p:cNvPicPr>
            <a:picLocks noChangeAspect="1" noChangeArrowheads="1"/>
          </p:cNvPicPr>
          <p:nvPr>
            <p:custDataLst>
              <p:tags r:id="rId64"/>
            </p:custDataLst>
          </p:nvPr>
        </p:nvPicPr>
        <p:blipFill>
          <a:blip r:embed="rId63">
            <a:clrChange>
              <a:clrFrom>
                <a:srgbClr val="FCF8F9"/>
              </a:clrFrom>
              <a:clrTo>
                <a:srgbClr val="FCF8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7984" y="3478714"/>
            <a:ext cx="1527339" cy="241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矩形 10251">
            <a:extLst>
              <a:ext uri="{FF2B5EF4-FFF2-40B4-BE49-F238E27FC236}">
                <a16:creationId xmlns:a16="http://schemas.microsoft.com/office/drawing/2014/main" id="{FBE61D7F-73C3-0695-19DF-16A9E29917F1}"/>
              </a:ext>
            </a:extLst>
          </p:cNvPr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437205" y="1483952"/>
            <a:ext cx="467995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制定计划与设计实验</a:t>
            </a:r>
          </a:p>
        </p:txBody>
      </p:sp>
      <p:pic>
        <p:nvPicPr>
          <p:cNvPr id="71" name="Picture 2">
            <a:extLst>
              <a:ext uri="{FF2B5EF4-FFF2-40B4-BE49-F238E27FC236}">
                <a16:creationId xmlns:a16="http://schemas.microsoft.com/office/drawing/2014/main" id="{19B9284A-C8C1-7FA9-506C-76E02B1CFEE9}"/>
              </a:ext>
            </a:extLst>
          </p:cNvPr>
          <p:cNvPicPr>
            <a:picLocks noChangeAspect="1" noChangeArrowheads="1"/>
          </p:cNvPicPr>
          <p:nvPr>
            <p:custDataLst>
              <p:tags r:id="rId67"/>
            </p:custDataLst>
          </p:nvPr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" t="18355" r="4583" b="21465"/>
          <a:stretch>
            <a:fillRect/>
          </a:stretch>
        </p:blipFill>
        <p:spPr bwMode="auto">
          <a:xfrm>
            <a:off x="1066932" y="3060473"/>
            <a:ext cx="3963203" cy="269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图片 71">
            <a:extLst>
              <a:ext uri="{FF2B5EF4-FFF2-40B4-BE49-F238E27FC236}">
                <a16:creationId xmlns:a16="http://schemas.microsoft.com/office/drawing/2014/main" id="{28BF3318-18EC-524F-24DA-6F931EAC0A1A}"/>
              </a:ext>
            </a:extLst>
          </p:cNvPr>
          <p:cNvPicPr>
            <a:picLocks noChangeAspect="1"/>
          </p:cNvPicPr>
          <p:nvPr>
            <p:custDataLst>
              <p:tags r:id="rId69"/>
            </p:custDataLst>
          </p:nvPr>
        </p:nvPicPr>
        <p:blipFill>
          <a:blip r:embed="rId68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b="15598"/>
          <a:stretch>
            <a:fillRect/>
          </a:stretch>
        </p:blipFill>
        <p:spPr>
          <a:xfrm>
            <a:off x="7620272" y="3306732"/>
            <a:ext cx="3474556" cy="2512303"/>
          </a:xfrm>
          <a:prstGeom prst="roundRect">
            <a:avLst>
              <a:gd name="adj" fmla="val 7568"/>
            </a:avLst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9F1FDF7-8C0D-25C6-7994-3A5542E23F3F}"/>
              </a:ext>
            </a:extLst>
          </p:cNvPr>
          <p:cNvSpPr/>
          <p:nvPr>
            <p:custDataLst>
              <p:tags r:id="rId70"/>
            </p:custDataLst>
          </p:nvPr>
        </p:nvSpPr>
        <p:spPr>
          <a:xfrm>
            <a:off x="293205" y="2086552"/>
            <a:ext cx="11706940" cy="9532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10244">
            <a:extLst>
              <a:ext uri="{FF2B5EF4-FFF2-40B4-BE49-F238E27FC236}">
                <a16:creationId xmlns:a16="http://schemas.microsoft.com/office/drawing/2014/main" id="{99B1955C-3285-6A51-3465-99BA3F548EA3}"/>
              </a:ext>
            </a:extLst>
          </p:cNvPr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432152" y="2185016"/>
            <a:ext cx="112646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从以上两个猜想出发，取不同物质的物体做研究对象，并选用天平、量筒等量具分别测出它们的质量与体积，然后再取它们单位体积的质量作比较。</a:t>
            </a:r>
          </a:p>
        </p:txBody>
      </p:sp>
    </p:spTree>
    <p:extLst>
      <p:ext uri="{BB962C8B-B14F-4D97-AF65-F5344CB8AC3E}">
        <p14:creationId xmlns:p14="http://schemas.microsoft.com/office/powerpoint/2010/main" val="1828716424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31C1B6F-699E-0A1A-65F8-677363597B3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-24002998" y="-20820697"/>
            <a:ext cx="61341000" cy="52596095"/>
          </a:xfrm>
          <a:custGeom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318481" y="-18808959"/>
            <a:ext cx="2624138" cy="125413"/>
          </a:xfrm>
          <a:custGeom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999754" y="-19151819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5047" y="-19155084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-115613" y="-19097458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>
              <p:custDataLst>
                <p:tags r:id="rId11"/>
              </p:custDataLst>
            </p:nvPr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>
                <p:custDataLst>
                  <p:tags r:id="rId12"/>
                </p:custDataLst>
              </p:nvPr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>
                  <p:custDataLst>
                    <p:tags r:id="rId13"/>
                  </p:custDataLst>
                </p:nvPr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>
                    <p:custDataLst>
                      <p:tags r:id="rId14"/>
                    </p:custDataLst>
                  </p:nvPr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>
                    <p:custDataLst>
                      <p:tags r:id="rId15"/>
                    </p:custDataLst>
                  </p:nvPr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>
                      <p:custDataLst>
                        <p:tags r:id="rId16"/>
                      </p:custDataLst>
                    </p:nvPr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>
                      <p:custDataLst>
                        <p:tags r:id="rId17"/>
                      </p:custDataLst>
                    </p:nvPr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18"/>
                      </p:custDataLst>
                    </p:nvPr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19"/>
                      </p:custDataLst>
                    </p:nvPr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>
                <p:custDataLst>
                  <p:tags r:id="rId21"/>
                </p:custDataLst>
              </p:nvPr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-108484" y="455775"/>
            <a:ext cx="12415903" cy="636346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8000"/>
                </a:schemeClr>
              </a:gs>
              <a:gs pos="58000">
                <a:srgbClr val="00B0F0">
                  <a:alpha val="90000"/>
                </a:srgbClr>
              </a:gs>
              <a:gs pos="100000">
                <a:schemeClr val="accent1">
                  <a:alpha val="88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9">
            <a:extLst>
              <a:ext uri="{FF2B5EF4-FFF2-40B4-BE49-F238E27FC236}">
                <a16:creationId xmlns:a16="http://schemas.microsoft.com/office/drawing/2014/main" id="{2FB40D7C-5241-6A8D-5F81-37738A1841CA}"/>
              </a:ext>
            </a:extLst>
          </p:cNvPr>
          <p:cNvGrpSpPr/>
          <p:nvPr>
            <p:custDataLst>
              <p:tags r:id="rId25"/>
            </p:custDataLst>
          </p:nvPr>
        </p:nvGrpSpPr>
        <p:grpSpPr>
          <a:xfrm>
            <a:off x="7937500" y="6512879"/>
            <a:ext cx="4254500" cy="329274"/>
            <a:chOff x="7933915" y="6583330"/>
            <a:chExt cx="4253581" cy="276437"/>
          </a:xfrm>
        </p:grpSpPr>
        <p:sp>
          <p:nvSpPr>
            <p:cNvPr id="51" name="矩形 7">
              <a:extLst>
                <a:ext uri="{FF2B5EF4-FFF2-40B4-BE49-F238E27FC236}">
                  <a16:creationId xmlns:a16="http://schemas.microsoft.com/office/drawing/2014/main" id="{C281724F-5E8C-C7CD-2CBE-65A1DCAC5A0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第五章质量与密度</a:t>
              </a:r>
            </a:p>
          </p:txBody>
        </p:sp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D135B115-8843-1ADB-D601-FAD87BBA445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1B1ED8C0-7421-F291-0C32-D1AA9671668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>
            <p:custDataLst>
              <p:tags r:id="rId29"/>
            </p:custDataLst>
          </p:nvPr>
        </p:nvGrpSpPr>
        <p:grpSpPr>
          <a:xfrm>
            <a:off x="10528262" y="-19030930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DFB6429-6649-13F6-FB6E-5F3806E59459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-157849" y="6468745"/>
            <a:ext cx="12465268" cy="371129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7AE481AD-63FF-9AB9-CCE7-26A1579DFB29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383585" y="6504282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20xx.x.x</a:t>
            </a:r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-21214" y="-13571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>
            <p:custDataLst>
              <p:tags r:id="rId36"/>
            </p:custDataLst>
          </p:nvPr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>
              <p:custDataLst>
                <p:tags r:id="rId37"/>
              </p:custDataLst>
            </p:nvPr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>
                <p:custDataLst>
                  <p:tags r:id="rId38"/>
                </p:custDataLst>
              </p:nvPr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>
                  <p:custDataLst>
                    <p:tags r:id="rId39"/>
                  </p:custDataLst>
                </p:nvPr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>
                    <p:custDataLst>
                      <p:tags r:id="rId40"/>
                    </p:custDataLst>
                  </p:nvPr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>
                    <p:custDataLst>
                      <p:tags r:id="rId41"/>
                    </p:custDataLst>
                  </p:nvPr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>
                      <p:custDataLst>
                        <p:tags r:id="rId42"/>
                      </p:custDataLst>
                    </p:nvPr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>
                      <p:custDataLst>
                        <p:tags r:id="rId43"/>
                      </p:custDataLst>
                    </p:nvPr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44"/>
                      </p:custDataLst>
                    </p:nvPr>
                  </p:nvSpPr>
                  <p:spPr>
                    <a:xfrm>
                      <a:off x="2009883" y="469104"/>
                      <a:ext cx="2052433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质量与密度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45"/>
                      </p:custDataLst>
                    </p:nvPr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第五章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>
                  <p:custDataLst>
                    <p:tags r:id="rId46"/>
                  </p:custDataLst>
                </p:nvPr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>
                <p:custDataLst>
                  <p:tags r:id="rId47"/>
                </p:custDataLst>
              </p:nvPr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9711303" y="-30596"/>
            <a:ext cx="27670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/>
              <a:t>第</a:t>
            </a:r>
            <a:r>
              <a:rPr lang="en-US" altLang="zh-CN" sz="1400"/>
              <a:t>3</a:t>
            </a:r>
            <a:r>
              <a:rPr lang="zh-CN" altLang="en-US" sz="1400"/>
              <a:t>节 科学探究：物质的密度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9514573" y="246259"/>
            <a:ext cx="2656212" cy="30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the density of the substance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>
            <p:custDataLst>
              <p:tags r:id="rId52"/>
            </p:custDataLst>
          </p:nvPr>
        </p:nvCxnSpPr>
        <p:spPr>
          <a:xfrm flipV="1">
            <a:off x="10238877" y="297053"/>
            <a:ext cx="1711903" cy="446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8">
            <a:extLst>
              <a:ext uri="{FF2B5EF4-FFF2-40B4-BE49-F238E27FC236}">
                <a16:creationId xmlns:a16="http://schemas.microsoft.com/office/drawing/2014/main" id="{66C46B95-E418-6980-4807-128D28BE5F84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398774" y="622777"/>
            <a:ext cx="2268312" cy="49962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实验探究：</a:t>
            </a:r>
            <a:endParaRPr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03929341-FC6A-B5EC-C097-67FDE241F399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293205" y="1208090"/>
            <a:ext cx="11706940" cy="5106394"/>
          </a:xfrm>
          <a:prstGeom prst="roundRect">
            <a:avLst>
              <a:gd name="adj" fmla="val 3479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16000"/>
                </a:schemeClr>
              </a:gs>
              <a:gs pos="46000">
                <a:srgbClr val="00B0F0"/>
              </a:gs>
              <a:gs pos="100000">
                <a:srgbClr val="0070C0"/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6" name="图片 10246">
            <a:extLst>
              <a:ext uri="{FF2B5EF4-FFF2-40B4-BE49-F238E27FC236}">
                <a16:creationId xmlns:a16="http://schemas.microsoft.com/office/drawing/2014/main" id="{87F02CA1-904A-D608-64A1-BCEB853C4B77}"/>
              </a:ext>
            </a:extLst>
          </p:cNvPr>
          <p:cNvPicPr>
            <a:picLocks noChangeAspect="1" noChangeArrowheads="1"/>
          </p:cNvPicPr>
          <p:nvPr>
            <p:custDataLst>
              <p:tags r:id="rId56"/>
            </p:custDataLst>
          </p:nvPr>
        </p:nvPicPr>
        <p:blipFill>
          <a:blip r:embed="rId55">
            <a:clrChange>
              <a:clrFrom>
                <a:srgbClr val="FCF8F9"/>
              </a:clrFrom>
              <a:clrTo>
                <a:srgbClr val="FCF8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75584" y="3600982"/>
            <a:ext cx="1527339" cy="241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矩形 10251">
            <a:extLst>
              <a:ext uri="{FF2B5EF4-FFF2-40B4-BE49-F238E27FC236}">
                <a16:creationId xmlns:a16="http://schemas.microsoft.com/office/drawing/2014/main" id="{FBE61D7F-73C3-0695-19DF-16A9E29917F1}"/>
              </a:ext>
            </a:extLst>
          </p:cNvPr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15524804" y="1606220"/>
            <a:ext cx="467995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制定计划与设计实验</a:t>
            </a:r>
          </a:p>
        </p:txBody>
      </p:sp>
      <p:pic>
        <p:nvPicPr>
          <p:cNvPr id="71" name="Picture 2">
            <a:extLst>
              <a:ext uri="{FF2B5EF4-FFF2-40B4-BE49-F238E27FC236}">
                <a16:creationId xmlns:a16="http://schemas.microsoft.com/office/drawing/2014/main" id="{19B9284A-C8C1-7FA9-506C-76E02B1CFEE9}"/>
              </a:ext>
            </a:extLst>
          </p:cNvPr>
          <p:cNvPicPr>
            <a:picLocks noChangeAspect="1" noChangeArrowheads="1"/>
          </p:cNvPicPr>
          <p:nvPr>
            <p:custDataLst>
              <p:tags r:id="rId59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" t="18355" r="4583" b="21465"/>
          <a:stretch>
            <a:fillRect/>
          </a:stretch>
        </p:blipFill>
        <p:spPr bwMode="auto">
          <a:xfrm>
            <a:off x="16154532" y="3182741"/>
            <a:ext cx="3963203" cy="269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图片 71">
            <a:extLst>
              <a:ext uri="{FF2B5EF4-FFF2-40B4-BE49-F238E27FC236}">
                <a16:creationId xmlns:a16="http://schemas.microsoft.com/office/drawing/2014/main" id="{28BF3318-18EC-524F-24DA-6F931EAC0A1A}"/>
              </a:ext>
            </a:extLst>
          </p:cNvPr>
          <p:cNvPicPr>
            <a:picLocks noChangeAspect="1"/>
          </p:cNvPicPr>
          <p:nvPr>
            <p:custDataLst>
              <p:tags r:id="rId61"/>
            </p:custDataLst>
          </p:nvPr>
        </p:nvPicPr>
        <p:blipFill>
          <a:blip r:embed="rId60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b="15598"/>
          <a:stretch>
            <a:fillRect/>
          </a:stretch>
        </p:blipFill>
        <p:spPr>
          <a:xfrm>
            <a:off x="22707871" y="3429000"/>
            <a:ext cx="3474556" cy="2512303"/>
          </a:xfrm>
          <a:prstGeom prst="roundRect">
            <a:avLst>
              <a:gd name="adj" fmla="val 7568"/>
            </a:avLst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9F1FDF7-8C0D-25C6-7994-3A5542E23F3F}"/>
              </a:ext>
            </a:extLst>
          </p:cNvPr>
          <p:cNvSpPr/>
          <p:nvPr>
            <p:custDataLst>
              <p:tags r:id="rId62"/>
            </p:custDataLst>
          </p:nvPr>
        </p:nvSpPr>
        <p:spPr>
          <a:xfrm>
            <a:off x="15380805" y="2208820"/>
            <a:ext cx="11706940" cy="9532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10244">
            <a:extLst>
              <a:ext uri="{FF2B5EF4-FFF2-40B4-BE49-F238E27FC236}">
                <a16:creationId xmlns:a16="http://schemas.microsoft.com/office/drawing/2014/main" id="{99B1955C-3285-6A51-3465-99BA3F548EA3}"/>
              </a:ext>
            </a:extLst>
          </p:cNvPr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15519752" y="2307284"/>
            <a:ext cx="112646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从以上两个猜想出发，取不同物质的物体做研究对象，并选用天平、量筒等量具分别测出它们的质量与体积，然后再取它们单位体积的质量作比较。</a:t>
            </a:r>
          </a:p>
        </p:txBody>
      </p:sp>
      <p:sp>
        <p:nvSpPr>
          <p:cNvPr id="73" name="文本框 11268">
            <a:extLst>
              <a:ext uri="{FF2B5EF4-FFF2-40B4-BE49-F238E27FC236}">
                <a16:creationId xmlns:a16="http://schemas.microsoft.com/office/drawing/2014/main" id="{B5DABE71-08A3-B34A-D81E-ED328B29374C}"/>
              </a:ext>
            </a:extLst>
          </p:cNvPr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470760" y="1957104"/>
            <a:ext cx="8539494" cy="61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全班同学分成四个大组及若干个小组，分工合作，共同收集一下数据：</a:t>
            </a:r>
          </a:p>
        </p:txBody>
      </p:sp>
      <p:sp>
        <p:nvSpPr>
          <p:cNvPr id="79" name="文本框 11268">
            <a:extLst>
              <a:ext uri="{FF2B5EF4-FFF2-40B4-BE49-F238E27FC236}">
                <a16:creationId xmlns:a16="http://schemas.microsoft.com/office/drawing/2014/main" id="{C2BD71D6-CA22-021A-ECD8-6B491E194BA8}"/>
              </a:ext>
            </a:extLst>
          </p:cNvPr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470760" y="3264056"/>
            <a:ext cx="8539494" cy="61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200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⑵ 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测出若干个体积不同的铁块的质量与体积；</a:t>
            </a:r>
          </a:p>
        </p:txBody>
      </p:sp>
      <p:sp>
        <p:nvSpPr>
          <p:cNvPr id="84" name="文本框 11268">
            <a:extLst>
              <a:ext uri="{FF2B5EF4-FFF2-40B4-BE49-F238E27FC236}">
                <a16:creationId xmlns:a16="http://schemas.microsoft.com/office/drawing/2014/main" id="{B6C38B68-FAC1-6DA3-D829-FCF9AE7C73CE}"/>
              </a:ext>
            </a:extLst>
          </p:cNvPr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470760" y="4571008"/>
            <a:ext cx="8539494" cy="61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200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⑷ 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测出若干个体积不同的铝块的质量与体积；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F0F427E-DAF4-71F7-F719-C96F895A35C9}"/>
              </a:ext>
            </a:extLst>
          </p:cNvPr>
          <p:cNvSpPr/>
          <p:nvPr>
            <p:custDataLst>
              <p:tags r:id="rId67"/>
            </p:custDataLst>
          </p:nvPr>
        </p:nvSpPr>
        <p:spPr>
          <a:xfrm>
            <a:off x="293205" y="2685462"/>
            <a:ext cx="11706940" cy="635696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6" name="文本框 11268">
            <a:extLst>
              <a:ext uri="{FF2B5EF4-FFF2-40B4-BE49-F238E27FC236}">
                <a16:creationId xmlns:a16="http://schemas.microsoft.com/office/drawing/2014/main" id="{ABE54E57-6B82-2B10-D243-F427A3031884}"/>
              </a:ext>
            </a:extLst>
          </p:cNvPr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470760" y="2610580"/>
            <a:ext cx="8539494" cy="61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200000"/>
              </a:lnSpc>
              <a:spcBef>
                <a:spcPct val="50000"/>
              </a:spcBef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⑴ 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测出若干杯体积不同的水的质量与体积；</a:t>
            </a: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61F2AD05-ACEA-2196-9B5D-6087C1FB5B76}"/>
              </a:ext>
            </a:extLst>
          </p:cNvPr>
          <p:cNvSpPr/>
          <p:nvPr>
            <p:custDataLst>
              <p:tags r:id="rId69"/>
            </p:custDataLst>
          </p:nvPr>
        </p:nvSpPr>
        <p:spPr>
          <a:xfrm>
            <a:off x="287617" y="4045861"/>
            <a:ext cx="11706940" cy="635696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文本框 11268">
            <a:extLst>
              <a:ext uri="{FF2B5EF4-FFF2-40B4-BE49-F238E27FC236}">
                <a16:creationId xmlns:a16="http://schemas.microsoft.com/office/drawing/2014/main" id="{3161455D-F1B4-177F-1AB5-124EF007681C}"/>
              </a:ext>
            </a:extLst>
          </p:cNvPr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470760" y="3917532"/>
            <a:ext cx="8539494" cy="61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200000"/>
              </a:lnSpc>
              <a:spcBef>
                <a:spcPct val="50000"/>
              </a:spcBef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⑶ 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测出若干个体积不同的铜块的质量与体积；</a:t>
            </a:r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2AA2030E-16C9-7249-1ABA-69FAF8BBC525}"/>
              </a:ext>
            </a:extLst>
          </p:cNvPr>
          <p:cNvSpPr/>
          <p:nvPr>
            <p:custDataLst>
              <p:tags r:id="rId71"/>
            </p:custDataLst>
          </p:nvPr>
        </p:nvSpPr>
        <p:spPr>
          <a:xfrm>
            <a:off x="287617" y="5335139"/>
            <a:ext cx="11706940" cy="635696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文本框 11268">
            <a:extLst>
              <a:ext uri="{FF2B5EF4-FFF2-40B4-BE49-F238E27FC236}">
                <a16:creationId xmlns:a16="http://schemas.microsoft.com/office/drawing/2014/main" id="{EAFEFBE4-A9AF-C365-56AA-C4E9C65EBD49}"/>
              </a:ext>
            </a:extLst>
          </p:cNvPr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527822" y="5224486"/>
            <a:ext cx="8539494" cy="61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200000"/>
              </a:lnSpc>
              <a:spcBef>
                <a:spcPct val="50000"/>
              </a:spcBef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⑸ 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分别算出水、铁、铜、铝四种物质的质量与体积之间的比值。</a:t>
            </a:r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24976F19-A199-F828-BB15-E6671484314F}"/>
              </a:ext>
            </a:extLst>
          </p:cNvPr>
          <p:cNvSpPr/>
          <p:nvPr>
            <p:custDataLst>
              <p:tags r:id="rId73"/>
            </p:custDataLst>
          </p:nvPr>
        </p:nvSpPr>
        <p:spPr>
          <a:xfrm>
            <a:off x="292242" y="1445636"/>
            <a:ext cx="11706940" cy="635696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5" name="文本占位符 11272">
            <a:extLst>
              <a:ext uri="{FF2B5EF4-FFF2-40B4-BE49-F238E27FC236}">
                <a16:creationId xmlns:a16="http://schemas.microsoft.com/office/drawing/2014/main" id="{D612BEF7-FE8C-8271-D1DA-D606D3241C0F}"/>
              </a:ext>
            </a:extLst>
          </p:cNvPr>
          <p:cNvSpPr txBox="1">
            <a:spLocks noChangeArrowheads="1"/>
          </p:cNvSpPr>
          <p:nvPr>
            <p:custDataLst>
              <p:tags r:id="rId74"/>
            </p:custDataLst>
          </p:nvPr>
        </p:nvSpPr>
        <p:spPr>
          <a:xfrm>
            <a:off x="527823" y="1552888"/>
            <a:ext cx="2438898" cy="528638"/>
          </a:xfrm>
          <a:prstGeom prst="rect">
            <a:avLst/>
          </a:prstGeom>
        </p:spPr>
        <p:txBody>
          <a:bodyPr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进行实验</a:t>
            </a:r>
          </a:p>
        </p:txBody>
      </p:sp>
    </p:spTree>
    <p:extLst>
      <p:ext uri="{BB962C8B-B14F-4D97-AF65-F5344CB8AC3E}">
        <p14:creationId xmlns:p14="http://schemas.microsoft.com/office/powerpoint/2010/main" val="3453180017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4" grpId="0"/>
      <p:bldP spid="76" grpId="0"/>
      <p:bldP spid="83" grpId="0"/>
      <p:bldP spid="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31C1B6F-699E-0A1A-65F8-677363597B3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-24002998" y="-20820697"/>
            <a:ext cx="61341000" cy="52596095"/>
          </a:xfrm>
          <a:custGeom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318481" y="-18808959"/>
            <a:ext cx="2624138" cy="125413"/>
          </a:xfrm>
          <a:custGeom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999754" y="-19151819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5047" y="-19155084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-115613" y="-19097458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>
              <p:custDataLst>
                <p:tags r:id="rId11"/>
              </p:custDataLst>
            </p:nvPr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>
                <p:custDataLst>
                  <p:tags r:id="rId12"/>
                </p:custDataLst>
              </p:nvPr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>
                  <p:custDataLst>
                    <p:tags r:id="rId13"/>
                  </p:custDataLst>
                </p:nvPr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>
                    <p:custDataLst>
                      <p:tags r:id="rId14"/>
                    </p:custDataLst>
                  </p:nvPr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>
                    <p:custDataLst>
                      <p:tags r:id="rId15"/>
                    </p:custDataLst>
                  </p:nvPr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>
                      <p:custDataLst>
                        <p:tags r:id="rId16"/>
                      </p:custDataLst>
                    </p:nvPr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>
                      <p:custDataLst>
                        <p:tags r:id="rId17"/>
                      </p:custDataLst>
                    </p:nvPr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18"/>
                      </p:custDataLst>
                    </p:nvPr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19"/>
                      </p:custDataLst>
                    </p:nvPr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>
                <p:custDataLst>
                  <p:tags r:id="rId21"/>
                </p:custDataLst>
              </p:nvPr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-108484" y="455775"/>
            <a:ext cx="12415903" cy="636346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8000"/>
                </a:schemeClr>
              </a:gs>
              <a:gs pos="58000">
                <a:srgbClr val="00B0F0">
                  <a:alpha val="90000"/>
                </a:srgbClr>
              </a:gs>
              <a:gs pos="100000">
                <a:schemeClr val="accent1">
                  <a:alpha val="88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9">
            <a:extLst>
              <a:ext uri="{FF2B5EF4-FFF2-40B4-BE49-F238E27FC236}">
                <a16:creationId xmlns:a16="http://schemas.microsoft.com/office/drawing/2014/main" id="{2FB40D7C-5241-6A8D-5F81-37738A1841CA}"/>
              </a:ext>
            </a:extLst>
          </p:cNvPr>
          <p:cNvGrpSpPr/>
          <p:nvPr>
            <p:custDataLst>
              <p:tags r:id="rId25"/>
            </p:custDataLst>
          </p:nvPr>
        </p:nvGrpSpPr>
        <p:grpSpPr>
          <a:xfrm>
            <a:off x="7937500" y="6512879"/>
            <a:ext cx="4254500" cy="329274"/>
            <a:chOff x="7933915" y="6583330"/>
            <a:chExt cx="4253581" cy="276437"/>
          </a:xfrm>
        </p:grpSpPr>
        <p:sp>
          <p:nvSpPr>
            <p:cNvPr id="51" name="矩形 7">
              <a:extLst>
                <a:ext uri="{FF2B5EF4-FFF2-40B4-BE49-F238E27FC236}">
                  <a16:creationId xmlns:a16="http://schemas.microsoft.com/office/drawing/2014/main" id="{C281724F-5E8C-C7CD-2CBE-65A1DCAC5A0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第五章质量与密度</a:t>
              </a:r>
            </a:p>
          </p:txBody>
        </p:sp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D135B115-8843-1ADB-D601-FAD87BBA445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1B1ED8C0-7421-F291-0C32-D1AA9671668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>
            <p:custDataLst>
              <p:tags r:id="rId29"/>
            </p:custDataLst>
          </p:nvPr>
        </p:nvGrpSpPr>
        <p:grpSpPr>
          <a:xfrm>
            <a:off x="10528262" y="-19030930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DFB6429-6649-13F6-FB6E-5F3806E59459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-157849" y="6468745"/>
            <a:ext cx="12465268" cy="371129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7AE481AD-63FF-9AB9-CCE7-26A1579DFB29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383585" y="6504282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20xx.x.x</a:t>
            </a:r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-21214" y="-13571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>
            <p:custDataLst>
              <p:tags r:id="rId36"/>
            </p:custDataLst>
          </p:nvPr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>
              <p:custDataLst>
                <p:tags r:id="rId37"/>
              </p:custDataLst>
            </p:nvPr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>
                <p:custDataLst>
                  <p:tags r:id="rId38"/>
                </p:custDataLst>
              </p:nvPr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>
                  <p:custDataLst>
                    <p:tags r:id="rId39"/>
                  </p:custDataLst>
                </p:nvPr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>
                    <p:custDataLst>
                      <p:tags r:id="rId40"/>
                    </p:custDataLst>
                  </p:nvPr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>
                    <p:custDataLst>
                      <p:tags r:id="rId41"/>
                    </p:custDataLst>
                  </p:nvPr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>
                      <p:custDataLst>
                        <p:tags r:id="rId42"/>
                      </p:custDataLst>
                    </p:nvPr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>
                      <p:custDataLst>
                        <p:tags r:id="rId43"/>
                      </p:custDataLst>
                    </p:nvPr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44"/>
                      </p:custDataLst>
                    </p:nvPr>
                  </p:nvSpPr>
                  <p:spPr>
                    <a:xfrm>
                      <a:off x="2009883" y="469104"/>
                      <a:ext cx="2052433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质量与密度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45"/>
                      </p:custDataLst>
                    </p:nvPr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第五章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>
                  <p:custDataLst>
                    <p:tags r:id="rId46"/>
                  </p:custDataLst>
                </p:nvPr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>
                <p:custDataLst>
                  <p:tags r:id="rId47"/>
                </p:custDataLst>
              </p:nvPr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9711303" y="-30596"/>
            <a:ext cx="27670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/>
              <a:t>第</a:t>
            </a:r>
            <a:r>
              <a:rPr lang="en-US" altLang="zh-CN" sz="1400"/>
              <a:t>3</a:t>
            </a:r>
            <a:r>
              <a:rPr lang="zh-CN" altLang="en-US" sz="1400"/>
              <a:t>节 科学探究：物质的密度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9514573" y="246259"/>
            <a:ext cx="2656212" cy="30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the density of the substance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>
            <p:custDataLst>
              <p:tags r:id="rId52"/>
            </p:custDataLst>
          </p:nvPr>
        </p:nvCxnSpPr>
        <p:spPr>
          <a:xfrm flipV="1">
            <a:off x="10238877" y="297053"/>
            <a:ext cx="1711903" cy="446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8">
            <a:extLst>
              <a:ext uri="{FF2B5EF4-FFF2-40B4-BE49-F238E27FC236}">
                <a16:creationId xmlns:a16="http://schemas.microsoft.com/office/drawing/2014/main" id="{66C46B95-E418-6980-4807-128D28BE5F84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398774" y="622777"/>
            <a:ext cx="2268312" cy="49962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实验探究：</a:t>
            </a:r>
            <a:endParaRPr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03929341-FC6A-B5EC-C097-67FDE241F399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293205" y="1208090"/>
            <a:ext cx="11706940" cy="5106394"/>
          </a:xfrm>
          <a:prstGeom prst="roundRect">
            <a:avLst>
              <a:gd name="adj" fmla="val 3479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16000"/>
                </a:schemeClr>
              </a:gs>
              <a:gs pos="46000">
                <a:srgbClr val="00B0F0"/>
              </a:gs>
              <a:gs pos="100000">
                <a:srgbClr val="0070C0"/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文本框 11268">
            <a:extLst>
              <a:ext uri="{FF2B5EF4-FFF2-40B4-BE49-F238E27FC236}">
                <a16:creationId xmlns:a16="http://schemas.microsoft.com/office/drawing/2014/main" id="{B5DABE71-08A3-B34A-D81E-ED328B29374C}"/>
              </a:ext>
            </a:extLst>
          </p:cNvPr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-14474284" y="2204596"/>
            <a:ext cx="8539494" cy="61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全班同学分成四个大组及若干个小组，分工合作，共同收集一下数据：</a:t>
            </a:r>
          </a:p>
        </p:txBody>
      </p:sp>
      <p:sp>
        <p:nvSpPr>
          <p:cNvPr id="79" name="文本框 11268">
            <a:extLst>
              <a:ext uri="{FF2B5EF4-FFF2-40B4-BE49-F238E27FC236}">
                <a16:creationId xmlns:a16="http://schemas.microsoft.com/office/drawing/2014/main" id="{C2BD71D6-CA22-021A-ECD8-6B491E194BA8}"/>
              </a:ext>
            </a:extLst>
          </p:cNvPr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-14745399" y="3761966"/>
            <a:ext cx="8539494" cy="61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200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⑵ 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测出若干个体积不同的铁块的质量与体积；</a:t>
            </a:r>
          </a:p>
        </p:txBody>
      </p:sp>
      <p:sp>
        <p:nvSpPr>
          <p:cNvPr id="84" name="文本框 11268">
            <a:extLst>
              <a:ext uri="{FF2B5EF4-FFF2-40B4-BE49-F238E27FC236}">
                <a16:creationId xmlns:a16="http://schemas.microsoft.com/office/drawing/2014/main" id="{B6C38B68-FAC1-6DA3-D829-FCF9AE7C73CE}"/>
              </a:ext>
            </a:extLst>
          </p:cNvPr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-14745399" y="5068918"/>
            <a:ext cx="8539494" cy="61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200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⑷ 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测出若干个体积不同的铝块的质量与体积；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F0F427E-DAF4-71F7-F719-C96F895A35C9}"/>
              </a:ext>
            </a:extLst>
          </p:cNvPr>
          <p:cNvSpPr/>
          <p:nvPr>
            <p:custDataLst>
              <p:tags r:id="rId58"/>
            </p:custDataLst>
          </p:nvPr>
        </p:nvSpPr>
        <p:spPr>
          <a:xfrm>
            <a:off x="-14922954" y="3183372"/>
            <a:ext cx="11706940" cy="635696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6" name="文本框 11268">
            <a:extLst>
              <a:ext uri="{FF2B5EF4-FFF2-40B4-BE49-F238E27FC236}">
                <a16:creationId xmlns:a16="http://schemas.microsoft.com/office/drawing/2014/main" id="{ABE54E57-6B82-2B10-D243-F427A3031884}"/>
              </a:ext>
            </a:extLst>
          </p:cNvPr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-14745399" y="3108490"/>
            <a:ext cx="8539494" cy="61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200000"/>
              </a:lnSpc>
              <a:spcBef>
                <a:spcPct val="50000"/>
              </a:spcBef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⑴ 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测出若干杯体积不同的水的质量与体积；</a:t>
            </a: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61F2AD05-ACEA-2196-9B5D-6087C1FB5B76}"/>
              </a:ext>
            </a:extLst>
          </p:cNvPr>
          <p:cNvSpPr/>
          <p:nvPr>
            <p:custDataLst>
              <p:tags r:id="rId60"/>
            </p:custDataLst>
          </p:nvPr>
        </p:nvSpPr>
        <p:spPr>
          <a:xfrm>
            <a:off x="-14928541" y="4543771"/>
            <a:ext cx="11706940" cy="635696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文本框 11268">
            <a:extLst>
              <a:ext uri="{FF2B5EF4-FFF2-40B4-BE49-F238E27FC236}">
                <a16:creationId xmlns:a16="http://schemas.microsoft.com/office/drawing/2014/main" id="{3161455D-F1B4-177F-1AB5-124EF007681C}"/>
              </a:ext>
            </a:extLst>
          </p:cNvPr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-14745399" y="4415442"/>
            <a:ext cx="8539494" cy="61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200000"/>
              </a:lnSpc>
              <a:spcBef>
                <a:spcPct val="50000"/>
              </a:spcBef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⑶ 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测出若干个体积不同的铜块的质量与体积；</a:t>
            </a:r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2AA2030E-16C9-7249-1ABA-69FAF8BBC525}"/>
              </a:ext>
            </a:extLst>
          </p:cNvPr>
          <p:cNvSpPr/>
          <p:nvPr>
            <p:custDataLst>
              <p:tags r:id="rId62"/>
            </p:custDataLst>
          </p:nvPr>
        </p:nvSpPr>
        <p:spPr>
          <a:xfrm>
            <a:off x="-14928541" y="5833049"/>
            <a:ext cx="11706940" cy="635696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文本框 11268">
            <a:extLst>
              <a:ext uri="{FF2B5EF4-FFF2-40B4-BE49-F238E27FC236}">
                <a16:creationId xmlns:a16="http://schemas.microsoft.com/office/drawing/2014/main" id="{EAFEFBE4-A9AF-C365-56AA-C4E9C65EBD49}"/>
              </a:ext>
            </a:extLst>
          </p:cNvPr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-14688338" y="5722396"/>
            <a:ext cx="8539494" cy="61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200000"/>
              </a:lnSpc>
              <a:spcBef>
                <a:spcPct val="50000"/>
              </a:spcBef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⑸ 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分别算出水、铁、铜、铝四种物质的质量与体积之间的比值。</a:t>
            </a:r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24976F19-A199-F828-BB15-E6671484314F}"/>
              </a:ext>
            </a:extLst>
          </p:cNvPr>
          <p:cNvSpPr/>
          <p:nvPr>
            <p:custDataLst>
              <p:tags r:id="rId64"/>
            </p:custDataLst>
          </p:nvPr>
        </p:nvSpPr>
        <p:spPr>
          <a:xfrm>
            <a:off x="292242" y="1445636"/>
            <a:ext cx="11706940" cy="635696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5" name="文本占位符 11272">
            <a:extLst>
              <a:ext uri="{FF2B5EF4-FFF2-40B4-BE49-F238E27FC236}">
                <a16:creationId xmlns:a16="http://schemas.microsoft.com/office/drawing/2014/main" id="{D612BEF7-FE8C-8271-D1DA-D606D3241C0F}"/>
              </a:ext>
            </a:extLst>
          </p:cNvPr>
          <p:cNvSpPr txBox="1">
            <a:spLocks noChangeArrowheads="1"/>
          </p:cNvSpPr>
          <p:nvPr>
            <p:custDataLst>
              <p:tags r:id="rId65"/>
            </p:custDataLst>
          </p:nvPr>
        </p:nvSpPr>
        <p:spPr>
          <a:xfrm>
            <a:off x="527823" y="1552888"/>
            <a:ext cx="2438898" cy="528638"/>
          </a:xfrm>
          <a:prstGeom prst="rect">
            <a:avLst/>
          </a:prstGeom>
        </p:spPr>
        <p:txBody>
          <a:bodyPr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收集数据</a:t>
            </a:r>
          </a:p>
        </p:txBody>
      </p:sp>
      <p:sp>
        <p:nvSpPr>
          <p:cNvPr id="69" name="文本框 26628">
            <a:extLst>
              <a:ext uri="{FF2B5EF4-FFF2-40B4-BE49-F238E27FC236}">
                <a16:creationId xmlns:a16="http://schemas.microsoft.com/office/drawing/2014/main" id="{550334A2-C4AF-C88F-A024-5F98D9902258}"/>
              </a:ext>
            </a:extLst>
          </p:cNvPr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570009" y="2183678"/>
            <a:ext cx="63529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各小组把本组收集到的证据整理后，填写在下表中：</a:t>
            </a:r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6C95CDBF-6155-9192-8281-0D43247643B7}"/>
              </a:ext>
            </a:extLst>
          </p:cNvPr>
          <p:cNvSpPr/>
          <p:nvPr>
            <p:custDataLst>
              <p:tags r:id="rId67"/>
            </p:custDataLst>
          </p:nvPr>
        </p:nvSpPr>
        <p:spPr>
          <a:xfrm>
            <a:off x="292242" y="2710812"/>
            <a:ext cx="11706940" cy="635696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4C0AFFE9-C28F-4A3A-147E-B39A82FB72AD}"/>
              </a:ext>
            </a:extLst>
          </p:cNvPr>
          <p:cNvSpPr/>
          <p:nvPr>
            <p:custDataLst>
              <p:tags r:id="rId68"/>
            </p:custDataLst>
          </p:nvPr>
        </p:nvSpPr>
        <p:spPr>
          <a:xfrm>
            <a:off x="302349" y="3926790"/>
            <a:ext cx="11706940" cy="635696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5" name="矩形 124">
            <a:extLst>
              <a:ext uri="{FF2B5EF4-FFF2-40B4-BE49-F238E27FC236}">
                <a16:creationId xmlns:a16="http://schemas.microsoft.com/office/drawing/2014/main" id="{DC326F85-FFDE-51D0-1E18-7F14EDAE77ED}"/>
              </a:ext>
            </a:extLst>
          </p:cNvPr>
          <p:cNvSpPr/>
          <p:nvPr>
            <p:custDataLst>
              <p:tags r:id="rId69"/>
            </p:custDataLst>
          </p:nvPr>
        </p:nvSpPr>
        <p:spPr>
          <a:xfrm>
            <a:off x="302349" y="5158646"/>
            <a:ext cx="11706940" cy="635696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3" name="直接连接符 26654">
            <a:extLst>
              <a:ext uri="{FF2B5EF4-FFF2-40B4-BE49-F238E27FC236}">
                <a16:creationId xmlns:a16="http://schemas.microsoft.com/office/drawing/2014/main" id="{4A9597DF-0AC3-78AD-D927-94BFD6B946C9}"/>
              </a:ext>
            </a:extLst>
          </p:cNvPr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H="1">
            <a:off x="2295804" y="2944203"/>
            <a:ext cx="0" cy="2611438"/>
          </a:xfrm>
          <a:prstGeom prst="line">
            <a:avLst/>
          </a:prstGeom>
          <a:noFill/>
          <a:ln w="38100">
            <a:noFill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4" name="直接连接符 26655">
            <a:extLst>
              <a:ext uri="{FF2B5EF4-FFF2-40B4-BE49-F238E27FC236}">
                <a16:creationId xmlns:a16="http://schemas.microsoft.com/office/drawing/2014/main" id="{F42641F0-3A5E-DFA9-D467-BBD242E5198B}"/>
              </a:ext>
            </a:extLst>
          </p:cNvPr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H="1">
            <a:off x="3923523" y="2944203"/>
            <a:ext cx="0" cy="2611438"/>
          </a:xfrm>
          <a:prstGeom prst="line">
            <a:avLst/>
          </a:prstGeom>
          <a:noFill/>
          <a:ln w="38100">
            <a:noFill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6" name="直接连接符 26657">
            <a:extLst>
              <a:ext uri="{FF2B5EF4-FFF2-40B4-BE49-F238E27FC236}">
                <a16:creationId xmlns:a16="http://schemas.microsoft.com/office/drawing/2014/main" id="{4D7A3D43-708A-367E-731B-AFF6A0FBDC1D}"/>
              </a:ext>
            </a:extLst>
          </p:cNvPr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668086" y="5002769"/>
            <a:ext cx="8136961" cy="0"/>
          </a:xfrm>
          <a:prstGeom prst="line">
            <a:avLst/>
          </a:prstGeom>
          <a:noFill/>
          <a:ln w="38100">
            <a:noFill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8" name="直接连接符 26659">
            <a:extLst>
              <a:ext uri="{FF2B5EF4-FFF2-40B4-BE49-F238E27FC236}">
                <a16:creationId xmlns:a16="http://schemas.microsoft.com/office/drawing/2014/main" id="{E76BED09-6F1C-F315-E122-C7E9198F7C80}"/>
              </a:ext>
            </a:extLst>
          </p:cNvPr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H="1">
            <a:off x="668086" y="2944203"/>
            <a:ext cx="0" cy="2611438"/>
          </a:xfrm>
          <a:prstGeom prst="line">
            <a:avLst/>
          </a:prstGeom>
          <a:noFill/>
          <a:ln w="38100" cap="sq">
            <a:noFill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9" name="直接连接符 26660">
            <a:extLst>
              <a:ext uri="{FF2B5EF4-FFF2-40B4-BE49-F238E27FC236}">
                <a16:creationId xmlns:a16="http://schemas.microsoft.com/office/drawing/2014/main" id="{1B9F06B9-22F7-BAB6-87EF-707714F73467}"/>
              </a:ext>
            </a:extLst>
          </p:cNvPr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H="1">
            <a:off x="8805047" y="2944203"/>
            <a:ext cx="0" cy="2611438"/>
          </a:xfrm>
          <a:prstGeom prst="line">
            <a:avLst/>
          </a:prstGeom>
          <a:noFill/>
          <a:ln w="38100" cap="sq">
            <a:noFill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0" name="直接连接符 26661">
            <a:extLst>
              <a:ext uri="{FF2B5EF4-FFF2-40B4-BE49-F238E27FC236}">
                <a16:creationId xmlns:a16="http://schemas.microsoft.com/office/drawing/2014/main" id="{9A1CF8FF-8ED5-C8D5-295A-672E575EC206}"/>
              </a:ext>
            </a:extLst>
          </p:cNvPr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668086" y="5555641"/>
            <a:ext cx="8136961" cy="0"/>
          </a:xfrm>
          <a:prstGeom prst="line">
            <a:avLst/>
          </a:prstGeom>
          <a:noFill/>
          <a:ln w="38100" cap="sq">
            <a:noFill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" name="直接连接符 26663">
            <a:extLst>
              <a:ext uri="{FF2B5EF4-FFF2-40B4-BE49-F238E27FC236}">
                <a16:creationId xmlns:a16="http://schemas.microsoft.com/office/drawing/2014/main" id="{012D4FFC-7F72-69DC-9093-FDD80B1F0701}"/>
              </a:ext>
            </a:extLst>
          </p:cNvPr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 flipH="1">
            <a:off x="7177329" y="3426496"/>
            <a:ext cx="0" cy="2129145"/>
          </a:xfrm>
          <a:prstGeom prst="line">
            <a:avLst/>
          </a:prstGeom>
          <a:noFill/>
          <a:ln w="38100">
            <a:noFill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5" name="矩形 26646">
            <a:extLst>
              <a:ext uri="{FF2B5EF4-FFF2-40B4-BE49-F238E27FC236}">
                <a16:creationId xmlns:a16="http://schemas.microsoft.com/office/drawing/2014/main" id="{0D41E559-548E-222E-809A-17A889952B8A}"/>
              </a:ext>
            </a:extLst>
          </p:cNvPr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7248110" y="3336524"/>
            <a:ext cx="1532254" cy="603338"/>
          </a:xfrm>
          <a:prstGeom prst="rect">
            <a:avLst/>
          </a:prstGeom>
          <a:solidFill>
            <a:srgbClr val="DBBEF8">
              <a:alpha val="50000"/>
            </a:srgbClr>
          </a:solidFill>
          <a:ln w="12700">
            <a:noFill/>
            <a:miter lim="800000"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单位</a:t>
            </a:r>
          </a:p>
        </p:txBody>
      </p:sp>
      <p:sp>
        <p:nvSpPr>
          <p:cNvPr id="106" name="矩形 26647">
            <a:extLst>
              <a:ext uri="{FF2B5EF4-FFF2-40B4-BE49-F238E27FC236}">
                <a16:creationId xmlns:a16="http://schemas.microsoft.com/office/drawing/2014/main" id="{A4C7622E-4064-09C5-EF54-EF56CAECD43D}"/>
              </a:ext>
            </a:extLst>
          </p:cNvPr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5688841" y="3336524"/>
            <a:ext cx="1568414" cy="603338"/>
          </a:xfrm>
          <a:prstGeom prst="rect">
            <a:avLst/>
          </a:prstGeom>
          <a:solidFill>
            <a:srgbClr val="DBBEF8">
              <a:alpha val="50000"/>
            </a:srgbClr>
          </a:solidFill>
          <a:ln w="12700">
            <a:noFill/>
            <a:miter lim="800000"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数值</a:t>
            </a:r>
          </a:p>
        </p:txBody>
      </p:sp>
      <p:sp>
        <p:nvSpPr>
          <p:cNvPr id="107" name="矩形 26648">
            <a:extLst>
              <a:ext uri="{FF2B5EF4-FFF2-40B4-BE49-F238E27FC236}">
                <a16:creationId xmlns:a16="http://schemas.microsoft.com/office/drawing/2014/main" id="{92D21E71-5C8C-C930-4F86-35EAF704144E}"/>
              </a:ext>
            </a:extLst>
          </p:cNvPr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5682443" y="2731076"/>
            <a:ext cx="3097921" cy="605448"/>
          </a:xfrm>
          <a:prstGeom prst="rect">
            <a:avLst/>
          </a:prstGeom>
          <a:solidFill>
            <a:srgbClr val="DBBEF8">
              <a:alpha val="50000"/>
            </a:srgbClr>
          </a:solidFill>
          <a:ln w="12700">
            <a:noFill/>
            <a:miter lim="800000"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比值（质量：体积）</a:t>
            </a:r>
          </a:p>
        </p:txBody>
      </p:sp>
      <p:sp>
        <p:nvSpPr>
          <p:cNvPr id="108" name="矩形 26649">
            <a:extLst>
              <a:ext uri="{FF2B5EF4-FFF2-40B4-BE49-F238E27FC236}">
                <a16:creationId xmlns:a16="http://schemas.microsoft.com/office/drawing/2014/main" id="{C868829C-FE0E-3450-9F08-4012DCF0FF7D}"/>
              </a:ext>
            </a:extLst>
          </p:cNvPr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3803374" y="2731076"/>
            <a:ext cx="1893648" cy="1208786"/>
          </a:xfrm>
          <a:prstGeom prst="rect">
            <a:avLst/>
          </a:prstGeom>
          <a:solidFill>
            <a:srgbClr val="DBBEF8">
              <a:alpha val="50000"/>
            </a:srgbClr>
          </a:solidFill>
          <a:ln w="12700">
            <a:noFill/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endParaRPr lang="en-US" altLang="zh-CN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体积 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V/cm</a:t>
            </a:r>
            <a:r>
              <a:rPr lang="en-US" altLang="zh-CN" sz="2000" b="1" baseline="300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109" name="矩形 26650">
            <a:extLst>
              <a:ext uri="{FF2B5EF4-FFF2-40B4-BE49-F238E27FC236}">
                <a16:creationId xmlns:a16="http://schemas.microsoft.com/office/drawing/2014/main" id="{AA795915-D4A9-671F-1F58-E704552B2CF0}"/>
              </a:ext>
            </a:extLst>
          </p:cNvPr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2271121" y="2731076"/>
            <a:ext cx="1525690" cy="1208786"/>
          </a:xfrm>
          <a:prstGeom prst="rect">
            <a:avLst/>
          </a:prstGeom>
          <a:solidFill>
            <a:srgbClr val="DBBEF8">
              <a:alpha val="50000"/>
            </a:srgbClr>
          </a:solidFill>
          <a:ln w="12700">
            <a:noFill/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endParaRPr lang="en-US" altLang="zh-CN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质量 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m/g</a:t>
            </a:r>
          </a:p>
        </p:txBody>
      </p:sp>
      <p:sp>
        <p:nvSpPr>
          <p:cNvPr id="110" name="矩形 26651">
            <a:extLst>
              <a:ext uri="{FF2B5EF4-FFF2-40B4-BE49-F238E27FC236}">
                <a16:creationId xmlns:a16="http://schemas.microsoft.com/office/drawing/2014/main" id="{FACCCBB3-CA4C-C897-EB3E-61FBCAACF8A0}"/>
              </a:ext>
            </a:extLst>
          </p:cNvPr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643403" y="2731076"/>
            <a:ext cx="1627718" cy="1208786"/>
          </a:xfrm>
          <a:prstGeom prst="rect">
            <a:avLst/>
          </a:prstGeom>
          <a:solidFill>
            <a:srgbClr val="DBBEF8">
              <a:alpha val="50000"/>
            </a:srgbClr>
          </a:solidFill>
          <a:ln w="12700">
            <a:noFill/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endParaRPr lang="zh-CN" altLang="zh-CN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直接连接符 26652">
            <a:extLst>
              <a:ext uri="{FF2B5EF4-FFF2-40B4-BE49-F238E27FC236}">
                <a16:creationId xmlns:a16="http://schemas.microsoft.com/office/drawing/2014/main" id="{96A97006-0ABD-D656-CAA3-5E3766D6E93C}"/>
              </a:ext>
            </a:extLst>
          </p:cNvPr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643403" y="3939862"/>
            <a:ext cx="8136961" cy="0"/>
          </a:xfrm>
          <a:prstGeom prst="line">
            <a:avLst/>
          </a:prstGeom>
          <a:noFill/>
          <a:ln w="38100">
            <a:noFill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直接连接符 26658">
            <a:extLst>
              <a:ext uri="{FF2B5EF4-FFF2-40B4-BE49-F238E27FC236}">
                <a16:creationId xmlns:a16="http://schemas.microsoft.com/office/drawing/2014/main" id="{8FC1DD0B-DE06-AA3A-A3DB-36CF2B0E4AC4}"/>
              </a:ext>
            </a:extLst>
          </p:cNvPr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643403" y="2574700"/>
            <a:ext cx="8136961" cy="0"/>
          </a:xfrm>
          <a:prstGeom prst="line">
            <a:avLst/>
          </a:prstGeom>
          <a:noFill/>
          <a:ln w="38100" cap="sq">
            <a:noFill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直接连接符 26662">
            <a:extLst>
              <a:ext uri="{FF2B5EF4-FFF2-40B4-BE49-F238E27FC236}">
                <a16:creationId xmlns:a16="http://schemas.microsoft.com/office/drawing/2014/main" id="{F7051512-07EE-1815-EAF9-A4CAE851B178}"/>
              </a:ext>
            </a:extLst>
          </p:cNvPr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5524927" y="3336524"/>
            <a:ext cx="3255437" cy="0"/>
          </a:xfrm>
          <a:prstGeom prst="line">
            <a:avLst/>
          </a:prstGeom>
          <a:noFill/>
          <a:ln w="38100">
            <a:noFill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直接连接符 26665">
            <a:extLst>
              <a:ext uri="{FF2B5EF4-FFF2-40B4-BE49-F238E27FC236}">
                <a16:creationId xmlns:a16="http://schemas.microsoft.com/office/drawing/2014/main" id="{30DA531A-F2CB-CD89-2335-DD543C108594}"/>
              </a:ext>
            </a:extLst>
          </p:cNvPr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>
            <a:off x="642439" y="3044047"/>
            <a:ext cx="1615785" cy="891086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文本框 26666">
            <a:extLst>
              <a:ext uri="{FF2B5EF4-FFF2-40B4-BE49-F238E27FC236}">
                <a16:creationId xmlns:a16="http://schemas.microsoft.com/office/drawing/2014/main" id="{212411D4-00FB-885F-9B5D-5E515A5D89FA}"/>
              </a:ext>
            </a:extLst>
          </p:cNvPr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1457262" y="2718929"/>
            <a:ext cx="1037303" cy="369332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名称</a:t>
            </a:r>
          </a:p>
        </p:txBody>
      </p:sp>
      <p:sp>
        <p:nvSpPr>
          <p:cNvPr id="82" name="文本框 26667">
            <a:extLst>
              <a:ext uri="{FF2B5EF4-FFF2-40B4-BE49-F238E27FC236}">
                <a16:creationId xmlns:a16="http://schemas.microsoft.com/office/drawing/2014/main" id="{1A9CF9AA-13CD-AEAE-BDEE-7E4F21C28FF0}"/>
              </a:ext>
            </a:extLst>
          </p:cNvPr>
          <p:cNvSpPr txBox="1">
            <a:spLocks noChangeArrowheads="1"/>
          </p:cNvSpPr>
          <p:nvPr>
            <p:custDataLst>
              <p:tags r:id="rId88"/>
            </p:custDataLst>
          </p:nvPr>
        </p:nvSpPr>
        <p:spPr bwMode="auto">
          <a:xfrm rot="1733681">
            <a:off x="493702" y="2906832"/>
            <a:ext cx="1479299" cy="369332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记录数据</a:t>
            </a:r>
          </a:p>
        </p:txBody>
      </p:sp>
      <p:sp>
        <p:nvSpPr>
          <p:cNvPr id="89" name="文本框 26668">
            <a:extLst>
              <a:ext uri="{FF2B5EF4-FFF2-40B4-BE49-F238E27FC236}">
                <a16:creationId xmlns:a16="http://schemas.microsoft.com/office/drawing/2014/main" id="{D1F138E1-CF56-C014-B278-AFDB70307012}"/>
              </a:ext>
            </a:extLst>
          </p:cNvPr>
          <p:cNvSpPr txBox="1"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527960" y="3562382"/>
            <a:ext cx="1257486" cy="369332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研究对象</a:t>
            </a:r>
          </a:p>
        </p:txBody>
      </p:sp>
      <p:sp>
        <p:nvSpPr>
          <p:cNvPr id="78" name="直接连接符 26664">
            <a:extLst>
              <a:ext uri="{FF2B5EF4-FFF2-40B4-BE49-F238E27FC236}">
                <a16:creationId xmlns:a16="http://schemas.microsoft.com/office/drawing/2014/main" id="{9130A356-1625-616B-EF29-4096877E6317}"/>
              </a:ext>
            </a:extLst>
          </p:cNvPr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>
            <a:off x="1383868" y="2718929"/>
            <a:ext cx="883395" cy="121620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38B2AED2-136B-1CE2-D388-CDB1EE67AED9}"/>
              </a:ext>
            </a:extLst>
          </p:cNvPr>
          <p:cNvCxnSpPr/>
          <p:nvPr>
            <p:custDataLst>
              <p:tags r:id="rId91"/>
            </p:custDataLst>
          </p:nvPr>
        </p:nvCxnSpPr>
        <p:spPr>
          <a:xfrm flipH="1">
            <a:off x="630507" y="2712042"/>
            <a:ext cx="11933" cy="30861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396422DB-EC7F-6BD8-83E7-1590068EE02D}"/>
              </a:ext>
            </a:extLst>
          </p:cNvPr>
          <p:cNvCxnSpPr/>
          <p:nvPr>
            <p:custDataLst>
              <p:tags r:id="rId92"/>
            </p:custDataLst>
          </p:nvPr>
        </p:nvCxnSpPr>
        <p:spPr>
          <a:xfrm>
            <a:off x="605824" y="5792673"/>
            <a:ext cx="81616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F0D88FAC-AE10-B50A-A8AD-D827C1E40EAC}"/>
              </a:ext>
            </a:extLst>
          </p:cNvPr>
          <p:cNvCxnSpPr/>
          <p:nvPr>
            <p:custDataLst>
              <p:tags r:id="rId93"/>
            </p:custDataLst>
          </p:nvPr>
        </p:nvCxnSpPr>
        <p:spPr>
          <a:xfrm flipH="1" flipV="1">
            <a:off x="8780364" y="2709472"/>
            <a:ext cx="0" cy="30848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1EBCEDDA-D44B-50E8-77A7-A37FD2DA72EC}"/>
              </a:ext>
            </a:extLst>
          </p:cNvPr>
          <p:cNvCxnSpPr/>
          <p:nvPr>
            <p:custDataLst>
              <p:tags r:id="rId94"/>
            </p:custDataLst>
          </p:nvPr>
        </p:nvCxnSpPr>
        <p:spPr>
          <a:xfrm>
            <a:off x="651584" y="2712236"/>
            <a:ext cx="81285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272CD172-4D31-B6BD-1FE6-C69619AA7206}"/>
              </a:ext>
            </a:extLst>
          </p:cNvPr>
          <p:cNvCxnSpPr/>
          <p:nvPr>
            <p:custDataLst>
              <p:tags r:id="rId95"/>
            </p:custDataLst>
          </p:nvPr>
        </p:nvCxnSpPr>
        <p:spPr>
          <a:xfrm flipV="1">
            <a:off x="630507" y="3923952"/>
            <a:ext cx="8174539" cy="155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直接连接符 126">
            <a:extLst>
              <a:ext uri="{FF2B5EF4-FFF2-40B4-BE49-F238E27FC236}">
                <a16:creationId xmlns:a16="http://schemas.microsoft.com/office/drawing/2014/main" id="{8C245714-F80F-74D6-B86B-7A284FEFF3EA}"/>
              </a:ext>
            </a:extLst>
          </p:cNvPr>
          <p:cNvCxnSpPr/>
          <p:nvPr>
            <p:custDataLst>
              <p:tags r:id="rId96"/>
            </p:custDataLst>
          </p:nvPr>
        </p:nvCxnSpPr>
        <p:spPr>
          <a:xfrm flipH="1">
            <a:off x="2258225" y="2734322"/>
            <a:ext cx="0" cy="30557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直接连接符 127">
            <a:extLst>
              <a:ext uri="{FF2B5EF4-FFF2-40B4-BE49-F238E27FC236}">
                <a16:creationId xmlns:a16="http://schemas.microsoft.com/office/drawing/2014/main" id="{087CFB01-7B85-8349-C4D5-3300F81A2069}"/>
              </a:ext>
            </a:extLst>
          </p:cNvPr>
          <p:cNvCxnSpPr/>
          <p:nvPr>
            <p:custDataLst>
              <p:tags r:id="rId97"/>
            </p:custDataLst>
          </p:nvPr>
        </p:nvCxnSpPr>
        <p:spPr>
          <a:xfrm flipH="1">
            <a:off x="3799516" y="2719521"/>
            <a:ext cx="0" cy="30557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直接连接符 128">
            <a:extLst>
              <a:ext uri="{FF2B5EF4-FFF2-40B4-BE49-F238E27FC236}">
                <a16:creationId xmlns:a16="http://schemas.microsoft.com/office/drawing/2014/main" id="{4CE7B95C-6FEE-4013-11B2-1D921E75AE2B}"/>
              </a:ext>
            </a:extLst>
          </p:cNvPr>
          <p:cNvCxnSpPr/>
          <p:nvPr>
            <p:custDataLst>
              <p:tags r:id="rId98"/>
            </p:custDataLst>
          </p:nvPr>
        </p:nvCxnSpPr>
        <p:spPr>
          <a:xfrm flipH="1">
            <a:off x="5697985" y="2746878"/>
            <a:ext cx="0" cy="30557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直接连接符 129">
            <a:extLst>
              <a:ext uri="{FF2B5EF4-FFF2-40B4-BE49-F238E27FC236}">
                <a16:creationId xmlns:a16="http://schemas.microsoft.com/office/drawing/2014/main" id="{C27DF724-819D-48F7-457D-A6703E65368B}"/>
              </a:ext>
            </a:extLst>
          </p:cNvPr>
          <p:cNvCxnSpPr/>
          <p:nvPr>
            <p:custDataLst>
              <p:tags r:id="rId99"/>
            </p:custDataLst>
          </p:nvPr>
        </p:nvCxnSpPr>
        <p:spPr>
          <a:xfrm flipH="1">
            <a:off x="7248110" y="3346508"/>
            <a:ext cx="0" cy="24560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直接连接符 135">
            <a:extLst>
              <a:ext uri="{FF2B5EF4-FFF2-40B4-BE49-F238E27FC236}">
                <a16:creationId xmlns:a16="http://schemas.microsoft.com/office/drawing/2014/main" id="{881CB95E-1DA3-3816-F119-DCA86D01582A}"/>
              </a:ext>
            </a:extLst>
          </p:cNvPr>
          <p:cNvCxnSpPr/>
          <p:nvPr>
            <p:custDataLst>
              <p:tags r:id="rId100"/>
            </p:custDataLst>
          </p:nvPr>
        </p:nvCxnSpPr>
        <p:spPr>
          <a:xfrm flipH="1" flipV="1">
            <a:off x="5697985" y="2709472"/>
            <a:ext cx="0" cy="47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>
            <a:extLst>
              <a:ext uri="{FF2B5EF4-FFF2-40B4-BE49-F238E27FC236}">
                <a16:creationId xmlns:a16="http://schemas.microsoft.com/office/drawing/2014/main" id="{2C8AC79C-21D9-949F-4EEE-2582DFCE354C}"/>
              </a:ext>
            </a:extLst>
          </p:cNvPr>
          <p:cNvCxnSpPr/>
          <p:nvPr>
            <p:custDataLst>
              <p:tags r:id="rId101"/>
            </p:custDataLst>
          </p:nvPr>
        </p:nvCxnSpPr>
        <p:spPr>
          <a:xfrm>
            <a:off x="5697985" y="3346508"/>
            <a:ext cx="30823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40729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07" grpId="0"/>
      <p:bldP spid="108" grpId="0"/>
      <p:bldP spid="109" grpId="0"/>
      <p:bldP spid="81" grpId="0"/>
      <p:bldP spid="82" grpId="0"/>
      <p:bldP spid="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31C1B6F-699E-0A1A-65F8-677363597B3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C72BE5BA-6B9B-3EE8-1F24-FB20A0F875D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-24002998" y="-20820697"/>
            <a:ext cx="61341000" cy="52596095"/>
          </a:xfrm>
          <a:custGeom>
            <a:gdLst>
              <a:gd name="connsiteX0" fmla="*/ 6400798 w 61340998"/>
              <a:gd name="connsiteY0" fmla="*/ 7790497 h 52596094"/>
              <a:gd name="connsiteX1" fmla="*/ 6400798 w 61340998"/>
              <a:gd name="connsiteY1" fmla="*/ 42613896 h 52596094"/>
              <a:gd name="connsiteX2" fmla="*/ 54711598 w 61340998"/>
              <a:gd name="connsiteY2" fmla="*/ 42613896 h 52596094"/>
              <a:gd name="connsiteX3" fmla="*/ 54711598 w 61340998"/>
              <a:gd name="connsiteY3" fmla="*/ 7790497 h 52596094"/>
              <a:gd name="connsiteX4" fmla="*/ 0 w 61340998"/>
              <a:gd name="connsiteY4" fmla="*/ 0 h 52596094"/>
              <a:gd name="connsiteX5" fmla="*/ 61340998 w 61340998"/>
              <a:gd name="connsiteY5" fmla="*/ 0 h 52596094"/>
              <a:gd name="connsiteX6" fmla="*/ 61340998 w 61340998"/>
              <a:gd name="connsiteY6" fmla="*/ 52596094 h 52596094"/>
              <a:gd name="connsiteX7" fmla="*/ 0 w 61340998"/>
              <a:gd name="connsiteY7" fmla="*/ 52596094 h 5259609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40998" h="52596094">
                <a:moveTo>
                  <a:pt x="6400798" y="7790497"/>
                </a:moveTo>
                <a:lnTo>
                  <a:pt x="6400798" y="42613896"/>
                </a:lnTo>
                <a:lnTo>
                  <a:pt x="54711598" y="42613896"/>
                </a:lnTo>
                <a:lnTo>
                  <a:pt x="54711598" y="7790497"/>
                </a:lnTo>
                <a:close/>
                <a:moveTo>
                  <a:pt x="0" y="0"/>
                </a:moveTo>
                <a:lnTo>
                  <a:pt x="61340998" y="0"/>
                </a:lnTo>
                <a:lnTo>
                  <a:pt x="61340998" y="52596094"/>
                </a:lnTo>
                <a:lnTo>
                  <a:pt x="0" y="5259609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1">
            <a:extLst>
              <a:ext uri="{FF2B5EF4-FFF2-40B4-BE49-F238E27FC236}">
                <a16:creationId xmlns:a16="http://schemas.microsoft.com/office/drawing/2014/main" id="{2CCD1126-DDFF-CEF4-84D4-8830806457E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318481" y="-18808959"/>
            <a:ext cx="2624138" cy="125413"/>
          </a:xfrm>
          <a:custGeom>
            <a:gdLst>
              <a:gd name="connsiteX0" fmla="*/ 0 w 2844800"/>
              <a:gd name="connsiteY0" fmla="*/ 0 h 356773"/>
              <a:gd name="connsiteX1" fmla="*/ 2844800 w 2844800"/>
              <a:gd name="connsiteY1" fmla="*/ 0 h 356773"/>
              <a:gd name="connsiteX2" fmla="*/ 2844800 w 2844800"/>
              <a:gd name="connsiteY2" fmla="*/ 356773 h 356773"/>
              <a:gd name="connsiteX3" fmla="*/ 0 w 2844800"/>
              <a:gd name="connsiteY3" fmla="*/ 356773 h 356773"/>
              <a:gd name="connsiteX4" fmla="*/ 0 w 2844800"/>
              <a:gd name="connsiteY4" fmla="*/ 0 h 356773"/>
              <a:gd name="connsiteX0-1" fmla="*/ 180975 w 2844800"/>
              <a:gd name="connsiteY0-2" fmla="*/ 2381 h 356773"/>
              <a:gd name="connsiteX1-3" fmla="*/ 2844800 w 2844800"/>
              <a:gd name="connsiteY1-4" fmla="*/ 0 h 356773"/>
              <a:gd name="connsiteX2-5" fmla="*/ 2844800 w 2844800"/>
              <a:gd name="connsiteY2-6" fmla="*/ 356773 h 356773"/>
              <a:gd name="connsiteX3-7" fmla="*/ 0 w 2844800"/>
              <a:gd name="connsiteY3-8" fmla="*/ 356773 h 356773"/>
              <a:gd name="connsiteX4-9" fmla="*/ 180975 w 2844800"/>
              <a:gd name="connsiteY4-10" fmla="*/ 2381 h 356773"/>
              <a:gd name="connsiteX0-11" fmla="*/ 180975 w 2844800"/>
              <a:gd name="connsiteY0-12" fmla="*/ 2381 h 356773"/>
              <a:gd name="connsiteX1-13" fmla="*/ 2844800 w 2844800"/>
              <a:gd name="connsiteY1-14" fmla="*/ 0 h 356773"/>
              <a:gd name="connsiteX2-15" fmla="*/ 2844800 w 2844800"/>
              <a:gd name="connsiteY2-16" fmla="*/ 356773 h 356773"/>
              <a:gd name="connsiteX3-17" fmla="*/ 0 w 2844800"/>
              <a:gd name="connsiteY3-18" fmla="*/ 356773 h 356773"/>
              <a:gd name="connsiteX4-19" fmla="*/ 180975 w 2844800"/>
              <a:gd name="connsiteY4-20" fmla="*/ 2381 h 356773"/>
              <a:gd name="connsiteX0-21" fmla="*/ 138112 w 2801937"/>
              <a:gd name="connsiteY0-22" fmla="*/ 2381 h 356773"/>
              <a:gd name="connsiteX1-23" fmla="*/ 2801937 w 2801937"/>
              <a:gd name="connsiteY1-24" fmla="*/ 0 h 356773"/>
              <a:gd name="connsiteX2-25" fmla="*/ 2801937 w 2801937"/>
              <a:gd name="connsiteY2-26" fmla="*/ 356773 h 356773"/>
              <a:gd name="connsiteX3-27" fmla="*/ 0 w 2801937"/>
              <a:gd name="connsiteY3-28" fmla="*/ 356773 h 356773"/>
              <a:gd name="connsiteX4-29" fmla="*/ 138112 w 2801937"/>
              <a:gd name="connsiteY4-30" fmla="*/ 2381 h 356773"/>
              <a:gd name="connsiteX0-31" fmla="*/ 138112 w 2801937"/>
              <a:gd name="connsiteY0-32" fmla="*/ 2381 h 356773"/>
              <a:gd name="connsiteX1-33" fmla="*/ 2801937 w 2801937"/>
              <a:gd name="connsiteY1-34" fmla="*/ 0 h 356773"/>
              <a:gd name="connsiteX2-35" fmla="*/ 2801937 w 2801937"/>
              <a:gd name="connsiteY2-36" fmla="*/ 356773 h 356773"/>
              <a:gd name="connsiteX3-37" fmla="*/ 0 w 2801937"/>
              <a:gd name="connsiteY3-38" fmla="*/ 356773 h 356773"/>
              <a:gd name="connsiteX4-39" fmla="*/ 138112 w 2801937"/>
              <a:gd name="connsiteY4-40" fmla="*/ 2381 h 356773"/>
              <a:gd name="connsiteX0-41" fmla="*/ 123825 w 2801937"/>
              <a:gd name="connsiteY0-42" fmla="*/ 2381 h 356773"/>
              <a:gd name="connsiteX1-43" fmla="*/ 2801937 w 2801937"/>
              <a:gd name="connsiteY1-44" fmla="*/ 0 h 356773"/>
              <a:gd name="connsiteX2-45" fmla="*/ 2801937 w 2801937"/>
              <a:gd name="connsiteY2-46" fmla="*/ 356773 h 356773"/>
              <a:gd name="connsiteX3-47" fmla="*/ 0 w 2801937"/>
              <a:gd name="connsiteY3-48" fmla="*/ 356773 h 356773"/>
              <a:gd name="connsiteX4-49" fmla="*/ 123825 w 2801937"/>
              <a:gd name="connsiteY4-50" fmla="*/ 2381 h 356773"/>
              <a:gd name="connsiteX0-51" fmla="*/ 123825 w 2801937"/>
              <a:gd name="connsiteY0-52" fmla="*/ 2381 h 356773"/>
              <a:gd name="connsiteX1-53" fmla="*/ 2801937 w 2801937"/>
              <a:gd name="connsiteY1-54" fmla="*/ 0 h 356773"/>
              <a:gd name="connsiteX2-55" fmla="*/ 2801937 w 2801937"/>
              <a:gd name="connsiteY2-56" fmla="*/ 356773 h 356773"/>
              <a:gd name="connsiteX3-57" fmla="*/ 0 w 2801937"/>
              <a:gd name="connsiteY3-58" fmla="*/ 356773 h 356773"/>
              <a:gd name="connsiteX4-59" fmla="*/ 123825 w 2801937"/>
              <a:gd name="connsiteY4-60" fmla="*/ 2381 h 356773"/>
              <a:gd name="connsiteX0-61" fmla="*/ 123825 w 2801937"/>
              <a:gd name="connsiteY0-62" fmla="*/ 2381 h 356773"/>
              <a:gd name="connsiteX1-63" fmla="*/ 2801937 w 2801937"/>
              <a:gd name="connsiteY1-64" fmla="*/ 0 h 356773"/>
              <a:gd name="connsiteX2-65" fmla="*/ 2801937 w 2801937"/>
              <a:gd name="connsiteY2-66" fmla="*/ 356773 h 356773"/>
              <a:gd name="connsiteX3-67" fmla="*/ 0 w 2801937"/>
              <a:gd name="connsiteY3-68" fmla="*/ 356773 h 356773"/>
              <a:gd name="connsiteX4-69" fmla="*/ 123825 w 2801937"/>
              <a:gd name="connsiteY4-70" fmla="*/ 2381 h 356773"/>
              <a:gd name="connsiteX0-71" fmla="*/ 123825 w 2801937"/>
              <a:gd name="connsiteY0-72" fmla="*/ 2381 h 356773"/>
              <a:gd name="connsiteX1-73" fmla="*/ 2801937 w 2801937"/>
              <a:gd name="connsiteY1-74" fmla="*/ 0 h 356773"/>
              <a:gd name="connsiteX2-75" fmla="*/ 2801937 w 2801937"/>
              <a:gd name="connsiteY2-76" fmla="*/ 356773 h 356773"/>
              <a:gd name="connsiteX3-77" fmla="*/ 0 w 2801937"/>
              <a:gd name="connsiteY3-78" fmla="*/ 356773 h 356773"/>
              <a:gd name="connsiteX4-79" fmla="*/ 123825 w 2801937"/>
              <a:gd name="connsiteY4-80" fmla="*/ 2381 h 356773"/>
              <a:gd name="connsiteX0-81" fmla="*/ 123825 w 2801937"/>
              <a:gd name="connsiteY0-82" fmla="*/ 2381 h 356773"/>
              <a:gd name="connsiteX1-83" fmla="*/ 2801937 w 2801937"/>
              <a:gd name="connsiteY1-84" fmla="*/ 0 h 356773"/>
              <a:gd name="connsiteX2-85" fmla="*/ 2801937 w 2801937"/>
              <a:gd name="connsiteY2-86" fmla="*/ 356773 h 356773"/>
              <a:gd name="connsiteX3-87" fmla="*/ 0 w 2801937"/>
              <a:gd name="connsiteY3-88" fmla="*/ 356773 h 356773"/>
              <a:gd name="connsiteX4-89" fmla="*/ 123825 w 2801937"/>
              <a:gd name="connsiteY4-90" fmla="*/ 2381 h 356773"/>
              <a:gd name="connsiteX0-91" fmla="*/ 109537 w 2801937"/>
              <a:gd name="connsiteY0-92" fmla="*/ 2381 h 356773"/>
              <a:gd name="connsiteX1-93" fmla="*/ 2801937 w 2801937"/>
              <a:gd name="connsiteY1-94" fmla="*/ 0 h 356773"/>
              <a:gd name="connsiteX2-95" fmla="*/ 2801937 w 2801937"/>
              <a:gd name="connsiteY2-96" fmla="*/ 356773 h 356773"/>
              <a:gd name="connsiteX3-97" fmla="*/ 0 w 2801937"/>
              <a:gd name="connsiteY3-98" fmla="*/ 356773 h 356773"/>
              <a:gd name="connsiteX4-99" fmla="*/ 109537 w 2801937"/>
              <a:gd name="connsiteY4-100" fmla="*/ 2381 h 356773"/>
              <a:gd name="connsiteX0-101" fmla="*/ 109537 w 2801937"/>
              <a:gd name="connsiteY0-102" fmla="*/ 2381 h 356773"/>
              <a:gd name="connsiteX1-103" fmla="*/ 2801937 w 2801937"/>
              <a:gd name="connsiteY1-104" fmla="*/ 0 h 356773"/>
              <a:gd name="connsiteX2-105" fmla="*/ 2801937 w 2801937"/>
              <a:gd name="connsiteY2-106" fmla="*/ 356773 h 356773"/>
              <a:gd name="connsiteX3-107" fmla="*/ 0 w 2801937"/>
              <a:gd name="connsiteY3-108" fmla="*/ 356773 h 356773"/>
              <a:gd name="connsiteX4-109" fmla="*/ 109537 w 2801937"/>
              <a:gd name="connsiteY4-110" fmla="*/ 2381 h 356773"/>
              <a:gd name="connsiteX0-111" fmla="*/ 109537 w 2801937"/>
              <a:gd name="connsiteY0-112" fmla="*/ 2381 h 356773"/>
              <a:gd name="connsiteX1-113" fmla="*/ 2801937 w 2801937"/>
              <a:gd name="connsiteY1-114" fmla="*/ 0 h 356773"/>
              <a:gd name="connsiteX2-115" fmla="*/ 2801937 w 2801937"/>
              <a:gd name="connsiteY2-116" fmla="*/ 356773 h 356773"/>
              <a:gd name="connsiteX3-117" fmla="*/ 0 w 2801937"/>
              <a:gd name="connsiteY3-118" fmla="*/ 356773 h 356773"/>
              <a:gd name="connsiteX4-119" fmla="*/ 109537 w 2801937"/>
              <a:gd name="connsiteY4-120" fmla="*/ 2381 h 356773"/>
              <a:gd name="connsiteX0-121" fmla="*/ 130969 w 2823369"/>
              <a:gd name="connsiteY0-122" fmla="*/ 2381 h 356773"/>
              <a:gd name="connsiteX1-123" fmla="*/ 2823369 w 2823369"/>
              <a:gd name="connsiteY1-124" fmla="*/ 0 h 356773"/>
              <a:gd name="connsiteX2-125" fmla="*/ 2823369 w 2823369"/>
              <a:gd name="connsiteY2-126" fmla="*/ 356773 h 356773"/>
              <a:gd name="connsiteX3-127" fmla="*/ 0 w 2823369"/>
              <a:gd name="connsiteY3-128" fmla="*/ 356773 h 356773"/>
              <a:gd name="connsiteX4-129" fmla="*/ 130969 w 2823369"/>
              <a:gd name="connsiteY4-130" fmla="*/ 2381 h 356773"/>
              <a:gd name="connsiteX0-131" fmla="*/ 130969 w 2823369"/>
              <a:gd name="connsiteY0-132" fmla="*/ 2381 h 356773"/>
              <a:gd name="connsiteX1-133" fmla="*/ 2823369 w 2823369"/>
              <a:gd name="connsiteY1-134" fmla="*/ 0 h 356773"/>
              <a:gd name="connsiteX2-135" fmla="*/ 2823369 w 2823369"/>
              <a:gd name="connsiteY2-136" fmla="*/ 356773 h 356773"/>
              <a:gd name="connsiteX3-137" fmla="*/ 0 w 2823369"/>
              <a:gd name="connsiteY3-138" fmla="*/ 356773 h 356773"/>
              <a:gd name="connsiteX4-139" fmla="*/ 130969 w 2823369"/>
              <a:gd name="connsiteY4-140" fmla="*/ 2381 h 356773"/>
              <a:gd name="connsiteX0-141" fmla="*/ 130969 w 2823369"/>
              <a:gd name="connsiteY0-142" fmla="*/ 2381 h 356773"/>
              <a:gd name="connsiteX1-143" fmla="*/ 2823369 w 2823369"/>
              <a:gd name="connsiteY1-144" fmla="*/ 0 h 356773"/>
              <a:gd name="connsiteX2-145" fmla="*/ 2823369 w 2823369"/>
              <a:gd name="connsiteY2-146" fmla="*/ 356773 h 356773"/>
              <a:gd name="connsiteX3-147" fmla="*/ 0 w 2823369"/>
              <a:gd name="connsiteY3-148" fmla="*/ 356773 h 356773"/>
              <a:gd name="connsiteX4-149" fmla="*/ 130969 w 2823369"/>
              <a:gd name="connsiteY4-150" fmla="*/ 2381 h 356773"/>
              <a:gd name="connsiteX0-151" fmla="*/ 130969 w 2823369"/>
              <a:gd name="connsiteY0-152" fmla="*/ 2381 h 356773"/>
              <a:gd name="connsiteX1-153" fmla="*/ 2823369 w 2823369"/>
              <a:gd name="connsiteY1-154" fmla="*/ 0 h 356773"/>
              <a:gd name="connsiteX2-155" fmla="*/ 2823369 w 2823369"/>
              <a:gd name="connsiteY2-156" fmla="*/ 356773 h 356773"/>
              <a:gd name="connsiteX3-157" fmla="*/ 0 w 2823369"/>
              <a:gd name="connsiteY3-158" fmla="*/ 356773 h 356773"/>
              <a:gd name="connsiteX4-159" fmla="*/ 130969 w 2823369"/>
              <a:gd name="connsiteY4-160" fmla="*/ 2381 h 356773"/>
              <a:gd name="connsiteX0-161" fmla="*/ 130969 w 2823369"/>
              <a:gd name="connsiteY0-162" fmla="*/ 2381 h 356773"/>
              <a:gd name="connsiteX1-163" fmla="*/ 2823369 w 2823369"/>
              <a:gd name="connsiteY1-164" fmla="*/ 0 h 356773"/>
              <a:gd name="connsiteX2-165" fmla="*/ 2823369 w 2823369"/>
              <a:gd name="connsiteY2-166" fmla="*/ 356773 h 356773"/>
              <a:gd name="connsiteX3-167" fmla="*/ 0 w 2823369"/>
              <a:gd name="connsiteY3-168" fmla="*/ 356773 h 356773"/>
              <a:gd name="connsiteX4-169" fmla="*/ 130969 w 2823369"/>
              <a:gd name="connsiteY4-170" fmla="*/ 2381 h 356773"/>
              <a:gd name="connsiteX0-171" fmla="*/ 130969 w 2823369"/>
              <a:gd name="connsiteY0-172" fmla="*/ 2381 h 356773"/>
              <a:gd name="connsiteX1-173" fmla="*/ 2823369 w 2823369"/>
              <a:gd name="connsiteY1-174" fmla="*/ 0 h 356773"/>
              <a:gd name="connsiteX2-175" fmla="*/ 2823369 w 2823369"/>
              <a:gd name="connsiteY2-176" fmla="*/ 356773 h 356773"/>
              <a:gd name="connsiteX3-177" fmla="*/ 0 w 2823369"/>
              <a:gd name="connsiteY3-178" fmla="*/ 356773 h 356773"/>
              <a:gd name="connsiteX4-179" fmla="*/ 130969 w 2823369"/>
              <a:gd name="connsiteY4-180" fmla="*/ 2381 h 356773"/>
              <a:gd name="connsiteX0-181" fmla="*/ 130969 w 2823369"/>
              <a:gd name="connsiteY0-182" fmla="*/ 2381 h 356773"/>
              <a:gd name="connsiteX1-183" fmla="*/ 2823369 w 2823369"/>
              <a:gd name="connsiteY1-184" fmla="*/ 0 h 356773"/>
              <a:gd name="connsiteX2-185" fmla="*/ 2823369 w 2823369"/>
              <a:gd name="connsiteY2-186" fmla="*/ 356773 h 356773"/>
              <a:gd name="connsiteX3-187" fmla="*/ 0 w 2823369"/>
              <a:gd name="connsiteY3-188" fmla="*/ 356773 h 356773"/>
              <a:gd name="connsiteX4-189" fmla="*/ 130969 w 2823369"/>
              <a:gd name="connsiteY4-190" fmla="*/ 2381 h 356773"/>
              <a:gd name="connsiteX0-191" fmla="*/ 145256 w 2823369"/>
              <a:gd name="connsiteY0-192" fmla="*/ 6267 h 356773"/>
              <a:gd name="connsiteX1-193" fmla="*/ 2823369 w 2823369"/>
              <a:gd name="connsiteY1-194" fmla="*/ 0 h 356773"/>
              <a:gd name="connsiteX2-195" fmla="*/ 2823369 w 2823369"/>
              <a:gd name="connsiteY2-196" fmla="*/ 356773 h 356773"/>
              <a:gd name="connsiteX3-197" fmla="*/ 0 w 2823369"/>
              <a:gd name="connsiteY3-198" fmla="*/ 356773 h 356773"/>
              <a:gd name="connsiteX4-199" fmla="*/ 145256 w 2823369"/>
              <a:gd name="connsiteY4-200" fmla="*/ 6267 h 356773"/>
              <a:gd name="connsiteX0-201" fmla="*/ 145256 w 2823369"/>
              <a:gd name="connsiteY0-202" fmla="*/ 6267 h 356773"/>
              <a:gd name="connsiteX1-203" fmla="*/ 2823369 w 2823369"/>
              <a:gd name="connsiteY1-204" fmla="*/ 0 h 356773"/>
              <a:gd name="connsiteX2-205" fmla="*/ 2823369 w 2823369"/>
              <a:gd name="connsiteY2-206" fmla="*/ 356773 h 356773"/>
              <a:gd name="connsiteX3-207" fmla="*/ 0 w 2823369"/>
              <a:gd name="connsiteY3-208" fmla="*/ 356773 h 356773"/>
              <a:gd name="connsiteX4-209" fmla="*/ 145256 w 2823369"/>
              <a:gd name="connsiteY4-210" fmla="*/ 6267 h 356773"/>
              <a:gd name="connsiteX0-211" fmla="*/ 161924 w 2840037"/>
              <a:gd name="connsiteY0-212" fmla="*/ 6267 h 360660"/>
              <a:gd name="connsiteX1-213" fmla="*/ 2840037 w 2840037"/>
              <a:gd name="connsiteY1-214" fmla="*/ 0 h 360660"/>
              <a:gd name="connsiteX2-215" fmla="*/ 2840037 w 2840037"/>
              <a:gd name="connsiteY2-216" fmla="*/ 356773 h 360660"/>
              <a:gd name="connsiteX3-217" fmla="*/ 0 w 2840037"/>
              <a:gd name="connsiteY3-218" fmla="*/ 360660 h 360660"/>
              <a:gd name="connsiteX4-219" fmla="*/ 161924 w 2840037"/>
              <a:gd name="connsiteY4-220" fmla="*/ 6267 h 360660"/>
              <a:gd name="connsiteX0-221" fmla="*/ 161924 w 2840037"/>
              <a:gd name="connsiteY0-222" fmla="*/ 6267 h 360660"/>
              <a:gd name="connsiteX1-223" fmla="*/ 2840037 w 2840037"/>
              <a:gd name="connsiteY1-224" fmla="*/ 0 h 360660"/>
              <a:gd name="connsiteX2-225" fmla="*/ 2840037 w 2840037"/>
              <a:gd name="connsiteY2-226" fmla="*/ 356773 h 360660"/>
              <a:gd name="connsiteX3-227" fmla="*/ 0 w 2840037"/>
              <a:gd name="connsiteY3-228" fmla="*/ 360660 h 360660"/>
              <a:gd name="connsiteX4-229" fmla="*/ 161924 w 2840037"/>
              <a:gd name="connsiteY4-230" fmla="*/ 6267 h 360660"/>
              <a:gd name="connsiteX0-231" fmla="*/ 161924 w 2840037"/>
              <a:gd name="connsiteY0-232" fmla="*/ 6267 h 360660"/>
              <a:gd name="connsiteX1-233" fmla="*/ 2840037 w 2840037"/>
              <a:gd name="connsiteY1-234" fmla="*/ 0 h 360660"/>
              <a:gd name="connsiteX2-235" fmla="*/ 2840037 w 2840037"/>
              <a:gd name="connsiteY2-236" fmla="*/ 356773 h 360660"/>
              <a:gd name="connsiteX3-237" fmla="*/ 0 w 2840037"/>
              <a:gd name="connsiteY3-238" fmla="*/ 360660 h 360660"/>
              <a:gd name="connsiteX4-239" fmla="*/ 161924 w 2840037"/>
              <a:gd name="connsiteY4-240" fmla="*/ 6267 h 360660"/>
              <a:gd name="connsiteX0-241" fmla="*/ 161924 w 2840037"/>
              <a:gd name="connsiteY0-242" fmla="*/ 6267 h 360660"/>
              <a:gd name="connsiteX1-243" fmla="*/ 2840037 w 2840037"/>
              <a:gd name="connsiteY1-244" fmla="*/ 0 h 360660"/>
              <a:gd name="connsiteX2-245" fmla="*/ 2840037 w 2840037"/>
              <a:gd name="connsiteY2-246" fmla="*/ 356773 h 360660"/>
              <a:gd name="connsiteX3-247" fmla="*/ 0 w 2840037"/>
              <a:gd name="connsiteY3-248" fmla="*/ 360660 h 360660"/>
              <a:gd name="connsiteX4-249" fmla="*/ 161924 w 2840037"/>
              <a:gd name="connsiteY4-250" fmla="*/ 6267 h 360660"/>
              <a:gd name="connsiteX0-251" fmla="*/ 152399 w 2840037"/>
              <a:gd name="connsiteY0-252" fmla="*/ 6267 h 360660"/>
              <a:gd name="connsiteX1-253" fmla="*/ 2840037 w 2840037"/>
              <a:gd name="connsiteY1-254" fmla="*/ 0 h 360660"/>
              <a:gd name="connsiteX2-255" fmla="*/ 2840037 w 2840037"/>
              <a:gd name="connsiteY2-256" fmla="*/ 356773 h 360660"/>
              <a:gd name="connsiteX3-257" fmla="*/ 0 w 2840037"/>
              <a:gd name="connsiteY3-258" fmla="*/ 360660 h 360660"/>
              <a:gd name="connsiteX4-259" fmla="*/ 152399 w 2840037"/>
              <a:gd name="connsiteY4-260" fmla="*/ 6267 h 360660"/>
              <a:gd name="connsiteX0-261" fmla="*/ 152399 w 2840037"/>
              <a:gd name="connsiteY0-262" fmla="*/ 6267 h 360660"/>
              <a:gd name="connsiteX1-263" fmla="*/ 2840037 w 2840037"/>
              <a:gd name="connsiteY1-264" fmla="*/ 0 h 360660"/>
              <a:gd name="connsiteX2-265" fmla="*/ 2840037 w 2840037"/>
              <a:gd name="connsiteY2-266" fmla="*/ 356773 h 360660"/>
              <a:gd name="connsiteX3-267" fmla="*/ 0 w 2840037"/>
              <a:gd name="connsiteY3-268" fmla="*/ 360660 h 360660"/>
              <a:gd name="connsiteX4-269" fmla="*/ 152399 w 2840037"/>
              <a:gd name="connsiteY4-270" fmla="*/ 6267 h 360660"/>
              <a:gd name="connsiteX0-271" fmla="*/ 152399 w 2840037"/>
              <a:gd name="connsiteY0-272" fmla="*/ 6267 h 360660"/>
              <a:gd name="connsiteX1-273" fmla="*/ 2840037 w 2840037"/>
              <a:gd name="connsiteY1-274" fmla="*/ 0 h 360660"/>
              <a:gd name="connsiteX2-275" fmla="*/ 2840037 w 2840037"/>
              <a:gd name="connsiteY2-276" fmla="*/ 356773 h 360660"/>
              <a:gd name="connsiteX3-277" fmla="*/ 0 w 2840037"/>
              <a:gd name="connsiteY3-278" fmla="*/ 360660 h 360660"/>
              <a:gd name="connsiteX4-279" fmla="*/ 152399 w 2840037"/>
              <a:gd name="connsiteY4-280" fmla="*/ 6267 h 360660"/>
              <a:gd name="connsiteX0-281" fmla="*/ 152399 w 2840037"/>
              <a:gd name="connsiteY0-282" fmla="*/ 6267 h 360660"/>
              <a:gd name="connsiteX1-283" fmla="*/ 2840037 w 2840037"/>
              <a:gd name="connsiteY1-284" fmla="*/ 0 h 360660"/>
              <a:gd name="connsiteX2-285" fmla="*/ 2840037 w 2840037"/>
              <a:gd name="connsiteY2-286" fmla="*/ 356773 h 360660"/>
              <a:gd name="connsiteX3-287" fmla="*/ 0 w 2840037"/>
              <a:gd name="connsiteY3-288" fmla="*/ 360660 h 360660"/>
              <a:gd name="connsiteX4-289" fmla="*/ 152399 w 2840037"/>
              <a:gd name="connsiteY4-290" fmla="*/ 6267 h 360660"/>
              <a:gd name="connsiteX0-291" fmla="*/ 152399 w 2840037"/>
              <a:gd name="connsiteY0-292" fmla="*/ 6267 h 360660"/>
              <a:gd name="connsiteX1-293" fmla="*/ 2840037 w 2840037"/>
              <a:gd name="connsiteY1-294" fmla="*/ 0 h 360660"/>
              <a:gd name="connsiteX2-295" fmla="*/ 2840037 w 2840037"/>
              <a:gd name="connsiteY2-296" fmla="*/ 356773 h 360660"/>
              <a:gd name="connsiteX3-297" fmla="*/ 0 w 2840037"/>
              <a:gd name="connsiteY3-298" fmla="*/ 360660 h 360660"/>
              <a:gd name="connsiteX4-299" fmla="*/ 152399 w 2840037"/>
              <a:gd name="connsiteY4-300" fmla="*/ 6267 h 360660"/>
              <a:gd name="connsiteX0-301" fmla="*/ 152399 w 2840037"/>
              <a:gd name="connsiteY0-302" fmla="*/ 6267 h 360660"/>
              <a:gd name="connsiteX1-303" fmla="*/ 2840037 w 2840037"/>
              <a:gd name="connsiteY1-304" fmla="*/ 0 h 360660"/>
              <a:gd name="connsiteX2-305" fmla="*/ 2840037 w 2840037"/>
              <a:gd name="connsiteY2-306" fmla="*/ 356773 h 360660"/>
              <a:gd name="connsiteX3-307" fmla="*/ 0 w 2840037"/>
              <a:gd name="connsiteY3-308" fmla="*/ 360660 h 360660"/>
              <a:gd name="connsiteX4-309" fmla="*/ 152399 w 2840037"/>
              <a:gd name="connsiteY4-310" fmla="*/ 6267 h 360660"/>
              <a:gd name="connsiteX0-311" fmla="*/ 152399 w 2840037"/>
              <a:gd name="connsiteY0-312" fmla="*/ 6267 h 360660"/>
              <a:gd name="connsiteX1-313" fmla="*/ 2840037 w 2840037"/>
              <a:gd name="connsiteY1-314" fmla="*/ 0 h 360660"/>
              <a:gd name="connsiteX2-315" fmla="*/ 2840037 w 2840037"/>
              <a:gd name="connsiteY2-316" fmla="*/ 356773 h 360660"/>
              <a:gd name="connsiteX3-317" fmla="*/ 0 w 2840037"/>
              <a:gd name="connsiteY3-318" fmla="*/ 360660 h 360660"/>
              <a:gd name="connsiteX4-319" fmla="*/ 152399 w 2840037"/>
              <a:gd name="connsiteY4-320" fmla="*/ 6267 h 360660"/>
              <a:gd name="connsiteX0-321" fmla="*/ 152399 w 2840037"/>
              <a:gd name="connsiteY0-322" fmla="*/ 6266 h 360660"/>
              <a:gd name="connsiteX1-323" fmla="*/ 2840037 w 2840037"/>
              <a:gd name="connsiteY1-324" fmla="*/ 0 h 360660"/>
              <a:gd name="connsiteX2-325" fmla="*/ 2840037 w 2840037"/>
              <a:gd name="connsiteY2-326" fmla="*/ 356773 h 360660"/>
              <a:gd name="connsiteX3-327" fmla="*/ 0 w 2840037"/>
              <a:gd name="connsiteY3-328" fmla="*/ 360660 h 360660"/>
              <a:gd name="connsiteX4-329" fmla="*/ 152399 w 2840037"/>
              <a:gd name="connsiteY4-330" fmla="*/ 6266 h 360660"/>
              <a:gd name="connsiteX0-331" fmla="*/ 152399 w 2840037"/>
              <a:gd name="connsiteY0-332" fmla="*/ 6266 h 360660"/>
              <a:gd name="connsiteX1-333" fmla="*/ 2840037 w 2840037"/>
              <a:gd name="connsiteY1-334" fmla="*/ 0 h 360660"/>
              <a:gd name="connsiteX2-335" fmla="*/ 2840037 w 2840037"/>
              <a:gd name="connsiteY2-336" fmla="*/ 356773 h 360660"/>
              <a:gd name="connsiteX3-337" fmla="*/ 0 w 2840037"/>
              <a:gd name="connsiteY3-338" fmla="*/ 360660 h 360660"/>
              <a:gd name="connsiteX4-339" fmla="*/ 152399 w 2840037"/>
              <a:gd name="connsiteY4-340" fmla="*/ 6266 h 360660"/>
              <a:gd name="connsiteX0-341" fmla="*/ 152399 w 2840037"/>
              <a:gd name="connsiteY0-342" fmla="*/ 6266 h 360660"/>
              <a:gd name="connsiteX1-343" fmla="*/ 2840037 w 2840037"/>
              <a:gd name="connsiteY1-344" fmla="*/ 0 h 360660"/>
              <a:gd name="connsiteX2-345" fmla="*/ 2840037 w 2840037"/>
              <a:gd name="connsiteY2-346" fmla="*/ 356773 h 360660"/>
              <a:gd name="connsiteX3-347" fmla="*/ 0 w 2840037"/>
              <a:gd name="connsiteY3-348" fmla="*/ 360660 h 360660"/>
              <a:gd name="connsiteX4-349" fmla="*/ 152399 w 2840037"/>
              <a:gd name="connsiteY4-350" fmla="*/ 6266 h 360660"/>
              <a:gd name="connsiteX0-351" fmla="*/ 152399 w 2840037"/>
              <a:gd name="connsiteY0-352" fmla="*/ 6266 h 360660"/>
              <a:gd name="connsiteX1-353" fmla="*/ 2840037 w 2840037"/>
              <a:gd name="connsiteY1-354" fmla="*/ 0 h 360660"/>
              <a:gd name="connsiteX2-355" fmla="*/ 2840037 w 2840037"/>
              <a:gd name="connsiteY2-356" fmla="*/ 356773 h 360660"/>
              <a:gd name="connsiteX3-357" fmla="*/ 0 w 2840037"/>
              <a:gd name="connsiteY3-358" fmla="*/ 360660 h 360660"/>
              <a:gd name="connsiteX4-359" fmla="*/ 152399 w 2840037"/>
              <a:gd name="connsiteY4-360" fmla="*/ 6266 h 360660"/>
              <a:gd name="connsiteX0-361" fmla="*/ 152399 w 2840037"/>
              <a:gd name="connsiteY0-362" fmla="*/ 6266 h 360660"/>
              <a:gd name="connsiteX1-363" fmla="*/ 2840037 w 2840037"/>
              <a:gd name="connsiteY1-364" fmla="*/ 0 h 360660"/>
              <a:gd name="connsiteX2-365" fmla="*/ 2840037 w 2840037"/>
              <a:gd name="connsiteY2-366" fmla="*/ 356773 h 360660"/>
              <a:gd name="connsiteX3-367" fmla="*/ 0 w 2840037"/>
              <a:gd name="connsiteY3-368" fmla="*/ 360660 h 360660"/>
              <a:gd name="connsiteX4-369" fmla="*/ 152399 w 2840037"/>
              <a:gd name="connsiteY4-370" fmla="*/ 6266 h 360660"/>
              <a:gd name="connsiteX0-371" fmla="*/ 147245 w 2840037"/>
              <a:gd name="connsiteY0-372" fmla="*/ 6266 h 360660"/>
              <a:gd name="connsiteX1-373" fmla="*/ 2840037 w 2840037"/>
              <a:gd name="connsiteY1-374" fmla="*/ 0 h 360660"/>
              <a:gd name="connsiteX2-375" fmla="*/ 2840037 w 2840037"/>
              <a:gd name="connsiteY2-376" fmla="*/ 356773 h 360660"/>
              <a:gd name="connsiteX3-377" fmla="*/ 0 w 2840037"/>
              <a:gd name="connsiteY3-378" fmla="*/ 360660 h 360660"/>
              <a:gd name="connsiteX4-379" fmla="*/ 147245 w 2840037"/>
              <a:gd name="connsiteY4-380" fmla="*/ 6266 h 360660"/>
              <a:gd name="connsiteX0-381" fmla="*/ 152400 w 2840037"/>
              <a:gd name="connsiteY0-382" fmla="*/ 6266 h 360660"/>
              <a:gd name="connsiteX1-383" fmla="*/ 2840037 w 2840037"/>
              <a:gd name="connsiteY1-384" fmla="*/ 0 h 360660"/>
              <a:gd name="connsiteX2-385" fmla="*/ 2840037 w 2840037"/>
              <a:gd name="connsiteY2-386" fmla="*/ 356773 h 360660"/>
              <a:gd name="connsiteX3-387" fmla="*/ 0 w 2840037"/>
              <a:gd name="connsiteY3-388" fmla="*/ 360660 h 360660"/>
              <a:gd name="connsiteX4-389" fmla="*/ 152400 w 2840037"/>
              <a:gd name="connsiteY4-390" fmla="*/ 6266 h 360660"/>
              <a:gd name="connsiteX0-391" fmla="*/ 149823 w 2840037"/>
              <a:gd name="connsiteY0-392" fmla="*/ 6266 h 360660"/>
              <a:gd name="connsiteX1-393" fmla="*/ 2840037 w 2840037"/>
              <a:gd name="connsiteY1-394" fmla="*/ 0 h 360660"/>
              <a:gd name="connsiteX2-395" fmla="*/ 2840037 w 2840037"/>
              <a:gd name="connsiteY2-396" fmla="*/ 356773 h 360660"/>
              <a:gd name="connsiteX3-397" fmla="*/ 0 w 2840037"/>
              <a:gd name="connsiteY3-398" fmla="*/ 360660 h 360660"/>
              <a:gd name="connsiteX4-399" fmla="*/ 149823 w 2840037"/>
              <a:gd name="connsiteY4-400" fmla="*/ 6266 h 360660"/>
              <a:gd name="connsiteX0-401" fmla="*/ 149823 w 2840037"/>
              <a:gd name="connsiteY0-402" fmla="*/ 6266 h 360660"/>
              <a:gd name="connsiteX1-403" fmla="*/ 2840037 w 2840037"/>
              <a:gd name="connsiteY1-404" fmla="*/ 0 h 360660"/>
              <a:gd name="connsiteX2-405" fmla="*/ 2840037 w 2840037"/>
              <a:gd name="connsiteY2-406" fmla="*/ 356773 h 360660"/>
              <a:gd name="connsiteX3-407" fmla="*/ 0 w 2840037"/>
              <a:gd name="connsiteY3-408" fmla="*/ 360660 h 360660"/>
              <a:gd name="connsiteX4-409" fmla="*/ 149823 w 2840037"/>
              <a:gd name="connsiteY4-410" fmla="*/ 6266 h 360660"/>
              <a:gd name="connsiteX0-411" fmla="*/ 149823 w 2840037"/>
              <a:gd name="connsiteY0-412" fmla="*/ 6266 h 360660"/>
              <a:gd name="connsiteX1-413" fmla="*/ 2840037 w 2840037"/>
              <a:gd name="connsiteY1-414" fmla="*/ 0 h 360660"/>
              <a:gd name="connsiteX2-415" fmla="*/ 2840037 w 2840037"/>
              <a:gd name="connsiteY2-416" fmla="*/ 356773 h 360660"/>
              <a:gd name="connsiteX3-417" fmla="*/ 0 w 2840037"/>
              <a:gd name="connsiteY3-418" fmla="*/ 360660 h 360660"/>
              <a:gd name="connsiteX4-419" fmla="*/ 149823 w 2840037"/>
              <a:gd name="connsiteY4-420" fmla="*/ 6266 h 3606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40037" h="360660">
                <a:moveTo>
                  <a:pt x="149823" y="6266"/>
                </a:moveTo>
                <a:lnTo>
                  <a:pt x="2840037" y="0"/>
                </a:lnTo>
                <a:lnTo>
                  <a:pt x="2840037" y="356773"/>
                </a:lnTo>
                <a:lnTo>
                  <a:pt x="0" y="360660"/>
                </a:lnTo>
                <a:cubicBezTo>
                  <a:pt x="113694" y="181291"/>
                  <a:pt x="82186" y="219413"/>
                  <a:pt x="149823" y="6266"/>
                </a:cubicBez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1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Guiyang No.1 Experimental Middle School</a:t>
            </a: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67CA9A-E6A8-1635-D7CA-3CEC8D402D0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999754" y="-19151819"/>
            <a:ext cx="465293" cy="465295"/>
          </a:xfrm>
          <a:prstGeom prst="rect">
            <a:avLst/>
          </a:prstGeom>
          <a:effectLst>
            <a:softEdge rad="0"/>
          </a:effectLst>
        </p:spPr>
      </p:pic>
      <p:sp>
        <p:nvSpPr>
          <p:cNvPr id="27" name="文本框 2">
            <a:extLst>
              <a:ext uri="{FF2B5EF4-FFF2-40B4-BE49-F238E27FC236}">
                <a16:creationId xmlns:a16="http://schemas.microsoft.com/office/drawing/2014/main" id="{22053922-C890-54B9-45EF-ED20D2EBDC65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5047" y="-19155084"/>
            <a:ext cx="2492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itchFamily="2" charset="-122"/>
                <a:ea typeface="华文行楷" pitchFamily="2" charset="-122"/>
                <a:cs typeface="+mn-cs"/>
              </a:rPr>
              <a:t>贵阳市第一实验中学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14942D28-237C-14F4-A405-6D4BCF849468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-115613" y="-19097458"/>
            <a:ext cx="6098977" cy="463784"/>
            <a:chOff x="-2977" y="-36682"/>
            <a:chExt cx="6098977" cy="463784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5FEC5B2-5929-945D-BFFF-C813FCE4EFAC}"/>
                </a:ext>
              </a:extLst>
            </p:cNvPr>
            <p:cNvGrpSpPr/>
            <p:nvPr>
              <p:custDataLst>
                <p:tags r:id="rId11"/>
              </p:custDataLst>
            </p:nvPr>
          </p:nvGrpSpPr>
          <p:grpSpPr>
            <a:xfrm>
              <a:off x="-2977" y="-36682"/>
              <a:ext cx="6098977" cy="462332"/>
              <a:chOff x="-2977" y="-36682"/>
              <a:chExt cx="6098977" cy="46233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3E1F5890-6EEC-B576-3357-19AA0F960B78}"/>
                  </a:ext>
                </a:extLst>
              </p:cNvPr>
              <p:cNvGrpSpPr/>
              <p:nvPr>
                <p:custDataLst>
                  <p:tags r:id="rId12"/>
                </p:custDataLst>
              </p:nvPr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14" name="组合 13">
                  <a:extLst>
                    <a:ext uri="{FF2B5EF4-FFF2-40B4-BE49-F238E27FC236}">
                      <a16:creationId xmlns:a16="http://schemas.microsoft.com/office/drawing/2014/main" id="{45AD3F05-BE80-931A-CBE1-71EE14F9D513}"/>
                    </a:ext>
                  </a:extLst>
                </p:cNvPr>
                <p:cNvGrpSpPr/>
                <p:nvPr>
                  <p:custDataLst>
                    <p:tags r:id="rId13"/>
                  </p:custDataLst>
                </p:nvPr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13" name="矩形 12">
                    <a:extLst>
                      <a:ext uri="{FF2B5EF4-FFF2-40B4-BE49-F238E27FC236}">
                        <a16:creationId xmlns:a16="http://schemas.microsoft.com/office/drawing/2014/main" id="{EF209A41-F032-1F6D-C7C1-0DA833F250D7}"/>
                      </a:ext>
                    </a:extLst>
                  </p:cNvPr>
                  <p:cNvSpPr/>
                  <p:nvPr>
                    <p:custDataLst>
                      <p:tags r:id="rId14"/>
                    </p:custDataLst>
                  </p:nvPr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rgbClr val="ED7D3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F69EF137-5675-A852-17B0-E28E2BD34AF8}"/>
                      </a:ext>
                    </a:extLst>
                  </p:cNvPr>
                  <p:cNvGrpSpPr/>
                  <p:nvPr>
                    <p:custDataLst>
                      <p:tags r:id="rId15"/>
                    </p:custDataLst>
                  </p:nvPr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9" name="矩形 8">
                      <a:extLst>
                        <a:ext uri="{FF2B5EF4-FFF2-40B4-BE49-F238E27FC236}">
                          <a16:creationId xmlns:a16="http://schemas.microsoft.com/office/drawing/2014/main" id="{DF263375-01FE-86DB-CA76-D129FE70FC18}"/>
                        </a:ext>
                      </a:extLst>
                    </p:cNvPr>
                    <p:cNvSpPr/>
                    <p:nvPr>
                      <p:custDataLst>
                        <p:tags r:id="rId16"/>
                      </p:custDataLst>
                    </p:nvPr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26338DC1-7232-D1B9-ACF3-F3CAAE833C36}"/>
                        </a:ext>
                      </a:extLst>
                    </p:cNvPr>
                    <p:cNvSpPr/>
                    <p:nvPr>
                      <p:custDataLst>
                        <p:tags r:id="rId17"/>
                      </p:custDataLst>
                    </p:nvPr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rgbClr val="79598B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" name="标题 16385">
                      <a:extLst>
                        <a:ext uri="{FF2B5EF4-FFF2-40B4-BE49-F238E27FC236}">
                          <a16:creationId xmlns:a16="http://schemas.microsoft.com/office/drawing/2014/main" id="{33CA00CE-8D73-7D14-2315-3E6DDC542008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18"/>
                      </p:custDataLst>
                    </p:nvPr>
                  </p:nvSpPr>
                  <p:spPr>
                    <a:xfrm>
                      <a:off x="2009883" y="469104"/>
                      <a:ext cx="1512778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声的世界</a:t>
                      </a:r>
                    </a:p>
                  </p:txBody>
                </p:sp>
                <p:sp>
                  <p:nvSpPr>
                    <p:cNvPr id="12" name="标题 16385">
                      <a:extLst>
                        <a:ext uri="{FF2B5EF4-FFF2-40B4-BE49-F238E27FC236}">
                          <a16:creationId xmlns:a16="http://schemas.microsoft.com/office/drawing/2014/main" id="{56A304E2-4FE3-8855-AF4D-528FB32F25F2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19"/>
                      </p:custDataLst>
                    </p:nvPr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第三章</a:t>
                      </a:r>
                    </a:p>
                  </p:txBody>
                </p:sp>
              </p:grpSp>
            </p:grpSp>
            <p:sp>
              <p:nvSpPr>
                <p:cNvPr id="28" name="等腰三角形 27">
                  <a:extLst>
                    <a:ext uri="{FF2B5EF4-FFF2-40B4-BE49-F238E27FC236}">
                      <a16:creationId xmlns:a16="http://schemas.microsoft.com/office/drawing/2014/main" id="{E3A6F3F8-AAE4-CC95-7E79-A883769896F2}"/>
                    </a:ext>
                  </a:extLst>
                </p:cNvPr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rgbClr val="7959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4A1F8BB9-46CB-2A6C-F45B-41C045F89754}"/>
                  </a:ext>
                </a:extLst>
              </p:cNvPr>
              <p:cNvCxnSpPr/>
              <p:nvPr>
                <p:custDataLst>
                  <p:tags r:id="rId21"/>
                </p:custDataLst>
              </p:nvPr>
            </p:nvCxnSpPr>
            <p:spPr>
              <a:xfrm>
                <a:off x="-2977" y="425649"/>
                <a:ext cx="609897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B2B8C2E5-E9F1-2DDF-B4D0-C6F89EDCFAA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53F8C7E6-4AF1-9C33-FE6C-76EB4F04C00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9CED32C3-993F-5150-2DFF-AECEEC9B86B2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-108484" y="455775"/>
            <a:ext cx="12415903" cy="636346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8000"/>
                </a:schemeClr>
              </a:gs>
              <a:gs pos="58000">
                <a:srgbClr val="00B0F0">
                  <a:alpha val="90000"/>
                </a:srgbClr>
              </a:gs>
              <a:gs pos="100000">
                <a:schemeClr val="accent1">
                  <a:alpha val="88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8" name="组合 9">
            <a:extLst>
              <a:ext uri="{FF2B5EF4-FFF2-40B4-BE49-F238E27FC236}">
                <a16:creationId xmlns:a16="http://schemas.microsoft.com/office/drawing/2014/main" id="{2FB40D7C-5241-6A8D-5F81-37738A1841CA}"/>
              </a:ext>
            </a:extLst>
          </p:cNvPr>
          <p:cNvGrpSpPr/>
          <p:nvPr>
            <p:custDataLst>
              <p:tags r:id="rId25"/>
            </p:custDataLst>
          </p:nvPr>
        </p:nvGrpSpPr>
        <p:grpSpPr>
          <a:xfrm>
            <a:off x="7937500" y="6512879"/>
            <a:ext cx="4254500" cy="329274"/>
            <a:chOff x="7933915" y="6583330"/>
            <a:chExt cx="4253581" cy="276437"/>
          </a:xfrm>
        </p:grpSpPr>
        <p:sp>
          <p:nvSpPr>
            <p:cNvPr id="51" name="矩形 7">
              <a:extLst>
                <a:ext uri="{FF2B5EF4-FFF2-40B4-BE49-F238E27FC236}">
                  <a16:creationId xmlns:a16="http://schemas.microsoft.com/office/drawing/2014/main" id="{C281724F-5E8C-C7CD-2CBE-65A1DCAC5A0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第五章质量与密度</a:t>
              </a:r>
            </a:p>
          </p:txBody>
        </p:sp>
        <p:sp>
          <p:nvSpPr>
            <p:cNvPr id="52" name="平行四边形 51">
              <a:extLst>
                <a:ext uri="{FF2B5EF4-FFF2-40B4-BE49-F238E27FC236}">
                  <a16:creationId xmlns:a16="http://schemas.microsoft.com/office/drawing/2014/main" id="{D135B115-8843-1ADB-D601-FAD87BBA445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:a16="http://schemas.microsoft.com/office/drawing/2014/main" id="{1B1ED8C0-7421-F291-0C32-D1AA9671668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4" name="组合 9">
            <a:extLst>
              <a:ext uri="{FF2B5EF4-FFF2-40B4-BE49-F238E27FC236}">
                <a16:creationId xmlns:a16="http://schemas.microsoft.com/office/drawing/2014/main" id="{52DC0970-E6E5-1703-ED52-74E38A565037}"/>
              </a:ext>
            </a:extLst>
          </p:cNvPr>
          <p:cNvGrpSpPr/>
          <p:nvPr>
            <p:custDataLst>
              <p:tags r:id="rId29"/>
            </p:custDataLst>
          </p:nvPr>
        </p:nvGrpSpPr>
        <p:grpSpPr>
          <a:xfrm>
            <a:off x="10528262" y="-19030930"/>
            <a:ext cx="4254500" cy="329274"/>
            <a:chOff x="7933915" y="6583330"/>
            <a:chExt cx="4253581" cy="276437"/>
          </a:xfrm>
        </p:grpSpPr>
        <p:sp>
          <p:nvSpPr>
            <p:cNvPr id="55" name="矩形 7">
              <a:extLst>
                <a:ext uri="{FF2B5EF4-FFF2-40B4-BE49-F238E27FC236}">
                  <a16:creationId xmlns:a16="http://schemas.microsoft.com/office/drawing/2014/main" id="{344A1344-0DE5-08CF-3723-AEBFAE13FE9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178337" y="6583330"/>
              <a:ext cx="4009159" cy="274849"/>
            </a:xfrm>
            <a:custGeom>
              <a:gdLst>
                <a:gd name="connsiteX0" fmla="*/ 0 w 4007768"/>
                <a:gd name="connsiteY0" fmla="*/ 0 h 274638"/>
                <a:gd name="connsiteX1" fmla="*/ 4007768 w 4007768"/>
                <a:gd name="connsiteY1" fmla="*/ 0 h 274638"/>
                <a:gd name="connsiteX2" fmla="*/ 4007768 w 4007768"/>
                <a:gd name="connsiteY2" fmla="*/ 274638 h 274638"/>
                <a:gd name="connsiteX3" fmla="*/ 0 w 4007768"/>
                <a:gd name="connsiteY3" fmla="*/ 274638 h 274638"/>
                <a:gd name="connsiteX4" fmla="*/ 0 w 4007768"/>
                <a:gd name="connsiteY4" fmla="*/ 0 h 274638"/>
                <a:gd name="connsiteX0-1" fmla="*/ 233362 w 4007768"/>
                <a:gd name="connsiteY0-2" fmla="*/ 0 h 274638"/>
                <a:gd name="connsiteX1-3" fmla="*/ 4007768 w 4007768"/>
                <a:gd name="connsiteY1-4" fmla="*/ 0 h 274638"/>
                <a:gd name="connsiteX2-5" fmla="*/ 4007768 w 4007768"/>
                <a:gd name="connsiteY2-6" fmla="*/ 274638 h 274638"/>
                <a:gd name="connsiteX3-7" fmla="*/ 0 w 4007768"/>
                <a:gd name="connsiteY3-8" fmla="*/ 274638 h 274638"/>
                <a:gd name="connsiteX4-9" fmla="*/ 233362 w 4007768"/>
                <a:gd name="connsiteY4-10" fmla="*/ 0 h 274638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07767" h="274638">
                  <a:moveTo>
                    <a:pt x="233362" y="0"/>
                  </a:moveTo>
                  <a:lnTo>
                    <a:pt x="4007768" y="0"/>
                  </a:lnTo>
                  <a:lnTo>
                    <a:pt x="4007768" y="274638"/>
                  </a:lnTo>
                  <a:lnTo>
                    <a:pt x="0" y="274638"/>
                  </a:lnTo>
                  <a:lnTo>
                    <a:pt x="233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2000">
                  <a:latin typeface="微软雅黑" panose="020b0503020204020204" charset="-122"/>
                  <a:ea typeface="微软雅黑" panose="020b0503020204020204" charset="-122"/>
                </a:rPr>
                <a:t>沪科版八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年级物理教学课件 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• 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第</a:t>
              </a:r>
              <a:r>
                <a:rPr kumimoji="0" lang="en-US" altLang="zh-CN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3</a:t>
              </a:r>
              <a:r>
                <a:rPr kumimoji="0" lang="zh-CN" altLang="en-US" sz="1200" b="0" i="0" u="none" strike="noStrike" kern="20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章声音的世界</a:t>
              </a:r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:a16="http://schemas.microsoft.com/office/drawing/2014/main" id="{0F6568F8-0A10-3AC0-24C3-D3D8FFF0960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041842" y="6584919"/>
              <a:ext cx="331716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:a16="http://schemas.microsoft.com/office/drawing/2014/main" id="{91D25EB5-FCF7-30F4-C6B9-ACAEDF398A7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933915" y="6584919"/>
              <a:ext cx="301560" cy="274848"/>
            </a:xfrm>
            <a:prstGeom prst="parallelogram">
              <a:avLst>
                <a:gd name="adj" fmla="val 856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1DFB6429-6649-13F6-FB6E-5F3806E59459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-157849" y="6468745"/>
            <a:ext cx="12465268" cy="371129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7AE481AD-63FF-9AB9-CCE7-26A1579DFB29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383585" y="6504282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20xx.x.x</a:t>
            </a:r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3E66BAB-939F-1CB0-22F4-FB367CADC727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-21214" y="-13571"/>
            <a:ext cx="12191999" cy="48607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3BB5838-48E7-B549-B598-0FEB56778856}"/>
              </a:ext>
            </a:extLst>
          </p:cNvPr>
          <p:cNvGrpSpPr/>
          <p:nvPr>
            <p:custDataLst>
              <p:tags r:id="rId36"/>
            </p:custDataLst>
          </p:nvPr>
        </p:nvGrpSpPr>
        <p:grpSpPr>
          <a:xfrm>
            <a:off x="-9144" y="-37010"/>
            <a:ext cx="6098977" cy="471475"/>
            <a:chOff x="-2977" y="-36682"/>
            <a:chExt cx="6098977" cy="471475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88647A4B-CF61-19BD-47B6-B8C58B7B78BD}"/>
                </a:ext>
              </a:extLst>
            </p:cNvPr>
            <p:cNvGrpSpPr/>
            <p:nvPr>
              <p:custDataLst>
                <p:tags r:id="rId37"/>
              </p:custDataLst>
            </p:nvPr>
          </p:nvGrpSpPr>
          <p:grpSpPr>
            <a:xfrm>
              <a:off x="-2977" y="-36682"/>
              <a:ext cx="6098977" cy="471475"/>
              <a:chOff x="-2977" y="-36682"/>
              <a:chExt cx="6098977" cy="471475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5A47BD7D-39C7-C21F-E72C-4FE0AA6C4E1E}"/>
                  </a:ext>
                </a:extLst>
              </p:cNvPr>
              <p:cNvGrpSpPr/>
              <p:nvPr>
                <p:custDataLst>
                  <p:tags r:id="rId38"/>
                </p:custDataLst>
              </p:nvPr>
            </p:nvGrpSpPr>
            <p:grpSpPr>
              <a:xfrm>
                <a:off x="-2977" y="-36682"/>
                <a:ext cx="4062109" cy="462332"/>
                <a:chOff x="-2977" y="-36682"/>
                <a:chExt cx="4062109" cy="462332"/>
              </a:xfrm>
            </p:grpSpPr>
            <p:grpSp>
              <p:nvGrpSpPr>
                <p:cNvPr id="40" name="组合 39">
                  <a:extLst>
                    <a:ext uri="{FF2B5EF4-FFF2-40B4-BE49-F238E27FC236}">
                      <a16:creationId xmlns:a16="http://schemas.microsoft.com/office/drawing/2014/main" id="{D0EF78B4-1738-32C9-40A0-315FF7ABDC42}"/>
                    </a:ext>
                  </a:extLst>
                </p:cNvPr>
                <p:cNvGrpSpPr/>
                <p:nvPr>
                  <p:custDataLst>
                    <p:tags r:id="rId39"/>
                  </p:custDataLst>
                </p:nvPr>
              </p:nvGrpSpPr>
              <p:grpSpPr>
                <a:xfrm>
                  <a:off x="-2977" y="-9326"/>
                  <a:ext cx="3814759" cy="434976"/>
                  <a:chOff x="407988" y="257174"/>
                  <a:chExt cx="4094162" cy="434976"/>
                </a:xfrm>
              </p:grpSpPr>
              <p:sp>
                <p:nvSpPr>
                  <p:cNvPr id="42" name="矩形 41">
                    <a:extLst>
                      <a:ext uri="{FF2B5EF4-FFF2-40B4-BE49-F238E27FC236}">
                        <a16:creationId xmlns:a16="http://schemas.microsoft.com/office/drawing/2014/main" id="{A16790F5-D902-2F98-D89F-9855A15C6AF5}"/>
                      </a:ext>
                    </a:extLst>
                  </p:cNvPr>
                  <p:cNvSpPr/>
                  <p:nvPr>
                    <p:custDataLst>
                      <p:tags r:id="rId40"/>
                    </p:custDataLst>
                  </p:nvPr>
                </p:nvSpPr>
                <p:spPr>
                  <a:xfrm>
                    <a:off x="1462825" y="257174"/>
                    <a:ext cx="465957" cy="434976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43" name="组合 42">
                    <a:extLst>
                      <a:ext uri="{FF2B5EF4-FFF2-40B4-BE49-F238E27FC236}">
                        <a16:creationId xmlns:a16="http://schemas.microsoft.com/office/drawing/2014/main" id="{CA7ECA95-DAC4-15C7-67E8-556C0AD32F3D}"/>
                      </a:ext>
                    </a:extLst>
                  </p:cNvPr>
                  <p:cNvGrpSpPr/>
                  <p:nvPr>
                    <p:custDataLst>
                      <p:tags r:id="rId41"/>
                    </p:custDataLst>
                  </p:nvPr>
                </p:nvGrpSpPr>
                <p:grpSpPr>
                  <a:xfrm>
                    <a:off x="407988" y="257174"/>
                    <a:ext cx="4094162" cy="434976"/>
                    <a:chOff x="515938" y="441324"/>
                    <a:chExt cx="4094162" cy="434976"/>
                  </a:xfrm>
                </p:grpSpPr>
                <p:sp>
                  <p:nvSpPr>
                    <p:cNvPr id="44" name="矩形 43">
                      <a:extLst>
                        <a:ext uri="{FF2B5EF4-FFF2-40B4-BE49-F238E27FC236}">
                          <a16:creationId xmlns:a16="http://schemas.microsoft.com/office/drawing/2014/main" id="{E1029A2B-39F1-2F8B-0944-37217D69F9E8}"/>
                        </a:ext>
                      </a:extLst>
                    </p:cNvPr>
                    <p:cNvSpPr/>
                    <p:nvPr>
                      <p:custDataLst>
                        <p:tags r:id="rId42"/>
                      </p:custDataLst>
                    </p:nvPr>
                  </p:nvSpPr>
                  <p:spPr>
                    <a:xfrm>
                      <a:off x="515938" y="441325"/>
                      <a:ext cx="1186616" cy="43497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5" name="矩形 44">
                      <a:extLst>
                        <a:ext uri="{FF2B5EF4-FFF2-40B4-BE49-F238E27FC236}">
                          <a16:creationId xmlns:a16="http://schemas.microsoft.com/office/drawing/2014/main" id="{89C6B4F4-CF7E-75D6-458A-3392DAEA3269}"/>
                        </a:ext>
                      </a:extLst>
                    </p:cNvPr>
                    <p:cNvSpPr/>
                    <p:nvPr>
                      <p:custDataLst>
                        <p:tags r:id="rId43"/>
                      </p:custDataLst>
                    </p:nvPr>
                  </p:nvSpPr>
                  <p:spPr>
                    <a:xfrm>
                      <a:off x="2009883" y="441324"/>
                      <a:ext cx="2600217" cy="434975"/>
                    </a:xfrm>
                    <a:prstGeom prst="rect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6" name="标题 16385">
                      <a:extLst>
                        <a:ext uri="{FF2B5EF4-FFF2-40B4-BE49-F238E27FC236}">
                          <a16:creationId xmlns:a16="http://schemas.microsoft.com/office/drawing/2014/main" id="{C1D92940-4909-CA1E-FD32-28CA04D6839B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44"/>
                      </p:custDataLst>
                    </p:nvPr>
                  </p:nvSpPr>
                  <p:spPr>
                    <a:xfrm>
                      <a:off x="2009883" y="469104"/>
                      <a:ext cx="2052433" cy="358776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质量与密度</a:t>
                      </a:r>
                    </a:p>
                  </p:txBody>
                </p:sp>
                <p:sp>
                  <p:nvSpPr>
                    <p:cNvPr id="47" name="标题 16385">
                      <a:extLst>
                        <a:ext uri="{FF2B5EF4-FFF2-40B4-BE49-F238E27FC236}">
                          <a16:creationId xmlns:a16="http://schemas.microsoft.com/office/drawing/2014/main" id="{FB880889-FD3E-1E45-6561-6198B7A48019}"/>
                        </a:ext>
                      </a:extLst>
                    </p:cNvPr>
                    <p:cNvSpPr txBox="1">
                      <a:spLocks noRot="1" noChangeArrowheads="1"/>
                    </p:cNvSpPr>
                    <p:nvPr>
                      <p:custDataLst>
                        <p:tags r:id="rId45"/>
                      </p:custDataLst>
                    </p:nvPr>
                  </p:nvSpPr>
                  <p:spPr>
                    <a:xfrm>
                      <a:off x="563563" y="489741"/>
                      <a:ext cx="1285875" cy="3381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vert="horz" lIns="91440" tIns="45720" rIns="91440" bIns="45720" rtlCol="0" anchor="b">
                      <a:normAutofit lnSpcReduction="10000"/>
                    </a:bodyPr>
                    <a:lstStyle>
                      <a:lvl1pPr algn="ctr" defTabSz="9144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None/>
                        <a:defRPr sz="6000" kern="120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defRPr>
                      </a:lvl1pPr>
                    </a:lstStyle>
                    <a:p>
                      <a:pPr algn="l"/>
                      <a:r>
                        <a:rPr lang="zh-CN" altLang="en-US" sz="1800" b="1">
                          <a:solidFill>
                            <a:schemeClr val="bg1"/>
                          </a:solidFill>
                        </a:rPr>
                        <a:t>   第五章</a:t>
                      </a:r>
                    </a:p>
                  </p:txBody>
                </p:sp>
              </p:grpSp>
            </p:grpSp>
            <p:sp>
              <p:nvSpPr>
                <p:cNvPr id="41" name="等腰三角形 40">
                  <a:extLst>
                    <a:ext uri="{FF2B5EF4-FFF2-40B4-BE49-F238E27FC236}">
                      <a16:creationId xmlns:a16="http://schemas.microsoft.com/office/drawing/2014/main" id="{BEE05187-0855-C757-9ED9-347807FDE93A}"/>
                    </a:ext>
                  </a:extLst>
                </p:cNvPr>
                <p:cNvSpPr/>
                <p:nvPr>
                  <p:custDataLst>
                    <p:tags r:id="rId46"/>
                  </p:custDataLst>
                </p:nvPr>
              </p:nvSpPr>
              <p:spPr>
                <a:xfrm>
                  <a:off x="3564431" y="-36682"/>
                  <a:ext cx="494701" cy="462331"/>
                </a:xfrm>
                <a:prstGeom prst="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42AC6A78-4D44-D457-53B0-ABC5B09458AB}"/>
                  </a:ext>
                </a:extLst>
              </p:cNvPr>
              <p:cNvCxnSpPr/>
              <p:nvPr>
                <p:custDataLst>
                  <p:tags r:id="rId47"/>
                </p:custDataLst>
              </p:nvPr>
            </p:nvCxnSpPr>
            <p:spPr>
              <a:xfrm>
                <a:off x="-2977" y="434793"/>
                <a:ext cx="6098977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35B3EBB7-0D5D-6C24-6C27-6C98B779EBF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909447" y="-14540"/>
              <a:ext cx="279736" cy="441642"/>
            </a:xfrm>
            <a:custGeom>
              <a:gdLst>
                <a:gd name="connsiteX0" fmla="*/ 0 w 297806"/>
                <a:gd name="connsiteY0" fmla="*/ 0 h 441642"/>
                <a:gd name="connsiteX1" fmla="*/ 53666 w 297806"/>
                <a:gd name="connsiteY1" fmla="*/ 0 h 441642"/>
                <a:gd name="connsiteX2" fmla="*/ 297806 w 297806"/>
                <a:gd name="connsiteY2" fmla="*/ 441642 h 441642"/>
                <a:gd name="connsiteX3" fmla="*/ 244139 w 297806"/>
                <a:gd name="connsiteY3" fmla="*/ 441642 h 441642"/>
                <a:gd name="connsiteX4" fmla="*/ 0 w 297806"/>
                <a:gd name="connsiteY4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806" h="441642">
                  <a:moveTo>
                    <a:pt x="0" y="0"/>
                  </a:moveTo>
                  <a:lnTo>
                    <a:pt x="53666" y="0"/>
                  </a:lnTo>
                  <a:lnTo>
                    <a:pt x="297806" y="441642"/>
                  </a:lnTo>
                  <a:lnTo>
                    <a:pt x="244139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5B50DFB9-2B3A-8B36-ED56-0C09AC1BBC7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042446" y="-9779"/>
              <a:ext cx="279736" cy="434975"/>
            </a:xfrm>
            <a:custGeom>
              <a:gdLst>
                <a:gd name="connsiteX0" fmla="*/ 0 w 279736"/>
                <a:gd name="connsiteY0" fmla="*/ 0 h 441642"/>
                <a:gd name="connsiteX1" fmla="*/ 58327 w 279736"/>
                <a:gd name="connsiteY1" fmla="*/ 0 h 441642"/>
                <a:gd name="connsiteX2" fmla="*/ 279736 w 279736"/>
                <a:gd name="connsiteY2" fmla="*/ 441546 h 441642"/>
                <a:gd name="connsiteX3" fmla="*/ 279696 w 279736"/>
                <a:gd name="connsiteY3" fmla="*/ 441642 h 441642"/>
                <a:gd name="connsiteX4" fmla="*/ 221458 w 279736"/>
                <a:gd name="connsiteY4" fmla="*/ 441642 h 441642"/>
                <a:gd name="connsiteX5" fmla="*/ 0 w 279736"/>
                <a:gd name="connsiteY5" fmla="*/ 0 h 4416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736" h="441642">
                  <a:moveTo>
                    <a:pt x="0" y="0"/>
                  </a:moveTo>
                  <a:lnTo>
                    <a:pt x="58327" y="0"/>
                  </a:lnTo>
                  <a:lnTo>
                    <a:pt x="279736" y="441546"/>
                  </a:lnTo>
                  <a:lnTo>
                    <a:pt x="279696" y="441642"/>
                  </a:lnTo>
                  <a:lnTo>
                    <a:pt x="221458" y="44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9D4E8A5-AA8C-248A-9754-FF49A1B42191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9711303" y="-30596"/>
            <a:ext cx="27670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/>
              <a:t>第</a:t>
            </a:r>
            <a:r>
              <a:rPr lang="en-US" altLang="zh-CN" sz="1400"/>
              <a:t>3</a:t>
            </a:r>
            <a:r>
              <a:rPr lang="zh-CN" altLang="en-US" sz="1400"/>
              <a:t>节 科学探究：物质的密度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408E2B0-05B9-817C-3CF0-4A3F9BAE60DC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9514573" y="246259"/>
            <a:ext cx="2656212" cy="30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rPr>
              <a:t>the density of the substance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20460FD-5644-B1B6-E505-53EBEAEBB09E}"/>
              </a:ext>
            </a:extLst>
          </p:cNvPr>
          <p:cNvCxnSpPr/>
          <p:nvPr>
            <p:custDataLst>
              <p:tags r:id="rId52"/>
            </p:custDataLst>
          </p:nvPr>
        </p:nvCxnSpPr>
        <p:spPr>
          <a:xfrm flipV="1">
            <a:off x="10238877" y="297053"/>
            <a:ext cx="1711903" cy="446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8">
            <a:extLst>
              <a:ext uri="{FF2B5EF4-FFF2-40B4-BE49-F238E27FC236}">
                <a16:creationId xmlns:a16="http://schemas.microsoft.com/office/drawing/2014/main" id="{66C46B95-E418-6980-4807-128D28BE5F84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398774" y="622777"/>
            <a:ext cx="2268312" cy="49962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eaLnBrk="1" hangingPunct="1">
              <a:lnSpc>
                <a:spcPct val="150000"/>
              </a:lnSpc>
            </a:pPr>
            <a:r>
              <a:rPr kumimoji="1"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实验探究：</a:t>
            </a:r>
            <a:endParaRPr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03929341-FC6A-B5EC-C097-67FDE241F399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293205" y="1208090"/>
            <a:ext cx="11706940" cy="5106394"/>
          </a:xfrm>
          <a:prstGeom prst="roundRect">
            <a:avLst>
              <a:gd name="adj" fmla="val 3479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16000"/>
                </a:schemeClr>
              </a:gs>
              <a:gs pos="46000">
                <a:srgbClr val="00B0F0"/>
              </a:gs>
              <a:gs pos="100000">
                <a:srgbClr val="0070C0"/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文本框 11268">
            <a:extLst>
              <a:ext uri="{FF2B5EF4-FFF2-40B4-BE49-F238E27FC236}">
                <a16:creationId xmlns:a16="http://schemas.microsoft.com/office/drawing/2014/main" id="{B5DABE71-08A3-B34A-D81E-ED328B29374C}"/>
              </a:ext>
            </a:extLst>
          </p:cNvPr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-14474284" y="2204596"/>
            <a:ext cx="8539494" cy="61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全班同学分成四个大组及若干个小组，分工合作，共同收集一下数据：</a:t>
            </a:r>
          </a:p>
        </p:txBody>
      </p:sp>
      <p:sp>
        <p:nvSpPr>
          <p:cNvPr id="79" name="文本框 11268">
            <a:extLst>
              <a:ext uri="{FF2B5EF4-FFF2-40B4-BE49-F238E27FC236}">
                <a16:creationId xmlns:a16="http://schemas.microsoft.com/office/drawing/2014/main" id="{C2BD71D6-CA22-021A-ECD8-6B491E194BA8}"/>
              </a:ext>
            </a:extLst>
          </p:cNvPr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-14745399" y="3761966"/>
            <a:ext cx="8539494" cy="61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200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⑵ 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测出若干个体积不同的铁块的质量与体积；</a:t>
            </a:r>
          </a:p>
        </p:txBody>
      </p:sp>
      <p:sp>
        <p:nvSpPr>
          <p:cNvPr id="84" name="文本框 11268">
            <a:extLst>
              <a:ext uri="{FF2B5EF4-FFF2-40B4-BE49-F238E27FC236}">
                <a16:creationId xmlns:a16="http://schemas.microsoft.com/office/drawing/2014/main" id="{B6C38B68-FAC1-6DA3-D829-FCF9AE7C73CE}"/>
              </a:ext>
            </a:extLst>
          </p:cNvPr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-14745399" y="5068918"/>
            <a:ext cx="8539494" cy="61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200000"/>
              </a:lnSpc>
              <a:spcBef>
                <a:spcPct val="50000"/>
              </a:spcBef>
            </a:pP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⑷ 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测出若干个体积不同的铝块的质量与体积；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F0F427E-DAF4-71F7-F719-C96F895A35C9}"/>
              </a:ext>
            </a:extLst>
          </p:cNvPr>
          <p:cNvSpPr/>
          <p:nvPr>
            <p:custDataLst>
              <p:tags r:id="rId58"/>
            </p:custDataLst>
          </p:nvPr>
        </p:nvSpPr>
        <p:spPr>
          <a:xfrm>
            <a:off x="-14922954" y="3183372"/>
            <a:ext cx="11706940" cy="635696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6" name="文本框 11268">
            <a:extLst>
              <a:ext uri="{FF2B5EF4-FFF2-40B4-BE49-F238E27FC236}">
                <a16:creationId xmlns:a16="http://schemas.microsoft.com/office/drawing/2014/main" id="{ABE54E57-6B82-2B10-D243-F427A3031884}"/>
              </a:ext>
            </a:extLst>
          </p:cNvPr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-14745399" y="3108490"/>
            <a:ext cx="8539494" cy="61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200000"/>
              </a:lnSpc>
              <a:spcBef>
                <a:spcPct val="50000"/>
              </a:spcBef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⑴ 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测出若干杯体积不同的水的质量与体积；</a:t>
            </a: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61F2AD05-ACEA-2196-9B5D-6087C1FB5B76}"/>
              </a:ext>
            </a:extLst>
          </p:cNvPr>
          <p:cNvSpPr/>
          <p:nvPr>
            <p:custDataLst>
              <p:tags r:id="rId60"/>
            </p:custDataLst>
          </p:nvPr>
        </p:nvSpPr>
        <p:spPr>
          <a:xfrm>
            <a:off x="-14928541" y="4543771"/>
            <a:ext cx="11706940" cy="635696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文本框 11268">
            <a:extLst>
              <a:ext uri="{FF2B5EF4-FFF2-40B4-BE49-F238E27FC236}">
                <a16:creationId xmlns:a16="http://schemas.microsoft.com/office/drawing/2014/main" id="{3161455D-F1B4-177F-1AB5-124EF007681C}"/>
              </a:ext>
            </a:extLst>
          </p:cNvPr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-14745399" y="4415442"/>
            <a:ext cx="8539494" cy="61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200000"/>
              </a:lnSpc>
              <a:spcBef>
                <a:spcPct val="50000"/>
              </a:spcBef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⑶ 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测出若干个体积不同的铜块的质量与体积；</a:t>
            </a:r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2AA2030E-16C9-7249-1ABA-69FAF8BBC525}"/>
              </a:ext>
            </a:extLst>
          </p:cNvPr>
          <p:cNvSpPr/>
          <p:nvPr>
            <p:custDataLst>
              <p:tags r:id="rId62"/>
            </p:custDataLst>
          </p:nvPr>
        </p:nvSpPr>
        <p:spPr>
          <a:xfrm>
            <a:off x="-14928541" y="5833049"/>
            <a:ext cx="11706940" cy="635696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文本框 11268">
            <a:extLst>
              <a:ext uri="{FF2B5EF4-FFF2-40B4-BE49-F238E27FC236}">
                <a16:creationId xmlns:a16="http://schemas.microsoft.com/office/drawing/2014/main" id="{EAFEFBE4-A9AF-C365-56AA-C4E9C65EBD49}"/>
              </a:ext>
            </a:extLst>
          </p:cNvPr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-14688338" y="5722396"/>
            <a:ext cx="8539494" cy="61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200000"/>
              </a:lnSpc>
              <a:spcBef>
                <a:spcPct val="50000"/>
              </a:spcBef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⑸ 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分别算出水、铁、铜、铝四种物质的质量与体积之间的比值。</a:t>
            </a:r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24976F19-A199-F828-BB15-E6671484314F}"/>
              </a:ext>
            </a:extLst>
          </p:cNvPr>
          <p:cNvSpPr/>
          <p:nvPr>
            <p:custDataLst>
              <p:tags r:id="rId64"/>
            </p:custDataLst>
          </p:nvPr>
        </p:nvSpPr>
        <p:spPr>
          <a:xfrm>
            <a:off x="292242" y="1445636"/>
            <a:ext cx="11706940" cy="635696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5" name="文本占位符 11272">
            <a:extLst>
              <a:ext uri="{FF2B5EF4-FFF2-40B4-BE49-F238E27FC236}">
                <a16:creationId xmlns:a16="http://schemas.microsoft.com/office/drawing/2014/main" id="{D612BEF7-FE8C-8271-D1DA-D606D3241C0F}"/>
              </a:ext>
            </a:extLst>
          </p:cNvPr>
          <p:cNvSpPr txBox="1">
            <a:spLocks noChangeArrowheads="1"/>
          </p:cNvSpPr>
          <p:nvPr>
            <p:custDataLst>
              <p:tags r:id="rId65"/>
            </p:custDataLst>
          </p:nvPr>
        </p:nvSpPr>
        <p:spPr>
          <a:xfrm>
            <a:off x="527823" y="1552888"/>
            <a:ext cx="2438898" cy="528638"/>
          </a:xfrm>
          <a:prstGeom prst="rect">
            <a:avLst/>
          </a:prstGeom>
        </p:spPr>
        <p:txBody>
          <a:bodyPr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收集数据</a:t>
            </a:r>
          </a:p>
        </p:txBody>
      </p:sp>
      <p:sp>
        <p:nvSpPr>
          <p:cNvPr id="69" name="文本框 26628">
            <a:extLst>
              <a:ext uri="{FF2B5EF4-FFF2-40B4-BE49-F238E27FC236}">
                <a16:creationId xmlns:a16="http://schemas.microsoft.com/office/drawing/2014/main" id="{550334A2-C4AF-C88F-A024-5F98D9902258}"/>
              </a:ext>
            </a:extLst>
          </p:cNvPr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570009" y="2183678"/>
            <a:ext cx="63529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各小组把本组收集到的证据整理后，填写在下表中：</a:t>
            </a:r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6C95CDBF-6155-9192-8281-0D43247643B7}"/>
              </a:ext>
            </a:extLst>
          </p:cNvPr>
          <p:cNvSpPr/>
          <p:nvPr>
            <p:custDataLst>
              <p:tags r:id="rId67"/>
            </p:custDataLst>
          </p:nvPr>
        </p:nvSpPr>
        <p:spPr>
          <a:xfrm>
            <a:off x="292242" y="2710812"/>
            <a:ext cx="11706940" cy="635696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4C0AFFE9-C28F-4A3A-147E-B39A82FB72AD}"/>
              </a:ext>
            </a:extLst>
          </p:cNvPr>
          <p:cNvSpPr/>
          <p:nvPr>
            <p:custDataLst>
              <p:tags r:id="rId68"/>
            </p:custDataLst>
          </p:nvPr>
        </p:nvSpPr>
        <p:spPr>
          <a:xfrm>
            <a:off x="302349" y="3926790"/>
            <a:ext cx="11706940" cy="635696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5" name="矩形 124">
            <a:extLst>
              <a:ext uri="{FF2B5EF4-FFF2-40B4-BE49-F238E27FC236}">
                <a16:creationId xmlns:a16="http://schemas.microsoft.com/office/drawing/2014/main" id="{DC326F85-FFDE-51D0-1E18-7F14EDAE77ED}"/>
              </a:ext>
            </a:extLst>
          </p:cNvPr>
          <p:cNvSpPr/>
          <p:nvPr>
            <p:custDataLst>
              <p:tags r:id="rId69"/>
            </p:custDataLst>
          </p:nvPr>
        </p:nvSpPr>
        <p:spPr>
          <a:xfrm>
            <a:off x="302349" y="5158646"/>
            <a:ext cx="11706940" cy="635696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7" name="直接连接符 26658">
            <a:extLst>
              <a:ext uri="{FF2B5EF4-FFF2-40B4-BE49-F238E27FC236}">
                <a16:creationId xmlns:a16="http://schemas.microsoft.com/office/drawing/2014/main" id="{8FC1DD0B-DE06-AA3A-A3DB-36CF2B0E4AC4}"/>
              </a:ext>
            </a:extLst>
          </p:cNvPr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643403" y="2574700"/>
            <a:ext cx="8136961" cy="0"/>
          </a:xfrm>
          <a:prstGeom prst="line">
            <a:avLst/>
          </a:prstGeom>
          <a:noFill/>
          <a:ln w="38100" cap="sq">
            <a:noFill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5" name="文本框 18479">
            <a:extLst>
              <a:ext uri="{FF2B5EF4-FFF2-40B4-BE49-F238E27FC236}">
                <a16:creationId xmlns:a16="http://schemas.microsoft.com/office/drawing/2014/main" id="{DD609AA5-5871-1B2F-728E-89948FAC95CD}"/>
              </a:ext>
            </a:extLst>
          </p:cNvPr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1082721" y="6246588"/>
            <a:ext cx="9217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2000">
              <a:ea typeface="黑体" panose="02010609060101010101" pitchFamily="49" charset="-122"/>
            </a:endParaRPr>
          </a:p>
        </p:txBody>
      </p:sp>
      <p:graphicFrame>
        <p:nvGraphicFramePr>
          <p:cNvPr id="72" name="表格 71">
            <a:extLst>
              <a:ext uri="{FF2B5EF4-FFF2-40B4-BE49-F238E27FC236}">
                <a16:creationId xmlns:a16="http://schemas.microsoft.com/office/drawing/2014/main" id="{8BDF78DD-3F5D-B032-231E-B99B08369D4C}"/>
              </a:ext>
            </a:extLst>
          </p:cNvPr>
          <p:cNvGraphicFramePr>
            <a:graphicFrameLocks noGrp="1"/>
          </p:cNvGraphicFramePr>
          <p:nvPr>
            <p:custDataLst>
              <p:tags r:id="rId72"/>
            </p:custDataLst>
            <p:extLst>
              <p:ext uri="{D42A27DB-BD31-4B8C-83A1-F6EECF244321}">
                <p14:modId xmlns:p14="http://schemas.microsoft.com/office/powerpoint/2010/main" val="882587091"/>
              </p:ext>
            </p:extLst>
          </p:nvPr>
        </p:nvGraphicFramePr>
        <p:xfrm>
          <a:off x="6469245" y="2696724"/>
          <a:ext cx="5401580" cy="246558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58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3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37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1509"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sz="2000" b="1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zh-CN" altLang="en-US" sz="2000" b="1" cap="none" spc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质量</a:t>
                      </a:r>
                      <a:r>
                        <a:rPr lang="en-US" altLang="x-none" sz="2000" b="1" cap="none" spc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</a:t>
                      </a:r>
                    </a:p>
                  </a:txBody>
                  <a:tcPr anchor="ctr" anchorCtr="1"/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zh-CN" altLang="en-US" sz="2000" b="1" cap="none" spc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体积</a:t>
                      </a:r>
                      <a:r>
                        <a:rPr lang="en-US" altLang="zh-CN" sz="2000" b="1" cap="none" spc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cm</a:t>
                      </a:r>
                      <a:r>
                        <a:rPr lang="en-US" altLang="zh-CN" sz="2000" b="1" cap="none" spc="0" baseline="3000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2000" b="1" cap="none" spc="0" baseline="3000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anchor="ctr" anchorCtr="1"/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zh-CN" altLang="en-US" sz="2000" b="1" cap="none" spc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质量/体积</a:t>
                      </a:r>
                      <a:r>
                        <a:rPr lang="en-US" altLang="zh-CN" sz="2000" b="1" cap="none" spc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g/ cm</a:t>
                      </a:r>
                      <a:r>
                        <a:rPr lang="en-US" altLang="zh-CN" sz="2000" b="1" cap="none" spc="0" baseline="3000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2000" b="1" cap="none" spc="0" baseline="3000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010"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木块</a:t>
                      </a:r>
                      <a:r>
                        <a:rPr lang="en-US" altLang="x-none" sz="2000" b="1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anchor="ctr" anchorCtr="1"/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zh-CN" altLang="zh-CN" sz="2000" b="1" cap="none" spc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</a:p>
                  </a:txBody>
                  <a:tcPr anchor="ctr" anchorCtr="1"/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zh-CN" altLang="zh-CN" sz="2000" b="1" cap="none" spc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</a:t>
                      </a:r>
                    </a:p>
                  </a:txBody>
                  <a:tcPr anchor="ctr" anchorCtr="1"/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zh-CN" altLang="zh-CN" sz="2000" b="1" cap="none" spc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608"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木块</a:t>
                      </a:r>
                      <a:r>
                        <a:rPr lang="en-US" altLang="x-none" sz="2000" b="1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anchor="ctr" anchorCtr="1"/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zh-CN" altLang="zh-CN" sz="2000" b="1" cap="none" spc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</a:t>
                      </a:r>
                    </a:p>
                  </a:txBody>
                  <a:tcPr anchor="ctr" anchorCtr="1"/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zh-CN" altLang="zh-CN" sz="2000" b="1" cap="none" spc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400</a:t>
                      </a:r>
                    </a:p>
                  </a:txBody>
                  <a:tcPr anchor="ctr" anchorCtr="1"/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zh-CN" altLang="zh-CN" sz="2000" b="1" cap="none" spc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458"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木块</a:t>
                      </a:r>
                      <a:r>
                        <a:rPr lang="en-US" altLang="x-none" sz="2000" b="1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anchor="ctr" anchorCtr="1"/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zh-CN" altLang="zh-CN" sz="2000" b="1" cap="none" spc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</a:t>
                      </a:r>
                    </a:p>
                  </a:txBody>
                  <a:tcPr anchor="ctr" anchorCtr="1"/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zh-CN" altLang="zh-CN" sz="2000" b="1" cap="none" spc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600</a:t>
                      </a:r>
                    </a:p>
                  </a:txBody>
                  <a:tcPr anchor="ctr" anchorCtr="1"/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zh-CN" altLang="zh-CN" sz="2000" b="1" cap="none" spc="0" noProof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5" name="文本框 94">
            <a:extLst>
              <a:ext uri="{FF2B5EF4-FFF2-40B4-BE49-F238E27FC236}">
                <a16:creationId xmlns:a16="http://schemas.microsoft.com/office/drawing/2014/main" id="{D9EA4AD8-C9E6-F638-85D5-57DF3FC7F538}"/>
              </a:ext>
            </a:extLst>
          </p:cNvPr>
          <p:cNvSpPr txBox="1"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3351680" y="5950899"/>
            <a:ext cx="8713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lang="zh-CN" altLang="en-US" sz="20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96" name="表格 95">
            <a:extLst>
              <a:ext uri="{FF2B5EF4-FFF2-40B4-BE49-F238E27FC236}">
                <a16:creationId xmlns:a16="http://schemas.microsoft.com/office/drawing/2014/main" id="{678A609F-9415-FD59-894F-FA080779F005}"/>
              </a:ext>
            </a:extLst>
          </p:cNvPr>
          <p:cNvGraphicFramePr>
            <a:graphicFrameLocks noGrp="1"/>
          </p:cNvGraphicFramePr>
          <p:nvPr>
            <p:custDataLst>
              <p:tags r:id="rId74"/>
            </p:custDataLst>
            <p:extLst>
              <p:ext uri="{D42A27DB-BD31-4B8C-83A1-F6EECF244321}">
                <p14:modId xmlns:p14="http://schemas.microsoft.com/office/powerpoint/2010/main" val="2938850867"/>
              </p:ext>
            </p:extLst>
          </p:nvPr>
        </p:nvGraphicFramePr>
        <p:xfrm>
          <a:off x="365507" y="2719899"/>
          <a:ext cx="5792225" cy="246756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3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4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8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9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3610"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sz="2000" b="1" cap="none" spc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/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质量</a:t>
                      </a:r>
                      <a:r>
                        <a:rPr lang="en-US" altLang="x-none" sz="2000" b="1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</a:t>
                      </a:r>
                    </a:p>
                  </a:txBody>
                  <a:tcPr anchor="ctr" anchorCtr="1"/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体积</a:t>
                      </a:r>
                      <a:r>
                        <a:rPr lang="en-US" altLang="x-none" sz="2000" b="1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cm</a:t>
                      </a:r>
                      <a:r>
                        <a:rPr lang="en-US" altLang="x-none" sz="2000" b="1" cap="none" spc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anchor="ctr" anchorCtr="1"/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质量/体积</a:t>
                      </a:r>
                      <a:r>
                        <a:rPr lang="en-US" altLang="x-none" sz="2000" b="1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g/ cm</a:t>
                      </a:r>
                      <a:r>
                        <a:rPr lang="en-US" altLang="x-none" sz="2000" b="1" cap="none" spc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734"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铝块</a:t>
                      </a:r>
                      <a:r>
                        <a:rPr lang="en-US" altLang="x-none" sz="2000" b="1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anchor="ctr" anchorCtr="1"/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lang="en-US" altLang="x-none" sz="2000" b="1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2.7</a:t>
                      </a:r>
                    </a:p>
                  </a:txBody>
                  <a:tcPr anchor="ctr" anchorCtr="1"/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</a:t>
                      </a:r>
                      <a:r>
                        <a:rPr lang="en-US" altLang="x-none" sz="2000" b="1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anchor="ctr" anchorCtr="1"/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</a:t>
                      </a:r>
                      <a:r>
                        <a:rPr lang="en-US" altLang="x-none" sz="2000" b="1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2.7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182"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铝块</a:t>
                      </a:r>
                      <a:r>
                        <a:rPr lang="en-US" altLang="x-none" sz="2000" b="1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anchor="ctr" anchorCtr="1"/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lang="en-US" altLang="x-none" sz="2000" b="1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5.4</a:t>
                      </a:r>
                    </a:p>
                  </a:txBody>
                  <a:tcPr anchor="ctr" anchorCtr="1"/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</a:t>
                      </a:r>
                      <a:r>
                        <a:rPr lang="en-US" altLang="x-none" sz="2000" b="1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</a:p>
                  </a:txBody>
                  <a:tcPr anchor="ctr" anchorCtr="1"/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</a:t>
                      </a:r>
                      <a:r>
                        <a:rPr lang="en-US" altLang="x-none" sz="2000" b="1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2.7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036"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铝块</a:t>
                      </a:r>
                      <a:r>
                        <a:rPr lang="en-US" altLang="x-none" sz="2000" b="1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anchor="ctr" anchorCtr="1"/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</a:t>
                      </a:r>
                      <a:r>
                        <a:rPr lang="en-US" altLang="x-none" sz="2000" b="1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8.1</a:t>
                      </a:r>
                    </a:p>
                  </a:txBody>
                  <a:tcPr anchor="ctr" anchorCtr="1"/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</a:t>
                      </a:r>
                      <a:r>
                        <a:rPr lang="en-US" altLang="x-none" sz="2000" b="1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anchor="ctr" anchorCtr="1"/>
                </a:tc>
                <a:tc>
                  <a:txBody>
                    <a:bodyPr vert="horz"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SzPct val="85000"/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buFont typeface="Wingdings 2" panose="05020102010507070707" pitchFamily="18" charset="2"/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000" b="1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</a:t>
                      </a:r>
                      <a:r>
                        <a:rPr lang="en-US" altLang="x-none" sz="2000" b="1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2.7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7" name="文本框 96">
            <a:extLst>
              <a:ext uri="{FF2B5EF4-FFF2-40B4-BE49-F238E27FC236}">
                <a16:creationId xmlns:a16="http://schemas.microsoft.com/office/drawing/2014/main" id="{B01EF0CD-813F-B427-99F0-CACA6CF0B3CD}"/>
              </a:ext>
            </a:extLst>
          </p:cNvPr>
          <p:cNvSpPr txBox="1"/>
          <p:nvPr>
            <p:custDataLst>
              <p:tags r:id="rId75"/>
            </p:custDataLst>
          </p:nvPr>
        </p:nvSpPr>
        <p:spPr>
          <a:xfrm>
            <a:off x="613690" y="5333728"/>
            <a:ext cx="4444447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b="1" noProof="1">
                <a:solidFill>
                  <a:srgbClr val="00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ea"/>
              </a:rPr>
              <a:t>同种物质的质量和体积成正比。</a:t>
            </a:r>
            <a:endParaRPr lang="zh-CN" altLang="en-US" sz="2000" b="1" noProof="1">
              <a:solidFill>
                <a:srgbClr val="0033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4713430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7" grpId="0"/>
    </p:bldLst>
  </p:timing>
</p:sld>
</file>

<file path=ppt/tags/tag1.xml><?xml version="1.0" encoding="utf-8"?>
<p:tagLst xmlns:p="http://schemas.openxmlformats.org/presentationml/2006/main">
  <p:tag name="AS_UNIQUEID" val="17"/>
</p:tagLst>
</file>

<file path=ppt/tags/tag10.xml><?xml version="1.0" encoding="utf-8"?>
<p:tagLst xmlns:p="http://schemas.openxmlformats.org/presentationml/2006/main">
  <p:tag name="AS_UNIQUEID" val="26"/>
</p:tagLst>
</file>

<file path=ppt/tags/tag100.xml><?xml version="1.0" encoding="utf-8"?>
<p:tagLst xmlns:p="http://schemas.openxmlformats.org/presentationml/2006/main">
  <p:tag name="AS_UNIQUEID" val="116"/>
</p:tagLst>
</file>

<file path=ppt/tags/tag1000.xml><?xml version="1.0" encoding="utf-8"?>
<p:tagLst xmlns:p="http://schemas.openxmlformats.org/presentationml/2006/main">
  <p:tag name="AS_UNIQUEID" val="987"/>
</p:tagLst>
</file>

<file path=ppt/tags/tag1001.xml><?xml version="1.0" encoding="utf-8"?>
<p:tagLst xmlns:p="http://schemas.openxmlformats.org/presentationml/2006/main">
  <p:tag name="AS_UNIQUEID" val="988"/>
</p:tagLst>
</file>

<file path=ppt/tags/tag1002.xml><?xml version="1.0" encoding="utf-8"?>
<p:tagLst xmlns:p="http://schemas.openxmlformats.org/presentationml/2006/main">
  <p:tag name="AS_UNIQUEID" val="989"/>
</p:tagLst>
</file>

<file path=ppt/tags/tag1003.xml><?xml version="1.0" encoding="utf-8"?>
<p:tagLst xmlns:p="http://schemas.openxmlformats.org/presentationml/2006/main">
  <p:tag name="AS_UNIQUEID" val="990"/>
</p:tagLst>
</file>

<file path=ppt/tags/tag1004.xml><?xml version="1.0" encoding="utf-8"?>
<p:tagLst xmlns:p="http://schemas.openxmlformats.org/presentationml/2006/main">
  <p:tag name="AS_UNIQUEID" val="991"/>
</p:tagLst>
</file>

<file path=ppt/tags/tag1005.xml><?xml version="1.0" encoding="utf-8"?>
<p:tagLst xmlns:p="http://schemas.openxmlformats.org/presentationml/2006/main">
  <p:tag name="AS_UNIQUEID" val="992"/>
</p:tagLst>
</file>

<file path=ppt/tags/tag1006.xml><?xml version="1.0" encoding="utf-8"?>
<p:tagLst xmlns:p="http://schemas.openxmlformats.org/presentationml/2006/main">
  <p:tag name="AS_UNIQUEID" val="993"/>
</p:tagLst>
</file>

<file path=ppt/tags/tag1007.xml><?xml version="1.0" encoding="utf-8"?>
<p:tagLst xmlns:p="http://schemas.openxmlformats.org/presentationml/2006/main">
  <p:tag name="AS_UNIQUEID" val="994"/>
</p:tagLst>
</file>

<file path=ppt/tags/tag1008.xml><?xml version="1.0" encoding="utf-8"?>
<p:tagLst xmlns:p="http://schemas.openxmlformats.org/presentationml/2006/main">
  <p:tag name="AS_UNIQUEID" val="995"/>
</p:tagLst>
</file>

<file path=ppt/tags/tag1009.xml><?xml version="1.0" encoding="utf-8"?>
<p:tagLst xmlns:p="http://schemas.openxmlformats.org/presentationml/2006/main">
  <p:tag name="AS_UNIQUEID" val="996"/>
</p:tagLst>
</file>

<file path=ppt/tags/tag101.xml><?xml version="1.0" encoding="utf-8"?>
<p:tagLst xmlns:p="http://schemas.openxmlformats.org/presentationml/2006/main">
  <p:tag name="AS_UNIQUEID" val="117"/>
</p:tagLst>
</file>

<file path=ppt/tags/tag1010.xml><?xml version="1.0" encoding="utf-8"?>
<p:tagLst xmlns:p="http://schemas.openxmlformats.org/presentationml/2006/main">
  <p:tag name="AS_UNIQUEID" val="997"/>
</p:tagLst>
</file>

<file path=ppt/tags/tag1011.xml><?xml version="1.0" encoding="utf-8"?>
<p:tagLst xmlns:p="http://schemas.openxmlformats.org/presentationml/2006/main">
  <p:tag name="AS_UNIQUEID" val="998"/>
</p:tagLst>
</file>

<file path=ppt/tags/tag1012.xml><?xml version="1.0" encoding="utf-8"?>
<p:tagLst xmlns:p="http://schemas.openxmlformats.org/presentationml/2006/main">
  <p:tag name="AS_UNIQUEID" val="999"/>
</p:tagLst>
</file>

<file path=ppt/tags/tag1013.xml><?xml version="1.0" encoding="utf-8"?>
<p:tagLst xmlns:p="http://schemas.openxmlformats.org/presentationml/2006/main">
  <p:tag name="AS_UNIQUEID" val="1000"/>
</p:tagLst>
</file>

<file path=ppt/tags/tag1014.xml><?xml version="1.0" encoding="utf-8"?>
<p:tagLst xmlns:p="http://schemas.openxmlformats.org/presentationml/2006/main">
  <p:tag name="AS_UNIQUEID" val="1001"/>
</p:tagLst>
</file>

<file path=ppt/tags/tag1015.xml><?xml version="1.0" encoding="utf-8"?>
<p:tagLst xmlns:p="http://schemas.openxmlformats.org/presentationml/2006/main">
  <p:tag name="AS_UNIQUEID" val="1002"/>
</p:tagLst>
</file>

<file path=ppt/tags/tag1016.xml><?xml version="1.0" encoding="utf-8"?>
<p:tagLst xmlns:p="http://schemas.openxmlformats.org/presentationml/2006/main">
  <p:tag name="AS_UNIQUEID" val="1003"/>
</p:tagLst>
</file>

<file path=ppt/tags/tag1017.xml><?xml version="1.0" encoding="utf-8"?>
<p:tagLst xmlns:p="http://schemas.openxmlformats.org/presentationml/2006/main">
  <p:tag name="AS_UNIQUEID" val="1004"/>
</p:tagLst>
</file>

<file path=ppt/tags/tag1018.xml><?xml version="1.0" encoding="utf-8"?>
<p:tagLst xmlns:p="http://schemas.openxmlformats.org/presentationml/2006/main">
  <p:tag name="AS_UNIQUEID" val="1005"/>
</p:tagLst>
</file>

<file path=ppt/tags/tag1019.xml><?xml version="1.0" encoding="utf-8"?>
<p:tagLst xmlns:p="http://schemas.openxmlformats.org/presentationml/2006/main">
  <p:tag name="AS_UNIQUEID" val="1006"/>
</p:tagLst>
</file>

<file path=ppt/tags/tag102.xml><?xml version="1.0" encoding="utf-8"?>
<p:tagLst xmlns:p="http://schemas.openxmlformats.org/presentationml/2006/main">
  <p:tag name="AS_UNIQUEID" val="118"/>
</p:tagLst>
</file>

<file path=ppt/tags/tag1020.xml><?xml version="1.0" encoding="utf-8"?>
<p:tagLst xmlns:p="http://schemas.openxmlformats.org/presentationml/2006/main">
  <p:tag name="AS_UNIQUEID" val="1007"/>
</p:tagLst>
</file>

<file path=ppt/tags/tag1021.xml><?xml version="1.0" encoding="utf-8"?>
<p:tagLst xmlns:p="http://schemas.openxmlformats.org/presentationml/2006/main">
  <p:tag name="AS_UNIQUEID" val="1008"/>
</p:tagLst>
</file>

<file path=ppt/tags/tag1022.xml><?xml version="1.0" encoding="utf-8"?>
<p:tagLst xmlns:p="http://schemas.openxmlformats.org/presentationml/2006/main">
  <p:tag name="AS_UNIQUEID" val="1009"/>
</p:tagLst>
</file>

<file path=ppt/tags/tag1023.xml><?xml version="1.0" encoding="utf-8"?>
<p:tagLst xmlns:p="http://schemas.openxmlformats.org/presentationml/2006/main">
  <p:tag name="AS_UNIQUEID" val="1010"/>
</p:tagLst>
</file>

<file path=ppt/tags/tag1024.xml><?xml version="1.0" encoding="utf-8"?>
<p:tagLst xmlns:p="http://schemas.openxmlformats.org/presentationml/2006/main">
  <p:tag name="AS_UNIQUEID" val="1011"/>
</p:tagLst>
</file>

<file path=ppt/tags/tag1025.xml><?xml version="1.0" encoding="utf-8"?>
<p:tagLst xmlns:p="http://schemas.openxmlformats.org/presentationml/2006/main">
  <p:tag name="AS_UNIQUEID" val="1012"/>
</p:tagLst>
</file>

<file path=ppt/tags/tag1026.xml><?xml version="1.0" encoding="utf-8"?>
<p:tagLst xmlns:p="http://schemas.openxmlformats.org/presentationml/2006/main">
  <p:tag name="AS_UNIQUEID" val="1013"/>
</p:tagLst>
</file>

<file path=ppt/tags/tag1027.xml><?xml version="1.0" encoding="utf-8"?>
<p:tagLst xmlns:p="http://schemas.openxmlformats.org/presentationml/2006/main">
  <p:tag name="AS_UNIQUEID" val="1014"/>
</p:tagLst>
</file>

<file path=ppt/tags/tag1028.xml><?xml version="1.0" encoding="utf-8"?>
<p:tagLst xmlns:p="http://schemas.openxmlformats.org/presentationml/2006/main">
  <p:tag name="AS_UNIQUEID" val="1015"/>
</p:tagLst>
</file>

<file path=ppt/tags/tag1029.xml><?xml version="1.0" encoding="utf-8"?>
<p:tagLst xmlns:p="http://schemas.openxmlformats.org/presentationml/2006/main">
  <p:tag name="AS_UNIQUEID" val="1016"/>
</p:tagLst>
</file>

<file path=ppt/tags/tag103.xml><?xml version="1.0" encoding="utf-8"?>
<p:tagLst xmlns:p="http://schemas.openxmlformats.org/presentationml/2006/main">
  <p:tag name="AS_UNIQUEID" val="119"/>
</p:tagLst>
</file>

<file path=ppt/tags/tag1030.xml><?xml version="1.0" encoding="utf-8"?>
<p:tagLst xmlns:p="http://schemas.openxmlformats.org/presentationml/2006/main">
  <p:tag name="AS_UNIQUEID" val="1017"/>
</p:tagLst>
</file>

<file path=ppt/tags/tag1031.xml><?xml version="1.0" encoding="utf-8"?>
<p:tagLst xmlns:p="http://schemas.openxmlformats.org/presentationml/2006/main">
  <p:tag name="AS_UNIQUEID" val="1018"/>
</p:tagLst>
</file>

<file path=ppt/tags/tag1032.xml><?xml version="1.0" encoding="utf-8"?>
<p:tagLst xmlns:p="http://schemas.openxmlformats.org/presentationml/2006/main">
  <p:tag name="AS_UNIQUEID" val="1019"/>
</p:tagLst>
</file>

<file path=ppt/tags/tag1033.xml><?xml version="1.0" encoding="utf-8"?>
<p:tagLst xmlns:p="http://schemas.openxmlformats.org/presentationml/2006/main">
  <p:tag name="AS_UNIQUEID" val="1020"/>
</p:tagLst>
</file>

<file path=ppt/tags/tag1034.xml><?xml version="1.0" encoding="utf-8"?>
<p:tagLst xmlns:p="http://schemas.openxmlformats.org/presentationml/2006/main">
  <p:tag name="AS_UNIQUEID" val="1021"/>
</p:tagLst>
</file>

<file path=ppt/tags/tag1035.xml><?xml version="1.0" encoding="utf-8"?>
<p:tagLst xmlns:p="http://schemas.openxmlformats.org/presentationml/2006/main">
  <p:tag name="AS_UNIQUEID" val="1022"/>
</p:tagLst>
</file>

<file path=ppt/tags/tag1036.xml><?xml version="1.0" encoding="utf-8"?>
<p:tagLst xmlns:p="http://schemas.openxmlformats.org/presentationml/2006/main">
  <p:tag name="AS_UNIQUEID" val="1023"/>
</p:tagLst>
</file>

<file path=ppt/tags/tag1037.xml><?xml version="1.0" encoding="utf-8"?>
<p:tagLst xmlns:p="http://schemas.openxmlformats.org/presentationml/2006/main">
  <p:tag name="AS_UNIQUEID" val="1024"/>
</p:tagLst>
</file>

<file path=ppt/tags/tag1038.xml><?xml version="1.0" encoding="utf-8"?>
<p:tagLst xmlns:p="http://schemas.openxmlformats.org/presentationml/2006/main">
  <p:tag name="AS_UNIQUEID" val="1025"/>
</p:tagLst>
</file>

<file path=ppt/tags/tag1039.xml><?xml version="1.0" encoding="utf-8"?>
<p:tagLst xmlns:p="http://schemas.openxmlformats.org/presentationml/2006/main">
  <p:tag name="AS_UNIQUEID" val="1026"/>
</p:tagLst>
</file>

<file path=ppt/tags/tag104.xml><?xml version="1.0" encoding="utf-8"?>
<p:tagLst xmlns:p="http://schemas.openxmlformats.org/presentationml/2006/main">
  <p:tag name="AS_UNIQUEID" val="120"/>
</p:tagLst>
</file>

<file path=ppt/tags/tag1040.xml><?xml version="1.0" encoding="utf-8"?>
<p:tagLst xmlns:p="http://schemas.openxmlformats.org/presentationml/2006/main">
  <p:tag name="AS_UNIQUEID" val="1027"/>
</p:tagLst>
</file>

<file path=ppt/tags/tag1041.xml><?xml version="1.0" encoding="utf-8"?>
<p:tagLst xmlns:p="http://schemas.openxmlformats.org/presentationml/2006/main">
  <p:tag name="AS_UNIQUEID" val="1028"/>
</p:tagLst>
</file>

<file path=ppt/tags/tag1042.xml><?xml version="1.0" encoding="utf-8"?>
<p:tagLst xmlns:p="http://schemas.openxmlformats.org/presentationml/2006/main">
  <p:tag name="AS_UNIQUEID" val="1029"/>
</p:tagLst>
</file>

<file path=ppt/tags/tag1043.xml><?xml version="1.0" encoding="utf-8"?>
<p:tagLst xmlns:p="http://schemas.openxmlformats.org/presentationml/2006/main">
  <p:tag name="AS_UNIQUEID" val="1030"/>
</p:tagLst>
</file>

<file path=ppt/tags/tag1044.xml><?xml version="1.0" encoding="utf-8"?>
<p:tagLst xmlns:p="http://schemas.openxmlformats.org/presentationml/2006/main">
  <p:tag name="AS_UNIQUEID" val="1031"/>
</p:tagLst>
</file>

<file path=ppt/tags/tag1045.xml><?xml version="1.0" encoding="utf-8"?>
<p:tagLst xmlns:p="http://schemas.openxmlformats.org/presentationml/2006/main">
  <p:tag name="AS_UNIQUEID" val="1032"/>
</p:tagLst>
</file>

<file path=ppt/tags/tag1046.xml><?xml version="1.0" encoding="utf-8"?>
<p:tagLst xmlns:p="http://schemas.openxmlformats.org/presentationml/2006/main">
  <p:tag name="AS_UNIQUEID" val="1033"/>
</p:tagLst>
</file>

<file path=ppt/tags/tag1047.xml><?xml version="1.0" encoding="utf-8"?>
<p:tagLst xmlns:p="http://schemas.openxmlformats.org/presentationml/2006/main">
  <p:tag name="AS_UNIQUEID" val="1034"/>
</p:tagLst>
</file>

<file path=ppt/tags/tag1048.xml><?xml version="1.0" encoding="utf-8"?>
<p:tagLst xmlns:p="http://schemas.openxmlformats.org/presentationml/2006/main">
  <p:tag name="AS_UNIQUEID" val="1035"/>
</p:tagLst>
</file>

<file path=ppt/tags/tag1049.xml><?xml version="1.0" encoding="utf-8"?>
<p:tagLst xmlns:p="http://schemas.openxmlformats.org/presentationml/2006/main">
  <p:tag name="AS_UNIQUEID" val="1036"/>
</p:tagLst>
</file>

<file path=ppt/tags/tag105.xml><?xml version="1.0" encoding="utf-8"?>
<p:tagLst xmlns:p="http://schemas.openxmlformats.org/presentationml/2006/main">
  <p:tag name="AS_UNIQUEID" val="121"/>
</p:tagLst>
</file>

<file path=ppt/tags/tag1050.xml><?xml version="1.0" encoding="utf-8"?>
<p:tagLst xmlns:p="http://schemas.openxmlformats.org/presentationml/2006/main">
  <p:tag name="AS_UNIQUEID" val="1037"/>
</p:tagLst>
</file>

<file path=ppt/tags/tag1051.xml><?xml version="1.0" encoding="utf-8"?>
<p:tagLst xmlns:p="http://schemas.openxmlformats.org/presentationml/2006/main">
  <p:tag name="AS_UNIQUEID" val="1038"/>
</p:tagLst>
</file>

<file path=ppt/tags/tag1052.xml><?xml version="1.0" encoding="utf-8"?>
<p:tagLst xmlns:p="http://schemas.openxmlformats.org/presentationml/2006/main">
  <p:tag name="AS_UNIQUEID" val="1039"/>
</p:tagLst>
</file>

<file path=ppt/tags/tag1053.xml><?xml version="1.0" encoding="utf-8"?>
<p:tagLst xmlns:p="http://schemas.openxmlformats.org/presentationml/2006/main">
  <p:tag name="AS_UNIQUEID" val="1040"/>
</p:tagLst>
</file>

<file path=ppt/tags/tag1054.xml><?xml version="1.0" encoding="utf-8"?>
<p:tagLst xmlns:p="http://schemas.openxmlformats.org/presentationml/2006/main">
  <p:tag name="AS_UNIQUEID" val="1041"/>
</p:tagLst>
</file>

<file path=ppt/tags/tag1055.xml><?xml version="1.0" encoding="utf-8"?>
<p:tagLst xmlns:p="http://schemas.openxmlformats.org/presentationml/2006/main">
  <p:tag name="AS_UNIQUEID" val="1042"/>
</p:tagLst>
</file>

<file path=ppt/tags/tag1056.xml><?xml version="1.0" encoding="utf-8"?>
<p:tagLst xmlns:p="http://schemas.openxmlformats.org/presentationml/2006/main">
  <p:tag name="AS_UNIQUEID" val="1043"/>
</p:tagLst>
</file>

<file path=ppt/tags/tag1057.xml><?xml version="1.0" encoding="utf-8"?>
<p:tagLst xmlns:p="http://schemas.openxmlformats.org/presentationml/2006/main">
  <p:tag name="AS_UNIQUEID" val="1044"/>
</p:tagLst>
</file>

<file path=ppt/tags/tag1058.xml><?xml version="1.0" encoding="utf-8"?>
<p:tagLst xmlns:p="http://schemas.openxmlformats.org/presentationml/2006/main">
  <p:tag name="AS_UNIQUEID" val="1045"/>
</p:tagLst>
</file>

<file path=ppt/tags/tag1059.xml><?xml version="1.0" encoding="utf-8"?>
<p:tagLst xmlns:p="http://schemas.openxmlformats.org/presentationml/2006/main">
  <p:tag name="AS_UNIQUEID" val="1046"/>
</p:tagLst>
</file>

<file path=ppt/tags/tag106.xml><?xml version="1.0" encoding="utf-8"?>
<p:tagLst xmlns:p="http://schemas.openxmlformats.org/presentationml/2006/main">
  <p:tag name="AS_UNIQUEID" val="122"/>
</p:tagLst>
</file>

<file path=ppt/tags/tag1060.xml><?xml version="1.0" encoding="utf-8"?>
<p:tagLst xmlns:p="http://schemas.openxmlformats.org/presentationml/2006/main">
  <p:tag name="AS_UNIQUEID" val="1047"/>
</p:tagLst>
</file>

<file path=ppt/tags/tag1061.xml><?xml version="1.0" encoding="utf-8"?>
<p:tagLst xmlns:p="http://schemas.openxmlformats.org/presentationml/2006/main">
  <p:tag name="AS_UNIQUEID" val="1048"/>
</p:tagLst>
</file>

<file path=ppt/tags/tag1062.xml><?xml version="1.0" encoding="utf-8"?>
<p:tagLst xmlns:p="http://schemas.openxmlformats.org/presentationml/2006/main">
  <p:tag name="AS_UNIQUEID" val="1049"/>
</p:tagLst>
</file>

<file path=ppt/tags/tag1063.xml><?xml version="1.0" encoding="utf-8"?>
<p:tagLst xmlns:p="http://schemas.openxmlformats.org/presentationml/2006/main">
  <p:tag name="AS_UNIQUEID" val="1050"/>
</p:tagLst>
</file>

<file path=ppt/tags/tag1064.xml><?xml version="1.0" encoding="utf-8"?>
<p:tagLst xmlns:p="http://schemas.openxmlformats.org/presentationml/2006/main">
  <p:tag name="AS_UNIQUEID" val="1051"/>
</p:tagLst>
</file>

<file path=ppt/tags/tag1065.xml><?xml version="1.0" encoding="utf-8"?>
<p:tagLst xmlns:p="http://schemas.openxmlformats.org/presentationml/2006/main">
  <p:tag name="AS_UNIQUEID" val="1052"/>
</p:tagLst>
</file>

<file path=ppt/tags/tag1066.xml><?xml version="1.0" encoding="utf-8"?>
<p:tagLst xmlns:p="http://schemas.openxmlformats.org/presentationml/2006/main">
  <p:tag name="AS_UNIQUEID" val="1053"/>
</p:tagLst>
</file>

<file path=ppt/tags/tag1067.xml><?xml version="1.0" encoding="utf-8"?>
<p:tagLst xmlns:p="http://schemas.openxmlformats.org/presentationml/2006/main">
  <p:tag name="AS_UNIQUEID" val="1054"/>
</p:tagLst>
</file>

<file path=ppt/tags/tag1068.xml><?xml version="1.0" encoding="utf-8"?>
<p:tagLst xmlns:p="http://schemas.openxmlformats.org/presentationml/2006/main">
  <p:tag name="AS_UNIQUEID" val="1055"/>
</p:tagLst>
</file>

<file path=ppt/tags/tag1069.xml><?xml version="1.0" encoding="utf-8"?>
<p:tagLst xmlns:p="http://schemas.openxmlformats.org/presentationml/2006/main">
  <p:tag name="AS_UNIQUEID" val="1056"/>
</p:tagLst>
</file>

<file path=ppt/tags/tag107.xml><?xml version="1.0" encoding="utf-8"?>
<p:tagLst xmlns:p="http://schemas.openxmlformats.org/presentationml/2006/main">
  <p:tag name="AS_UNIQUEID" val="123"/>
</p:tagLst>
</file>

<file path=ppt/tags/tag1070.xml><?xml version="1.0" encoding="utf-8"?>
<p:tagLst xmlns:p="http://schemas.openxmlformats.org/presentationml/2006/main">
  <p:tag name="AS_UNIQUEID" val="1057"/>
</p:tagLst>
</file>

<file path=ppt/tags/tag1071.xml><?xml version="1.0" encoding="utf-8"?>
<p:tagLst xmlns:p="http://schemas.openxmlformats.org/presentationml/2006/main">
  <p:tag name="AS_UNIQUEID" val="1058"/>
</p:tagLst>
</file>

<file path=ppt/tags/tag1072.xml><?xml version="1.0" encoding="utf-8"?>
<p:tagLst xmlns:p="http://schemas.openxmlformats.org/presentationml/2006/main">
  <p:tag name="AS_UNIQUEID" val="1059"/>
</p:tagLst>
</file>

<file path=ppt/tags/tag1073.xml><?xml version="1.0" encoding="utf-8"?>
<p:tagLst xmlns:p="http://schemas.openxmlformats.org/presentationml/2006/main">
  <p:tag name="AS_UNIQUEID" val="1060"/>
</p:tagLst>
</file>

<file path=ppt/tags/tag1074.xml><?xml version="1.0" encoding="utf-8"?>
<p:tagLst xmlns:p="http://schemas.openxmlformats.org/presentationml/2006/main">
  <p:tag name="AS_UNIQUEID" val="1061"/>
</p:tagLst>
</file>

<file path=ppt/tags/tag1075.xml><?xml version="1.0" encoding="utf-8"?>
<p:tagLst xmlns:p="http://schemas.openxmlformats.org/presentationml/2006/main">
  <p:tag name="AS_UNIQUEID" val="1062"/>
</p:tagLst>
</file>

<file path=ppt/tags/tag1076.xml><?xml version="1.0" encoding="utf-8"?>
<p:tagLst xmlns:p="http://schemas.openxmlformats.org/presentationml/2006/main">
  <p:tag name="AS_UNIQUEID" val="1063"/>
</p:tagLst>
</file>

<file path=ppt/tags/tag1077.xml><?xml version="1.0" encoding="utf-8"?>
<p:tagLst xmlns:p="http://schemas.openxmlformats.org/presentationml/2006/main">
  <p:tag name="AS_UNIQUEID" val="1064"/>
</p:tagLst>
</file>

<file path=ppt/tags/tag1078.xml><?xml version="1.0" encoding="utf-8"?>
<p:tagLst xmlns:p="http://schemas.openxmlformats.org/presentationml/2006/main">
  <p:tag name="AS_UNIQUEID" val="1065"/>
</p:tagLst>
</file>

<file path=ppt/tags/tag1079.xml><?xml version="1.0" encoding="utf-8"?>
<p:tagLst xmlns:p="http://schemas.openxmlformats.org/presentationml/2006/main">
  <p:tag name="AS_UNIQUEID" val="1066"/>
</p:tagLst>
</file>

<file path=ppt/tags/tag108.xml><?xml version="1.0" encoding="utf-8"?>
<p:tagLst xmlns:p="http://schemas.openxmlformats.org/presentationml/2006/main">
  <p:tag name="AS_UNIQUEID" val="124"/>
</p:tagLst>
</file>

<file path=ppt/tags/tag1080.xml><?xml version="1.0" encoding="utf-8"?>
<p:tagLst xmlns:p="http://schemas.openxmlformats.org/presentationml/2006/main">
  <p:tag name="AS_UNIQUEID" val="1067"/>
</p:tagLst>
</file>

<file path=ppt/tags/tag1081.xml><?xml version="1.0" encoding="utf-8"?>
<p:tagLst xmlns:p="http://schemas.openxmlformats.org/presentationml/2006/main">
  <p:tag name="AS_UNIQUEID" val="1068"/>
</p:tagLst>
</file>

<file path=ppt/tags/tag1082.xml><?xml version="1.0" encoding="utf-8"?>
<p:tagLst xmlns:p="http://schemas.openxmlformats.org/presentationml/2006/main">
  <p:tag name="AS_UNIQUEID" val="1069"/>
</p:tagLst>
</file>

<file path=ppt/tags/tag1083.xml><?xml version="1.0" encoding="utf-8"?>
<p:tagLst xmlns:p="http://schemas.openxmlformats.org/presentationml/2006/main">
  <p:tag name="AS_UNIQUEID" val="1070"/>
</p:tagLst>
</file>

<file path=ppt/tags/tag1084.xml><?xml version="1.0" encoding="utf-8"?>
<p:tagLst xmlns:p="http://schemas.openxmlformats.org/presentationml/2006/main">
  <p:tag name="AS_UNIQUEID" val="1071"/>
</p:tagLst>
</file>

<file path=ppt/tags/tag1085.xml><?xml version="1.0" encoding="utf-8"?>
<p:tagLst xmlns:p="http://schemas.openxmlformats.org/presentationml/2006/main">
  <p:tag name="AS_UNIQUEID" val="1072"/>
</p:tagLst>
</file>

<file path=ppt/tags/tag1086.xml><?xml version="1.0" encoding="utf-8"?>
<p:tagLst xmlns:p="http://schemas.openxmlformats.org/presentationml/2006/main">
  <p:tag name="AS_UNIQUEID" val="1073"/>
</p:tagLst>
</file>

<file path=ppt/tags/tag1087.xml><?xml version="1.0" encoding="utf-8"?>
<p:tagLst xmlns:p="http://schemas.openxmlformats.org/presentationml/2006/main">
  <p:tag name="AS_UNIQUEID" val="1074"/>
</p:tagLst>
</file>

<file path=ppt/tags/tag1088.xml><?xml version="1.0" encoding="utf-8"?>
<p:tagLst xmlns:p="http://schemas.openxmlformats.org/presentationml/2006/main">
  <p:tag name="AS_UNIQUEID" val="1075"/>
</p:tagLst>
</file>

<file path=ppt/tags/tag1089.xml><?xml version="1.0" encoding="utf-8"?>
<p:tagLst xmlns:p="http://schemas.openxmlformats.org/presentationml/2006/main">
  <p:tag name="AS_UNIQUEID" val="1076"/>
</p:tagLst>
</file>

<file path=ppt/tags/tag109.xml><?xml version="1.0" encoding="utf-8"?>
<p:tagLst xmlns:p="http://schemas.openxmlformats.org/presentationml/2006/main">
  <p:tag name="AS_UNIQUEID" val="125"/>
</p:tagLst>
</file>

<file path=ppt/tags/tag1090.xml><?xml version="1.0" encoding="utf-8"?>
<p:tagLst xmlns:p="http://schemas.openxmlformats.org/presentationml/2006/main">
  <p:tag name="AS_UNIQUEID" val="1077"/>
</p:tagLst>
</file>

<file path=ppt/tags/tag1091.xml><?xml version="1.0" encoding="utf-8"?>
<p:tagLst xmlns:p="http://schemas.openxmlformats.org/presentationml/2006/main">
  <p:tag name="AS_UNIQUEID" val="1078"/>
</p:tagLst>
</file>

<file path=ppt/tags/tag1092.xml><?xml version="1.0" encoding="utf-8"?>
<p:tagLst xmlns:p="http://schemas.openxmlformats.org/presentationml/2006/main">
  <p:tag name="AS_UNIQUEID" val="1079"/>
</p:tagLst>
</file>

<file path=ppt/tags/tag1093.xml><?xml version="1.0" encoding="utf-8"?>
<p:tagLst xmlns:p="http://schemas.openxmlformats.org/presentationml/2006/main">
  <p:tag name="AS_UNIQUEID" val="1080"/>
</p:tagLst>
</file>

<file path=ppt/tags/tag1094.xml><?xml version="1.0" encoding="utf-8"?>
<p:tagLst xmlns:p="http://schemas.openxmlformats.org/presentationml/2006/main">
  <p:tag name="AS_UNIQUEID" val="1081"/>
</p:tagLst>
</file>

<file path=ppt/tags/tag1095.xml><?xml version="1.0" encoding="utf-8"?>
<p:tagLst xmlns:p="http://schemas.openxmlformats.org/presentationml/2006/main">
  <p:tag name="AS_UNIQUEID" val="1082"/>
</p:tagLst>
</file>

<file path=ppt/tags/tag1096.xml><?xml version="1.0" encoding="utf-8"?>
<p:tagLst xmlns:p="http://schemas.openxmlformats.org/presentationml/2006/main">
  <p:tag name="AS_UNIQUEID" val="1083"/>
</p:tagLst>
</file>

<file path=ppt/tags/tag1097.xml><?xml version="1.0" encoding="utf-8"?>
<p:tagLst xmlns:p="http://schemas.openxmlformats.org/presentationml/2006/main">
  <p:tag name="AS_UNIQUEID" val="1084"/>
</p:tagLst>
</file>

<file path=ppt/tags/tag1098.xml><?xml version="1.0" encoding="utf-8"?>
<p:tagLst xmlns:p="http://schemas.openxmlformats.org/presentationml/2006/main">
  <p:tag name="AS_UNIQUEID" val="1085"/>
</p:tagLst>
</file>

<file path=ppt/tags/tag1099.xml><?xml version="1.0" encoding="utf-8"?>
<p:tagLst xmlns:p="http://schemas.openxmlformats.org/presentationml/2006/main">
  <p:tag name="AS_UNIQUEID" val="1086"/>
</p:tagLst>
</file>

<file path=ppt/tags/tag11.xml><?xml version="1.0" encoding="utf-8"?>
<p:tagLst xmlns:p="http://schemas.openxmlformats.org/presentationml/2006/main">
  <p:tag name="AS_UNIQUEID" val="27"/>
</p:tagLst>
</file>

<file path=ppt/tags/tag110.xml><?xml version="1.0" encoding="utf-8"?>
<p:tagLst xmlns:p="http://schemas.openxmlformats.org/presentationml/2006/main">
  <p:tag name="AS_UNIQUEID" val="126"/>
</p:tagLst>
</file>

<file path=ppt/tags/tag1100.xml><?xml version="1.0" encoding="utf-8"?>
<p:tagLst xmlns:p="http://schemas.openxmlformats.org/presentationml/2006/main">
  <p:tag name="AS_UNIQUEID" val="1087"/>
</p:tagLst>
</file>

<file path=ppt/tags/tag1101.xml><?xml version="1.0" encoding="utf-8"?>
<p:tagLst xmlns:p="http://schemas.openxmlformats.org/presentationml/2006/main">
  <p:tag name="AS_UNIQUEID" val="1088"/>
</p:tagLst>
</file>

<file path=ppt/tags/tag1102.xml><?xml version="1.0" encoding="utf-8"?>
<p:tagLst xmlns:p="http://schemas.openxmlformats.org/presentationml/2006/main">
  <p:tag name="AS_UNIQUEID" val="1089"/>
</p:tagLst>
</file>

<file path=ppt/tags/tag1103.xml><?xml version="1.0" encoding="utf-8"?>
<p:tagLst xmlns:p="http://schemas.openxmlformats.org/presentationml/2006/main">
  <p:tag name="AS_UNIQUEID" val="1090"/>
</p:tagLst>
</file>

<file path=ppt/tags/tag1104.xml><?xml version="1.0" encoding="utf-8"?>
<p:tagLst xmlns:p="http://schemas.openxmlformats.org/presentationml/2006/main">
  <p:tag name="AS_UNIQUEID" val="1091"/>
</p:tagLst>
</file>

<file path=ppt/tags/tag1105.xml><?xml version="1.0" encoding="utf-8"?>
<p:tagLst xmlns:p="http://schemas.openxmlformats.org/presentationml/2006/main">
  <p:tag name="AS_UNIQUEID" val="1092"/>
</p:tagLst>
</file>

<file path=ppt/tags/tag1106.xml><?xml version="1.0" encoding="utf-8"?>
<p:tagLst xmlns:p="http://schemas.openxmlformats.org/presentationml/2006/main">
  <p:tag name="AS_UNIQUEID" val="1093"/>
</p:tagLst>
</file>

<file path=ppt/tags/tag1107.xml><?xml version="1.0" encoding="utf-8"?>
<p:tagLst xmlns:p="http://schemas.openxmlformats.org/presentationml/2006/main">
  <p:tag name="AS_UNIQUEID" val="1094"/>
</p:tagLst>
</file>

<file path=ppt/tags/tag1108.xml><?xml version="1.0" encoding="utf-8"?>
<p:tagLst xmlns:p="http://schemas.openxmlformats.org/presentationml/2006/main">
  <p:tag name="AS_UNIQUEID" val="1095"/>
</p:tagLst>
</file>

<file path=ppt/tags/tag1109.xml><?xml version="1.0" encoding="utf-8"?>
<p:tagLst xmlns:p="http://schemas.openxmlformats.org/presentationml/2006/main">
  <p:tag name="AS_UNIQUEID" val="1096"/>
</p:tagLst>
</file>

<file path=ppt/tags/tag111.xml><?xml version="1.0" encoding="utf-8"?>
<p:tagLst xmlns:p="http://schemas.openxmlformats.org/presentationml/2006/main">
  <p:tag name="AS_UNIQUEID" val="127"/>
</p:tagLst>
</file>

<file path=ppt/tags/tag1110.xml><?xml version="1.0" encoding="utf-8"?>
<p:tagLst xmlns:p="http://schemas.openxmlformats.org/presentationml/2006/main">
  <p:tag name="AS_UNIQUEID" val="1097"/>
</p:tagLst>
</file>

<file path=ppt/tags/tag1111.xml><?xml version="1.0" encoding="utf-8"?>
<p:tagLst xmlns:p="http://schemas.openxmlformats.org/presentationml/2006/main">
  <p:tag name="AS_UNIQUEID" val="1098"/>
</p:tagLst>
</file>

<file path=ppt/tags/tag1112.xml><?xml version="1.0" encoding="utf-8"?>
<p:tagLst xmlns:p="http://schemas.openxmlformats.org/presentationml/2006/main">
  <p:tag name="AS_UNIQUEID" val="1099"/>
</p:tagLst>
</file>

<file path=ppt/tags/tag1113.xml><?xml version="1.0" encoding="utf-8"?>
<p:tagLst xmlns:p="http://schemas.openxmlformats.org/presentationml/2006/main">
  <p:tag name="AS_UNIQUEID" val="1100"/>
</p:tagLst>
</file>

<file path=ppt/tags/tag1114.xml><?xml version="1.0" encoding="utf-8"?>
<p:tagLst xmlns:p="http://schemas.openxmlformats.org/presentationml/2006/main">
  <p:tag name="AS_UNIQUEID" val="1101"/>
</p:tagLst>
</file>

<file path=ppt/tags/tag1115.xml><?xml version="1.0" encoding="utf-8"?>
<p:tagLst xmlns:p="http://schemas.openxmlformats.org/presentationml/2006/main">
  <p:tag name="AS_UNIQUEID" val="1102"/>
</p:tagLst>
</file>

<file path=ppt/tags/tag1116.xml><?xml version="1.0" encoding="utf-8"?>
<p:tagLst xmlns:p="http://schemas.openxmlformats.org/presentationml/2006/main">
  <p:tag name="AS_UNIQUEID" val="1103"/>
</p:tagLst>
</file>

<file path=ppt/tags/tag1117.xml><?xml version="1.0" encoding="utf-8"?>
<p:tagLst xmlns:p="http://schemas.openxmlformats.org/presentationml/2006/main">
  <p:tag name="AS_UNIQUEID" val="1104"/>
</p:tagLst>
</file>

<file path=ppt/tags/tag1118.xml><?xml version="1.0" encoding="utf-8"?>
<p:tagLst xmlns:p="http://schemas.openxmlformats.org/presentationml/2006/main">
  <p:tag name="AS_UNIQUEID" val="1105"/>
</p:tagLst>
</file>

<file path=ppt/tags/tag1119.xml><?xml version="1.0" encoding="utf-8"?>
<p:tagLst xmlns:p="http://schemas.openxmlformats.org/presentationml/2006/main">
  <p:tag name="AS_UNIQUEID" val="1106"/>
</p:tagLst>
</file>

<file path=ppt/tags/tag112.xml><?xml version="1.0" encoding="utf-8"?>
<p:tagLst xmlns:p="http://schemas.openxmlformats.org/presentationml/2006/main">
  <p:tag name="AS_UNIQUEID" val="128"/>
</p:tagLst>
</file>

<file path=ppt/tags/tag1120.xml><?xml version="1.0" encoding="utf-8"?>
<p:tagLst xmlns:p="http://schemas.openxmlformats.org/presentationml/2006/main">
  <p:tag name="AS_UNIQUEID" val="1107"/>
</p:tagLst>
</file>

<file path=ppt/tags/tag1121.xml><?xml version="1.0" encoding="utf-8"?>
<p:tagLst xmlns:p="http://schemas.openxmlformats.org/presentationml/2006/main">
  <p:tag name="AS_UNIQUEID" val="1108"/>
</p:tagLst>
</file>

<file path=ppt/tags/tag1122.xml><?xml version="1.0" encoding="utf-8"?>
<p:tagLst xmlns:p="http://schemas.openxmlformats.org/presentationml/2006/main">
  <p:tag name="AS_UNIQUEID" val="1109"/>
</p:tagLst>
</file>

<file path=ppt/tags/tag1123.xml><?xml version="1.0" encoding="utf-8"?>
<p:tagLst xmlns:p="http://schemas.openxmlformats.org/presentationml/2006/main">
  <p:tag name="AS_UNIQUEID" val="1110"/>
</p:tagLst>
</file>

<file path=ppt/tags/tag1124.xml><?xml version="1.0" encoding="utf-8"?>
<p:tagLst xmlns:p="http://schemas.openxmlformats.org/presentationml/2006/main">
  <p:tag name="AS_UNIQUEID" val="1111"/>
</p:tagLst>
</file>

<file path=ppt/tags/tag1125.xml><?xml version="1.0" encoding="utf-8"?>
<p:tagLst xmlns:p="http://schemas.openxmlformats.org/presentationml/2006/main">
  <p:tag name="AS_UNIQUEID" val="1112"/>
</p:tagLst>
</file>

<file path=ppt/tags/tag1126.xml><?xml version="1.0" encoding="utf-8"?>
<p:tagLst xmlns:p="http://schemas.openxmlformats.org/presentationml/2006/main">
  <p:tag name="AS_UNIQUEID" val="1113"/>
</p:tagLst>
</file>

<file path=ppt/tags/tag1127.xml><?xml version="1.0" encoding="utf-8"?>
<p:tagLst xmlns:p="http://schemas.openxmlformats.org/presentationml/2006/main">
  <p:tag name="AS_UNIQUEID" val="1114"/>
</p:tagLst>
</file>

<file path=ppt/tags/tag1128.xml><?xml version="1.0" encoding="utf-8"?>
<p:tagLst xmlns:p="http://schemas.openxmlformats.org/presentationml/2006/main">
  <p:tag name="AS_UNIQUEID" val="1115"/>
</p:tagLst>
</file>

<file path=ppt/tags/tag1129.xml><?xml version="1.0" encoding="utf-8"?>
<p:tagLst xmlns:p="http://schemas.openxmlformats.org/presentationml/2006/main">
  <p:tag name="AS_UNIQUEID" val="1116"/>
</p:tagLst>
</file>

<file path=ppt/tags/tag113.xml><?xml version="1.0" encoding="utf-8"?>
<p:tagLst xmlns:p="http://schemas.openxmlformats.org/presentationml/2006/main">
  <p:tag name="AS_UNIQUEID" val="129"/>
</p:tagLst>
</file>

<file path=ppt/tags/tag1130.xml><?xml version="1.0" encoding="utf-8"?>
<p:tagLst xmlns:p="http://schemas.openxmlformats.org/presentationml/2006/main">
  <p:tag name="AS_UNIQUEID" val="1117"/>
</p:tagLst>
</file>

<file path=ppt/tags/tag1131.xml><?xml version="1.0" encoding="utf-8"?>
<p:tagLst xmlns:p="http://schemas.openxmlformats.org/presentationml/2006/main">
  <p:tag name="AS_UNIQUEID" val="1118"/>
</p:tagLst>
</file>

<file path=ppt/tags/tag1132.xml><?xml version="1.0" encoding="utf-8"?>
<p:tagLst xmlns:p="http://schemas.openxmlformats.org/presentationml/2006/main">
  <p:tag name="AS_UNIQUEID" val="1119"/>
</p:tagLst>
</file>

<file path=ppt/tags/tag1133.xml><?xml version="1.0" encoding="utf-8"?>
<p:tagLst xmlns:p="http://schemas.openxmlformats.org/presentationml/2006/main">
  <p:tag name="AS_UNIQUEID" val="1120"/>
</p:tagLst>
</file>

<file path=ppt/tags/tag1134.xml><?xml version="1.0" encoding="utf-8"?>
<p:tagLst xmlns:p="http://schemas.openxmlformats.org/presentationml/2006/main">
  <p:tag name="AS_UNIQUEID" val="1121"/>
</p:tagLst>
</file>

<file path=ppt/tags/tag1135.xml><?xml version="1.0" encoding="utf-8"?>
<p:tagLst xmlns:p="http://schemas.openxmlformats.org/presentationml/2006/main">
  <p:tag name="AS_UNIQUEID" val="1122"/>
</p:tagLst>
</file>

<file path=ppt/tags/tag1136.xml><?xml version="1.0" encoding="utf-8"?>
<p:tagLst xmlns:p="http://schemas.openxmlformats.org/presentationml/2006/main">
  <p:tag name="AS_UNIQUEID" val="1123"/>
</p:tagLst>
</file>

<file path=ppt/tags/tag1137.xml><?xml version="1.0" encoding="utf-8"?>
<p:tagLst xmlns:p="http://schemas.openxmlformats.org/presentationml/2006/main">
  <p:tag name="AS_UNIQUEID" val="1124"/>
</p:tagLst>
</file>

<file path=ppt/tags/tag1138.xml><?xml version="1.0" encoding="utf-8"?>
<p:tagLst xmlns:p="http://schemas.openxmlformats.org/presentationml/2006/main">
  <p:tag name="AS_UNIQUEID" val="1125"/>
</p:tagLst>
</file>

<file path=ppt/tags/tag1139.xml><?xml version="1.0" encoding="utf-8"?>
<p:tagLst xmlns:p="http://schemas.openxmlformats.org/presentationml/2006/main">
  <p:tag name="AS_UNIQUEID" val="1126"/>
</p:tagLst>
</file>

<file path=ppt/tags/tag114.xml><?xml version="1.0" encoding="utf-8"?>
<p:tagLst xmlns:p="http://schemas.openxmlformats.org/presentationml/2006/main">
  <p:tag name="AS_UNIQUEID" val="130"/>
</p:tagLst>
</file>

<file path=ppt/tags/tag1140.xml><?xml version="1.0" encoding="utf-8"?>
<p:tagLst xmlns:p="http://schemas.openxmlformats.org/presentationml/2006/main">
  <p:tag name="AS_UNIQUEID" val="1127"/>
</p:tagLst>
</file>

<file path=ppt/tags/tag1141.xml><?xml version="1.0" encoding="utf-8"?>
<p:tagLst xmlns:p="http://schemas.openxmlformats.org/presentationml/2006/main">
  <p:tag name="AS_UNIQUEID" val="1128"/>
</p:tagLst>
</file>

<file path=ppt/tags/tag1142.xml><?xml version="1.0" encoding="utf-8"?>
<p:tagLst xmlns:p="http://schemas.openxmlformats.org/presentationml/2006/main">
  <p:tag name="AS_UNIQUEID" val="1129"/>
</p:tagLst>
</file>

<file path=ppt/tags/tag1143.xml><?xml version="1.0" encoding="utf-8"?>
<p:tagLst xmlns:p="http://schemas.openxmlformats.org/presentationml/2006/main">
  <p:tag name="AS_UNIQUEID" val="1130"/>
</p:tagLst>
</file>

<file path=ppt/tags/tag1144.xml><?xml version="1.0" encoding="utf-8"?>
<p:tagLst xmlns:p="http://schemas.openxmlformats.org/presentationml/2006/main">
  <p:tag name="AS_UNIQUEID" val="1131"/>
</p:tagLst>
</file>

<file path=ppt/tags/tag1145.xml><?xml version="1.0" encoding="utf-8"?>
<p:tagLst xmlns:p="http://schemas.openxmlformats.org/presentationml/2006/main">
  <p:tag name="AS_UNIQUEID" val="1132"/>
</p:tagLst>
</file>

<file path=ppt/tags/tag1146.xml><?xml version="1.0" encoding="utf-8"?>
<p:tagLst xmlns:p="http://schemas.openxmlformats.org/presentationml/2006/main">
  <p:tag name="AS_UNIQUEID" val="1133"/>
</p:tagLst>
</file>

<file path=ppt/tags/tag1147.xml><?xml version="1.0" encoding="utf-8"?>
<p:tagLst xmlns:p="http://schemas.openxmlformats.org/presentationml/2006/main">
  <p:tag name="AS_UNIQUEID" val="1134"/>
</p:tagLst>
</file>

<file path=ppt/tags/tag1148.xml><?xml version="1.0" encoding="utf-8"?>
<p:tagLst xmlns:p="http://schemas.openxmlformats.org/presentationml/2006/main">
  <p:tag name="AS_UNIQUEID" val="1135"/>
</p:tagLst>
</file>

<file path=ppt/tags/tag1149.xml><?xml version="1.0" encoding="utf-8"?>
<p:tagLst xmlns:p="http://schemas.openxmlformats.org/presentationml/2006/main">
  <p:tag name="AS_UNIQUEID" val="1136"/>
</p:tagLst>
</file>

<file path=ppt/tags/tag115.xml><?xml version="1.0" encoding="utf-8"?>
<p:tagLst xmlns:p="http://schemas.openxmlformats.org/presentationml/2006/main">
  <p:tag name="AS_UNIQUEID" val="131"/>
</p:tagLst>
</file>

<file path=ppt/tags/tag1150.xml><?xml version="1.0" encoding="utf-8"?>
<p:tagLst xmlns:p="http://schemas.openxmlformats.org/presentationml/2006/main">
  <p:tag name="AS_UNIQUEID" val="1137"/>
</p:tagLst>
</file>

<file path=ppt/tags/tag1151.xml><?xml version="1.0" encoding="utf-8"?>
<p:tagLst xmlns:p="http://schemas.openxmlformats.org/presentationml/2006/main">
  <p:tag name="AS_UNIQUEID" val="1138"/>
</p:tagLst>
</file>

<file path=ppt/tags/tag1152.xml><?xml version="1.0" encoding="utf-8"?>
<p:tagLst xmlns:p="http://schemas.openxmlformats.org/presentationml/2006/main">
  <p:tag name="AS_UNIQUEID" val="1139"/>
</p:tagLst>
</file>

<file path=ppt/tags/tag1153.xml><?xml version="1.0" encoding="utf-8"?>
<p:tagLst xmlns:p="http://schemas.openxmlformats.org/presentationml/2006/main">
  <p:tag name="AS_UNIQUEID" val="1140"/>
</p:tagLst>
</file>

<file path=ppt/tags/tag1154.xml><?xml version="1.0" encoding="utf-8"?>
<p:tagLst xmlns:p="http://schemas.openxmlformats.org/presentationml/2006/main">
  <p:tag name="AS_UNIQUEID" val="1141"/>
</p:tagLst>
</file>

<file path=ppt/tags/tag1155.xml><?xml version="1.0" encoding="utf-8"?>
<p:tagLst xmlns:p="http://schemas.openxmlformats.org/presentationml/2006/main">
  <p:tag name="AS_UNIQUEID" val="1142"/>
</p:tagLst>
</file>

<file path=ppt/tags/tag1156.xml><?xml version="1.0" encoding="utf-8"?>
<p:tagLst xmlns:p="http://schemas.openxmlformats.org/presentationml/2006/main">
  <p:tag name="AS_UNIQUEID" val="1143"/>
</p:tagLst>
</file>

<file path=ppt/tags/tag1157.xml><?xml version="1.0" encoding="utf-8"?>
<p:tagLst xmlns:p="http://schemas.openxmlformats.org/presentationml/2006/main">
  <p:tag name="AS_UNIQUEID" val="1144"/>
</p:tagLst>
</file>

<file path=ppt/tags/tag1158.xml><?xml version="1.0" encoding="utf-8"?>
<p:tagLst xmlns:p="http://schemas.openxmlformats.org/presentationml/2006/main">
  <p:tag name="AS_UNIQUEID" val="1145"/>
</p:tagLst>
</file>

<file path=ppt/tags/tag1159.xml><?xml version="1.0" encoding="utf-8"?>
<p:tagLst xmlns:p="http://schemas.openxmlformats.org/presentationml/2006/main">
  <p:tag name="AS_UNIQUEID" val="1146"/>
</p:tagLst>
</file>

<file path=ppt/tags/tag116.xml><?xml version="1.0" encoding="utf-8"?>
<p:tagLst xmlns:p="http://schemas.openxmlformats.org/presentationml/2006/main">
  <p:tag name="AS_UNIQUEID" val="132"/>
</p:tagLst>
</file>

<file path=ppt/tags/tag1160.xml><?xml version="1.0" encoding="utf-8"?>
<p:tagLst xmlns:p="http://schemas.openxmlformats.org/presentationml/2006/main">
  <p:tag name="AS_UNIQUEID" val="1147"/>
</p:tagLst>
</file>

<file path=ppt/tags/tag1161.xml><?xml version="1.0" encoding="utf-8"?>
<p:tagLst xmlns:p="http://schemas.openxmlformats.org/presentationml/2006/main">
  <p:tag name="AS_UNIQUEID" val="1148"/>
</p:tagLst>
</file>

<file path=ppt/tags/tag1162.xml><?xml version="1.0" encoding="utf-8"?>
<p:tagLst xmlns:p="http://schemas.openxmlformats.org/presentationml/2006/main">
  <p:tag name="AS_UNIQUEID" val="1149"/>
</p:tagLst>
</file>

<file path=ppt/tags/tag1163.xml><?xml version="1.0" encoding="utf-8"?>
<p:tagLst xmlns:p="http://schemas.openxmlformats.org/presentationml/2006/main">
  <p:tag name="AS_UNIQUEID" val="1150"/>
</p:tagLst>
</file>

<file path=ppt/tags/tag1164.xml><?xml version="1.0" encoding="utf-8"?>
<p:tagLst xmlns:p="http://schemas.openxmlformats.org/presentationml/2006/main">
  <p:tag name="AS_UNIQUEID" val="1151"/>
</p:tagLst>
</file>

<file path=ppt/tags/tag1165.xml><?xml version="1.0" encoding="utf-8"?>
<p:tagLst xmlns:p="http://schemas.openxmlformats.org/presentationml/2006/main">
  <p:tag name="AS_UNIQUEID" val="1152"/>
</p:tagLst>
</file>

<file path=ppt/tags/tag1166.xml><?xml version="1.0" encoding="utf-8"?>
<p:tagLst xmlns:p="http://schemas.openxmlformats.org/presentationml/2006/main">
  <p:tag name="AS_UNIQUEID" val="1153"/>
</p:tagLst>
</file>

<file path=ppt/tags/tag1167.xml><?xml version="1.0" encoding="utf-8"?>
<p:tagLst xmlns:p="http://schemas.openxmlformats.org/presentationml/2006/main">
  <p:tag name="AS_UNIQUEID" val="1154"/>
</p:tagLst>
</file>

<file path=ppt/tags/tag1168.xml><?xml version="1.0" encoding="utf-8"?>
<p:tagLst xmlns:p="http://schemas.openxmlformats.org/presentationml/2006/main">
  <p:tag name="AS_UNIQUEID" val="1155"/>
</p:tagLst>
</file>

<file path=ppt/tags/tag1169.xml><?xml version="1.0" encoding="utf-8"?>
<p:tagLst xmlns:p="http://schemas.openxmlformats.org/presentationml/2006/main">
  <p:tag name="AS_UNIQUEID" val="1156"/>
</p:tagLst>
</file>

<file path=ppt/tags/tag117.xml><?xml version="1.0" encoding="utf-8"?>
<p:tagLst xmlns:p="http://schemas.openxmlformats.org/presentationml/2006/main">
  <p:tag name="AS_UNIQUEID" val="133"/>
</p:tagLst>
</file>

<file path=ppt/tags/tag1170.xml><?xml version="1.0" encoding="utf-8"?>
<p:tagLst xmlns:p="http://schemas.openxmlformats.org/presentationml/2006/main">
  <p:tag name="AS_UNIQUEID" val="1157"/>
</p:tagLst>
</file>

<file path=ppt/tags/tag1171.xml><?xml version="1.0" encoding="utf-8"?>
<p:tagLst xmlns:p="http://schemas.openxmlformats.org/presentationml/2006/main">
  <p:tag name="AS_UNIQUEID" val="1158"/>
</p:tagLst>
</file>

<file path=ppt/tags/tag1172.xml><?xml version="1.0" encoding="utf-8"?>
<p:tagLst xmlns:p="http://schemas.openxmlformats.org/presentationml/2006/main">
  <p:tag name="AS_UNIQUEID" val="1159"/>
</p:tagLst>
</file>

<file path=ppt/tags/tag1173.xml><?xml version="1.0" encoding="utf-8"?>
<p:tagLst xmlns:p="http://schemas.openxmlformats.org/presentationml/2006/main">
  <p:tag name="AS_UNIQUEID" val="1160"/>
</p:tagLst>
</file>

<file path=ppt/tags/tag1174.xml><?xml version="1.0" encoding="utf-8"?>
<p:tagLst xmlns:p="http://schemas.openxmlformats.org/presentationml/2006/main">
  <p:tag name="AS_UNIQUEID" val="1161"/>
</p:tagLst>
</file>

<file path=ppt/tags/tag1175.xml><?xml version="1.0" encoding="utf-8"?>
<p:tagLst xmlns:p="http://schemas.openxmlformats.org/presentationml/2006/main">
  <p:tag name="AS_UNIQUEID" val="1162"/>
</p:tagLst>
</file>

<file path=ppt/tags/tag1176.xml><?xml version="1.0" encoding="utf-8"?>
<p:tagLst xmlns:p="http://schemas.openxmlformats.org/presentationml/2006/main">
  <p:tag name="AS_UNIQUEID" val="1163"/>
</p:tagLst>
</file>

<file path=ppt/tags/tag1177.xml><?xml version="1.0" encoding="utf-8"?>
<p:tagLst xmlns:p="http://schemas.openxmlformats.org/presentationml/2006/main">
  <p:tag name="AS_UNIQUEID" val="1164"/>
</p:tagLst>
</file>

<file path=ppt/tags/tag1178.xml><?xml version="1.0" encoding="utf-8"?>
<p:tagLst xmlns:p="http://schemas.openxmlformats.org/presentationml/2006/main">
  <p:tag name="AS_UNIQUEID" val="1165"/>
</p:tagLst>
</file>

<file path=ppt/tags/tag1179.xml><?xml version="1.0" encoding="utf-8"?>
<p:tagLst xmlns:p="http://schemas.openxmlformats.org/presentationml/2006/main">
  <p:tag name="AS_UNIQUEID" val="1166"/>
</p:tagLst>
</file>

<file path=ppt/tags/tag118.xml><?xml version="1.0" encoding="utf-8"?>
<p:tagLst xmlns:p="http://schemas.openxmlformats.org/presentationml/2006/main">
  <p:tag name="AS_UNIQUEID" val="134"/>
</p:tagLst>
</file>

<file path=ppt/tags/tag1180.xml><?xml version="1.0" encoding="utf-8"?>
<p:tagLst xmlns:p="http://schemas.openxmlformats.org/presentationml/2006/main">
  <p:tag name="AS_UNIQUEID" val="1167"/>
</p:tagLst>
</file>

<file path=ppt/tags/tag1181.xml><?xml version="1.0" encoding="utf-8"?>
<p:tagLst xmlns:p="http://schemas.openxmlformats.org/presentationml/2006/main">
  <p:tag name="AS_UNIQUEID" val="1168"/>
</p:tagLst>
</file>

<file path=ppt/tags/tag1182.xml><?xml version="1.0" encoding="utf-8"?>
<p:tagLst xmlns:p="http://schemas.openxmlformats.org/presentationml/2006/main">
  <p:tag name="AS_UNIQUEID" val="1169"/>
</p:tagLst>
</file>

<file path=ppt/tags/tag1183.xml><?xml version="1.0" encoding="utf-8"?>
<p:tagLst xmlns:p="http://schemas.openxmlformats.org/presentationml/2006/main">
  <p:tag name="AS_UNIQUEID" val="1170"/>
</p:tagLst>
</file>

<file path=ppt/tags/tag1184.xml><?xml version="1.0" encoding="utf-8"?>
<p:tagLst xmlns:p="http://schemas.openxmlformats.org/presentationml/2006/main">
  <p:tag name="AS_UNIQUEID" val="1171"/>
</p:tagLst>
</file>

<file path=ppt/tags/tag1185.xml><?xml version="1.0" encoding="utf-8"?>
<p:tagLst xmlns:p="http://schemas.openxmlformats.org/presentationml/2006/main">
  <p:tag name="AS_UNIQUEID" val="1172"/>
</p:tagLst>
</file>

<file path=ppt/tags/tag1186.xml><?xml version="1.0" encoding="utf-8"?>
<p:tagLst xmlns:p="http://schemas.openxmlformats.org/presentationml/2006/main">
  <p:tag name="AS_UNIQUEID" val="1173"/>
</p:tagLst>
</file>

<file path=ppt/tags/tag1187.xml><?xml version="1.0" encoding="utf-8"?>
<p:tagLst xmlns:p="http://schemas.openxmlformats.org/presentationml/2006/main">
  <p:tag name="AS_UNIQUEID" val="1174"/>
</p:tagLst>
</file>

<file path=ppt/tags/tag1188.xml><?xml version="1.0" encoding="utf-8"?>
<p:tagLst xmlns:p="http://schemas.openxmlformats.org/presentationml/2006/main">
  <p:tag name="AS_UNIQUEID" val="1175"/>
</p:tagLst>
</file>

<file path=ppt/tags/tag1189.xml><?xml version="1.0" encoding="utf-8"?>
<p:tagLst xmlns:p="http://schemas.openxmlformats.org/presentationml/2006/main">
  <p:tag name="AS_UNIQUEID" val="1176"/>
</p:tagLst>
</file>

<file path=ppt/tags/tag119.xml><?xml version="1.0" encoding="utf-8"?>
<p:tagLst xmlns:p="http://schemas.openxmlformats.org/presentationml/2006/main">
  <p:tag name="AS_UNIQUEID" val="135"/>
</p:tagLst>
</file>

<file path=ppt/tags/tag1190.xml><?xml version="1.0" encoding="utf-8"?>
<p:tagLst xmlns:p="http://schemas.openxmlformats.org/presentationml/2006/main">
  <p:tag name="AS_UNIQUEID" val="1177"/>
</p:tagLst>
</file>

<file path=ppt/tags/tag1191.xml><?xml version="1.0" encoding="utf-8"?>
<p:tagLst xmlns:p="http://schemas.openxmlformats.org/presentationml/2006/main">
  <p:tag name="AS_UNIQUEID" val="1178"/>
</p:tagLst>
</file>

<file path=ppt/tags/tag1192.xml><?xml version="1.0" encoding="utf-8"?>
<p:tagLst xmlns:p="http://schemas.openxmlformats.org/presentationml/2006/main">
  <p:tag name="AS_UNIQUEID" val="1179"/>
</p:tagLst>
</file>

<file path=ppt/tags/tag1193.xml><?xml version="1.0" encoding="utf-8"?>
<p:tagLst xmlns:p="http://schemas.openxmlformats.org/presentationml/2006/main">
  <p:tag name="AS_UNIQUEID" val="1180"/>
</p:tagLst>
</file>

<file path=ppt/tags/tag1194.xml><?xml version="1.0" encoding="utf-8"?>
<p:tagLst xmlns:p="http://schemas.openxmlformats.org/presentationml/2006/main">
  <p:tag name="AS_UNIQUEID" val="1181"/>
</p:tagLst>
</file>

<file path=ppt/tags/tag1195.xml><?xml version="1.0" encoding="utf-8"?>
<p:tagLst xmlns:p="http://schemas.openxmlformats.org/presentationml/2006/main">
  <p:tag name="AS_UNIQUEID" val="1182"/>
</p:tagLst>
</file>

<file path=ppt/tags/tag1196.xml><?xml version="1.0" encoding="utf-8"?>
<p:tagLst xmlns:p="http://schemas.openxmlformats.org/presentationml/2006/main">
  <p:tag name="AS_UNIQUEID" val="1183"/>
</p:tagLst>
</file>

<file path=ppt/tags/tag1197.xml><?xml version="1.0" encoding="utf-8"?>
<p:tagLst xmlns:p="http://schemas.openxmlformats.org/presentationml/2006/main">
  <p:tag name="AS_UNIQUEID" val="1184"/>
</p:tagLst>
</file>

<file path=ppt/tags/tag1198.xml><?xml version="1.0" encoding="utf-8"?>
<p:tagLst xmlns:p="http://schemas.openxmlformats.org/presentationml/2006/main">
  <p:tag name="AS_UNIQUEID" val="1185"/>
</p:tagLst>
</file>

<file path=ppt/tags/tag1199.xml><?xml version="1.0" encoding="utf-8"?>
<p:tagLst xmlns:p="http://schemas.openxmlformats.org/presentationml/2006/main">
  <p:tag name="AS_UNIQUEID" val="1186"/>
</p:tagLst>
</file>

<file path=ppt/tags/tag12.xml><?xml version="1.0" encoding="utf-8"?>
<p:tagLst xmlns:p="http://schemas.openxmlformats.org/presentationml/2006/main">
  <p:tag name="AS_UNIQUEID" val="28"/>
</p:tagLst>
</file>

<file path=ppt/tags/tag120.xml><?xml version="1.0" encoding="utf-8"?>
<p:tagLst xmlns:p="http://schemas.openxmlformats.org/presentationml/2006/main">
  <p:tag name="AS_UNIQUEID" val="136"/>
</p:tagLst>
</file>

<file path=ppt/tags/tag1200.xml><?xml version="1.0" encoding="utf-8"?>
<p:tagLst xmlns:p="http://schemas.openxmlformats.org/presentationml/2006/main">
  <p:tag name="AS_UNIQUEID" val="1187"/>
</p:tagLst>
</file>

<file path=ppt/tags/tag1201.xml><?xml version="1.0" encoding="utf-8"?>
<p:tagLst xmlns:p="http://schemas.openxmlformats.org/presentationml/2006/main">
  <p:tag name="AS_UNIQUEID" val="1188"/>
</p:tagLst>
</file>

<file path=ppt/tags/tag1202.xml><?xml version="1.0" encoding="utf-8"?>
<p:tagLst xmlns:p="http://schemas.openxmlformats.org/presentationml/2006/main">
  <p:tag name="AS_UNIQUEID" val="1189"/>
</p:tagLst>
</file>

<file path=ppt/tags/tag1203.xml><?xml version="1.0" encoding="utf-8"?>
<p:tagLst xmlns:p="http://schemas.openxmlformats.org/presentationml/2006/main">
  <p:tag name="AS_UNIQUEID" val="1190"/>
</p:tagLst>
</file>

<file path=ppt/tags/tag1204.xml><?xml version="1.0" encoding="utf-8"?>
<p:tagLst xmlns:p="http://schemas.openxmlformats.org/presentationml/2006/main">
  <p:tag name="AS_UNIQUEID" val="1191"/>
</p:tagLst>
</file>

<file path=ppt/tags/tag1205.xml><?xml version="1.0" encoding="utf-8"?>
<p:tagLst xmlns:p="http://schemas.openxmlformats.org/presentationml/2006/main">
  <p:tag name="AS_UNIQUEID" val="1192"/>
</p:tagLst>
</file>

<file path=ppt/tags/tag1206.xml><?xml version="1.0" encoding="utf-8"?>
<p:tagLst xmlns:p="http://schemas.openxmlformats.org/presentationml/2006/main">
  <p:tag name="AS_UNIQUEID" val="1193"/>
</p:tagLst>
</file>

<file path=ppt/tags/tag1207.xml><?xml version="1.0" encoding="utf-8"?>
<p:tagLst xmlns:p="http://schemas.openxmlformats.org/presentationml/2006/main">
  <p:tag name="AS_UNIQUEID" val="1194"/>
</p:tagLst>
</file>

<file path=ppt/tags/tag1208.xml><?xml version="1.0" encoding="utf-8"?>
<p:tagLst xmlns:p="http://schemas.openxmlformats.org/presentationml/2006/main">
  <p:tag name="AS_UNIQUEID" val="1195"/>
</p:tagLst>
</file>

<file path=ppt/tags/tag1209.xml><?xml version="1.0" encoding="utf-8"?>
<p:tagLst xmlns:p="http://schemas.openxmlformats.org/presentationml/2006/main">
  <p:tag name="AS_UNIQUEID" val="1196"/>
</p:tagLst>
</file>

<file path=ppt/tags/tag121.xml><?xml version="1.0" encoding="utf-8"?>
<p:tagLst xmlns:p="http://schemas.openxmlformats.org/presentationml/2006/main">
  <p:tag name="AS_UNIQUEID" val="137"/>
</p:tagLst>
</file>

<file path=ppt/tags/tag1210.xml><?xml version="1.0" encoding="utf-8"?>
<p:tagLst xmlns:p="http://schemas.openxmlformats.org/presentationml/2006/main">
  <p:tag name="AS_UNIQUEID" val="1197"/>
</p:tagLst>
</file>

<file path=ppt/tags/tag1211.xml><?xml version="1.0" encoding="utf-8"?>
<p:tagLst xmlns:p="http://schemas.openxmlformats.org/presentationml/2006/main">
  <p:tag name="AS_UNIQUEID" val="1198"/>
</p:tagLst>
</file>

<file path=ppt/tags/tag1212.xml><?xml version="1.0" encoding="utf-8"?>
<p:tagLst xmlns:p="http://schemas.openxmlformats.org/presentationml/2006/main">
  <p:tag name="AS_UNIQUEID" val="1199"/>
</p:tagLst>
</file>

<file path=ppt/tags/tag1213.xml><?xml version="1.0" encoding="utf-8"?>
<p:tagLst xmlns:p="http://schemas.openxmlformats.org/presentationml/2006/main">
  <p:tag name="AS_UNIQUEID" val="1200"/>
</p:tagLst>
</file>

<file path=ppt/tags/tag1214.xml><?xml version="1.0" encoding="utf-8"?>
<p:tagLst xmlns:p="http://schemas.openxmlformats.org/presentationml/2006/main">
  <p:tag name="AS_UNIQUEID" val="1201"/>
</p:tagLst>
</file>

<file path=ppt/tags/tag1215.xml><?xml version="1.0" encoding="utf-8"?>
<p:tagLst xmlns:p="http://schemas.openxmlformats.org/presentationml/2006/main">
  <p:tag name="AS_UNIQUEID" val="1202"/>
</p:tagLst>
</file>

<file path=ppt/tags/tag1216.xml><?xml version="1.0" encoding="utf-8"?>
<p:tagLst xmlns:p="http://schemas.openxmlformats.org/presentationml/2006/main">
  <p:tag name="AS_UNIQUEID" val="1203"/>
</p:tagLst>
</file>

<file path=ppt/tags/tag1217.xml><?xml version="1.0" encoding="utf-8"?>
<p:tagLst xmlns:p="http://schemas.openxmlformats.org/presentationml/2006/main">
  <p:tag name="AS_UNIQUEID" val="1204"/>
</p:tagLst>
</file>

<file path=ppt/tags/tag1218.xml><?xml version="1.0" encoding="utf-8"?>
<p:tagLst xmlns:p="http://schemas.openxmlformats.org/presentationml/2006/main">
  <p:tag name="AS_UNIQUEID" val="1205"/>
</p:tagLst>
</file>

<file path=ppt/tags/tag1219.xml><?xml version="1.0" encoding="utf-8"?>
<p:tagLst xmlns:p="http://schemas.openxmlformats.org/presentationml/2006/main">
  <p:tag name="AS_UNIQUEID" val="1206"/>
</p:tagLst>
</file>

<file path=ppt/tags/tag122.xml><?xml version="1.0" encoding="utf-8"?>
<p:tagLst xmlns:p="http://schemas.openxmlformats.org/presentationml/2006/main">
  <p:tag name="AS_UNIQUEID" val="138"/>
</p:tagLst>
</file>

<file path=ppt/tags/tag1220.xml><?xml version="1.0" encoding="utf-8"?>
<p:tagLst xmlns:p="http://schemas.openxmlformats.org/presentationml/2006/main">
  <p:tag name="AS_UNIQUEID" val="1207"/>
</p:tagLst>
</file>

<file path=ppt/tags/tag1221.xml><?xml version="1.0" encoding="utf-8"?>
<p:tagLst xmlns:p="http://schemas.openxmlformats.org/presentationml/2006/main">
  <p:tag name="AS_UNIQUEID" val="1208"/>
</p:tagLst>
</file>

<file path=ppt/tags/tag1222.xml><?xml version="1.0" encoding="utf-8"?>
<p:tagLst xmlns:p="http://schemas.openxmlformats.org/presentationml/2006/main">
  <p:tag name="AS_UNIQUEID" val="1209"/>
</p:tagLst>
</file>

<file path=ppt/tags/tag1223.xml><?xml version="1.0" encoding="utf-8"?>
<p:tagLst xmlns:p="http://schemas.openxmlformats.org/presentationml/2006/main">
  <p:tag name="AS_UNIQUEID" val="1210"/>
</p:tagLst>
</file>

<file path=ppt/tags/tag1224.xml><?xml version="1.0" encoding="utf-8"?>
<p:tagLst xmlns:p="http://schemas.openxmlformats.org/presentationml/2006/main">
  <p:tag name="AS_UNIQUEID" val="1211"/>
</p:tagLst>
</file>

<file path=ppt/tags/tag1225.xml><?xml version="1.0" encoding="utf-8"?>
<p:tagLst xmlns:p="http://schemas.openxmlformats.org/presentationml/2006/main">
  <p:tag name="AS_UNIQUEID" val="1212"/>
</p:tagLst>
</file>

<file path=ppt/tags/tag1226.xml><?xml version="1.0" encoding="utf-8"?>
<p:tagLst xmlns:p="http://schemas.openxmlformats.org/presentationml/2006/main">
  <p:tag name="AS_UNIQUEID" val="1213"/>
</p:tagLst>
</file>

<file path=ppt/tags/tag1227.xml><?xml version="1.0" encoding="utf-8"?>
<p:tagLst xmlns:p="http://schemas.openxmlformats.org/presentationml/2006/main">
  <p:tag name="AS_UNIQUEID" val="1214"/>
</p:tagLst>
</file>

<file path=ppt/tags/tag1228.xml><?xml version="1.0" encoding="utf-8"?>
<p:tagLst xmlns:p="http://schemas.openxmlformats.org/presentationml/2006/main">
  <p:tag name="AS_UNIQUEID" val="1215"/>
</p:tagLst>
</file>

<file path=ppt/tags/tag1229.xml><?xml version="1.0" encoding="utf-8"?>
<p:tagLst xmlns:p="http://schemas.openxmlformats.org/presentationml/2006/main">
  <p:tag name="AS_UNIQUEID" val="1216"/>
</p:tagLst>
</file>

<file path=ppt/tags/tag123.xml><?xml version="1.0" encoding="utf-8"?>
<p:tagLst xmlns:p="http://schemas.openxmlformats.org/presentationml/2006/main">
  <p:tag name="AS_UNIQUEID" val="139"/>
</p:tagLst>
</file>

<file path=ppt/tags/tag1230.xml><?xml version="1.0" encoding="utf-8"?>
<p:tagLst xmlns:p="http://schemas.openxmlformats.org/presentationml/2006/main">
  <p:tag name="AS_UNIQUEID" val="1217"/>
</p:tagLst>
</file>

<file path=ppt/tags/tag1231.xml><?xml version="1.0" encoding="utf-8"?>
<p:tagLst xmlns:p="http://schemas.openxmlformats.org/presentationml/2006/main">
  <p:tag name="AS_UNIQUEID" val="1218"/>
</p:tagLst>
</file>

<file path=ppt/tags/tag1232.xml><?xml version="1.0" encoding="utf-8"?>
<p:tagLst xmlns:p="http://schemas.openxmlformats.org/presentationml/2006/main">
  <p:tag name="AS_UNIQUEID" val="1219"/>
</p:tagLst>
</file>

<file path=ppt/tags/tag1233.xml><?xml version="1.0" encoding="utf-8"?>
<p:tagLst xmlns:p="http://schemas.openxmlformats.org/presentationml/2006/main">
  <p:tag name="AS_UNIQUEID" val="1220"/>
</p:tagLst>
</file>

<file path=ppt/tags/tag1234.xml><?xml version="1.0" encoding="utf-8"?>
<p:tagLst xmlns:p="http://schemas.openxmlformats.org/presentationml/2006/main">
  <p:tag name="AS_UNIQUEID" val="1221"/>
</p:tagLst>
</file>

<file path=ppt/tags/tag1235.xml><?xml version="1.0" encoding="utf-8"?>
<p:tagLst xmlns:p="http://schemas.openxmlformats.org/presentationml/2006/main">
  <p:tag name="AS_UNIQUEID" val="1222"/>
</p:tagLst>
</file>

<file path=ppt/tags/tag1236.xml><?xml version="1.0" encoding="utf-8"?>
<p:tagLst xmlns:p="http://schemas.openxmlformats.org/presentationml/2006/main">
  <p:tag name="AS_UNIQUEID" val="1223"/>
</p:tagLst>
</file>

<file path=ppt/tags/tag1237.xml><?xml version="1.0" encoding="utf-8"?>
<p:tagLst xmlns:p="http://schemas.openxmlformats.org/presentationml/2006/main">
  <p:tag name="AS_UNIQUEID" val="1224"/>
</p:tagLst>
</file>

<file path=ppt/tags/tag1238.xml><?xml version="1.0" encoding="utf-8"?>
<p:tagLst xmlns:p="http://schemas.openxmlformats.org/presentationml/2006/main">
  <p:tag name="AS_UNIQUEID" val="1225"/>
</p:tagLst>
</file>

<file path=ppt/tags/tag1239.xml><?xml version="1.0" encoding="utf-8"?>
<p:tagLst xmlns:p="http://schemas.openxmlformats.org/presentationml/2006/main">
  <p:tag name="AS_UNIQUEID" val="1226"/>
</p:tagLst>
</file>

<file path=ppt/tags/tag124.xml><?xml version="1.0" encoding="utf-8"?>
<p:tagLst xmlns:p="http://schemas.openxmlformats.org/presentationml/2006/main">
  <p:tag name="AS_UNIQUEID" val="140"/>
</p:tagLst>
</file>

<file path=ppt/tags/tag1240.xml><?xml version="1.0" encoding="utf-8"?>
<p:tagLst xmlns:p="http://schemas.openxmlformats.org/presentationml/2006/main">
  <p:tag name="AS_UNIQUEID" val="1227"/>
</p:tagLst>
</file>

<file path=ppt/tags/tag1241.xml><?xml version="1.0" encoding="utf-8"?>
<p:tagLst xmlns:p="http://schemas.openxmlformats.org/presentationml/2006/main">
  <p:tag name="AS_UNIQUEID" val="1228"/>
</p:tagLst>
</file>

<file path=ppt/tags/tag1242.xml><?xml version="1.0" encoding="utf-8"?>
<p:tagLst xmlns:p="http://schemas.openxmlformats.org/presentationml/2006/main">
  <p:tag name="AS_UNIQUEID" val="1229"/>
</p:tagLst>
</file>

<file path=ppt/tags/tag1243.xml><?xml version="1.0" encoding="utf-8"?>
<p:tagLst xmlns:p="http://schemas.openxmlformats.org/presentationml/2006/main">
  <p:tag name="AS_UNIQUEID" val="1230"/>
</p:tagLst>
</file>

<file path=ppt/tags/tag1244.xml><?xml version="1.0" encoding="utf-8"?>
<p:tagLst xmlns:p="http://schemas.openxmlformats.org/presentationml/2006/main">
  <p:tag name="AS_UNIQUEID" val="1231"/>
</p:tagLst>
</file>

<file path=ppt/tags/tag1245.xml><?xml version="1.0" encoding="utf-8"?>
<p:tagLst xmlns:p="http://schemas.openxmlformats.org/presentationml/2006/main">
  <p:tag name="AS_UNIQUEID" val="1232"/>
</p:tagLst>
</file>

<file path=ppt/tags/tag1246.xml><?xml version="1.0" encoding="utf-8"?>
<p:tagLst xmlns:p="http://schemas.openxmlformats.org/presentationml/2006/main">
  <p:tag name="AS_UNIQUEID" val="1233"/>
</p:tagLst>
</file>

<file path=ppt/tags/tag1247.xml><?xml version="1.0" encoding="utf-8"?>
<p:tagLst xmlns:p="http://schemas.openxmlformats.org/presentationml/2006/main">
  <p:tag name="AS_UNIQUEID" val="1234"/>
</p:tagLst>
</file>

<file path=ppt/tags/tag1248.xml><?xml version="1.0" encoding="utf-8"?>
<p:tagLst xmlns:p="http://schemas.openxmlformats.org/presentationml/2006/main">
  <p:tag name="AS_UNIQUEID" val="1235"/>
</p:tagLst>
</file>

<file path=ppt/tags/tag1249.xml><?xml version="1.0" encoding="utf-8"?>
<p:tagLst xmlns:p="http://schemas.openxmlformats.org/presentationml/2006/main">
  <p:tag name="AS_UNIQUEID" val="1236"/>
</p:tagLst>
</file>

<file path=ppt/tags/tag125.xml><?xml version="1.0" encoding="utf-8"?>
<p:tagLst xmlns:p="http://schemas.openxmlformats.org/presentationml/2006/main">
  <p:tag name="AS_UNIQUEID" val="141"/>
</p:tagLst>
</file>

<file path=ppt/tags/tag1250.xml><?xml version="1.0" encoding="utf-8"?>
<p:tagLst xmlns:p="http://schemas.openxmlformats.org/presentationml/2006/main">
  <p:tag name="AS_UNIQUEID" val="1237"/>
</p:tagLst>
</file>

<file path=ppt/tags/tag1251.xml><?xml version="1.0" encoding="utf-8"?>
<p:tagLst xmlns:p="http://schemas.openxmlformats.org/presentationml/2006/main">
  <p:tag name="AS_UNIQUEID" val="1238"/>
</p:tagLst>
</file>

<file path=ppt/tags/tag1252.xml><?xml version="1.0" encoding="utf-8"?>
<p:tagLst xmlns:p="http://schemas.openxmlformats.org/presentationml/2006/main">
  <p:tag name="AS_UNIQUEID" val="1239"/>
</p:tagLst>
</file>

<file path=ppt/tags/tag1253.xml><?xml version="1.0" encoding="utf-8"?>
<p:tagLst xmlns:p="http://schemas.openxmlformats.org/presentationml/2006/main">
  <p:tag name="AS_UNIQUEID" val="1240"/>
</p:tagLst>
</file>

<file path=ppt/tags/tag1254.xml><?xml version="1.0" encoding="utf-8"?>
<p:tagLst xmlns:p="http://schemas.openxmlformats.org/presentationml/2006/main">
  <p:tag name="AS_UNIQUEID" val="1241"/>
</p:tagLst>
</file>

<file path=ppt/tags/tag1255.xml><?xml version="1.0" encoding="utf-8"?>
<p:tagLst xmlns:p="http://schemas.openxmlformats.org/presentationml/2006/main">
  <p:tag name="AS_UNIQUEID" val="1242"/>
</p:tagLst>
</file>

<file path=ppt/tags/tag1256.xml><?xml version="1.0" encoding="utf-8"?>
<p:tagLst xmlns:p="http://schemas.openxmlformats.org/presentationml/2006/main">
  <p:tag name="AS_UNIQUEID" val="1243"/>
</p:tagLst>
</file>

<file path=ppt/tags/tag1257.xml><?xml version="1.0" encoding="utf-8"?>
<p:tagLst xmlns:p="http://schemas.openxmlformats.org/presentationml/2006/main">
  <p:tag name="AS_UNIQUEID" val="1244"/>
</p:tagLst>
</file>

<file path=ppt/tags/tag1258.xml><?xml version="1.0" encoding="utf-8"?>
<p:tagLst xmlns:p="http://schemas.openxmlformats.org/presentationml/2006/main">
  <p:tag name="AS_UNIQUEID" val="1245"/>
</p:tagLst>
</file>

<file path=ppt/tags/tag1259.xml><?xml version="1.0" encoding="utf-8"?>
<p:tagLst xmlns:p="http://schemas.openxmlformats.org/presentationml/2006/main">
  <p:tag name="AS_UNIQUEID" val="1246"/>
</p:tagLst>
</file>

<file path=ppt/tags/tag126.xml><?xml version="1.0" encoding="utf-8"?>
<p:tagLst xmlns:p="http://schemas.openxmlformats.org/presentationml/2006/main">
  <p:tag name="AS_UNIQUEID" val="142"/>
</p:tagLst>
</file>

<file path=ppt/tags/tag1260.xml><?xml version="1.0" encoding="utf-8"?>
<p:tagLst xmlns:p="http://schemas.openxmlformats.org/presentationml/2006/main">
  <p:tag name="AS_UNIQUEID" val="1247"/>
</p:tagLst>
</file>

<file path=ppt/tags/tag1261.xml><?xml version="1.0" encoding="utf-8"?>
<p:tagLst xmlns:p="http://schemas.openxmlformats.org/presentationml/2006/main">
  <p:tag name="AS_UNIQUEID" val="1248"/>
</p:tagLst>
</file>

<file path=ppt/tags/tag1262.xml><?xml version="1.0" encoding="utf-8"?>
<p:tagLst xmlns:p="http://schemas.openxmlformats.org/presentationml/2006/main">
  <p:tag name="AS_UNIQUEID" val="1249"/>
</p:tagLst>
</file>

<file path=ppt/tags/tag1263.xml><?xml version="1.0" encoding="utf-8"?>
<p:tagLst xmlns:p="http://schemas.openxmlformats.org/presentationml/2006/main">
  <p:tag name="AS_UNIQUEID" val="1250"/>
</p:tagLst>
</file>

<file path=ppt/tags/tag1264.xml><?xml version="1.0" encoding="utf-8"?>
<p:tagLst xmlns:p="http://schemas.openxmlformats.org/presentationml/2006/main">
  <p:tag name="AS_UNIQUEID" val="1251"/>
</p:tagLst>
</file>

<file path=ppt/tags/tag1265.xml><?xml version="1.0" encoding="utf-8"?>
<p:tagLst xmlns:p="http://schemas.openxmlformats.org/presentationml/2006/main">
  <p:tag name="AS_UNIQUEID" val="1252"/>
</p:tagLst>
</file>

<file path=ppt/tags/tag1266.xml><?xml version="1.0" encoding="utf-8"?>
<p:tagLst xmlns:p="http://schemas.openxmlformats.org/presentationml/2006/main">
  <p:tag name="AS_UNIQUEID" val="1253"/>
</p:tagLst>
</file>

<file path=ppt/tags/tag1267.xml><?xml version="1.0" encoding="utf-8"?>
<p:tagLst xmlns:p="http://schemas.openxmlformats.org/presentationml/2006/main">
  <p:tag name="AS_UNIQUEID" val="1254"/>
</p:tagLst>
</file>

<file path=ppt/tags/tag1268.xml><?xml version="1.0" encoding="utf-8"?>
<p:tagLst xmlns:p="http://schemas.openxmlformats.org/presentationml/2006/main">
  <p:tag name="AS_UNIQUEID" val="1255"/>
</p:tagLst>
</file>

<file path=ppt/tags/tag1269.xml><?xml version="1.0" encoding="utf-8"?>
<p:tagLst xmlns:p="http://schemas.openxmlformats.org/presentationml/2006/main">
  <p:tag name="AS_UNIQUEID" val="1256"/>
</p:tagLst>
</file>

<file path=ppt/tags/tag127.xml><?xml version="1.0" encoding="utf-8"?>
<p:tagLst xmlns:p="http://schemas.openxmlformats.org/presentationml/2006/main">
  <p:tag name="AS_UNIQUEID" val="143"/>
</p:tagLst>
</file>

<file path=ppt/tags/tag1270.xml><?xml version="1.0" encoding="utf-8"?>
<p:tagLst xmlns:p="http://schemas.openxmlformats.org/presentationml/2006/main">
  <p:tag name="AS_UNIQUEID" val="1257"/>
</p:tagLst>
</file>

<file path=ppt/tags/tag1271.xml><?xml version="1.0" encoding="utf-8"?>
<p:tagLst xmlns:p="http://schemas.openxmlformats.org/presentationml/2006/main">
  <p:tag name="AS_UNIQUEID" val="1258"/>
</p:tagLst>
</file>

<file path=ppt/tags/tag1272.xml><?xml version="1.0" encoding="utf-8"?>
<p:tagLst xmlns:p="http://schemas.openxmlformats.org/presentationml/2006/main">
  <p:tag name="AS_UNIQUEID" val="1259"/>
</p:tagLst>
</file>

<file path=ppt/tags/tag1273.xml><?xml version="1.0" encoding="utf-8"?>
<p:tagLst xmlns:p="http://schemas.openxmlformats.org/presentationml/2006/main">
  <p:tag name="AS_UNIQUEID" val="1260"/>
</p:tagLst>
</file>

<file path=ppt/tags/tag1274.xml><?xml version="1.0" encoding="utf-8"?>
<p:tagLst xmlns:p="http://schemas.openxmlformats.org/presentationml/2006/main">
  <p:tag name="AS_UNIQUEID" val="1261"/>
</p:tagLst>
</file>

<file path=ppt/tags/tag1275.xml><?xml version="1.0" encoding="utf-8"?>
<p:tagLst xmlns:p="http://schemas.openxmlformats.org/presentationml/2006/main">
  <p:tag name="AS_UNIQUEID" val="1262"/>
</p:tagLst>
</file>

<file path=ppt/tags/tag1276.xml><?xml version="1.0" encoding="utf-8"?>
<p:tagLst xmlns:p="http://schemas.openxmlformats.org/presentationml/2006/main">
  <p:tag name="AS_UNIQUEID" val="1263"/>
</p:tagLst>
</file>

<file path=ppt/tags/tag1277.xml><?xml version="1.0" encoding="utf-8"?>
<p:tagLst xmlns:p="http://schemas.openxmlformats.org/presentationml/2006/main">
  <p:tag name="AS_UNIQUEID" val="1264"/>
</p:tagLst>
</file>

<file path=ppt/tags/tag1278.xml><?xml version="1.0" encoding="utf-8"?>
<p:tagLst xmlns:p="http://schemas.openxmlformats.org/presentationml/2006/main">
  <p:tag name="AS_UNIQUEID" val="1265"/>
</p:tagLst>
</file>

<file path=ppt/tags/tag1279.xml><?xml version="1.0" encoding="utf-8"?>
<p:tagLst xmlns:p="http://schemas.openxmlformats.org/presentationml/2006/main">
  <p:tag name="AS_UNIQUEID" val="1266"/>
</p:tagLst>
</file>

<file path=ppt/tags/tag128.xml><?xml version="1.0" encoding="utf-8"?>
<p:tagLst xmlns:p="http://schemas.openxmlformats.org/presentationml/2006/main">
  <p:tag name="AS_UNIQUEID" val="144"/>
</p:tagLst>
</file>

<file path=ppt/tags/tag1280.xml><?xml version="1.0" encoding="utf-8"?>
<p:tagLst xmlns:p="http://schemas.openxmlformats.org/presentationml/2006/main">
  <p:tag name="AS_UNIQUEID" val="1267"/>
</p:tagLst>
</file>

<file path=ppt/tags/tag1281.xml><?xml version="1.0" encoding="utf-8"?>
<p:tagLst xmlns:p="http://schemas.openxmlformats.org/presentationml/2006/main">
  <p:tag name="AS_UNIQUEID" val="1268"/>
</p:tagLst>
</file>

<file path=ppt/tags/tag1282.xml><?xml version="1.0" encoding="utf-8"?>
<p:tagLst xmlns:p="http://schemas.openxmlformats.org/presentationml/2006/main">
  <p:tag name="AS_UNIQUEID" val="1269"/>
</p:tagLst>
</file>

<file path=ppt/tags/tag1283.xml><?xml version="1.0" encoding="utf-8"?>
<p:tagLst xmlns:p="http://schemas.openxmlformats.org/presentationml/2006/main">
  <p:tag name="AS_UNIQUEID" val="1270"/>
</p:tagLst>
</file>

<file path=ppt/tags/tag1284.xml><?xml version="1.0" encoding="utf-8"?>
<p:tagLst xmlns:p="http://schemas.openxmlformats.org/presentationml/2006/main">
  <p:tag name="AS_UNIQUEID" val="1271"/>
</p:tagLst>
</file>

<file path=ppt/tags/tag1285.xml><?xml version="1.0" encoding="utf-8"?>
<p:tagLst xmlns:p="http://schemas.openxmlformats.org/presentationml/2006/main">
  <p:tag name="AS_UNIQUEID" val="1272"/>
</p:tagLst>
</file>

<file path=ppt/tags/tag1286.xml><?xml version="1.0" encoding="utf-8"?>
<p:tagLst xmlns:p="http://schemas.openxmlformats.org/presentationml/2006/main">
  <p:tag name="AS_UNIQUEID" val="1273"/>
</p:tagLst>
</file>

<file path=ppt/tags/tag1287.xml><?xml version="1.0" encoding="utf-8"?>
<p:tagLst xmlns:p="http://schemas.openxmlformats.org/presentationml/2006/main">
  <p:tag name="AS_UNIQUEID" val="1274"/>
</p:tagLst>
</file>

<file path=ppt/tags/tag1288.xml><?xml version="1.0" encoding="utf-8"?>
<p:tagLst xmlns:p="http://schemas.openxmlformats.org/presentationml/2006/main">
  <p:tag name="AS_UNIQUEID" val="1275"/>
</p:tagLst>
</file>

<file path=ppt/tags/tag1289.xml><?xml version="1.0" encoding="utf-8"?>
<p:tagLst xmlns:p="http://schemas.openxmlformats.org/presentationml/2006/main">
  <p:tag name="AS_UNIQUEID" val="1276"/>
</p:tagLst>
</file>

<file path=ppt/tags/tag129.xml><?xml version="1.0" encoding="utf-8"?>
<p:tagLst xmlns:p="http://schemas.openxmlformats.org/presentationml/2006/main">
  <p:tag name="AS_UNIQUEID" val="145"/>
</p:tagLst>
</file>

<file path=ppt/tags/tag1290.xml><?xml version="1.0" encoding="utf-8"?>
<p:tagLst xmlns:p="http://schemas.openxmlformats.org/presentationml/2006/main">
  <p:tag name="AS_UNIQUEID" val="1277"/>
</p:tagLst>
</file>

<file path=ppt/tags/tag1291.xml><?xml version="1.0" encoding="utf-8"?>
<p:tagLst xmlns:p="http://schemas.openxmlformats.org/presentationml/2006/main">
  <p:tag name="AS_UNIQUEID" val="1278"/>
</p:tagLst>
</file>

<file path=ppt/tags/tag1292.xml><?xml version="1.0" encoding="utf-8"?>
<p:tagLst xmlns:p="http://schemas.openxmlformats.org/presentationml/2006/main">
  <p:tag name="AS_UNIQUEID" val="1279"/>
</p:tagLst>
</file>

<file path=ppt/tags/tag1293.xml><?xml version="1.0" encoding="utf-8"?>
<p:tagLst xmlns:p="http://schemas.openxmlformats.org/presentationml/2006/main">
  <p:tag name="AS_UNIQUEID" val="1280"/>
</p:tagLst>
</file>

<file path=ppt/tags/tag1294.xml><?xml version="1.0" encoding="utf-8"?>
<p:tagLst xmlns:p="http://schemas.openxmlformats.org/presentationml/2006/main">
  <p:tag name="AS_UNIQUEID" val="1281"/>
</p:tagLst>
</file>

<file path=ppt/tags/tag1295.xml><?xml version="1.0" encoding="utf-8"?>
<p:tagLst xmlns:p="http://schemas.openxmlformats.org/presentationml/2006/main">
  <p:tag name="AS_UNIQUEID" val="1282"/>
</p:tagLst>
</file>

<file path=ppt/tags/tag1296.xml><?xml version="1.0" encoding="utf-8"?>
<p:tagLst xmlns:p="http://schemas.openxmlformats.org/presentationml/2006/main">
  <p:tag name="AS_UNIQUEID" val="1283"/>
</p:tagLst>
</file>

<file path=ppt/tags/tag1297.xml><?xml version="1.0" encoding="utf-8"?>
<p:tagLst xmlns:p="http://schemas.openxmlformats.org/presentationml/2006/main">
  <p:tag name="AS_UNIQUEID" val="1284"/>
</p:tagLst>
</file>

<file path=ppt/tags/tag1298.xml><?xml version="1.0" encoding="utf-8"?>
<p:tagLst xmlns:p="http://schemas.openxmlformats.org/presentationml/2006/main">
  <p:tag name="AS_UNIQUEID" val="1285"/>
</p:tagLst>
</file>

<file path=ppt/tags/tag1299.xml><?xml version="1.0" encoding="utf-8"?>
<p:tagLst xmlns:p="http://schemas.openxmlformats.org/presentationml/2006/main">
  <p:tag name="AS_UNIQUEID" val="1286"/>
</p:tagLst>
</file>

<file path=ppt/tags/tag13.xml><?xml version="1.0" encoding="utf-8"?>
<p:tagLst xmlns:p="http://schemas.openxmlformats.org/presentationml/2006/main">
  <p:tag name="AS_UNIQUEID" val="29"/>
</p:tagLst>
</file>

<file path=ppt/tags/tag130.xml><?xml version="1.0" encoding="utf-8"?>
<p:tagLst xmlns:p="http://schemas.openxmlformats.org/presentationml/2006/main">
  <p:tag name="AS_UNIQUEID" val="146"/>
</p:tagLst>
</file>

<file path=ppt/tags/tag1300.xml><?xml version="1.0" encoding="utf-8"?>
<p:tagLst xmlns:p="http://schemas.openxmlformats.org/presentationml/2006/main">
  <p:tag name="AS_UNIQUEID" val="1287"/>
</p:tagLst>
</file>

<file path=ppt/tags/tag1301.xml><?xml version="1.0" encoding="utf-8"?>
<p:tagLst xmlns:p="http://schemas.openxmlformats.org/presentationml/2006/main">
  <p:tag name="AS_UNIQUEID" val="1288"/>
</p:tagLst>
</file>

<file path=ppt/tags/tag1302.xml><?xml version="1.0" encoding="utf-8"?>
<p:tagLst xmlns:p="http://schemas.openxmlformats.org/presentationml/2006/main">
  <p:tag name="AS_UNIQUEID" val="1289"/>
</p:tagLst>
</file>

<file path=ppt/tags/tag1303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31.xml><?xml version="1.0" encoding="utf-8"?>
<p:tagLst xmlns:p="http://schemas.openxmlformats.org/presentationml/2006/main">
  <p:tag name="AS_UNIQUEID" val="147"/>
</p:tagLst>
</file>

<file path=ppt/tags/tag132.xml><?xml version="1.0" encoding="utf-8"?>
<p:tagLst xmlns:p="http://schemas.openxmlformats.org/presentationml/2006/main">
  <p:tag name="AS_UNIQUEID" val="148"/>
</p:tagLst>
</file>

<file path=ppt/tags/tag133.xml><?xml version="1.0" encoding="utf-8"?>
<p:tagLst xmlns:p="http://schemas.openxmlformats.org/presentationml/2006/main">
  <p:tag name="AS_UNIQUEID" val="149"/>
</p:tagLst>
</file>

<file path=ppt/tags/tag134.xml><?xml version="1.0" encoding="utf-8"?>
<p:tagLst xmlns:p="http://schemas.openxmlformats.org/presentationml/2006/main">
  <p:tag name="AS_UNIQUEID" val="150"/>
</p:tagLst>
</file>

<file path=ppt/tags/tag135.xml><?xml version="1.0" encoding="utf-8"?>
<p:tagLst xmlns:p="http://schemas.openxmlformats.org/presentationml/2006/main">
  <p:tag name="AS_UNIQUEID" val="151"/>
</p:tagLst>
</file>

<file path=ppt/tags/tag136.xml><?xml version="1.0" encoding="utf-8"?>
<p:tagLst xmlns:p="http://schemas.openxmlformats.org/presentationml/2006/main">
  <p:tag name="AS_UNIQUEID" val="152"/>
</p:tagLst>
</file>

<file path=ppt/tags/tag137.xml><?xml version="1.0" encoding="utf-8"?>
<p:tagLst xmlns:p="http://schemas.openxmlformats.org/presentationml/2006/main">
  <p:tag name="AS_UNIQUEID" val="153"/>
</p:tagLst>
</file>

<file path=ppt/tags/tag138.xml><?xml version="1.0" encoding="utf-8"?>
<p:tagLst xmlns:p="http://schemas.openxmlformats.org/presentationml/2006/main">
  <p:tag name="AS_UNIQUEID" val="154"/>
</p:tagLst>
</file>

<file path=ppt/tags/tag139.xml><?xml version="1.0" encoding="utf-8"?>
<p:tagLst xmlns:p="http://schemas.openxmlformats.org/presentationml/2006/main">
  <p:tag name="AS_UNIQUEID" val="155"/>
</p:tagLst>
</file>

<file path=ppt/tags/tag14.xml><?xml version="1.0" encoding="utf-8"?>
<p:tagLst xmlns:p="http://schemas.openxmlformats.org/presentationml/2006/main">
  <p:tag name="AS_UNIQUEID" val="30"/>
</p:tagLst>
</file>

<file path=ppt/tags/tag140.xml><?xml version="1.0" encoding="utf-8"?>
<p:tagLst xmlns:p="http://schemas.openxmlformats.org/presentationml/2006/main">
  <p:tag name="AS_UNIQUEID" val="156"/>
</p:tagLst>
</file>

<file path=ppt/tags/tag141.xml><?xml version="1.0" encoding="utf-8"?>
<p:tagLst xmlns:p="http://schemas.openxmlformats.org/presentationml/2006/main">
  <p:tag name="AS_UNIQUEID" val="157"/>
</p:tagLst>
</file>

<file path=ppt/tags/tag142.xml><?xml version="1.0" encoding="utf-8"?>
<p:tagLst xmlns:p="http://schemas.openxmlformats.org/presentationml/2006/main">
  <p:tag name="AS_UNIQUEID" val="158"/>
</p:tagLst>
</file>

<file path=ppt/tags/tag143.xml><?xml version="1.0" encoding="utf-8"?>
<p:tagLst xmlns:p="http://schemas.openxmlformats.org/presentationml/2006/main">
  <p:tag name="AS_UNIQUEID" val="159"/>
</p:tagLst>
</file>

<file path=ppt/tags/tag144.xml><?xml version="1.0" encoding="utf-8"?>
<p:tagLst xmlns:p="http://schemas.openxmlformats.org/presentationml/2006/main">
  <p:tag name="AS_UNIQUEID" val="160"/>
</p:tagLst>
</file>

<file path=ppt/tags/tag145.xml><?xml version="1.0" encoding="utf-8"?>
<p:tagLst xmlns:p="http://schemas.openxmlformats.org/presentationml/2006/main">
  <p:tag name="AS_UNIQUEID" val="161"/>
</p:tagLst>
</file>

<file path=ppt/tags/tag146.xml><?xml version="1.0" encoding="utf-8"?>
<p:tagLst xmlns:p="http://schemas.openxmlformats.org/presentationml/2006/main">
  <p:tag name="AS_UNIQUEID" val="162"/>
</p:tagLst>
</file>

<file path=ppt/tags/tag147.xml><?xml version="1.0" encoding="utf-8"?>
<p:tagLst xmlns:p="http://schemas.openxmlformats.org/presentationml/2006/main">
  <p:tag name="AS_UNIQUEID" val="163"/>
</p:tagLst>
</file>

<file path=ppt/tags/tag148.xml><?xml version="1.0" encoding="utf-8"?>
<p:tagLst xmlns:p="http://schemas.openxmlformats.org/presentationml/2006/main">
  <p:tag name="AS_UNIQUEID" val="164"/>
</p:tagLst>
</file>

<file path=ppt/tags/tag149.xml><?xml version="1.0" encoding="utf-8"?>
<p:tagLst xmlns:p="http://schemas.openxmlformats.org/presentationml/2006/main">
  <p:tag name="AS_UNIQUEID" val="165"/>
</p:tagLst>
</file>

<file path=ppt/tags/tag15.xml><?xml version="1.0" encoding="utf-8"?>
<p:tagLst xmlns:p="http://schemas.openxmlformats.org/presentationml/2006/main">
  <p:tag name="AS_UNIQUEID" val="31"/>
</p:tagLst>
</file>

<file path=ppt/tags/tag150.xml><?xml version="1.0" encoding="utf-8"?>
<p:tagLst xmlns:p="http://schemas.openxmlformats.org/presentationml/2006/main">
  <p:tag name="AS_UNIQUEID" val="166"/>
</p:tagLst>
</file>

<file path=ppt/tags/tag151.xml><?xml version="1.0" encoding="utf-8"?>
<p:tagLst xmlns:p="http://schemas.openxmlformats.org/presentationml/2006/main">
  <p:tag name="AS_UNIQUEID" val="167"/>
</p:tagLst>
</file>

<file path=ppt/tags/tag152.xml><?xml version="1.0" encoding="utf-8"?>
<p:tagLst xmlns:p="http://schemas.openxmlformats.org/presentationml/2006/main">
  <p:tag name="AS_UNIQUEID" val="168"/>
</p:tagLst>
</file>

<file path=ppt/tags/tag153.xml><?xml version="1.0" encoding="utf-8"?>
<p:tagLst xmlns:p="http://schemas.openxmlformats.org/presentationml/2006/main">
  <p:tag name="AS_UNIQUEID" val="169"/>
</p:tagLst>
</file>

<file path=ppt/tags/tag154.xml><?xml version="1.0" encoding="utf-8"?>
<p:tagLst xmlns:p="http://schemas.openxmlformats.org/presentationml/2006/main">
  <p:tag name="AS_UNIQUEID" val="170"/>
</p:tagLst>
</file>

<file path=ppt/tags/tag155.xml><?xml version="1.0" encoding="utf-8"?>
<p:tagLst xmlns:p="http://schemas.openxmlformats.org/presentationml/2006/main">
  <p:tag name="AS_UNIQUEID" val="171"/>
</p:tagLst>
</file>

<file path=ppt/tags/tag156.xml><?xml version="1.0" encoding="utf-8"?>
<p:tagLst xmlns:p="http://schemas.openxmlformats.org/presentationml/2006/main">
  <p:tag name="AS_UNIQUEID" val="172"/>
</p:tagLst>
</file>

<file path=ppt/tags/tag157.xml><?xml version="1.0" encoding="utf-8"?>
<p:tagLst xmlns:p="http://schemas.openxmlformats.org/presentationml/2006/main">
  <p:tag name="AS_UNIQUEID" val="173"/>
</p:tagLst>
</file>

<file path=ppt/tags/tag158.xml><?xml version="1.0" encoding="utf-8"?>
<p:tagLst xmlns:p="http://schemas.openxmlformats.org/presentationml/2006/main">
  <p:tag name="AS_UNIQUEID" val="174"/>
</p:tagLst>
</file>

<file path=ppt/tags/tag159.xml><?xml version="1.0" encoding="utf-8"?>
<p:tagLst xmlns:p="http://schemas.openxmlformats.org/presentationml/2006/main">
  <p:tag name="AS_UNIQUEID" val="175"/>
</p:tagLst>
</file>

<file path=ppt/tags/tag16.xml><?xml version="1.0" encoding="utf-8"?>
<p:tagLst xmlns:p="http://schemas.openxmlformats.org/presentationml/2006/main">
  <p:tag name="AS_UNIQUEID" val="32"/>
</p:tagLst>
</file>

<file path=ppt/tags/tag160.xml><?xml version="1.0" encoding="utf-8"?>
<p:tagLst xmlns:p="http://schemas.openxmlformats.org/presentationml/2006/main">
  <p:tag name="AS_UNIQUEID" val="176"/>
</p:tagLst>
</file>

<file path=ppt/tags/tag161.xml><?xml version="1.0" encoding="utf-8"?>
<p:tagLst xmlns:p="http://schemas.openxmlformats.org/presentationml/2006/main">
  <p:tag name="AS_UNIQUEID" val="177"/>
</p:tagLst>
</file>

<file path=ppt/tags/tag162.xml><?xml version="1.0" encoding="utf-8"?>
<p:tagLst xmlns:p="http://schemas.openxmlformats.org/presentationml/2006/main">
  <p:tag name="AS_UNIQUEID" val="178"/>
</p:tagLst>
</file>

<file path=ppt/tags/tag163.xml><?xml version="1.0" encoding="utf-8"?>
<p:tagLst xmlns:p="http://schemas.openxmlformats.org/presentationml/2006/main">
  <p:tag name="AS_UNIQUEID" val="179"/>
</p:tagLst>
</file>

<file path=ppt/tags/tag164.xml><?xml version="1.0" encoding="utf-8"?>
<p:tagLst xmlns:p="http://schemas.openxmlformats.org/presentationml/2006/main">
  <p:tag name="AS_UNIQUEID" val="180"/>
</p:tagLst>
</file>

<file path=ppt/tags/tag165.xml><?xml version="1.0" encoding="utf-8"?>
<p:tagLst xmlns:p="http://schemas.openxmlformats.org/presentationml/2006/main">
  <p:tag name="AS_UNIQUEID" val="181"/>
</p:tagLst>
</file>

<file path=ppt/tags/tag166.xml><?xml version="1.0" encoding="utf-8"?>
<p:tagLst xmlns:p="http://schemas.openxmlformats.org/presentationml/2006/main">
  <p:tag name="AS_UNIQUEID" val="182"/>
</p:tagLst>
</file>

<file path=ppt/tags/tag167.xml><?xml version="1.0" encoding="utf-8"?>
<p:tagLst xmlns:p="http://schemas.openxmlformats.org/presentationml/2006/main">
  <p:tag name="AS_UNIQUEID" val="183"/>
</p:tagLst>
</file>

<file path=ppt/tags/tag168.xml><?xml version="1.0" encoding="utf-8"?>
<p:tagLst xmlns:p="http://schemas.openxmlformats.org/presentationml/2006/main">
  <p:tag name="AS_UNIQUEID" val="184"/>
</p:tagLst>
</file>

<file path=ppt/tags/tag169.xml><?xml version="1.0" encoding="utf-8"?>
<p:tagLst xmlns:p="http://schemas.openxmlformats.org/presentationml/2006/main">
  <p:tag name="AS_UNIQUEID" val="185"/>
</p:tagLst>
</file>

<file path=ppt/tags/tag17.xml><?xml version="1.0" encoding="utf-8"?>
<p:tagLst xmlns:p="http://schemas.openxmlformats.org/presentationml/2006/main">
  <p:tag name="AS_UNIQUEID" val="33"/>
</p:tagLst>
</file>

<file path=ppt/tags/tag170.xml><?xml version="1.0" encoding="utf-8"?>
<p:tagLst xmlns:p="http://schemas.openxmlformats.org/presentationml/2006/main">
  <p:tag name="AS_UNIQUEID" val="186"/>
</p:tagLst>
</file>

<file path=ppt/tags/tag171.xml><?xml version="1.0" encoding="utf-8"?>
<p:tagLst xmlns:p="http://schemas.openxmlformats.org/presentationml/2006/main">
  <p:tag name="AS_UNIQUEID" val="187"/>
</p:tagLst>
</file>

<file path=ppt/tags/tag172.xml><?xml version="1.0" encoding="utf-8"?>
<p:tagLst xmlns:p="http://schemas.openxmlformats.org/presentationml/2006/main">
  <p:tag name="AS_UNIQUEID" val="188"/>
</p:tagLst>
</file>

<file path=ppt/tags/tag173.xml><?xml version="1.0" encoding="utf-8"?>
<p:tagLst xmlns:p="http://schemas.openxmlformats.org/presentationml/2006/main">
  <p:tag name="AS_UNIQUEID" val="189"/>
</p:tagLst>
</file>

<file path=ppt/tags/tag174.xml><?xml version="1.0" encoding="utf-8"?>
<p:tagLst xmlns:p="http://schemas.openxmlformats.org/presentationml/2006/main">
  <p:tag name="AS_UNIQUEID" val="190"/>
</p:tagLst>
</file>

<file path=ppt/tags/tag175.xml><?xml version="1.0" encoding="utf-8"?>
<p:tagLst xmlns:p="http://schemas.openxmlformats.org/presentationml/2006/main">
  <p:tag name="AS_UNIQUEID" val="191"/>
</p:tagLst>
</file>

<file path=ppt/tags/tag176.xml><?xml version="1.0" encoding="utf-8"?>
<p:tagLst xmlns:p="http://schemas.openxmlformats.org/presentationml/2006/main">
  <p:tag name="AS_UNIQUEID" val="192"/>
</p:tagLst>
</file>

<file path=ppt/tags/tag177.xml><?xml version="1.0" encoding="utf-8"?>
<p:tagLst xmlns:p="http://schemas.openxmlformats.org/presentationml/2006/main">
  <p:tag name="AS_UNIQUEID" val="193"/>
</p:tagLst>
</file>

<file path=ppt/tags/tag178.xml><?xml version="1.0" encoding="utf-8"?>
<p:tagLst xmlns:p="http://schemas.openxmlformats.org/presentationml/2006/main">
  <p:tag name="AS_UNIQUEID" val="194"/>
</p:tagLst>
</file>

<file path=ppt/tags/tag179.xml><?xml version="1.0" encoding="utf-8"?>
<p:tagLst xmlns:p="http://schemas.openxmlformats.org/presentationml/2006/main">
  <p:tag name="AS_UNIQUEID" val="1"/>
</p:tagLst>
</file>

<file path=ppt/tags/tag18.xml><?xml version="1.0" encoding="utf-8"?>
<p:tagLst xmlns:p="http://schemas.openxmlformats.org/presentationml/2006/main">
  <p:tag name="AS_UNIQUEID" val="34"/>
</p:tagLst>
</file>

<file path=ppt/tags/tag180.xml><?xml version="1.0" encoding="utf-8"?>
<p:tagLst xmlns:p="http://schemas.openxmlformats.org/presentationml/2006/main">
  <p:tag name="AS_UNIQUEID" val="195"/>
</p:tagLst>
</file>

<file path=ppt/tags/tag181.xml><?xml version="1.0" encoding="utf-8"?>
<p:tagLst xmlns:p="http://schemas.openxmlformats.org/presentationml/2006/main">
  <p:tag name="AS_UNIQUEID" val="196"/>
</p:tagLst>
</file>

<file path=ppt/tags/tag182.xml><?xml version="1.0" encoding="utf-8"?>
<p:tagLst xmlns:p="http://schemas.openxmlformats.org/presentationml/2006/main">
  <p:tag name="AS_UNIQUEID" val="197"/>
</p:tagLst>
</file>

<file path=ppt/tags/tag183.xml><?xml version="1.0" encoding="utf-8"?>
<p:tagLst xmlns:p="http://schemas.openxmlformats.org/presentationml/2006/main">
  <p:tag name="AS_UNIQUEID" val="198"/>
</p:tagLst>
</file>

<file path=ppt/tags/tag184.xml><?xml version="1.0" encoding="utf-8"?>
<p:tagLst xmlns:p="http://schemas.openxmlformats.org/presentationml/2006/main">
  <p:tag name="AS_UNIQUEID" val="6"/>
</p:tagLst>
</file>

<file path=ppt/tags/tag185.xml><?xml version="1.0" encoding="utf-8"?>
<p:tagLst xmlns:p="http://schemas.openxmlformats.org/presentationml/2006/main">
  <p:tag name="AS_UNIQUEID" val="8"/>
</p:tagLst>
</file>

<file path=ppt/tags/tag186.xml><?xml version="1.0" encoding="utf-8"?>
<p:tagLst xmlns:p="http://schemas.openxmlformats.org/presentationml/2006/main">
  <p:tag name="AS_UNIQUEID" val="8"/>
</p:tagLst>
</file>

<file path=ppt/tags/tag187.xml><?xml version="1.0" encoding="utf-8"?>
<p:tagLst xmlns:p="http://schemas.openxmlformats.org/presentationml/2006/main">
  <p:tag name="AS_UNIQUEID" val="199"/>
</p:tagLst>
</file>

<file path=ppt/tags/tag188.xml><?xml version="1.0" encoding="utf-8"?>
<p:tagLst xmlns:p="http://schemas.openxmlformats.org/presentationml/2006/main">
  <p:tag name="AS_UNIQUEID" val="200"/>
</p:tagLst>
</file>

<file path=ppt/tags/tag189.xml><?xml version="1.0" encoding="utf-8"?>
<p:tagLst xmlns:p="http://schemas.openxmlformats.org/presentationml/2006/main">
  <p:tag name="AS_UNIQUEID" val="201"/>
</p:tagLst>
</file>

<file path=ppt/tags/tag19.xml><?xml version="1.0" encoding="utf-8"?>
<p:tagLst xmlns:p="http://schemas.openxmlformats.org/presentationml/2006/main">
  <p:tag name="AS_UNIQUEID" val="35"/>
</p:tagLst>
</file>

<file path=ppt/tags/tag190.xml><?xml version="1.0" encoding="utf-8"?>
<p:tagLst xmlns:p="http://schemas.openxmlformats.org/presentationml/2006/main">
  <p:tag name="AS_UNIQUEID" val="202"/>
</p:tagLst>
</file>

<file path=ppt/tags/tag191.xml><?xml version="1.0" encoding="utf-8"?>
<p:tagLst xmlns:p="http://schemas.openxmlformats.org/presentationml/2006/main">
  <p:tag name="AS_UNIQUEID" val="203"/>
</p:tagLst>
</file>

<file path=ppt/tags/tag192.xml><?xml version="1.0" encoding="utf-8"?>
<p:tagLst xmlns:p="http://schemas.openxmlformats.org/presentationml/2006/main">
  <p:tag name="AS_UNIQUEID" val="204"/>
</p:tagLst>
</file>

<file path=ppt/tags/tag193.xml><?xml version="1.0" encoding="utf-8"?>
<p:tagLst xmlns:p="http://schemas.openxmlformats.org/presentationml/2006/main">
  <p:tag name="AS_UNIQUEID" val="205"/>
</p:tagLst>
</file>

<file path=ppt/tags/tag194.xml><?xml version="1.0" encoding="utf-8"?>
<p:tagLst xmlns:p="http://schemas.openxmlformats.org/presentationml/2006/main">
  <p:tag name="AS_UNIQUEID" val="206"/>
</p:tagLst>
</file>

<file path=ppt/tags/tag195.xml><?xml version="1.0" encoding="utf-8"?>
<p:tagLst xmlns:p="http://schemas.openxmlformats.org/presentationml/2006/main">
  <p:tag name="AS_UNIQUEID" val="207"/>
</p:tagLst>
</file>

<file path=ppt/tags/tag196.xml><?xml version="1.0" encoding="utf-8"?>
<p:tagLst xmlns:p="http://schemas.openxmlformats.org/presentationml/2006/main">
  <p:tag name="AS_UNIQUEID" val="208"/>
</p:tagLst>
</file>

<file path=ppt/tags/tag197.xml><?xml version="1.0" encoding="utf-8"?>
<p:tagLst xmlns:p="http://schemas.openxmlformats.org/presentationml/2006/main">
  <p:tag name="AS_UNIQUEID" val="209"/>
</p:tagLst>
</file>

<file path=ppt/tags/tag198.xml><?xml version="1.0" encoding="utf-8"?>
<p:tagLst xmlns:p="http://schemas.openxmlformats.org/presentationml/2006/main">
  <p:tag name="AS_UNIQUEID" val="210"/>
</p:tagLst>
</file>

<file path=ppt/tags/tag199.xml><?xml version="1.0" encoding="utf-8"?>
<p:tagLst xmlns:p="http://schemas.openxmlformats.org/presentationml/2006/main">
  <p:tag name="AS_UNIQUEID" val="211"/>
</p:tagLst>
</file>

<file path=ppt/tags/tag2.xml><?xml version="1.0" encoding="utf-8"?>
<p:tagLst xmlns:p="http://schemas.openxmlformats.org/presentationml/2006/main">
  <p:tag name="AS_UNIQUEID" val="18"/>
</p:tagLst>
</file>

<file path=ppt/tags/tag20.xml><?xml version="1.0" encoding="utf-8"?>
<p:tagLst xmlns:p="http://schemas.openxmlformats.org/presentationml/2006/main">
  <p:tag name="AS_UNIQUEID" val="36"/>
</p:tagLst>
</file>

<file path=ppt/tags/tag200.xml><?xml version="1.0" encoding="utf-8"?>
<p:tagLst xmlns:p="http://schemas.openxmlformats.org/presentationml/2006/main">
  <p:tag name="AS_UNIQUEID" val="212"/>
</p:tagLst>
</file>

<file path=ppt/tags/tag201.xml><?xml version="1.0" encoding="utf-8"?>
<p:tagLst xmlns:p="http://schemas.openxmlformats.org/presentationml/2006/main">
  <p:tag name="AS_UNIQUEID" val="213"/>
</p:tagLst>
</file>

<file path=ppt/tags/tag202.xml><?xml version="1.0" encoding="utf-8"?>
<p:tagLst xmlns:p="http://schemas.openxmlformats.org/presentationml/2006/main">
  <p:tag name="AS_UNIQUEID" val="214"/>
</p:tagLst>
</file>

<file path=ppt/tags/tag203.xml><?xml version="1.0" encoding="utf-8"?>
<p:tagLst xmlns:p="http://schemas.openxmlformats.org/presentationml/2006/main">
  <p:tag name="AS_UNIQUEID" val="215"/>
</p:tagLst>
</file>

<file path=ppt/tags/tag204.xml><?xml version="1.0" encoding="utf-8"?>
<p:tagLst xmlns:p="http://schemas.openxmlformats.org/presentationml/2006/main">
  <p:tag name="AS_UNIQUEID" val="216"/>
</p:tagLst>
</file>

<file path=ppt/tags/tag205.xml><?xml version="1.0" encoding="utf-8"?>
<p:tagLst xmlns:p="http://schemas.openxmlformats.org/presentationml/2006/main">
  <p:tag name="AS_UNIQUEID" val="217"/>
</p:tagLst>
</file>

<file path=ppt/tags/tag206.xml><?xml version="1.0" encoding="utf-8"?>
<p:tagLst xmlns:p="http://schemas.openxmlformats.org/presentationml/2006/main">
  <p:tag name="AS_UNIQUEID" val="218"/>
</p:tagLst>
</file>

<file path=ppt/tags/tag207.xml><?xml version="1.0" encoding="utf-8"?>
<p:tagLst xmlns:p="http://schemas.openxmlformats.org/presentationml/2006/main">
  <p:tag name="AS_UNIQUEID" val="219"/>
</p:tagLst>
</file>

<file path=ppt/tags/tag208.xml><?xml version="1.0" encoding="utf-8"?>
<p:tagLst xmlns:p="http://schemas.openxmlformats.org/presentationml/2006/main">
  <p:tag name="AS_UNIQUEID" val="220"/>
</p:tagLst>
</file>

<file path=ppt/tags/tag209.xml><?xml version="1.0" encoding="utf-8"?>
<p:tagLst xmlns:p="http://schemas.openxmlformats.org/presentationml/2006/main">
  <p:tag name="AS_UNIQUEID" val="221"/>
</p:tagLst>
</file>

<file path=ppt/tags/tag21.xml><?xml version="1.0" encoding="utf-8"?>
<p:tagLst xmlns:p="http://schemas.openxmlformats.org/presentationml/2006/main">
  <p:tag name="AS_UNIQUEID" val="37"/>
</p:tagLst>
</file>

<file path=ppt/tags/tag210.xml><?xml version="1.0" encoding="utf-8"?>
<p:tagLst xmlns:p="http://schemas.openxmlformats.org/presentationml/2006/main">
  <p:tag name="AS_UNIQUEID" val="222"/>
</p:tagLst>
</file>

<file path=ppt/tags/tag211.xml><?xml version="1.0" encoding="utf-8"?>
<p:tagLst xmlns:p="http://schemas.openxmlformats.org/presentationml/2006/main">
  <p:tag name="AS_UNIQUEID" val="223"/>
</p:tagLst>
</file>

<file path=ppt/tags/tag212.xml><?xml version="1.0" encoding="utf-8"?>
<p:tagLst xmlns:p="http://schemas.openxmlformats.org/presentationml/2006/main">
  <p:tag name="AS_UNIQUEID" val="224"/>
</p:tagLst>
</file>

<file path=ppt/tags/tag213.xml><?xml version="1.0" encoding="utf-8"?>
<p:tagLst xmlns:p="http://schemas.openxmlformats.org/presentationml/2006/main">
  <p:tag name="AS_UNIQUEID" val="225"/>
</p:tagLst>
</file>

<file path=ppt/tags/tag214.xml><?xml version="1.0" encoding="utf-8"?>
<p:tagLst xmlns:p="http://schemas.openxmlformats.org/presentationml/2006/main">
  <p:tag name="AS_UNIQUEID" val="226"/>
</p:tagLst>
</file>

<file path=ppt/tags/tag215.xml><?xml version="1.0" encoding="utf-8"?>
<p:tagLst xmlns:p="http://schemas.openxmlformats.org/presentationml/2006/main">
  <p:tag name="AS_UNIQUEID" val="227"/>
</p:tagLst>
</file>

<file path=ppt/tags/tag216.xml><?xml version="1.0" encoding="utf-8"?>
<p:tagLst xmlns:p="http://schemas.openxmlformats.org/presentationml/2006/main">
  <p:tag name="AS_UNIQUEID" val="228"/>
</p:tagLst>
</file>

<file path=ppt/tags/tag217.xml><?xml version="1.0" encoding="utf-8"?>
<p:tagLst xmlns:p="http://schemas.openxmlformats.org/presentationml/2006/main">
  <p:tag name="AS_UNIQUEID" val="229"/>
</p:tagLst>
</file>

<file path=ppt/tags/tag218.xml><?xml version="1.0" encoding="utf-8"?>
<p:tagLst xmlns:p="http://schemas.openxmlformats.org/presentationml/2006/main">
  <p:tag name="AS_UNIQUEID" val="230"/>
</p:tagLst>
</file>

<file path=ppt/tags/tag219.xml><?xml version="1.0" encoding="utf-8"?>
<p:tagLst xmlns:p="http://schemas.openxmlformats.org/presentationml/2006/main">
  <p:tag name="AS_UNIQUEID" val="231"/>
</p:tagLst>
</file>

<file path=ppt/tags/tag22.xml><?xml version="1.0" encoding="utf-8"?>
<p:tagLst xmlns:p="http://schemas.openxmlformats.org/presentationml/2006/main">
  <p:tag name="AS_UNIQUEID" val="38"/>
</p:tagLst>
</file>

<file path=ppt/tags/tag220.xml><?xml version="1.0" encoding="utf-8"?>
<p:tagLst xmlns:p="http://schemas.openxmlformats.org/presentationml/2006/main">
  <p:tag name="AS_UNIQUEID" val="232"/>
</p:tagLst>
</file>

<file path=ppt/tags/tag221.xml><?xml version="1.0" encoding="utf-8"?>
<p:tagLst xmlns:p="http://schemas.openxmlformats.org/presentationml/2006/main">
  <p:tag name="AS_UNIQUEID" val="233"/>
</p:tagLst>
</file>

<file path=ppt/tags/tag222.xml><?xml version="1.0" encoding="utf-8"?>
<p:tagLst xmlns:p="http://schemas.openxmlformats.org/presentationml/2006/main">
  <p:tag name="AS_UNIQUEID" val="234"/>
</p:tagLst>
</file>

<file path=ppt/tags/tag223.xml><?xml version="1.0" encoding="utf-8"?>
<p:tagLst xmlns:p="http://schemas.openxmlformats.org/presentationml/2006/main">
  <p:tag name="AS_UNIQUEID" val="235"/>
</p:tagLst>
</file>

<file path=ppt/tags/tag224.xml><?xml version="1.0" encoding="utf-8"?>
<p:tagLst xmlns:p="http://schemas.openxmlformats.org/presentationml/2006/main">
  <p:tag name="AS_UNIQUEID" val="236"/>
</p:tagLst>
</file>

<file path=ppt/tags/tag225.xml><?xml version="1.0" encoding="utf-8"?>
<p:tagLst xmlns:p="http://schemas.openxmlformats.org/presentationml/2006/main">
  <p:tag name="AS_UNIQUEID" val="237"/>
</p:tagLst>
</file>

<file path=ppt/tags/tag226.xml><?xml version="1.0" encoding="utf-8"?>
<p:tagLst xmlns:p="http://schemas.openxmlformats.org/presentationml/2006/main">
  <p:tag name="AS_UNIQUEID" val="238"/>
</p:tagLst>
</file>

<file path=ppt/tags/tag227.xml><?xml version="1.0" encoding="utf-8"?>
<p:tagLst xmlns:p="http://schemas.openxmlformats.org/presentationml/2006/main">
  <p:tag name="AS_UNIQUEID" val="239"/>
</p:tagLst>
</file>

<file path=ppt/tags/tag228.xml><?xml version="1.0" encoding="utf-8"?>
<p:tagLst xmlns:p="http://schemas.openxmlformats.org/presentationml/2006/main">
  <p:tag name="AS_UNIQUEID" val="240"/>
</p:tagLst>
</file>

<file path=ppt/tags/tag229.xml><?xml version="1.0" encoding="utf-8"?>
<p:tagLst xmlns:p="http://schemas.openxmlformats.org/presentationml/2006/main">
  <p:tag name="AS_UNIQUEID" val="241"/>
</p:tagLst>
</file>

<file path=ppt/tags/tag23.xml><?xml version="1.0" encoding="utf-8"?>
<p:tagLst xmlns:p="http://schemas.openxmlformats.org/presentationml/2006/main">
  <p:tag name="AS_UNIQUEID" val="39"/>
</p:tagLst>
</file>

<file path=ppt/tags/tag230.xml><?xml version="1.0" encoding="utf-8"?>
<p:tagLst xmlns:p="http://schemas.openxmlformats.org/presentationml/2006/main">
  <p:tag name="AS_UNIQUEID" val="242"/>
</p:tagLst>
</file>

<file path=ppt/tags/tag231.xml><?xml version="1.0" encoding="utf-8"?>
<p:tagLst xmlns:p="http://schemas.openxmlformats.org/presentationml/2006/main">
  <p:tag name="AS_UNIQUEID" val="243"/>
</p:tagLst>
</file>

<file path=ppt/tags/tag232.xml><?xml version="1.0" encoding="utf-8"?>
<p:tagLst xmlns:p="http://schemas.openxmlformats.org/presentationml/2006/main">
  <p:tag name="AS_UNIQUEID" val="244"/>
</p:tagLst>
</file>

<file path=ppt/tags/tag233.xml><?xml version="1.0" encoding="utf-8"?>
<p:tagLst xmlns:p="http://schemas.openxmlformats.org/presentationml/2006/main">
  <p:tag name="AS_UNIQUEID" val="245"/>
</p:tagLst>
</file>

<file path=ppt/tags/tag234.xml><?xml version="1.0" encoding="utf-8"?>
<p:tagLst xmlns:p="http://schemas.openxmlformats.org/presentationml/2006/main">
  <p:tag name="AS_UNIQUEID" val="246"/>
</p:tagLst>
</file>

<file path=ppt/tags/tag235.xml><?xml version="1.0" encoding="utf-8"?>
<p:tagLst xmlns:p="http://schemas.openxmlformats.org/presentationml/2006/main">
  <p:tag name="AS_UNIQUEID" val="247"/>
</p:tagLst>
</file>

<file path=ppt/tags/tag236.xml><?xml version="1.0" encoding="utf-8"?>
<p:tagLst xmlns:p="http://schemas.openxmlformats.org/presentationml/2006/main">
  <p:tag name="AS_UNIQUEID" val="1"/>
</p:tagLst>
</file>

<file path=ppt/tags/tag237.xml><?xml version="1.0" encoding="utf-8"?>
<p:tagLst xmlns:p="http://schemas.openxmlformats.org/presentationml/2006/main">
  <p:tag name="AS_UNIQUEID" val="248"/>
</p:tagLst>
</file>

<file path=ppt/tags/tag238.xml><?xml version="1.0" encoding="utf-8"?>
<p:tagLst xmlns:p="http://schemas.openxmlformats.org/presentationml/2006/main">
  <p:tag name="AS_UNIQUEID" val="249"/>
</p:tagLst>
</file>

<file path=ppt/tags/tag239.xml><?xml version="1.0" encoding="utf-8"?>
<p:tagLst xmlns:p="http://schemas.openxmlformats.org/presentationml/2006/main">
  <p:tag name="AS_UNIQUEID" val="250"/>
</p:tagLst>
</file>

<file path=ppt/tags/tag24.xml><?xml version="1.0" encoding="utf-8"?>
<p:tagLst xmlns:p="http://schemas.openxmlformats.org/presentationml/2006/main">
  <p:tag name="AS_UNIQUEID" val="40"/>
</p:tagLst>
</file>

<file path=ppt/tags/tag240.xml><?xml version="1.0" encoding="utf-8"?>
<p:tagLst xmlns:p="http://schemas.openxmlformats.org/presentationml/2006/main">
  <p:tag name="AS_UNIQUEID" val="251"/>
</p:tagLst>
</file>

<file path=ppt/tags/tag241.xml><?xml version="1.0" encoding="utf-8"?>
<p:tagLst xmlns:p="http://schemas.openxmlformats.org/presentationml/2006/main">
  <p:tag name="AS_UNIQUEID" val="6"/>
</p:tagLst>
</file>

<file path=ppt/tags/tag242.xml><?xml version="1.0" encoding="utf-8"?>
<p:tagLst xmlns:p="http://schemas.openxmlformats.org/presentationml/2006/main">
  <p:tag name="AS_UNIQUEID" val="8"/>
</p:tagLst>
</file>

<file path=ppt/tags/tag243.xml><?xml version="1.0" encoding="utf-8"?>
<p:tagLst xmlns:p="http://schemas.openxmlformats.org/presentationml/2006/main">
  <p:tag name="AS_UNIQUEID" val="8"/>
</p:tagLst>
</file>

<file path=ppt/tags/tag244.xml><?xml version="1.0" encoding="utf-8"?>
<p:tagLst xmlns:p="http://schemas.openxmlformats.org/presentationml/2006/main">
  <p:tag name="AS_UNIQUEID" val="252"/>
</p:tagLst>
</file>

<file path=ppt/tags/tag245.xml><?xml version="1.0" encoding="utf-8"?>
<p:tagLst xmlns:p="http://schemas.openxmlformats.org/presentationml/2006/main">
  <p:tag name="AS_UNIQUEID" val="10"/>
</p:tagLst>
</file>

<file path=ppt/tags/tag246.xml><?xml version="1.0" encoding="utf-8"?>
<p:tagLst xmlns:p="http://schemas.openxmlformats.org/presentationml/2006/main">
  <p:tag name="AS_UNIQUEID" val="11"/>
</p:tagLst>
</file>

<file path=ppt/tags/tag247.xml><?xml version="1.0" encoding="utf-8"?>
<p:tagLst xmlns:p="http://schemas.openxmlformats.org/presentationml/2006/main">
  <p:tag name="AS_UNIQUEID" val="13"/>
</p:tagLst>
</file>

<file path=ppt/tags/tag248.xml><?xml version="1.0" encoding="utf-8"?>
<p:tagLst xmlns:p="http://schemas.openxmlformats.org/presentationml/2006/main">
  <p:tag name="AS_UNIQUEID" val="14"/>
</p:tagLst>
</file>

<file path=ppt/tags/tag249.xml><?xml version="1.0" encoding="utf-8"?>
<p:tagLst xmlns:p="http://schemas.openxmlformats.org/presentationml/2006/main">
  <p:tag name="AS_UNIQUEID" val="15"/>
</p:tagLst>
</file>

<file path=ppt/tags/tag25.xml><?xml version="1.0" encoding="utf-8"?>
<p:tagLst xmlns:p="http://schemas.openxmlformats.org/presentationml/2006/main">
  <p:tag name="AS_UNIQUEID" val="41"/>
</p:tagLst>
</file>

<file path=ppt/tags/tag250.xml><?xml version="1.0" encoding="utf-8"?>
<p:tagLst xmlns:p="http://schemas.openxmlformats.org/presentationml/2006/main">
  <p:tag name="AS_UNIQUEID" val="16"/>
</p:tagLst>
</file>

<file path=ppt/tags/tag251.xml><?xml version="1.0" encoding="utf-8"?>
<p:tagLst xmlns:p="http://schemas.openxmlformats.org/presentationml/2006/main">
  <p:tag name="AS_UNIQUEID" val="253"/>
</p:tagLst>
</file>

<file path=ppt/tags/tag252.xml><?xml version="1.0" encoding="utf-8"?>
<p:tagLst xmlns:p="http://schemas.openxmlformats.org/presentationml/2006/main">
  <p:tag name="AS_UNIQUEID" val="254"/>
</p:tagLst>
</file>

<file path=ppt/tags/tag253.xml><?xml version="1.0" encoding="utf-8"?>
<p:tagLst xmlns:p="http://schemas.openxmlformats.org/presentationml/2006/main">
  <p:tag name="AS_UNIQUEID" val="255"/>
</p:tagLst>
</file>

<file path=ppt/tags/tag254.xml><?xml version="1.0" encoding="utf-8"?>
<p:tagLst xmlns:p="http://schemas.openxmlformats.org/presentationml/2006/main">
  <p:tag name="AS_UNIQUEID" val="256"/>
</p:tagLst>
</file>

<file path=ppt/tags/tag255.xml><?xml version="1.0" encoding="utf-8"?>
<p:tagLst xmlns:p="http://schemas.openxmlformats.org/presentationml/2006/main">
  <p:tag name="AS_UNIQUEID" val="257"/>
</p:tagLst>
</file>

<file path=ppt/tags/tag256.xml><?xml version="1.0" encoding="utf-8"?>
<p:tagLst xmlns:p="http://schemas.openxmlformats.org/presentationml/2006/main">
  <p:tag name="AS_UNIQUEID" val="258"/>
</p:tagLst>
</file>

<file path=ppt/tags/tag257.xml><?xml version="1.0" encoding="utf-8"?>
<p:tagLst xmlns:p="http://schemas.openxmlformats.org/presentationml/2006/main">
  <p:tag name="AS_UNIQUEID" val="259"/>
</p:tagLst>
</file>

<file path=ppt/tags/tag258.xml><?xml version="1.0" encoding="utf-8"?>
<p:tagLst xmlns:p="http://schemas.openxmlformats.org/presentationml/2006/main">
  <p:tag name="AS_UNIQUEID" val="260"/>
</p:tagLst>
</file>

<file path=ppt/tags/tag259.xml><?xml version="1.0" encoding="utf-8"?>
<p:tagLst xmlns:p="http://schemas.openxmlformats.org/presentationml/2006/main">
  <p:tag name="AS_UNIQUEID" val="261"/>
</p:tagLst>
</file>

<file path=ppt/tags/tag26.xml><?xml version="1.0" encoding="utf-8"?>
<p:tagLst xmlns:p="http://schemas.openxmlformats.org/presentationml/2006/main">
  <p:tag name="AS_UNIQUEID" val="42"/>
</p:tagLst>
</file>

<file path=ppt/tags/tag260.xml><?xml version="1.0" encoding="utf-8"?>
<p:tagLst xmlns:p="http://schemas.openxmlformats.org/presentationml/2006/main">
  <p:tag name="AS_UNIQUEID" val="262"/>
</p:tagLst>
</file>

<file path=ppt/tags/tag261.xml><?xml version="1.0" encoding="utf-8"?>
<p:tagLst xmlns:p="http://schemas.openxmlformats.org/presentationml/2006/main">
  <p:tag name="AS_UNIQUEID" val="263"/>
</p:tagLst>
</file>

<file path=ppt/tags/tag262.xml><?xml version="1.0" encoding="utf-8"?>
<p:tagLst xmlns:p="http://schemas.openxmlformats.org/presentationml/2006/main">
  <p:tag name="AS_UNIQUEID" val="264"/>
</p:tagLst>
</file>

<file path=ppt/tags/tag263.xml><?xml version="1.0" encoding="utf-8"?>
<p:tagLst xmlns:p="http://schemas.openxmlformats.org/presentationml/2006/main">
  <p:tag name="AS_UNIQUEID" val="265"/>
</p:tagLst>
</file>

<file path=ppt/tags/tag264.xml><?xml version="1.0" encoding="utf-8"?>
<p:tagLst xmlns:p="http://schemas.openxmlformats.org/presentationml/2006/main">
  <p:tag name="AS_UNIQUEID" val="266"/>
</p:tagLst>
</file>

<file path=ppt/tags/tag265.xml><?xml version="1.0" encoding="utf-8"?>
<p:tagLst xmlns:p="http://schemas.openxmlformats.org/presentationml/2006/main">
  <p:tag name="AS_UNIQUEID" val="267"/>
</p:tagLst>
</file>

<file path=ppt/tags/tag266.xml><?xml version="1.0" encoding="utf-8"?>
<p:tagLst xmlns:p="http://schemas.openxmlformats.org/presentationml/2006/main">
  <p:tag name="AS_UNIQUEID" val="268"/>
</p:tagLst>
</file>

<file path=ppt/tags/tag267.xml><?xml version="1.0" encoding="utf-8"?>
<p:tagLst xmlns:p="http://schemas.openxmlformats.org/presentationml/2006/main">
  <p:tag name="AS_UNIQUEID" val="269"/>
</p:tagLst>
</file>

<file path=ppt/tags/tag268.xml><?xml version="1.0" encoding="utf-8"?>
<p:tagLst xmlns:p="http://schemas.openxmlformats.org/presentationml/2006/main">
  <p:tag name="AS_UNIQUEID" val="270"/>
</p:tagLst>
</file>

<file path=ppt/tags/tag269.xml><?xml version="1.0" encoding="utf-8"?>
<p:tagLst xmlns:p="http://schemas.openxmlformats.org/presentationml/2006/main">
  <p:tag name="AS_UNIQUEID" val="271"/>
</p:tagLst>
</file>

<file path=ppt/tags/tag27.xml><?xml version="1.0" encoding="utf-8"?>
<p:tagLst xmlns:p="http://schemas.openxmlformats.org/presentationml/2006/main">
  <p:tag name="AS_UNIQUEID" val="43"/>
</p:tagLst>
</file>

<file path=ppt/tags/tag270.xml><?xml version="1.0" encoding="utf-8"?>
<p:tagLst xmlns:p="http://schemas.openxmlformats.org/presentationml/2006/main">
  <p:tag name="AS_UNIQUEID" val="272"/>
</p:tagLst>
</file>

<file path=ppt/tags/tag271.xml><?xml version="1.0" encoding="utf-8"?>
<p:tagLst xmlns:p="http://schemas.openxmlformats.org/presentationml/2006/main">
  <p:tag name="AS_UNIQUEID" val="273"/>
</p:tagLst>
</file>

<file path=ppt/tags/tag272.xml><?xml version="1.0" encoding="utf-8"?>
<p:tagLst xmlns:p="http://schemas.openxmlformats.org/presentationml/2006/main">
  <p:tag name="AS_UNIQUEID" val="274"/>
</p:tagLst>
</file>

<file path=ppt/tags/tag273.xml><?xml version="1.0" encoding="utf-8"?>
<p:tagLst xmlns:p="http://schemas.openxmlformats.org/presentationml/2006/main">
  <p:tag name="AS_UNIQUEID" val="275"/>
</p:tagLst>
</file>

<file path=ppt/tags/tag274.xml><?xml version="1.0" encoding="utf-8"?>
<p:tagLst xmlns:p="http://schemas.openxmlformats.org/presentationml/2006/main">
  <p:tag name="AS_UNIQUEID" val="276"/>
</p:tagLst>
</file>

<file path=ppt/tags/tag275.xml><?xml version="1.0" encoding="utf-8"?>
<p:tagLst xmlns:p="http://schemas.openxmlformats.org/presentationml/2006/main">
  <p:tag name="AS_UNIQUEID" val="277"/>
</p:tagLst>
</file>

<file path=ppt/tags/tag276.xml><?xml version="1.0" encoding="utf-8"?>
<p:tagLst xmlns:p="http://schemas.openxmlformats.org/presentationml/2006/main">
  <p:tag name="AS_UNIQUEID" val="278"/>
</p:tagLst>
</file>

<file path=ppt/tags/tag277.xml><?xml version="1.0" encoding="utf-8"?>
<p:tagLst xmlns:p="http://schemas.openxmlformats.org/presentationml/2006/main">
  <p:tag name="AS_UNIQUEID" val="279"/>
</p:tagLst>
</file>

<file path=ppt/tags/tag278.xml><?xml version="1.0" encoding="utf-8"?>
<p:tagLst xmlns:p="http://schemas.openxmlformats.org/presentationml/2006/main">
  <p:tag name="AS_UNIQUEID" val="280"/>
</p:tagLst>
</file>

<file path=ppt/tags/tag279.xml><?xml version="1.0" encoding="utf-8"?>
<p:tagLst xmlns:p="http://schemas.openxmlformats.org/presentationml/2006/main">
  <p:tag name="AS_UNIQUEID" val="281"/>
</p:tagLst>
</file>

<file path=ppt/tags/tag28.xml><?xml version="1.0" encoding="utf-8"?>
<p:tagLst xmlns:p="http://schemas.openxmlformats.org/presentationml/2006/main">
  <p:tag name="AS_UNIQUEID" val="44"/>
</p:tagLst>
</file>

<file path=ppt/tags/tag280.xml><?xml version="1.0" encoding="utf-8"?>
<p:tagLst xmlns:p="http://schemas.openxmlformats.org/presentationml/2006/main">
  <p:tag name="AS_UNIQUEID" val="282"/>
</p:tagLst>
</file>

<file path=ppt/tags/tag281.xml><?xml version="1.0" encoding="utf-8"?>
<p:tagLst xmlns:p="http://schemas.openxmlformats.org/presentationml/2006/main">
  <p:tag name="AS_UNIQUEID" val="283"/>
</p:tagLst>
</file>

<file path=ppt/tags/tag282.xml><?xml version="1.0" encoding="utf-8"?>
<p:tagLst xmlns:p="http://schemas.openxmlformats.org/presentationml/2006/main">
  <p:tag name="AS_UNIQUEID" val="284"/>
</p:tagLst>
</file>

<file path=ppt/tags/tag283.xml><?xml version="1.0" encoding="utf-8"?>
<p:tagLst xmlns:p="http://schemas.openxmlformats.org/presentationml/2006/main">
  <p:tag name="AS_UNIQUEID" val="285"/>
</p:tagLst>
</file>

<file path=ppt/tags/tag284.xml><?xml version="1.0" encoding="utf-8"?>
<p:tagLst xmlns:p="http://schemas.openxmlformats.org/presentationml/2006/main">
  <p:tag name="AS_UNIQUEID" val="286"/>
</p:tagLst>
</file>

<file path=ppt/tags/tag285.xml><?xml version="1.0" encoding="utf-8"?>
<p:tagLst xmlns:p="http://schemas.openxmlformats.org/presentationml/2006/main">
  <p:tag name="AS_UNIQUEID" val="287"/>
</p:tagLst>
</file>

<file path=ppt/tags/tag286.xml><?xml version="1.0" encoding="utf-8"?>
<p:tagLst xmlns:p="http://schemas.openxmlformats.org/presentationml/2006/main">
  <p:tag name="AS_UNIQUEID" val="288"/>
</p:tagLst>
</file>

<file path=ppt/tags/tag287.xml><?xml version="1.0" encoding="utf-8"?>
<p:tagLst xmlns:p="http://schemas.openxmlformats.org/presentationml/2006/main">
  <p:tag name="AS_UNIQUEID" val="289"/>
</p:tagLst>
</file>

<file path=ppt/tags/tag288.xml><?xml version="1.0" encoding="utf-8"?>
<p:tagLst xmlns:p="http://schemas.openxmlformats.org/presentationml/2006/main">
  <p:tag name="AS_UNIQUEID" val="290"/>
</p:tagLst>
</file>

<file path=ppt/tags/tag289.xml><?xml version="1.0" encoding="utf-8"?>
<p:tagLst xmlns:p="http://schemas.openxmlformats.org/presentationml/2006/main">
  <p:tag name="AS_UNIQUEID" val="291"/>
</p:tagLst>
</file>

<file path=ppt/tags/tag29.xml><?xml version="1.0" encoding="utf-8"?>
<p:tagLst xmlns:p="http://schemas.openxmlformats.org/presentationml/2006/main">
  <p:tag name="AS_UNIQUEID" val="45"/>
</p:tagLst>
</file>

<file path=ppt/tags/tag290.xml><?xml version="1.0" encoding="utf-8"?>
<p:tagLst xmlns:p="http://schemas.openxmlformats.org/presentationml/2006/main">
  <p:tag name="AS_UNIQUEID" val="292"/>
</p:tagLst>
</file>

<file path=ppt/tags/tag291.xml><?xml version="1.0" encoding="utf-8"?>
<p:tagLst xmlns:p="http://schemas.openxmlformats.org/presentationml/2006/main">
  <p:tag name="AS_UNIQUEID" val="293"/>
</p:tagLst>
</file>

<file path=ppt/tags/tag292.xml><?xml version="1.0" encoding="utf-8"?>
<p:tagLst xmlns:p="http://schemas.openxmlformats.org/presentationml/2006/main">
  <p:tag name="AS_UNIQUEID" val="294"/>
</p:tagLst>
</file>

<file path=ppt/tags/tag293.xml><?xml version="1.0" encoding="utf-8"?>
<p:tagLst xmlns:p="http://schemas.openxmlformats.org/presentationml/2006/main">
  <p:tag name="AS_UNIQUEID" val="295"/>
</p:tagLst>
</file>

<file path=ppt/tags/tag294.xml><?xml version="1.0" encoding="utf-8"?>
<p:tagLst xmlns:p="http://schemas.openxmlformats.org/presentationml/2006/main">
  <p:tag name="AS_UNIQUEID" val="296"/>
</p:tagLst>
</file>

<file path=ppt/tags/tag295.xml><?xml version="1.0" encoding="utf-8"?>
<p:tagLst xmlns:p="http://schemas.openxmlformats.org/presentationml/2006/main">
  <p:tag name="AS_UNIQUEID" val="297"/>
</p:tagLst>
</file>

<file path=ppt/tags/tag296.xml><?xml version="1.0" encoding="utf-8"?>
<p:tagLst xmlns:p="http://schemas.openxmlformats.org/presentationml/2006/main">
  <p:tag name="AS_UNIQUEID" val="298"/>
</p:tagLst>
</file>

<file path=ppt/tags/tag297.xml><?xml version="1.0" encoding="utf-8"?>
<p:tagLst xmlns:p="http://schemas.openxmlformats.org/presentationml/2006/main">
  <p:tag name="AS_UNIQUEID" val="299"/>
</p:tagLst>
</file>

<file path=ppt/tags/tag298.xml><?xml version="1.0" encoding="utf-8"?>
<p:tagLst xmlns:p="http://schemas.openxmlformats.org/presentationml/2006/main">
  <p:tag name="AS_UNIQUEID" val="300"/>
</p:tagLst>
</file>

<file path=ppt/tags/tag299.xml><?xml version="1.0" encoding="utf-8"?>
<p:tagLst xmlns:p="http://schemas.openxmlformats.org/presentationml/2006/main">
  <p:tag name="AS_UNIQUEID" val="301"/>
</p:tagLst>
</file>

<file path=ppt/tags/tag3.xml><?xml version="1.0" encoding="utf-8"?>
<p:tagLst xmlns:p="http://schemas.openxmlformats.org/presentationml/2006/main">
  <p:tag name="AS_UNIQUEID" val="19"/>
</p:tagLst>
</file>

<file path=ppt/tags/tag30.xml><?xml version="1.0" encoding="utf-8"?>
<p:tagLst xmlns:p="http://schemas.openxmlformats.org/presentationml/2006/main">
  <p:tag name="AS_UNIQUEID" val="46"/>
</p:tagLst>
</file>

<file path=ppt/tags/tag300.xml><?xml version="1.0" encoding="utf-8"?>
<p:tagLst xmlns:p="http://schemas.openxmlformats.org/presentationml/2006/main">
  <p:tag name="AS_UNIQUEID" val="302"/>
</p:tagLst>
</file>

<file path=ppt/tags/tag301.xml><?xml version="1.0" encoding="utf-8"?>
<p:tagLst xmlns:p="http://schemas.openxmlformats.org/presentationml/2006/main">
  <p:tag name="AS_UNIQUEID" val="303"/>
</p:tagLst>
</file>

<file path=ppt/tags/tag302.xml><?xml version="1.0" encoding="utf-8"?>
<p:tagLst xmlns:p="http://schemas.openxmlformats.org/presentationml/2006/main">
  <p:tag name="AS_UNIQUEID" val="304"/>
</p:tagLst>
</file>

<file path=ppt/tags/tag303.xml><?xml version="1.0" encoding="utf-8"?>
<p:tagLst xmlns:p="http://schemas.openxmlformats.org/presentationml/2006/main">
  <p:tag name="AS_UNIQUEID" val="1"/>
</p:tagLst>
</file>

<file path=ppt/tags/tag304.xml><?xml version="1.0" encoding="utf-8"?>
<p:tagLst xmlns:p="http://schemas.openxmlformats.org/presentationml/2006/main">
  <p:tag name="AS_UNIQUEID" val="305"/>
</p:tagLst>
</file>

<file path=ppt/tags/tag305.xml><?xml version="1.0" encoding="utf-8"?>
<p:tagLst xmlns:p="http://schemas.openxmlformats.org/presentationml/2006/main">
  <p:tag name="AS_UNIQUEID" val="10"/>
</p:tagLst>
</file>

<file path=ppt/tags/tag306.xml><?xml version="1.0" encoding="utf-8"?>
<p:tagLst xmlns:p="http://schemas.openxmlformats.org/presentationml/2006/main">
  <p:tag name="AS_UNIQUEID" val="11"/>
</p:tagLst>
</file>

<file path=ppt/tags/tag307.xml><?xml version="1.0" encoding="utf-8"?>
<p:tagLst xmlns:p="http://schemas.openxmlformats.org/presentationml/2006/main">
  <p:tag name="AS_UNIQUEID" val="13"/>
</p:tagLst>
</file>

<file path=ppt/tags/tag308.xml><?xml version="1.0" encoding="utf-8"?>
<p:tagLst xmlns:p="http://schemas.openxmlformats.org/presentationml/2006/main">
  <p:tag name="AS_UNIQUEID" val="14"/>
</p:tagLst>
</file>

<file path=ppt/tags/tag309.xml><?xml version="1.0" encoding="utf-8"?>
<p:tagLst xmlns:p="http://schemas.openxmlformats.org/presentationml/2006/main">
  <p:tag name="AS_UNIQUEID" val="15"/>
</p:tagLst>
</file>

<file path=ppt/tags/tag31.xml><?xml version="1.0" encoding="utf-8"?>
<p:tagLst xmlns:p="http://schemas.openxmlformats.org/presentationml/2006/main">
  <p:tag name="AS_UNIQUEID" val="47"/>
</p:tagLst>
</file>

<file path=ppt/tags/tag310.xml><?xml version="1.0" encoding="utf-8"?>
<p:tagLst xmlns:p="http://schemas.openxmlformats.org/presentationml/2006/main">
  <p:tag name="AS_UNIQUEID" val="16"/>
</p:tagLst>
</file>

<file path=ppt/tags/tag311.xml><?xml version="1.0" encoding="utf-8"?>
<p:tagLst xmlns:p="http://schemas.openxmlformats.org/presentationml/2006/main">
  <p:tag name="AS_UNIQUEID" val="306"/>
</p:tagLst>
</file>

<file path=ppt/tags/tag312.xml><?xml version="1.0" encoding="utf-8"?>
<p:tagLst xmlns:p="http://schemas.openxmlformats.org/presentationml/2006/main">
  <p:tag name="AS_UNIQUEID" val="307"/>
</p:tagLst>
</file>

<file path=ppt/tags/tag313.xml><?xml version="1.0" encoding="utf-8"?>
<p:tagLst xmlns:p="http://schemas.openxmlformats.org/presentationml/2006/main">
  <p:tag name="AS_UNIQUEID" val="308"/>
</p:tagLst>
</file>

<file path=ppt/tags/tag314.xml><?xml version="1.0" encoding="utf-8"?>
<p:tagLst xmlns:p="http://schemas.openxmlformats.org/presentationml/2006/main">
  <p:tag name="AS_UNIQUEID" val="309"/>
</p:tagLst>
</file>

<file path=ppt/tags/tag315.xml><?xml version="1.0" encoding="utf-8"?>
<p:tagLst xmlns:p="http://schemas.openxmlformats.org/presentationml/2006/main">
  <p:tag name="AS_UNIQUEID" val="310"/>
</p:tagLst>
</file>

<file path=ppt/tags/tag316.xml><?xml version="1.0" encoding="utf-8"?>
<p:tagLst xmlns:p="http://schemas.openxmlformats.org/presentationml/2006/main">
  <p:tag name="AS_UNIQUEID" val="311"/>
</p:tagLst>
</file>

<file path=ppt/tags/tag317.xml><?xml version="1.0" encoding="utf-8"?>
<p:tagLst xmlns:p="http://schemas.openxmlformats.org/presentationml/2006/main">
  <p:tag name="AS_UNIQUEID" val="312"/>
</p:tagLst>
</file>

<file path=ppt/tags/tag318.xml><?xml version="1.0" encoding="utf-8"?>
<p:tagLst xmlns:p="http://schemas.openxmlformats.org/presentationml/2006/main">
  <p:tag name="AS_UNIQUEID" val="313"/>
</p:tagLst>
</file>

<file path=ppt/tags/tag319.xml><?xml version="1.0" encoding="utf-8"?>
<p:tagLst xmlns:p="http://schemas.openxmlformats.org/presentationml/2006/main">
  <p:tag name="AS_UNIQUEID" val="314"/>
</p:tagLst>
</file>

<file path=ppt/tags/tag32.xml><?xml version="1.0" encoding="utf-8"?>
<p:tagLst xmlns:p="http://schemas.openxmlformats.org/presentationml/2006/main">
  <p:tag name="AS_UNIQUEID" val="48"/>
</p:tagLst>
</file>

<file path=ppt/tags/tag320.xml><?xml version="1.0" encoding="utf-8"?>
<p:tagLst xmlns:p="http://schemas.openxmlformats.org/presentationml/2006/main">
  <p:tag name="AS_UNIQUEID" val="315"/>
</p:tagLst>
</file>

<file path=ppt/tags/tag321.xml><?xml version="1.0" encoding="utf-8"?>
<p:tagLst xmlns:p="http://schemas.openxmlformats.org/presentationml/2006/main">
  <p:tag name="AS_UNIQUEID" val="316"/>
</p:tagLst>
</file>

<file path=ppt/tags/tag322.xml><?xml version="1.0" encoding="utf-8"?>
<p:tagLst xmlns:p="http://schemas.openxmlformats.org/presentationml/2006/main">
  <p:tag name="AS_UNIQUEID" val="317"/>
</p:tagLst>
</file>

<file path=ppt/tags/tag323.xml><?xml version="1.0" encoding="utf-8"?>
<p:tagLst xmlns:p="http://schemas.openxmlformats.org/presentationml/2006/main">
  <p:tag name="AS_UNIQUEID" val="318"/>
</p:tagLst>
</file>

<file path=ppt/tags/tag324.xml><?xml version="1.0" encoding="utf-8"?>
<p:tagLst xmlns:p="http://schemas.openxmlformats.org/presentationml/2006/main">
  <p:tag name="AS_UNIQUEID" val="319"/>
</p:tagLst>
</file>

<file path=ppt/tags/tag325.xml><?xml version="1.0" encoding="utf-8"?>
<p:tagLst xmlns:p="http://schemas.openxmlformats.org/presentationml/2006/main">
  <p:tag name="AS_UNIQUEID" val="320"/>
</p:tagLst>
</file>

<file path=ppt/tags/tag326.xml><?xml version="1.0" encoding="utf-8"?>
<p:tagLst xmlns:p="http://schemas.openxmlformats.org/presentationml/2006/main">
  <p:tag name="AS_UNIQUEID" val="321"/>
</p:tagLst>
</file>

<file path=ppt/tags/tag327.xml><?xml version="1.0" encoding="utf-8"?>
<p:tagLst xmlns:p="http://schemas.openxmlformats.org/presentationml/2006/main">
  <p:tag name="AS_UNIQUEID" val="322"/>
</p:tagLst>
</file>

<file path=ppt/tags/tag328.xml><?xml version="1.0" encoding="utf-8"?>
<p:tagLst xmlns:p="http://schemas.openxmlformats.org/presentationml/2006/main">
  <p:tag name="AS_UNIQUEID" val="323"/>
</p:tagLst>
</file>

<file path=ppt/tags/tag329.xml><?xml version="1.0" encoding="utf-8"?>
<p:tagLst xmlns:p="http://schemas.openxmlformats.org/presentationml/2006/main">
  <p:tag name="AS_UNIQUEID" val="324"/>
</p:tagLst>
</file>

<file path=ppt/tags/tag33.xml><?xml version="1.0" encoding="utf-8"?>
<p:tagLst xmlns:p="http://schemas.openxmlformats.org/presentationml/2006/main">
  <p:tag name="AS_UNIQUEID" val="49"/>
</p:tagLst>
</file>

<file path=ppt/tags/tag330.xml><?xml version="1.0" encoding="utf-8"?>
<p:tagLst xmlns:p="http://schemas.openxmlformats.org/presentationml/2006/main">
  <p:tag name="AS_UNIQUEID" val="325"/>
</p:tagLst>
</file>

<file path=ppt/tags/tag331.xml><?xml version="1.0" encoding="utf-8"?>
<p:tagLst xmlns:p="http://schemas.openxmlformats.org/presentationml/2006/main">
  <p:tag name="AS_UNIQUEID" val="326"/>
</p:tagLst>
</file>

<file path=ppt/tags/tag332.xml><?xml version="1.0" encoding="utf-8"?>
<p:tagLst xmlns:p="http://schemas.openxmlformats.org/presentationml/2006/main">
  <p:tag name="AS_UNIQUEID" val="327"/>
</p:tagLst>
</file>

<file path=ppt/tags/tag333.xml><?xml version="1.0" encoding="utf-8"?>
<p:tagLst xmlns:p="http://schemas.openxmlformats.org/presentationml/2006/main">
  <p:tag name="AS_UNIQUEID" val="328"/>
</p:tagLst>
</file>

<file path=ppt/tags/tag334.xml><?xml version="1.0" encoding="utf-8"?>
<p:tagLst xmlns:p="http://schemas.openxmlformats.org/presentationml/2006/main">
  <p:tag name="AS_UNIQUEID" val="329"/>
</p:tagLst>
</file>

<file path=ppt/tags/tag335.xml><?xml version="1.0" encoding="utf-8"?>
<p:tagLst xmlns:p="http://schemas.openxmlformats.org/presentationml/2006/main">
  <p:tag name="AS_UNIQUEID" val="330"/>
</p:tagLst>
</file>

<file path=ppt/tags/tag336.xml><?xml version="1.0" encoding="utf-8"?>
<p:tagLst xmlns:p="http://schemas.openxmlformats.org/presentationml/2006/main">
  <p:tag name="AS_UNIQUEID" val="331"/>
</p:tagLst>
</file>

<file path=ppt/tags/tag337.xml><?xml version="1.0" encoding="utf-8"?>
<p:tagLst xmlns:p="http://schemas.openxmlformats.org/presentationml/2006/main">
  <p:tag name="AS_UNIQUEID" val="332"/>
</p:tagLst>
</file>

<file path=ppt/tags/tag338.xml><?xml version="1.0" encoding="utf-8"?>
<p:tagLst xmlns:p="http://schemas.openxmlformats.org/presentationml/2006/main">
  <p:tag name="AS_UNIQUEID" val="333"/>
</p:tagLst>
</file>

<file path=ppt/tags/tag339.xml><?xml version="1.0" encoding="utf-8"?>
<p:tagLst xmlns:p="http://schemas.openxmlformats.org/presentationml/2006/main">
  <p:tag name="AS_UNIQUEID" val="334"/>
</p:tagLst>
</file>

<file path=ppt/tags/tag34.xml><?xml version="1.0" encoding="utf-8"?>
<p:tagLst xmlns:p="http://schemas.openxmlformats.org/presentationml/2006/main">
  <p:tag name="AS_UNIQUEID" val="50"/>
</p:tagLst>
</file>

<file path=ppt/tags/tag340.xml><?xml version="1.0" encoding="utf-8"?>
<p:tagLst xmlns:p="http://schemas.openxmlformats.org/presentationml/2006/main">
  <p:tag name="AS_UNIQUEID" val="335"/>
</p:tagLst>
</file>

<file path=ppt/tags/tag341.xml><?xml version="1.0" encoding="utf-8"?>
<p:tagLst xmlns:p="http://schemas.openxmlformats.org/presentationml/2006/main">
  <p:tag name="AS_UNIQUEID" val="336"/>
</p:tagLst>
</file>

<file path=ppt/tags/tag342.xml><?xml version="1.0" encoding="utf-8"?>
<p:tagLst xmlns:p="http://schemas.openxmlformats.org/presentationml/2006/main">
  <p:tag name="AS_UNIQUEID" val="337"/>
</p:tagLst>
</file>

<file path=ppt/tags/tag343.xml><?xml version="1.0" encoding="utf-8"?>
<p:tagLst xmlns:p="http://schemas.openxmlformats.org/presentationml/2006/main">
  <p:tag name="AS_UNIQUEID" val="338"/>
</p:tagLst>
</file>

<file path=ppt/tags/tag344.xml><?xml version="1.0" encoding="utf-8"?>
<p:tagLst xmlns:p="http://schemas.openxmlformats.org/presentationml/2006/main">
  <p:tag name="AS_UNIQUEID" val="339"/>
</p:tagLst>
</file>

<file path=ppt/tags/tag345.xml><?xml version="1.0" encoding="utf-8"?>
<p:tagLst xmlns:p="http://schemas.openxmlformats.org/presentationml/2006/main">
  <p:tag name="AS_UNIQUEID" val="340"/>
</p:tagLst>
</file>

<file path=ppt/tags/tag346.xml><?xml version="1.0" encoding="utf-8"?>
<p:tagLst xmlns:p="http://schemas.openxmlformats.org/presentationml/2006/main">
  <p:tag name="AS_UNIQUEID" val="341"/>
</p:tagLst>
</file>

<file path=ppt/tags/tag347.xml><?xml version="1.0" encoding="utf-8"?>
<p:tagLst xmlns:p="http://schemas.openxmlformats.org/presentationml/2006/main">
  <p:tag name="AS_UNIQUEID" val="342"/>
</p:tagLst>
</file>

<file path=ppt/tags/tag348.xml><?xml version="1.0" encoding="utf-8"?>
<p:tagLst xmlns:p="http://schemas.openxmlformats.org/presentationml/2006/main">
  <p:tag name="AS_UNIQUEID" val="343"/>
</p:tagLst>
</file>

<file path=ppt/tags/tag349.xml><?xml version="1.0" encoding="utf-8"?>
<p:tagLst xmlns:p="http://schemas.openxmlformats.org/presentationml/2006/main">
  <p:tag name="AS_UNIQUEID" val="344"/>
</p:tagLst>
</file>

<file path=ppt/tags/tag35.xml><?xml version="1.0" encoding="utf-8"?>
<p:tagLst xmlns:p="http://schemas.openxmlformats.org/presentationml/2006/main">
  <p:tag name="AS_UNIQUEID" val="51"/>
</p:tagLst>
</file>

<file path=ppt/tags/tag350.xml><?xml version="1.0" encoding="utf-8"?>
<p:tagLst xmlns:p="http://schemas.openxmlformats.org/presentationml/2006/main">
  <p:tag name="AS_UNIQUEID" val="345"/>
</p:tagLst>
</file>

<file path=ppt/tags/tag351.xml><?xml version="1.0" encoding="utf-8"?>
<p:tagLst xmlns:p="http://schemas.openxmlformats.org/presentationml/2006/main">
  <p:tag name="AS_UNIQUEID" val="346"/>
</p:tagLst>
</file>

<file path=ppt/tags/tag352.xml><?xml version="1.0" encoding="utf-8"?>
<p:tagLst xmlns:p="http://schemas.openxmlformats.org/presentationml/2006/main">
  <p:tag name="AS_UNIQUEID" val="347"/>
</p:tagLst>
</file>

<file path=ppt/tags/tag353.xml><?xml version="1.0" encoding="utf-8"?>
<p:tagLst xmlns:p="http://schemas.openxmlformats.org/presentationml/2006/main">
  <p:tag name="AS_UNIQUEID" val="348"/>
</p:tagLst>
</file>

<file path=ppt/tags/tag354.xml><?xml version="1.0" encoding="utf-8"?>
<p:tagLst xmlns:p="http://schemas.openxmlformats.org/presentationml/2006/main">
  <p:tag name="AS_UNIQUEID" val="349"/>
</p:tagLst>
</file>

<file path=ppt/tags/tag355.xml><?xml version="1.0" encoding="utf-8"?>
<p:tagLst xmlns:p="http://schemas.openxmlformats.org/presentationml/2006/main">
  <p:tag name="AS_UNIQUEID" val="350"/>
</p:tagLst>
</file>

<file path=ppt/tags/tag356.xml><?xml version="1.0" encoding="utf-8"?>
<p:tagLst xmlns:p="http://schemas.openxmlformats.org/presentationml/2006/main">
  <p:tag name="AS_UNIQUEID" val="351"/>
</p:tagLst>
</file>

<file path=ppt/tags/tag357.xml><?xml version="1.0" encoding="utf-8"?>
<p:tagLst xmlns:p="http://schemas.openxmlformats.org/presentationml/2006/main">
  <p:tag name="AS_UNIQUEID" val="352"/>
</p:tagLst>
</file>

<file path=ppt/tags/tag358.xml><?xml version="1.0" encoding="utf-8"?>
<p:tagLst xmlns:p="http://schemas.openxmlformats.org/presentationml/2006/main">
  <p:tag name="AS_UNIQUEID" val="353"/>
</p:tagLst>
</file>

<file path=ppt/tags/tag359.xml><?xml version="1.0" encoding="utf-8"?>
<p:tagLst xmlns:p="http://schemas.openxmlformats.org/presentationml/2006/main">
  <p:tag name="AS_UNIQUEID" val="354"/>
</p:tagLst>
</file>

<file path=ppt/tags/tag36.xml><?xml version="1.0" encoding="utf-8"?>
<p:tagLst xmlns:p="http://schemas.openxmlformats.org/presentationml/2006/main">
  <p:tag name="AS_UNIQUEID" val="52"/>
</p:tagLst>
</file>

<file path=ppt/tags/tag360.xml><?xml version="1.0" encoding="utf-8"?>
<p:tagLst xmlns:p="http://schemas.openxmlformats.org/presentationml/2006/main">
  <p:tag name="AS_UNIQUEID" val="355"/>
</p:tagLst>
</file>

<file path=ppt/tags/tag361.xml><?xml version="1.0" encoding="utf-8"?>
<p:tagLst xmlns:p="http://schemas.openxmlformats.org/presentationml/2006/main">
  <p:tag name="AS_UNIQUEID" val="356"/>
</p:tagLst>
</file>

<file path=ppt/tags/tag362.xml><?xml version="1.0" encoding="utf-8"?>
<p:tagLst xmlns:p="http://schemas.openxmlformats.org/presentationml/2006/main">
  <p:tag name="AS_UNIQUEID" val="357"/>
</p:tagLst>
</file>

<file path=ppt/tags/tag363.xml><?xml version="1.0" encoding="utf-8"?>
<p:tagLst xmlns:p="http://schemas.openxmlformats.org/presentationml/2006/main">
  <p:tag name="AS_UNIQUEID" val="358"/>
</p:tagLst>
</file>

<file path=ppt/tags/tag364.xml><?xml version="1.0" encoding="utf-8"?>
<p:tagLst xmlns:p="http://schemas.openxmlformats.org/presentationml/2006/main">
  <p:tag name="AS_UNIQUEID" val="359"/>
</p:tagLst>
</file>

<file path=ppt/tags/tag365.xml><?xml version="1.0" encoding="utf-8"?>
<p:tagLst xmlns:p="http://schemas.openxmlformats.org/presentationml/2006/main">
  <p:tag name="AS_UNIQUEID" val="360"/>
</p:tagLst>
</file>

<file path=ppt/tags/tag366.xml><?xml version="1.0" encoding="utf-8"?>
<p:tagLst xmlns:p="http://schemas.openxmlformats.org/presentationml/2006/main">
  <p:tag name="AS_UNIQUEID" val="1"/>
</p:tagLst>
</file>

<file path=ppt/tags/tag367.xml><?xml version="1.0" encoding="utf-8"?>
<p:tagLst xmlns:p="http://schemas.openxmlformats.org/presentationml/2006/main">
  <p:tag name="AS_UNIQUEID" val="361"/>
</p:tagLst>
</file>

<file path=ppt/tags/tag368.xml><?xml version="1.0" encoding="utf-8"?>
<p:tagLst xmlns:p="http://schemas.openxmlformats.org/presentationml/2006/main">
  <p:tag name="AS_UNIQUEID" val="362"/>
</p:tagLst>
</file>

<file path=ppt/tags/tag369.xml><?xml version="1.0" encoding="utf-8"?>
<p:tagLst xmlns:p="http://schemas.openxmlformats.org/presentationml/2006/main">
  <p:tag name="AS_UNIQUEID" val="363"/>
</p:tagLst>
</file>

<file path=ppt/tags/tag37.xml><?xml version="1.0" encoding="utf-8"?>
<p:tagLst xmlns:p="http://schemas.openxmlformats.org/presentationml/2006/main">
  <p:tag name="AS_UNIQUEID" val="53"/>
</p:tagLst>
</file>

<file path=ppt/tags/tag370.xml><?xml version="1.0" encoding="utf-8"?>
<p:tagLst xmlns:p="http://schemas.openxmlformats.org/presentationml/2006/main">
  <p:tag name="AS_UNIQUEID" val="364"/>
</p:tagLst>
</file>

<file path=ppt/tags/tag371.xml><?xml version="1.0" encoding="utf-8"?>
<p:tagLst xmlns:p="http://schemas.openxmlformats.org/presentationml/2006/main">
  <p:tag name="AS_UNIQUEID" val="365"/>
</p:tagLst>
</file>

<file path=ppt/tags/tag372.xml><?xml version="1.0" encoding="utf-8"?>
<p:tagLst xmlns:p="http://schemas.openxmlformats.org/presentationml/2006/main">
  <p:tag name="AS_UNIQUEID" val="366"/>
</p:tagLst>
</file>

<file path=ppt/tags/tag373.xml><?xml version="1.0" encoding="utf-8"?>
<p:tagLst xmlns:p="http://schemas.openxmlformats.org/presentationml/2006/main">
  <p:tag name="AS_UNIQUEID" val="367"/>
</p:tagLst>
</file>

<file path=ppt/tags/tag374.xml><?xml version="1.0" encoding="utf-8"?>
<p:tagLst xmlns:p="http://schemas.openxmlformats.org/presentationml/2006/main">
  <p:tag name="AS_UNIQUEID" val="368"/>
</p:tagLst>
</file>

<file path=ppt/tags/tag375.xml><?xml version="1.0" encoding="utf-8"?>
<p:tagLst xmlns:p="http://schemas.openxmlformats.org/presentationml/2006/main">
  <p:tag name="AS_UNIQUEID" val="369"/>
</p:tagLst>
</file>

<file path=ppt/tags/tag376.xml><?xml version="1.0" encoding="utf-8"?>
<p:tagLst xmlns:p="http://schemas.openxmlformats.org/presentationml/2006/main">
  <p:tag name="AS_UNIQUEID" val="370"/>
</p:tagLst>
</file>

<file path=ppt/tags/tag377.xml><?xml version="1.0" encoding="utf-8"?>
<p:tagLst xmlns:p="http://schemas.openxmlformats.org/presentationml/2006/main">
  <p:tag name="AS_UNIQUEID" val="371"/>
</p:tagLst>
</file>

<file path=ppt/tags/tag378.xml><?xml version="1.0" encoding="utf-8"?>
<p:tagLst xmlns:p="http://schemas.openxmlformats.org/presentationml/2006/main">
  <p:tag name="AS_UNIQUEID" val="372"/>
</p:tagLst>
</file>

<file path=ppt/tags/tag379.xml><?xml version="1.0" encoding="utf-8"?>
<p:tagLst xmlns:p="http://schemas.openxmlformats.org/presentationml/2006/main">
  <p:tag name="AS_UNIQUEID" val="373"/>
</p:tagLst>
</file>

<file path=ppt/tags/tag38.xml><?xml version="1.0" encoding="utf-8"?>
<p:tagLst xmlns:p="http://schemas.openxmlformats.org/presentationml/2006/main">
  <p:tag name="AS_UNIQUEID" val="54"/>
</p:tagLst>
</file>

<file path=ppt/tags/tag380.xml><?xml version="1.0" encoding="utf-8"?>
<p:tagLst xmlns:p="http://schemas.openxmlformats.org/presentationml/2006/main">
  <p:tag name="AS_UNIQUEID" val="374"/>
</p:tagLst>
</file>

<file path=ppt/tags/tag381.xml><?xml version="1.0" encoding="utf-8"?>
<p:tagLst xmlns:p="http://schemas.openxmlformats.org/presentationml/2006/main">
  <p:tag name="AS_UNIQUEID" val="375"/>
</p:tagLst>
</file>

<file path=ppt/tags/tag382.xml><?xml version="1.0" encoding="utf-8"?>
<p:tagLst xmlns:p="http://schemas.openxmlformats.org/presentationml/2006/main">
  <p:tag name="AS_UNIQUEID" val="376"/>
</p:tagLst>
</file>

<file path=ppt/tags/tag383.xml><?xml version="1.0" encoding="utf-8"?>
<p:tagLst xmlns:p="http://schemas.openxmlformats.org/presentationml/2006/main">
  <p:tag name="AS_UNIQUEID" val="377"/>
</p:tagLst>
</file>

<file path=ppt/tags/tag384.xml><?xml version="1.0" encoding="utf-8"?>
<p:tagLst xmlns:p="http://schemas.openxmlformats.org/presentationml/2006/main">
  <p:tag name="AS_UNIQUEID" val="378"/>
</p:tagLst>
</file>

<file path=ppt/tags/tag385.xml><?xml version="1.0" encoding="utf-8"?>
<p:tagLst xmlns:p="http://schemas.openxmlformats.org/presentationml/2006/main">
  <p:tag name="AS_UNIQUEID" val="379"/>
</p:tagLst>
</file>

<file path=ppt/tags/tag386.xml><?xml version="1.0" encoding="utf-8"?>
<p:tagLst xmlns:p="http://schemas.openxmlformats.org/presentationml/2006/main">
  <p:tag name="AS_UNIQUEID" val="380"/>
</p:tagLst>
</file>

<file path=ppt/tags/tag387.xml><?xml version="1.0" encoding="utf-8"?>
<p:tagLst xmlns:p="http://schemas.openxmlformats.org/presentationml/2006/main">
  <p:tag name="AS_UNIQUEID" val="381"/>
</p:tagLst>
</file>

<file path=ppt/tags/tag388.xml><?xml version="1.0" encoding="utf-8"?>
<p:tagLst xmlns:p="http://schemas.openxmlformats.org/presentationml/2006/main">
  <p:tag name="AS_UNIQUEID" val="382"/>
</p:tagLst>
</file>

<file path=ppt/tags/tag389.xml><?xml version="1.0" encoding="utf-8"?>
<p:tagLst xmlns:p="http://schemas.openxmlformats.org/presentationml/2006/main">
  <p:tag name="AS_UNIQUEID" val="383"/>
</p:tagLst>
</file>

<file path=ppt/tags/tag39.xml><?xml version="1.0" encoding="utf-8"?>
<p:tagLst xmlns:p="http://schemas.openxmlformats.org/presentationml/2006/main">
  <p:tag name="AS_UNIQUEID" val="55"/>
</p:tagLst>
</file>

<file path=ppt/tags/tag390.xml><?xml version="1.0" encoding="utf-8"?>
<p:tagLst xmlns:p="http://schemas.openxmlformats.org/presentationml/2006/main">
  <p:tag name="AS_UNIQUEID" val="384"/>
</p:tagLst>
</file>

<file path=ppt/tags/tag391.xml><?xml version="1.0" encoding="utf-8"?>
<p:tagLst xmlns:p="http://schemas.openxmlformats.org/presentationml/2006/main">
  <p:tag name="AS_UNIQUEID" val="385"/>
</p:tagLst>
</file>

<file path=ppt/tags/tag392.xml><?xml version="1.0" encoding="utf-8"?>
<p:tagLst xmlns:p="http://schemas.openxmlformats.org/presentationml/2006/main">
  <p:tag name="AS_UNIQUEID" val="386"/>
</p:tagLst>
</file>

<file path=ppt/tags/tag393.xml><?xml version="1.0" encoding="utf-8"?>
<p:tagLst xmlns:p="http://schemas.openxmlformats.org/presentationml/2006/main">
  <p:tag name="AS_UNIQUEID" val="387"/>
</p:tagLst>
</file>

<file path=ppt/tags/tag394.xml><?xml version="1.0" encoding="utf-8"?>
<p:tagLst xmlns:p="http://schemas.openxmlformats.org/presentationml/2006/main">
  <p:tag name="AS_UNIQUEID" val="388"/>
</p:tagLst>
</file>

<file path=ppt/tags/tag395.xml><?xml version="1.0" encoding="utf-8"?>
<p:tagLst xmlns:p="http://schemas.openxmlformats.org/presentationml/2006/main">
  <p:tag name="AS_UNIQUEID" val="389"/>
</p:tagLst>
</file>

<file path=ppt/tags/tag396.xml><?xml version="1.0" encoding="utf-8"?>
<p:tagLst xmlns:p="http://schemas.openxmlformats.org/presentationml/2006/main">
  <p:tag name="AS_UNIQUEID" val="390"/>
</p:tagLst>
</file>

<file path=ppt/tags/tag397.xml><?xml version="1.0" encoding="utf-8"?>
<p:tagLst xmlns:p="http://schemas.openxmlformats.org/presentationml/2006/main">
  <p:tag name="AS_UNIQUEID" val="391"/>
</p:tagLst>
</file>

<file path=ppt/tags/tag398.xml><?xml version="1.0" encoding="utf-8"?>
<p:tagLst xmlns:p="http://schemas.openxmlformats.org/presentationml/2006/main">
  <p:tag name="AS_UNIQUEID" val="392"/>
</p:tagLst>
</file>

<file path=ppt/tags/tag399.xml><?xml version="1.0" encoding="utf-8"?>
<p:tagLst xmlns:p="http://schemas.openxmlformats.org/presentationml/2006/main">
  <p:tag name="AS_UNIQUEID" val="393"/>
</p:tagLst>
</file>

<file path=ppt/tags/tag4.xml><?xml version="1.0" encoding="utf-8"?>
<p:tagLst xmlns:p="http://schemas.openxmlformats.org/presentationml/2006/main">
  <p:tag name="AS_UNIQUEID" val="20"/>
</p:tagLst>
</file>

<file path=ppt/tags/tag40.xml><?xml version="1.0" encoding="utf-8"?>
<p:tagLst xmlns:p="http://schemas.openxmlformats.org/presentationml/2006/main">
  <p:tag name="AS_UNIQUEID" val="56"/>
</p:tagLst>
</file>

<file path=ppt/tags/tag400.xml><?xml version="1.0" encoding="utf-8"?>
<p:tagLst xmlns:p="http://schemas.openxmlformats.org/presentationml/2006/main">
  <p:tag name="AS_UNIQUEID" val="394"/>
</p:tagLst>
</file>

<file path=ppt/tags/tag401.xml><?xml version="1.0" encoding="utf-8"?>
<p:tagLst xmlns:p="http://schemas.openxmlformats.org/presentationml/2006/main">
  <p:tag name="AS_UNIQUEID" val="395"/>
</p:tagLst>
</file>

<file path=ppt/tags/tag402.xml><?xml version="1.0" encoding="utf-8"?>
<p:tagLst xmlns:p="http://schemas.openxmlformats.org/presentationml/2006/main">
  <p:tag name="AS_UNIQUEID" val="396"/>
</p:tagLst>
</file>

<file path=ppt/tags/tag403.xml><?xml version="1.0" encoding="utf-8"?>
<p:tagLst xmlns:p="http://schemas.openxmlformats.org/presentationml/2006/main">
  <p:tag name="AS_UNIQUEID" val="397"/>
</p:tagLst>
</file>

<file path=ppt/tags/tag404.xml><?xml version="1.0" encoding="utf-8"?>
<p:tagLst xmlns:p="http://schemas.openxmlformats.org/presentationml/2006/main">
  <p:tag name="AS_UNIQUEID" val="398"/>
</p:tagLst>
</file>

<file path=ppt/tags/tag405.xml><?xml version="1.0" encoding="utf-8"?>
<p:tagLst xmlns:p="http://schemas.openxmlformats.org/presentationml/2006/main">
  <p:tag name="AS_UNIQUEID" val="399"/>
</p:tagLst>
</file>

<file path=ppt/tags/tag406.xml><?xml version="1.0" encoding="utf-8"?>
<p:tagLst xmlns:p="http://schemas.openxmlformats.org/presentationml/2006/main">
  <p:tag name="AS_UNIQUEID" val="400"/>
</p:tagLst>
</file>

<file path=ppt/tags/tag407.xml><?xml version="1.0" encoding="utf-8"?>
<p:tagLst xmlns:p="http://schemas.openxmlformats.org/presentationml/2006/main">
  <p:tag name="AS_UNIQUEID" val="401"/>
</p:tagLst>
</file>

<file path=ppt/tags/tag408.xml><?xml version="1.0" encoding="utf-8"?>
<p:tagLst xmlns:p="http://schemas.openxmlformats.org/presentationml/2006/main">
  <p:tag name="AS_UNIQUEID" val="402"/>
</p:tagLst>
</file>

<file path=ppt/tags/tag409.xml><?xml version="1.0" encoding="utf-8"?>
<p:tagLst xmlns:p="http://schemas.openxmlformats.org/presentationml/2006/main">
  <p:tag name="AS_UNIQUEID" val="403"/>
</p:tagLst>
</file>

<file path=ppt/tags/tag41.xml><?xml version="1.0" encoding="utf-8"?>
<p:tagLst xmlns:p="http://schemas.openxmlformats.org/presentationml/2006/main">
  <p:tag name="AS_UNIQUEID" val="57"/>
</p:tagLst>
</file>

<file path=ppt/tags/tag410.xml><?xml version="1.0" encoding="utf-8"?>
<p:tagLst xmlns:p="http://schemas.openxmlformats.org/presentationml/2006/main">
  <p:tag name="AS_UNIQUEID" val="404"/>
</p:tagLst>
</file>

<file path=ppt/tags/tag411.xml><?xml version="1.0" encoding="utf-8"?>
<p:tagLst xmlns:p="http://schemas.openxmlformats.org/presentationml/2006/main">
  <p:tag name="AS_UNIQUEID" val="405"/>
</p:tagLst>
</file>

<file path=ppt/tags/tag412.xml><?xml version="1.0" encoding="utf-8"?>
<p:tagLst xmlns:p="http://schemas.openxmlformats.org/presentationml/2006/main">
  <p:tag name="AS_UNIQUEID" val="406"/>
</p:tagLst>
</file>

<file path=ppt/tags/tag413.xml><?xml version="1.0" encoding="utf-8"?>
<p:tagLst xmlns:p="http://schemas.openxmlformats.org/presentationml/2006/main">
  <p:tag name="AS_UNIQUEID" val="407"/>
</p:tagLst>
</file>

<file path=ppt/tags/tag414.xml><?xml version="1.0" encoding="utf-8"?>
<p:tagLst xmlns:p="http://schemas.openxmlformats.org/presentationml/2006/main">
  <p:tag name="AS_UNIQUEID" val="408"/>
</p:tagLst>
</file>

<file path=ppt/tags/tag415.xml><?xml version="1.0" encoding="utf-8"?>
<p:tagLst xmlns:p="http://schemas.openxmlformats.org/presentationml/2006/main">
  <p:tag name="AS_UNIQUEID" val="409"/>
</p:tagLst>
</file>

<file path=ppt/tags/tag416.xml><?xml version="1.0" encoding="utf-8"?>
<p:tagLst xmlns:p="http://schemas.openxmlformats.org/presentationml/2006/main">
  <p:tag name="AS_UNIQUEID" val="410"/>
</p:tagLst>
</file>

<file path=ppt/tags/tag417.xml><?xml version="1.0" encoding="utf-8"?>
<p:tagLst xmlns:p="http://schemas.openxmlformats.org/presentationml/2006/main">
  <p:tag name="AS_UNIQUEID" val="411"/>
</p:tagLst>
</file>

<file path=ppt/tags/tag418.xml><?xml version="1.0" encoding="utf-8"?>
<p:tagLst xmlns:p="http://schemas.openxmlformats.org/presentationml/2006/main">
  <p:tag name="AS_UNIQUEID" val="412"/>
</p:tagLst>
</file>

<file path=ppt/tags/tag419.xml><?xml version="1.0" encoding="utf-8"?>
<p:tagLst xmlns:p="http://schemas.openxmlformats.org/presentationml/2006/main">
  <p:tag name="AS_UNIQUEID" val="413"/>
</p:tagLst>
</file>

<file path=ppt/tags/tag42.xml><?xml version="1.0" encoding="utf-8"?>
<p:tagLst xmlns:p="http://schemas.openxmlformats.org/presentationml/2006/main">
  <p:tag name="AS_UNIQUEID" val="58"/>
</p:tagLst>
</file>

<file path=ppt/tags/tag420.xml><?xml version="1.0" encoding="utf-8"?>
<p:tagLst xmlns:p="http://schemas.openxmlformats.org/presentationml/2006/main">
  <p:tag name="AS_UNIQUEID" val="414"/>
</p:tagLst>
</file>

<file path=ppt/tags/tag421.xml><?xml version="1.0" encoding="utf-8"?>
<p:tagLst xmlns:p="http://schemas.openxmlformats.org/presentationml/2006/main">
  <p:tag name="AS_UNIQUEID" val="415"/>
</p:tagLst>
</file>

<file path=ppt/tags/tag422.xml><?xml version="1.0" encoding="utf-8"?>
<p:tagLst xmlns:p="http://schemas.openxmlformats.org/presentationml/2006/main">
  <p:tag name="AS_UNIQUEID" val="416"/>
</p:tagLst>
</file>

<file path=ppt/tags/tag423.xml><?xml version="1.0" encoding="utf-8"?>
<p:tagLst xmlns:p="http://schemas.openxmlformats.org/presentationml/2006/main">
  <p:tag name="AS_UNIQUEID" val="417"/>
</p:tagLst>
</file>

<file path=ppt/tags/tag424.xml><?xml version="1.0" encoding="utf-8"?>
<p:tagLst xmlns:p="http://schemas.openxmlformats.org/presentationml/2006/main">
  <p:tag name="AS_UNIQUEID" val="418"/>
</p:tagLst>
</file>

<file path=ppt/tags/tag425.xml><?xml version="1.0" encoding="utf-8"?>
<p:tagLst xmlns:p="http://schemas.openxmlformats.org/presentationml/2006/main">
  <p:tag name="AS_UNIQUEID" val="419"/>
</p:tagLst>
</file>

<file path=ppt/tags/tag426.xml><?xml version="1.0" encoding="utf-8"?>
<p:tagLst xmlns:p="http://schemas.openxmlformats.org/presentationml/2006/main">
  <p:tag name="AS_UNIQUEID" val="420"/>
</p:tagLst>
</file>

<file path=ppt/tags/tag427.xml><?xml version="1.0" encoding="utf-8"?>
<p:tagLst xmlns:p="http://schemas.openxmlformats.org/presentationml/2006/main">
  <p:tag name="AS_UNIQUEID" val="1"/>
</p:tagLst>
</file>

<file path=ppt/tags/tag428.xml><?xml version="1.0" encoding="utf-8"?>
<p:tagLst xmlns:p="http://schemas.openxmlformats.org/presentationml/2006/main">
  <p:tag name="AS_UNIQUEID" val="421"/>
</p:tagLst>
</file>

<file path=ppt/tags/tag429.xml><?xml version="1.0" encoding="utf-8"?>
<p:tagLst xmlns:p="http://schemas.openxmlformats.org/presentationml/2006/main">
  <p:tag name="AS_UNIQUEID" val="422"/>
</p:tagLst>
</file>

<file path=ppt/tags/tag43.xml><?xml version="1.0" encoding="utf-8"?>
<p:tagLst xmlns:p="http://schemas.openxmlformats.org/presentationml/2006/main">
  <p:tag name="AS_UNIQUEID" val="59"/>
</p:tagLst>
</file>

<file path=ppt/tags/tag430.xml><?xml version="1.0" encoding="utf-8"?>
<p:tagLst xmlns:p="http://schemas.openxmlformats.org/presentationml/2006/main">
  <p:tag name="AS_UNIQUEID" val="423"/>
</p:tagLst>
</file>

<file path=ppt/tags/tag431.xml><?xml version="1.0" encoding="utf-8"?>
<p:tagLst xmlns:p="http://schemas.openxmlformats.org/presentationml/2006/main">
  <p:tag name="AS_UNIQUEID" val="424"/>
</p:tagLst>
</file>

<file path=ppt/tags/tag432.xml><?xml version="1.0" encoding="utf-8"?>
<p:tagLst xmlns:p="http://schemas.openxmlformats.org/presentationml/2006/main">
  <p:tag name="AS_UNIQUEID" val="425"/>
</p:tagLst>
</file>

<file path=ppt/tags/tag433.xml><?xml version="1.0" encoding="utf-8"?>
<p:tagLst xmlns:p="http://schemas.openxmlformats.org/presentationml/2006/main">
  <p:tag name="AS_UNIQUEID" val="426"/>
</p:tagLst>
</file>

<file path=ppt/tags/tag434.xml><?xml version="1.0" encoding="utf-8"?>
<p:tagLst xmlns:p="http://schemas.openxmlformats.org/presentationml/2006/main">
  <p:tag name="AS_UNIQUEID" val="427"/>
</p:tagLst>
</file>

<file path=ppt/tags/tag435.xml><?xml version="1.0" encoding="utf-8"?>
<p:tagLst xmlns:p="http://schemas.openxmlformats.org/presentationml/2006/main">
  <p:tag name="AS_UNIQUEID" val="428"/>
</p:tagLst>
</file>

<file path=ppt/tags/tag436.xml><?xml version="1.0" encoding="utf-8"?>
<p:tagLst xmlns:p="http://schemas.openxmlformats.org/presentationml/2006/main">
  <p:tag name="AS_UNIQUEID" val="429"/>
</p:tagLst>
</file>

<file path=ppt/tags/tag437.xml><?xml version="1.0" encoding="utf-8"?>
<p:tagLst xmlns:p="http://schemas.openxmlformats.org/presentationml/2006/main">
  <p:tag name="AS_UNIQUEID" val="430"/>
</p:tagLst>
</file>

<file path=ppt/tags/tag438.xml><?xml version="1.0" encoding="utf-8"?>
<p:tagLst xmlns:p="http://schemas.openxmlformats.org/presentationml/2006/main">
  <p:tag name="AS_UNIQUEID" val="431"/>
</p:tagLst>
</file>

<file path=ppt/tags/tag439.xml><?xml version="1.0" encoding="utf-8"?>
<p:tagLst xmlns:p="http://schemas.openxmlformats.org/presentationml/2006/main">
  <p:tag name="AS_UNIQUEID" val="432"/>
</p:tagLst>
</file>

<file path=ppt/tags/tag44.xml><?xml version="1.0" encoding="utf-8"?>
<p:tagLst xmlns:p="http://schemas.openxmlformats.org/presentationml/2006/main">
  <p:tag name="AS_UNIQUEID" val="60"/>
</p:tagLst>
</file>

<file path=ppt/tags/tag440.xml><?xml version="1.0" encoding="utf-8"?>
<p:tagLst xmlns:p="http://schemas.openxmlformats.org/presentationml/2006/main">
  <p:tag name="AS_UNIQUEID" val="433"/>
</p:tagLst>
</file>

<file path=ppt/tags/tag441.xml><?xml version="1.0" encoding="utf-8"?>
<p:tagLst xmlns:p="http://schemas.openxmlformats.org/presentationml/2006/main">
  <p:tag name="AS_UNIQUEID" val="434"/>
</p:tagLst>
</file>

<file path=ppt/tags/tag442.xml><?xml version="1.0" encoding="utf-8"?>
<p:tagLst xmlns:p="http://schemas.openxmlformats.org/presentationml/2006/main">
  <p:tag name="AS_UNIQUEID" val="435"/>
</p:tagLst>
</file>

<file path=ppt/tags/tag443.xml><?xml version="1.0" encoding="utf-8"?>
<p:tagLst xmlns:p="http://schemas.openxmlformats.org/presentationml/2006/main">
  <p:tag name="AS_UNIQUEID" val="436"/>
</p:tagLst>
</file>

<file path=ppt/tags/tag444.xml><?xml version="1.0" encoding="utf-8"?>
<p:tagLst xmlns:p="http://schemas.openxmlformats.org/presentationml/2006/main">
  <p:tag name="AS_UNIQUEID" val="437"/>
</p:tagLst>
</file>

<file path=ppt/tags/tag445.xml><?xml version="1.0" encoding="utf-8"?>
<p:tagLst xmlns:p="http://schemas.openxmlformats.org/presentationml/2006/main">
  <p:tag name="AS_UNIQUEID" val="438"/>
</p:tagLst>
</file>

<file path=ppt/tags/tag446.xml><?xml version="1.0" encoding="utf-8"?>
<p:tagLst xmlns:p="http://schemas.openxmlformats.org/presentationml/2006/main">
  <p:tag name="AS_UNIQUEID" val="439"/>
</p:tagLst>
</file>

<file path=ppt/tags/tag447.xml><?xml version="1.0" encoding="utf-8"?>
<p:tagLst xmlns:p="http://schemas.openxmlformats.org/presentationml/2006/main">
  <p:tag name="AS_UNIQUEID" val="440"/>
</p:tagLst>
</file>

<file path=ppt/tags/tag448.xml><?xml version="1.0" encoding="utf-8"?>
<p:tagLst xmlns:p="http://schemas.openxmlformats.org/presentationml/2006/main">
  <p:tag name="AS_UNIQUEID" val="441"/>
</p:tagLst>
</file>

<file path=ppt/tags/tag449.xml><?xml version="1.0" encoding="utf-8"?>
<p:tagLst xmlns:p="http://schemas.openxmlformats.org/presentationml/2006/main">
  <p:tag name="AS_UNIQUEID" val="442"/>
</p:tagLst>
</file>

<file path=ppt/tags/tag45.xml><?xml version="1.0" encoding="utf-8"?>
<p:tagLst xmlns:p="http://schemas.openxmlformats.org/presentationml/2006/main">
  <p:tag name="AS_UNIQUEID" val="61"/>
</p:tagLst>
</file>

<file path=ppt/tags/tag450.xml><?xml version="1.0" encoding="utf-8"?>
<p:tagLst xmlns:p="http://schemas.openxmlformats.org/presentationml/2006/main">
  <p:tag name="AS_UNIQUEID" val="443"/>
</p:tagLst>
</file>

<file path=ppt/tags/tag451.xml><?xml version="1.0" encoding="utf-8"?>
<p:tagLst xmlns:p="http://schemas.openxmlformats.org/presentationml/2006/main">
  <p:tag name="AS_UNIQUEID" val="444"/>
</p:tagLst>
</file>

<file path=ppt/tags/tag452.xml><?xml version="1.0" encoding="utf-8"?>
<p:tagLst xmlns:p="http://schemas.openxmlformats.org/presentationml/2006/main">
  <p:tag name="AS_UNIQUEID" val="445"/>
</p:tagLst>
</file>

<file path=ppt/tags/tag453.xml><?xml version="1.0" encoding="utf-8"?>
<p:tagLst xmlns:p="http://schemas.openxmlformats.org/presentationml/2006/main">
  <p:tag name="AS_UNIQUEID" val="446"/>
</p:tagLst>
</file>

<file path=ppt/tags/tag454.xml><?xml version="1.0" encoding="utf-8"?>
<p:tagLst xmlns:p="http://schemas.openxmlformats.org/presentationml/2006/main">
  <p:tag name="AS_UNIQUEID" val="447"/>
</p:tagLst>
</file>

<file path=ppt/tags/tag455.xml><?xml version="1.0" encoding="utf-8"?>
<p:tagLst xmlns:p="http://schemas.openxmlformats.org/presentationml/2006/main">
  <p:tag name="AS_UNIQUEID" val="448"/>
</p:tagLst>
</file>

<file path=ppt/tags/tag456.xml><?xml version="1.0" encoding="utf-8"?>
<p:tagLst xmlns:p="http://schemas.openxmlformats.org/presentationml/2006/main">
  <p:tag name="AS_UNIQUEID" val="449"/>
</p:tagLst>
</file>

<file path=ppt/tags/tag457.xml><?xml version="1.0" encoding="utf-8"?>
<p:tagLst xmlns:p="http://schemas.openxmlformats.org/presentationml/2006/main">
  <p:tag name="AS_UNIQUEID" val="450"/>
</p:tagLst>
</file>

<file path=ppt/tags/tag458.xml><?xml version="1.0" encoding="utf-8"?>
<p:tagLst xmlns:p="http://schemas.openxmlformats.org/presentationml/2006/main">
  <p:tag name="AS_UNIQUEID" val="451"/>
</p:tagLst>
</file>

<file path=ppt/tags/tag459.xml><?xml version="1.0" encoding="utf-8"?>
<p:tagLst xmlns:p="http://schemas.openxmlformats.org/presentationml/2006/main">
  <p:tag name="AS_UNIQUEID" val="452"/>
</p:tagLst>
</file>

<file path=ppt/tags/tag46.xml><?xml version="1.0" encoding="utf-8"?>
<p:tagLst xmlns:p="http://schemas.openxmlformats.org/presentationml/2006/main">
  <p:tag name="AS_UNIQUEID" val="62"/>
</p:tagLst>
</file>

<file path=ppt/tags/tag460.xml><?xml version="1.0" encoding="utf-8"?>
<p:tagLst xmlns:p="http://schemas.openxmlformats.org/presentationml/2006/main">
  <p:tag name="AS_UNIQUEID" val="453"/>
</p:tagLst>
</file>

<file path=ppt/tags/tag461.xml><?xml version="1.0" encoding="utf-8"?>
<p:tagLst xmlns:p="http://schemas.openxmlformats.org/presentationml/2006/main">
  <p:tag name="AS_UNIQUEID" val="454"/>
</p:tagLst>
</file>

<file path=ppt/tags/tag462.xml><?xml version="1.0" encoding="utf-8"?>
<p:tagLst xmlns:p="http://schemas.openxmlformats.org/presentationml/2006/main">
  <p:tag name="AS_UNIQUEID" val="455"/>
</p:tagLst>
</file>

<file path=ppt/tags/tag463.xml><?xml version="1.0" encoding="utf-8"?>
<p:tagLst xmlns:p="http://schemas.openxmlformats.org/presentationml/2006/main">
  <p:tag name="AS_UNIQUEID" val="456"/>
</p:tagLst>
</file>

<file path=ppt/tags/tag464.xml><?xml version="1.0" encoding="utf-8"?>
<p:tagLst xmlns:p="http://schemas.openxmlformats.org/presentationml/2006/main">
  <p:tag name="AS_UNIQUEID" val="457"/>
</p:tagLst>
</file>

<file path=ppt/tags/tag465.xml><?xml version="1.0" encoding="utf-8"?>
<p:tagLst xmlns:p="http://schemas.openxmlformats.org/presentationml/2006/main">
  <p:tag name="AS_UNIQUEID" val="458"/>
</p:tagLst>
</file>

<file path=ppt/tags/tag466.xml><?xml version="1.0" encoding="utf-8"?>
<p:tagLst xmlns:p="http://schemas.openxmlformats.org/presentationml/2006/main">
  <p:tag name="AS_UNIQUEID" val="459"/>
</p:tagLst>
</file>

<file path=ppt/tags/tag467.xml><?xml version="1.0" encoding="utf-8"?>
<p:tagLst xmlns:p="http://schemas.openxmlformats.org/presentationml/2006/main">
  <p:tag name="AS_UNIQUEID" val="460"/>
</p:tagLst>
</file>

<file path=ppt/tags/tag468.xml><?xml version="1.0" encoding="utf-8"?>
<p:tagLst xmlns:p="http://schemas.openxmlformats.org/presentationml/2006/main">
  <p:tag name="AS_UNIQUEID" val="461"/>
</p:tagLst>
</file>

<file path=ppt/tags/tag469.xml><?xml version="1.0" encoding="utf-8"?>
<p:tagLst xmlns:p="http://schemas.openxmlformats.org/presentationml/2006/main">
  <p:tag name="AS_UNIQUEID" val="462"/>
</p:tagLst>
</file>

<file path=ppt/tags/tag47.xml><?xml version="1.0" encoding="utf-8"?>
<p:tagLst xmlns:p="http://schemas.openxmlformats.org/presentationml/2006/main">
  <p:tag name="AS_UNIQUEID" val="63"/>
</p:tagLst>
</file>

<file path=ppt/tags/tag470.xml><?xml version="1.0" encoding="utf-8"?>
<p:tagLst xmlns:p="http://schemas.openxmlformats.org/presentationml/2006/main">
  <p:tag name="AS_UNIQUEID" val="463"/>
</p:tagLst>
</file>

<file path=ppt/tags/tag471.xml><?xml version="1.0" encoding="utf-8"?>
<p:tagLst xmlns:p="http://schemas.openxmlformats.org/presentationml/2006/main">
  <p:tag name="AS_UNIQUEID" val="464"/>
</p:tagLst>
</file>

<file path=ppt/tags/tag472.xml><?xml version="1.0" encoding="utf-8"?>
<p:tagLst xmlns:p="http://schemas.openxmlformats.org/presentationml/2006/main">
  <p:tag name="AS_UNIQUEID" val="465"/>
</p:tagLst>
</file>

<file path=ppt/tags/tag473.xml><?xml version="1.0" encoding="utf-8"?>
<p:tagLst xmlns:p="http://schemas.openxmlformats.org/presentationml/2006/main">
  <p:tag name="AS_UNIQUEID" val="466"/>
</p:tagLst>
</file>

<file path=ppt/tags/tag474.xml><?xml version="1.0" encoding="utf-8"?>
<p:tagLst xmlns:p="http://schemas.openxmlformats.org/presentationml/2006/main">
  <p:tag name="AS_UNIQUEID" val="467"/>
</p:tagLst>
</file>

<file path=ppt/tags/tag475.xml><?xml version="1.0" encoding="utf-8"?>
<p:tagLst xmlns:p="http://schemas.openxmlformats.org/presentationml/2006/main">
  <p:tag name="AS_UNIQUEID" val="468"/>
</p:tagLst>
</file>

<file path=ppt/tags/tag476.xml><?xml version="1.0" encoding="utf-8"?>
<p:tagLst xmlns:p="http://schemas.openxmlformats.org/presentationml/2006/main">
  <p:tag name="AS_UNIQUEID" val="469"/>
</p:tagLst>
</file>

<file path=ppt/tags/tag477.xml><?xml version="1.0" encoding="utf-8"?>
<p:tagLst xmlns:p="http://schemas.openxmlformats.org/presentationml/2006/main">
  <p:tag name="AS_UNIQUEID" val="470"/>
</p:tagLst>
</file>

<file path=ppt/tags/tag478.xml><?xml version="1.0" encoding="utf-8"?>
<p:tagLst xmlns:p="http://schemas.openxmlformats.org/presentationml/2006/main">
  <p:tag name="AS_UNIQUEID" val="471"/>
</p:tagLst>
</file>

<file path=ppt/tags/tag479.xml><?xml version="1.0" encoding="utf-8"?>
<p:tagLst xmlns:p="http://schemas.openxmlformats.org/presentationml/2006/main">
  <p:tag name="AS_UNIQUEID" val="472"/>
</p:tagLst>
</file>

<file path=ppt/tags/tag48.xml><?xml version="1.0" encoding="utf-8"?>
<p:tagLst xmlns:p="http://schemas.openxmlformats.org/presentationml/2006/main">
  <p:tag name="AS_UNIQUEID" val="64"/>
</p:tagLst>
</file>

<file path=ppt/tags/tag480.xml><?xml version="1.0" encoding="utf-8"?>
<p:tagLst xmlns:p="http://schemas.openxmlformats.org/presentationml/2006/main">
  <p:tag name="AS_UNIQUEID" val="473"/>
</p:tagLst>
</file>

<file path=ppt/tags/tag481.xml><?xml version="1.0" encoding="utf-8"?>
<p:tagLst xmlns:p="http://schemas.openxmlformats.org/presentationml/2006/main">
  <p:tag name="AS_UNIQUEID" val="474"/>
</p:tagLst>
</file>

<file path=ppt/tags/tag482.xml><?xml version="1.0" encoding="utf-8"?>
<p:tagLst xmlns:p="http://schemas.openxmlformats.org/presentationml/2006/main">
  <p:tag name="AS_UNIQUEID" val="475"/>
</p:tagLst>
</file>

<file path=ppt/tags/tag483.xml><?xml version="1.0" encoding="utf-8"?>
<p:tagLst xmlns:p="http://schemas.openxmlformats.org/presentationml/2006/main">
  <p:tag name="AS_UNIQUEID" val="476"/>
</p:tagLst>
</file>

<file path=ppt/tags/tag484.xml><?xml version="1.0" encoding="utf-8"?>
<p:tagLst xmlns:p="http://schemas.openxmlformats.org/presentationml/2006/main">
  <p:tag name="AS_UNIQUEID" val="477"/>
</p:tagLst>
</file>

<file path=ppt/tags/tag485.xml><?xml version="1.0" encoding="utf-8"?>
<p:tagLst xmlns:p="http://schemas.openxmlformats.org/presentationml/2006/main">
  <p:tag name="AS_UNIQUEID" val="478"/>
</p:tagLst>
</file>

<file path=ppt/tags/tag486.xml><?xml version="1.0" encoding="utf-8"?>
<p:tagLst xmlns:p="http://schemas.openxmlformats.org/presentationml/2006/main">
  <p:tag name="AS_UNIQUEID" val="479"/>
</p:tagLst>
</file>

<file path=ppt/tags/tag487.xml><?xml version="1.0" encoding="utf-8"?>
<p:tagLst xmlns:p="http://schemas.openxmlformats.org/presentationml/2006/main">
  <p:tag name="AS_UNIQUEID" val="480"/>
</p:tagLst>
</file>

<file path=ppt/tags/tag488.xml><?xml version="1.0" encoding="utf-8"?>
<p:tagLst xmlns:p="http://schemas.openxmlformats.org/presentationml/2006/main">
  <p:tag name="AS_UNIQUEID" val="481"/>
</p:tagLst>
</file>

<file path=ppt/tags/tag489.xml><?xml version="1.0" encoding="utf-8"?>
<p:tagLst xmlns:p="http://schemas.openxmlformats.org/presentationml/2006/main">
  <p:tag name="AS_UNIQUEID" val="482"/>
</p:tagLst>
</file>

<file path=ppt/tags/tag49.xml><?xml version="1.0" encoding="utf-8"?>
<p:tagLst xmlns:p="http://schemas.openxmlformats.org/presentationml/2006/main">
  <p:tag name="AS_UNIQUEID" val="65"/>
</p:tagLst>
</file>

<file path=ppt/tags/tag490.xml><?xml version="1.0" encoding="utf-8"?>
<p:tagLst xmlns:p="http://schemas.openxmlformats.org/presentationml/2006/main">
  <p:tag name="AS_UNIQUEID" val="483"/>
</p:tagLst>
</file>

<file path=ppt/tags/tag491.xml><?xml version="1.0" encoding="utf-8"?>
<p:tagLst xmlns:p="http://schemas.openxmlformats.org/presentationml/2006/main">
  <p:tag name="AS_UNIQUEID" val="1"/>
</p:tagLst>
</file>

<file path=ppt/tags/tag492.xml><?xml version="1.0" encoding="utf-8"?>
<p:tagLst xmlns:p="http://schemas.openxmlformats.org/presentationml/2006/main">
  <p:tag name="AS_UNIQUEID" val="484"/>
</p:tagLst>
</file>

<file path=ppt/tags/tag493.xml><?xml version="1.0" encoding="utf-8"?>
<p:tagLst xmlns:p="http://schemas.openxmlformats.org/presentationml/2006/main">
  <p:tag name="AS_UNIQUEID" val="485"/>
</p:tagLst>
</file>

<file path=ppt/tags/tag494.xml><?xml version="1.0" encoding="utf-8"?>
<p:tagLst xmlns:p="http://schemas.openxmlformats.org/presentationml/2006/main">
  <p:tag name="AS_UNIQUEID" val="486"/>
</p:tagLst>
</file>

<file path=ppt/tags/tag495.xml><?xml version="1.0" encoding="utf-8"?>
<p:tagLst xmlns:p="http://schemas.openxmlformats.org/presentationml/2006/main">
  <p:tag name="AS_UNIQUEID" val="487"/>
</p:tagLst>
</file>

<file path=ppt/tags/tag496.xml><?xml version="1.0" encoding="utf-8"?>
<p:tagLst xmlns:p="http://schemas.openxmlformats.org/presentationml/2006/main">
  <p:tag name="AS_UNIQUEID" val="488"/>
</p:tagLst>
</file>

<file path=ppt/tags/tag497.xml><?xml version="1.0" encoding="utf-8"?>
<p:tagLst xmlns:p="http://schemas.openxmlformats.org/presentationml/2006/main">
  <p:tag name="AS_UNIQUEID" val="489"/>
</p:tagLst>
</file>

<file path=ppt/tags/tag498.xml><?xml version="1.0" encoding="utf-8"?>
<p:tagLst xmlns:p="http://schemas.openxmlformats.org/presentationml/2006/main">
  <p:tag name="AS_UNIQUEID" val="490"/>
</p:tagLst>
</file>

<file path=ppt/tags/tag499.xml><?xml version="1.0" encoding="utf-8"?>
<p:tagLst xmlns:p="http://schemas.openxmlformats.org/presentationml/2006/main">
  <p:tag name="AS_UNIQUEID" val="491"/>
</p:tagLst>
</file>

<file path=ppt/tags/tag5.xml><?xml version="1.0" encoding="utf-8"?>
<p:tagLst xmlns:p="http://schemas.openxmlformats.org/presentationml/2006/main">
  <p:tag name="AS_UNIQUEID" val="21"/>
</p:tagLst>
</file>

<file path=ppt/tags/tag50.xml><?xml version="1.0" encoding="utf-8"?>
<p:tagLst xmlns:p="http://schemas.openxmlformats.org/presentationml/2006/main">
  <p:tag name="AS_UNIQUEID" val="66"/>
</p:tagLst>
</file>

<file path=ppt/tags/tag500.xml><?xml version="1.0" encoding="utf-8"?>
<p:tagLst xmlns:p="http://schemas.openxmlformats.org/presentationml/2006/main">
  <p:tag name="AS_UNIQUEID" val="492"/>
</p:tagLst>
</file>

<file path=ppt/tags/tag501.xml><?xml version="1.0" encoding="utf-8"?>
<p:tagLst xmlns:p="http://schemas.openxmlformats.org/presentationml/2006/main">
  <p:tag name="AS_UNIQUEID" val="493"/>
</p:tagLst>
</file>

<file path=ppt/tags/tag502.xml><?xml version="1.0" encoding="utf-8"?>
<p:tagLst xmlns:p="http://schemas.openxmlformats.org/presentationml/2006/main">
  <p:tag name="AS_UNIQUEID" val="494"/>
</p:tagLst>
</file>

<file path=ppt/tags/tag503.xml><?xml version="1.0" encoding="utf-8"?>
<p:tagLst xmlns:p="http://schemas.openxmlformats.org/presentationml/2006/main">
  <p:tag name="AS_UNIQUEID" val="495"/>
</p:tagLst>
</file>

<file path=ppt/tags/tag504.xml><?xml version="1.0" encoding="utf-8"?>
<p:tagLst xmlns:p="http://schemas.openxmlformats.org/presentationml/2006/main">
  <p:tag name="AS_UNIQUEID" val="496"/>
</p:tagLst>
</file>

<file path=ppt/tags/tag505.xml><?xml version="1.0" encoding="utf-8"?>
<p:tagLst xmlns:p="http://schemas.openxmlformats.org/presentationml/2006/main">
  <p:tag name="AS_UNIQUEID" val="497"/>
</p:tagLst>
</file>

<file path=ppt/tags/tag506.xml><?xml version="1.0" encoding="utf-8"?>
<p:tagLst xmlns:p="http://schemas.openxmlformats.org/presentationml/2006/main">
  <p:tag name="AS_UNIQUEID" val="498"/>
</p:tagLst>
</file>

<file path=ppt/tags/tag507.xml><?xml version="1.0" encoding="utf-8"?>
<p:tagLst xmlns:p="http://schemas.openxmlformats.org/presentationml/2006/main">
  <p:tag name="AS_UNIQUEID" val="499"/>
</p:tagLst>
</file>

<file path=ppt/tags/tag508.xml><?xml version="1.0" encoding="utf-8"?>
<p:tagLst xmlns:p="http://schemas.openxmlformats.org/presentationml/2006/main">
  <p:tag name="AS_UNIQUEID" val="500"/>
</p:tagLst>
</file>

<file path=ppt/tags/tag509.xml><?xml version="1.0" encoding="utf-8"?>
<p:tagLst xmlns:p="http://schemas.openxmlformats.org/presentationml/2006/main">
  <p:tag name="AS_UNIQUEID" val="501"/>
</p:tagLst>
</file>

<file path=ppt/tags/tag51.xml><?xml version="1.0" encoding="utf-8"?>
<p:tagLst xmlns:p="http://schemas.openxmlformats.org/presentationml/2006/main">
  <p:tag name="AS_UNIQUEID" val="67"/>
</p:tagLst>
</file>

<file path=ppt/tags/tag510.xml><?xml version="1.0" encoding="utf-8"?>
<p:tagLst xmlns:p="http://schemas.openxmlformats.org/presentationml/2006/main">
  <p:tag name="AS_UNIQUEID" val="502"/>
</p:tagLst>
</file>

<file path=ppt/tags/tag511.xml><?xml version="1.0" encoding="utf-8"?>
<p:tagLst xmlns:p="http://schemas.openxmlformats.org/presentationml/2006/main">
  <p:tag name="AS_UNIQUEID" val="503"/>
</p:tagLst>
</file>

<file path=ppt/tags/tag512.xml><?xml version="1.0" encoding="utf-8"?>
<p:tagLst xmlns:p="http://schemas.openxmlformats.org/presentationml/2006/main">
  <p:tag name="AS_UNIQUEID" val="504"/>
</p:tagLst>
</file>

<file path=ppt/tags/tag513.xml><?xml version="1.0" encoding="utf-8"?>
<p:tagLst xmlns:p="http://schemas.openxmlformats.org/presentationml/2006/main">
  <p:tag name="AS_UNIQUEID" val="505"/>
</p:tagLst>
</file>

<file path=ppt/tags/tag514.xml><?xml version="1.0" encoding="utf-8"?>
<p:tagLst xmlns:p="http://schemas.openxmlformats.org/presentationml/2006/main">
  <p:tag name="AS_UNIQUEID" val="506"/>
</p:tagLst>
</file>

<file path=ppt/tags/tag515.xml><?xml version="1.0" encoding="utf-8"?>
<p:tagLst xmlns:p="http://schemas.openxmlformats.org/presentationml/2006/main">
  <p:tag name="AS_UNIQUEID" val="507"/>
</p:tagLst>
</file>

<file path=ppt/tags/tag516.xml><?xml version="1.0" encoding="utf-8"?>
<p:tagLst xmlns:p="http://schemas.openxmlformats.org/presentationml/2006/main">
  <p:tag name="AS_UNIQUEID" val="508"/>
</p:tagLst>
</file>

<file path=ppt/tags/tag517.xml><?xml version="1.0" encoding="utf-8"?>
<p:tagLst xmlns:p="http://schemas.openxmlformats.org/presentationml/2006/main">
  <p:tag name="AS_UNIQUEID" val="509"/>
</p:tagLst>
</file>

<file path=ppt/tags/tag518.xml><?xml version="1.0" encoding="utf-8"?>
<p:tagLst xmlns:p="http://schemas.openxmlformats.org/presentationml/2006/main">
  <p:tag name="AS_UNIQUEID" val="510"/>
</p:tagLst>
</file>

<file path=ppt/tags/tag519.xml><?xml version="1.0" encoding="utf-8"?>
<p:tagLst xmlns:p="http://schemas.openxmlformats.org/presentationml/2006/main">
  <p:tag name="AS_UNIQUEID" val="511"/>
</p:tagLst>
</file>

<file path=ppt/tags/tag52.xml><?xml version="1.0" encoding="utf-8"?>
<p:tagLst xmlns:p="http://schemas.openxmlformats.org/presentationml/2006/main">
  <p:tag name="AS_UNIQUEID" val="68"/>
</p:tagLst>
</file>

<file path=ppt/tags/tag520.xml><?xml version="1.0" encoding="utf-8"?>
<p:tagLst xmlns:p="http://schemas.openxmlformats.org/presentationml/2006/main">
  <p:tag name="AS_UNIQUEID" val="512"/>
</p:tagLst>
</file>

<file path=ppt/tags/tag521.xml><?xml version="1.0" encoding="utf-8"?>
<p:tagLst xmlns:p="http://schemas.openxmlformats.org/presentationml/2006/main">
  <p:tag name="AS_UNIQUEID" val="513"/>
</p:tagLst>
</file>

<file path=ppt/tags/tag522.xml><?xml version="1.0" encoding="utf-8"?>
<p:tagLst xmlns:p="http://schemas.openxmlformats.org/presentationml/2006/main">
  <p:tag name="AS_UNIQUEID" val="514"/>
</p:tagLst>
</file>

<file path=ppt/tags/tag523.xml><?xml version="1.0" encoding="utf-8"?>
<p:tagLst xmlns:p="http://schemas.openxmlformats.org/presentationml/2006/main">
  <p:tag name="AS_UNIQUEID" val="515"/>
</p:tagLst>
</file>

<file path=ppt/tags/tag524.xml><?xml version="1.0" encoding="utf-8"?>
<p:tagLst xmlns:p="http://schemas.openxmlformats.org/presentationml/2006/main">
  <p:tag name="AS_UNIQUEID" val="516"/>
</p:tagLst>
</file>

<file path=ppt/tags/tag525.xml><?xml version="1.0" encoding="utf-8"?>
<p:tagLst xmlns:p="http://schemas.openxmlformats.org/presentationml/2006/main">
  <p:tag name="AS_UNIQUEID" val="517"/>
</p:tagLst>
</file>

<file path=ppt/tags/tag526.xml><?xml version="1.0" encoding="utf-8"?>
<p:tagLst xmlns:p="http://schemas.openxmlformats.org/presentationml/2006/main">
  <p:tag name="AS_UNIQUEID" val="518"/>
</p:tagLst>
</file>

<file path=ppt/tags/tag527.xml><?xml version="1.0" encoding="utf-8"?>
<p:tagLst xmlns:p="http://schemas.openxmlformats.org/presentationml/2006/main">
  <p:tag name="AS_UNIQUEID" val="519"/>
</p:tagLst>
</file>

<file path=ppt/tags/tag528.xml><?xml version="1.0" encoding="utf-8"?>
<p:tagLst xmlns:p="http://schemas.openxmlformats.org/presentationml/2006/main">
  <p:tag name="AS_UNIQUEID" val="520"/>
</p:tagLst>
</file>

<file path=ppt/tags/tag529.xml><?xml version="1.0" encoding="utf-8"?>
<p:tagLst xmlns:p="http://schemas.openxmlformats.org/presentationml/2006/main">
  <p:tag name="AS_UNIQUEID" val="521"/>
</p:tagLst>
</file>

<file path=ppt/tags/tag53.xml><?xml version="1.0" encoding="utf-8"?>
<p:tagLst xmlns:p="http://schemas.openxmlformats.org/presentationml/2006/main">
  <p:tag name="AS_UNIQUEID" val="69"/>
</p:tagLst>
</file>

<file path=ppt/tags/tag530.xml><?xml version="1.0" encoding="utf-8"?>
<p:tagLst xmlns:p="http://schemas.openxmlformats.org/presentationml/2006/main">
  <p:tag name="AS_UNIQUEID" val="522"/>
</p:tagLst>
</file>

<file path=ppt/tags/tag531.xml><?xml version="1.0" encoding="utf-8"?>
<p:tagLst xmlns:p="http://schemas.openxmlformats.org/presentationml/2006/main">
  <p:tag name="AS_UNIQUEID" val="523"/>
</p:tagLst>
</file>

<file path=ppt/tags/tag532.xml><?xml version="1.0" encoding="utf-8"?>
<p:tagLst xmlns:p="http://schemas.openxmlformats.org/presentationml/2006/main">
  <p:tag name="AS_UNIQUEID" val="524"/>
</p:tagLst>
</file>

<file path=ppt/tags/tag533.xml><?xml version="1.0" encoding="utf-8"?>
<p:tagLst xmlns:p="http://schemas.openxmlformats.org/presentationml/2006/main">
  <p:tag name="AS_UNIQUEID" val="525"/>
</p:tagLst>
</file>

<file path=ppt/tags/tag534.xml><?xml version="1.0" encoding="utf-8"?>
<p:tagLst xmlns:p="http://schemas.openxmlformats.org/presentationml/2006/main">
  <p:tag name="AS_UNIQUEID" val="526"/>
</p:tagLst>
</file>

<file path=ppt/tags/tag535.xml><?xml version="1.0" encoding="utf-8"?>
<p:tagLst xmlns:p="http://schemas.openxmlformats.org/presentationml/2006/main">
  <p:tag name="AS_UNIQUEID" val="527"/>
</p:tagLst>
</file>

<file path=ppt/tags/tag536.xml><?xml version="1.0" encoding="utf-8"?>
<p:tagLst xmlns:p="http://schemas.openxmlformats.org/presentationml/2006/main">
  <p:tag name="AS_UNIQUEID" val="528"/>
</p:tagLst>
</file>

<file path=ppt/tags/tag537.xml><?xml version="1.0" encoding="utf-8"?>
<p:tagLst xmlns:p="http://schemas.openxmlformats.org/presentationml/2006/main">
  <p:tag name="AS_UNIQUEID" val="529"/>
</p:tagLst>
</file>

<file path=ppt/tags/tag538.xml><?xml version="1.0" encoding="utf-8"?>
<p:tagLst xmlns:p="http://schemas.openxmlformats.org/presentationml/2006/main">
  <p:tag name="AS_UNIQUEID" val="530"/>
</p:tagLst>
</file>

<file path=ppt/tags/tag539.xml><?xml version="1.0" encoding="utf-8"?>
<p:tagLst xmlns:p="http://schemas.openxmlformats.org/presentationml/2006/main">
  <p:tag name="AS_UNIQUEID" val="531"/>
</p:tagLst>
</file>

<file path=ppt/tags/tag54.xml><?xml version="1.0" encoding="utf-8"?>
<p:tagLst xmlns:p="http://schemas.openxmlformats.org/presentationml/2006/main">
  <p:tag name="AS_UNIQUEID" val="70"/>
</p:tagLst>
</file>

<file path=ppt/tags/tag540.xml><?xml version="1.0" encoding="utf-8"?>
<p:tagLst xmlns:p="http://schemas.openxmlformats.org/presentationml/2006/main">
  <p:tag name="AS_UNIQUEID" val="532"/>
</p:tagLst>
</file>

<file path=ppt/tags/tag541.xml><?xml version="1.0" encoding="utf-8"?>
<p:tagLst xmlns:p="http://schemas.openxmlformats.org/presentationml/2006/main">
  <p:tag name="AS_UNIQUEID" val="533"/>
</p:tagLst>
</file>

<file path=ppt/tags/tag542.xml><?xml version="1.0" encoding="utf-8"?>
<p:tagLst xmlns:p="http://schemas.openxmlformats.org/presentationml/2006/main">
  <p:tag name="AS_UNIQUEID" val="534"/>
</p:tagLst>
</file>

<file path=ppt/tags/tag543.xml><?xml version="1.0" encoding="utf-8"?>
<p:tagLst xmlns:p="http://schemas.openxmlformats.org/presentationml/2006/main">
  <p:tag name="AS_UNIQUEID" val="535"/>
</p:tagLst>
</file>

<file path=ppt/tags/tag544.xml><?xml version="1.0" encoding="utf-8"?>
<p:tagLst xmlns:p="http://schemas.openxmlformats.org/presentationml/2006/main">
  <p:tag name="AS_UNIQUEID" val="536"/>
</p:tagLst>
</file>

<file path=ppt/tags/tag545.xml><?xml version="1.0" encoding="utf-8"?>
<p:tagLst xmlns:p="http://schemas.openxmlformats.org/presentationml/2006/main">
  <p:tag name="AS_UNIQUEID" val="537"/>
</p:tagLst>
</file>

<file path=ppt/tags/tag546.xml><?xml version="1.0" encoding="utf-8"?>
<p:tagLst xmlns:p="http://schemas.openxmlformats.org/presentationml/2006/main">
  <p:tag name="AS_UNIQUEID" val="538"/>
</p:tagLst>
</file>

<file path=ppt/tags/tag547.xml><?xml version="1.0" encoding="utf-8"?>
<p:tagLst xmlns:p="http://schemas.openxmlformats.org/presentationml/2006/main">
  <p:tag name="AS_UNIQUEID" val="539"/>
</p:tagLst>
</file>

<file path=ppt/tags/tag548.xml><?xml version="1.0" encoding="utf-8"?>
<p:tagLst xmlns:p="http://schemas.openxmlformats.org/presentationml/2006/main">
  <p:tag name="AS_UNIQUEID" val="540"/>
</p:tagLst>
</file>

<file path=ppt/tags/tag549.xml><?xml version="1.0" encoding="utf-8"?>
<p:tagLst xmlns:p="http://schemas.openxmlformats.org/presentationml/2006/main">
  <p:tag name="AS_UNIQUEID" val="541"/>
</p:tagLst>
</file>

<file path=ppt/tags/tag55.xml><?xml version="1.0" encoding="utf-8"?>
<p:tagLst xmlns:p="http://schemas.openxmlformats.org/presentationml/2006/main">
  <p:tag name="AS_UNIQUEID" val="71"/>
</p:tagLst>
</file>

<file path=ppt/tags/tag550.xml><?xml version="1.0" encoding="utf-8"?>
<p:tagLst xmlns:p="http://schemas.openxmlformats.org/presentationml/2006/main">
  <p:tag name="AS_UNIQUEID" val="542"/>
</p:tagLst>
</file>

<file path=ppt/tags/tag551.xml><?xml version="1.0" encoding="utf-8"?>
<p:tagLst xmlns:p="http://schemas.openxmlformats.org/presentationml/2006/main">
  <p:tag name="AS_UNIQUEID" val="543"/>
</p:tagLst>
</file>

<file path=ppt/tags/tag552.xml><?xml version="1.0" encoding="utf-8"?>
<p:tagLst xmlns:p="http://schemas.openxmlformats.org/presentationml/2006/main">
  <p:tag name="AS_UNIQUEID" val="544"/>
</p:tagLst>
</file>

<file path=ppt/tags/tag553.xml><?xml version="1.0" encoding="utf-8"?>
<p:tagLst xmlns:p="http://schemas.openxmlformats.org/presentationml/2006/main">
  <p:tag name="AS_UNIQUEID" val="545"/>
</p:tagLst>
</file>

<file path=ppt/tags/tag554.xml><?xml version="1.0" encoding="utf-8"?>
<p:tagLst xmlns:p="http://schemas.openxmlformats.org/presentationml/2006/main">
  <p:tag name="AS_UNIQUEID" val="546"/>
</p:tagLst>
</file>

<file path=ppt/tags/tag555.xml><?xml version="1.0" encoding="utf-8"?>
<p:tagLst xmlns:p="http://schemas.openxmlformats.org/presentationml/2006/main">
  <p:tag name="AS_UNIQUEID" val="547"/>
</p:tagLst>
</file>

<file path=ppt/tags/tag556.xml><?xml version="1.0" encoding="utf-8"?>
<p:tagLst xmlns:p="http://schemas.openxmlformats.org/presentationml/2006/main">
  <p:tag name="AS_UNIQUEID" val="548"/>
</p:tagLst>
</file>

<file path=ppt/tags/tag557.xml><?xml version="1.0" encoding="utf-8"?>
<p:tagLst xmlns:p="http://schemas.openxmlformats.org/presentationml/2006/main">
  <p:tag name="AS_UNIQUEID" val="549"/>
</p:tagLst>
</file>

<file path=ppt/tags/tag558.xml><?xml version="1.0" encoding="utf-8"?>
<p:tagLst xmlns:p="http://schemas.openxmlformats.org/presentationml/2006/main">
  <p:tag name="AS_UNIQUEID" val="550"/>
</p:tagLst>
</file>

<file path=ppt/tags/tag559.xml><?xml version="1.0" encoding="utf-8"?>
<p:tagLst xmlns:p="http://schemas.openxmlformats.org/presentationml/2006/main">
  <p:tag name="AS_UNIQUEID" val="1"/>
</p:tagLst>
</file>

<file path=ppt/tags/tag56.xml><?xml version="1.0" encoding="utf-8"?>
<p:tagLst xmlns:p="http://schemas.openxmlformats.org/presentationml/2006/main">
  <p:tag name="AS_UNIQUEID" val="72"/>
</p:tagLst>
</file>

<file path=ppt/tags/tag560.xml><?xml version="1.0" encoding="utf-8"?>
<p:tagLst xmlns:p="http://schemas.openxmlformats.org/presentationml/2006/main">
  <p:tag name="AS_UNIQUEID" val="551"/>
</p:tagLst>
</file>

<file path=ppt/tags/tag561.xml><?xml version="1.0" encoding="utf-8"?>
<p:tagLst xmlns:p="http://schemas.openxmlformats.org/presentationml/2006/main">
  <p:tag name="AS_UNIQUEID" val="552"/>
</p:tagLst>
</file>

<file path=ppt/tags/tag562.xml><?xml version="1.0" encoding="utf-8"?>
<p:tagLst xmlns:p="http://schemas.openxmlformats.org/presentationml/2006/main">
  <p:tag name="AS_UNIQUEID" val="553"/>
</p:tagLst>
</file>

<file path=ppt/tags/tag563.xml><?xml version="1.0" encoding="utf-8"?>
<p:tagLst xmlns:p="http://schemas.openxmlformats.org/presentationml/2006/main">
  <p:tag name="AS_UNIQUEID" val="554"/>
</p:tagLst>
</file>

<file path=ppt/tags/tag564.xml><?xml version="1.0" encoding="utf-8"?>
<p:tagLst xmlns:p="http://schemas.openxmlformats.org/presentationml/2006/main">
  <p:tag name="AS_UNIQUEID" val="555"/>
</p:tagLst>
</file>

<file path=ppt/tags/tag565.xml><?xml version="1.0" encoding="utf-8"?>
<p:tagLst xmlns:p="http://schemas.openxmlformats.org/presentationml/2006/main">
  <p:tag name="AS_UNIQUEID" val="556"/>
</p:tagLst>
</file>

<file path=ppt/tags/tag566.xml><?xml version="1.0" encoding="utf-8"?>
<p:tagLst xmlns:p="http://schemas.openxmlformats.org/presentationml/2006/main">
  <p:tag name="AS_UNIQUEID" val="557"/>
</p:tagLst>
</file>

<file path=ppt/tags/tag567.xml><?xml version="1.0" encoding="utf-8"?>
<p:tagLst xmlns:p="http://schemas.openxmlformats.org/presentationml/2006/main">
  <p:tag name="AS_UNIQUEID" val="558"/>
</p:tagLst>
</file>

<file path=ppt/tags/tag568.xml><?xml version="1.0" encoding="utf-8"?>
<p:tagLst xmlns:p="http://schemas.openxmlformats.org/presentationml/2006/main">
  <p:tag name="AS_UNIQUEID" val="559"/>
</p:tagLst>
</file>

<file path=ppt/tags/tag569.xml><?xml version="1.0" encoding="utf-8"?>
<p:tagLst xmlns:p="http://schemas.openxmlformats.org/presentationml/2006/main">
  <p:tag name="AS_UNIQUEID" val="560"/>
</p:tagLst>
</file>

<file path=ppt/tags/tag57.xml><?xml version="1.0" encoding="utf-8"?>
<p:tagLst xmlns:p="http://schemas.openxmlformats.org/presentationml/2006/main">
  <p:tag name="AS_UNIQUEID" val="73"/>
</p:tagLst>
</file>

<file path=ppt/tags/tag570.xml><?xml version="1.0" encoding="utf-8"?>
<p:tagLst xmlns:p="http://schemas.openxmlformats.org/presentationml/2006/main">
  <p:tag name="AS_UNIQUEID" val="561"/>
</p:tagLst>
</file>

<file path=ppt/tags/tag571.xml><?xml version="1.0" encoding="utf-8"?>
<p:tagLst xmlns:p="http://schemas.openxmlformats.org/presentationml/2006/main">
  <p:tag name="AS_UNIQUEID" val="562"/>
</p:tagLst>
</file>

<file path=ppt/tags/tag572.xml><?xml version="1.0" encoding="utf-8"?>
<p:tagLst xmlns:p="http://schemas.openxmlformats.org/presentationml/2006/main">
  <p:tag name="AS_UNIQUEID" val="563"/>
</p:tagLst>
</file>

<file path=ppt/tags/tag573.xml><?xml version="1.0" encoding="utf-8"?>
<p:tagLst xmlns:p="http://schemas.openxmlformats.org/presentationml/2006/main">
  <p:tag name="AS_UNIQUEID" val="564"/>
</p:tagLst>
</file>

<file path=ppt/tags/tag574.xml><?xml version="1.0" encoding="utf-8"?>
<p:tagLst xmlns:p="http://schemas.openxmlformats.org/presentationml/2006/main">
  <p:tag name="AS_UNIQUEID" val="565"/>
</p:tagLst>
</file>

<file path=ppt/tags/tag575.xml><?xml version="1.0" encoding="utf-8"?>
<p:tagLst xmlns:p="http://schemas.openxmlformats.org/presentationml/2006/main">
  <p:tag name="AS_UNIQUEID" val="566"/>
</p:tagLst>
</file>

<file path=ppt/tags/tag576.xml><?xml version="1.0" encoding="utf-8"?>
<p:tagLst xmlns:p="http://schemas.openxmlformats.org/presentationml/2006/main">
  <p:tag name="AS_UNIQUEID" val="567"/>
</p:tagLst>
</file>

<file path=ppt/tags/tag577.xml><?xml version="1.0" encoding="utf-8"?>
<p:tagLst xmlns:p="http://schemas.openxmlformats.org/presentationml/2006/main">
  <p:tag name="AS_UNIQUEID" val="568"/>
</p:tagLst>
</file>

<file path=ppt/tags/tag578.xml><?xml version="1.0" encoding="utf-8"?>
<p:tagLst xmlns:p="http://schemas.openxmlformats.org/presentationml/2006/main">
  <p:tag name="AS_UNIQUEID" val="569"/>
</p:tagLst>
</file>

<file path=ppt/tags/tag579.xml><?xml version="1.0" encoding="utf-8"?>
<p:tagLst xmlns:p="http://schemas.openxmlformats.org/presentationml/2006/main">
  <p:tag name="AS_UNIQUEID" val="570"/>
</p:tagLst>
</file>

<file path=ppt/tags/tag58.xml><?xml version="1.0" encoding="utf-8"?>
<p:tagLst xmlns:p="http://schemas.openxmlformats.org/presentationml/2006/main">
  <p:tag name="AS_UNIQUEID" val="74"/>
</p:tagLst>
</file>

<file path=ppt/tags/tag580.xml><?xml version="1.0" encoding="utf-8"?>
<p:tagLst xmlns:p="http://schemas.openxmlformats.org/presentationml/2006/main">
  <p:tag name="AS_UNIQUEID" val="571"/>
</p:tagLst>
</file>

<file path=ppt/tags/tag581.xml><?xml version="1.0" encoding="utf-8"?>
<p:tagLst xmlns:p="http://schemas.openxmlformats.org/presentationml/2006/main">
  <p:tag name="AS_UNIQUEID" val="572"/>
</p:tagLst>
</file>

<file path=ppt/tags/tag582.xml><?xml version="1.0" encoding="utf-8"?>
<p:tagLst xmlns:p="http://schemas.openxmlformats.org/presentationml/2006/main">
  <p:tag name="AS_UNIQUEID" val="573"/>
</p:tagLst>
</file>

<file path=ppt/tags/tag583.xml><?xml version="1.0" encoding="utf-8"?>
<p:tagLst xmlns:p="http://schemas.openxmlformats.org/presentationml/2006/main">
  <p:tag name="AS_UNIQUEID" val="574"/>
</p:tagLst>
</file>

<file path=ppt/tags/tag584.xml><?xml version="1.0" encoding="utf-8"?>
<p:tagLst xmlns:p="http://schemas.openxmlformats.org/presentationml/2006/main">
  <p:tag name="AS_UNIQUEID" val="575"/>
</p:tagLst>
</file>

<file path=ppt/tags/tag585.xml><?xml version="1.0" encoding="utf-8"?>
<p:tagLst xmlns:p="http://schemas.openxmlformats.org/presentationml/2006/main">
  <p:tag name="AS_UNIQUEID" val="576"/>
</p:tagLst>
</file>

<file path=ppt/tags/tag586.xml><?xml version="1.0" encoding="utf-8"?>
<p:tagLst xmlns:p="http://schemas.openxmlformats.org/presentationml/2006/main">
  <p:tag name="AS_UNIQUEID" val="577"/>
</p:tagLst>
</file>

<file path=ppt/tags/tag587.xml><?xml version="1.0" encoding="utf-8"?>
<p:tagLst xmlns:p="http://schemas.openxmlformats.org/presentationml/2006/main">
  <p:tag name="AS_UNIQUEID" val="578"/>
</p:tagLst>
</file>

<file path=ppt/tags/tag588.xml><?xml version="1.0" encoding="utf-8"?>
<p:tagLst xmlns:p="http://schemas.openxmlformats.org/presentationml/2006/main">
  <p:tag name="AS_UNIQUEID" val="579"/>
</p:tagLst>
</file>

<file path=ppt/tags/tag589.xml><?xml version="1.0" encoding="utf-8"?>
<p:tagLst xmlns:p="http://schemas.openxmlformats.org/presentationml/2006/main">
  <p:tag name="AS_UNIQUEID" val="580"/>
</p:tagLst>
</file>

<file path=ppt/tags/tag59.xml><?xml version="1.0" encoding="utf-8"?>
<p:tagLst xmlns:p="http://schemas.openxmlformats.org/presentationml/2006/main">
  <p:tag name="AS_UNIQUEID" val="75"/>
</p:tagLst>
</file>

<file path=ppt/tags/tag590.xml><?xml version="1.0" encoding="utf-8"?>
<p:tagLst xmlns:p="http://schemas.openxmlformats.org/presentationml/2006/main">
  <p:tag name="AS_UNIQUEID" val="581"/>
</p:tagLst>
</file>

<file path=ppt/tags/tag591.xml><?xml version="1.0" encoding="utf-8"?>
<p:tagLst xmlns:p="http://schemas.openxmlformats.org/presentationml/2006/main">
  <p:tag name="AS_UNIQUEID" val="582"/>
</p:tagLst>
</file>

<file path=ppt/tags/tag592.xml><?xml version="1.0" encoding="utf-8"?>
<p:tagLst xmlns:p="http://schemas.openxmlformats.org/presentationml/2006/main">
  <p:tag name="AS_UNIQUEID" val="583"/>
</p:tagLst>
</file>

<file path=ppt/tags/tag593.xml><?xml version="1.0" encoding="utf-8"?>
<p:tagLst xmlns:p="http://schemas.openxmlformats.org/presentationml/2006/main">
  <p:tag name="AS_UNIQUEID" val="584"/>
</p:tagLst>
</file>

<file path=ppt/tags/tag594.xml><?xml version="1.0" encoding="utf-8"?>
<p:tagLst xmlns:p="http://schemas.openxmlformats.org/presentationml/2006/main">
  <p:tag name="AS_UNIQUEID" val="585"/>
</p:tagLst>
</file>

<file path=ppt/tags/tag595.xml><?xml version="1.0" encoding="utf-8"?>
<p:tagLst xmlns:p="http://schemas.openxmlformats.org/presentationml/2006/main">
  <p:tag name="AS_UNIQUEID" val="586"/>
</p:tagLst>
</file>

<file path=ppt/tags/tag596.xml><?xml version="1.0" encoding="utf-8"?>
<p:tagLst xmlns:p="http://schemas.openxmlformats.org/presentationml/2006/main">
  <p:tag name="AS_UNIQUEID" val="587"/>
</p:tagLst>
</file>

<file path=ppt/tags/tag597.xml><?xml version="1.0" encoding="utf-8"?>
<p:tagLst xmlns:p="http://schemas.openxmlformats.org/presentationml/2006/main">
  <p:tag name="AS_UNIQUEID" val="588"/>
</p:tagLst>
</file>

<file path=ppt/tags/tag598.xml><?xml version="1.0" encoding="utf-8"?>
<p:tagLst xmlns:p="http://schemas.openxmlformats.org/presentationml/2006/main">
  <p:tag name="AS_UNIQUEID" val="589"/>
</p:tagLst>
</file>

<file path=ppt/tags/tag599.xml><?xml version="1.0" encoding="utf-8"?>
<p:tagLst xmlns:p="http://schemas.openxmlformats.org/presentationml/2006/main">
  <p:tag name="AS_UNIQUEID" val="590"/>
</p:tagLst>
</file>

<file path=ppt/tags/tag6.xml><?xml version="1.0" encoding="utf-8"?>
<p:tagLst xmlns:p="http://schemas.openxmlformats.org/presentationml/2006/main">
  <p:tag name="AS_UNIQUEID" val="22"/>
</p:tagLst>
</file>

<file path=ppt/tags/tag60.xml><?xml version="1.0" encoding="utf-8"?>
<p:tagLst xmlns:p="http://schemas.openxmlformats.org/presentationml/2006/main">
  <p:tag name="AS_UNIQUEID" val="76"/>
</p:tagLst>
</file>

<file path=ppt/tags/tag600.xml><?xml version="1.0" encoding="utf-8"?>
<p:tagLst xmlns:p="http://schemas.openxmlformats.org/presentationml/2006/main">
  <p:tag name="AS_UNIQUEID" val="591"/>
</p:tagLst>
</file>

<file path=ppt/tags/tag601.xml><?xml version="1.0" encoding="utf-8"?>
<p:tagLst xmlns:p="http://schemas.openxmlformats.org/presentationml/2006/main">
  <p:tag name="AS_UNIQUEID" val="592"/>
</p:tagLst>
</file>

<file path=ppt/tags/tag602.xml><?xml version="1.0" encoding="utf-8"?>
<p:tagLst xmlns:p="http://schemas.openxmlformats.org/presentationml/2006/main">
  <p:tag name="AS_UNIQUEID" val="593"/>
</p:tagLst>
</file>

<file path=ppt/tags/tag603.xml><?xml version="1.0" encoding="utf-8"?>
<p:tagLst xmlns:p="http://schemas.openxmlformats.org/presentationml/2006/main">
  <p:tag name="AS_UNIQUEID" val="594"/>
</p:tagLst>
</file>

<file path=ppt/tags/tag604.xml><?xml version="1.0" encoding="utf-8"?>
<p:tagLst xmlns:p="http://schemas.openxmlformats.org/presentationml/2006/main">
  <p:tag name="AS_UNIQUEID" val="595"/>
</p:tagLst>
</file>

<file path=ppt/tags/tag605.xml><?xml version="1.0" encoding="utf-8"?>
<p:tagLst xmlns:p="http://schemas.openxmlformats.org/presentationml/2006/main">
  <p:tag name="AS_UNIQUEID" val="596"/>
</p:tagLst>
</file>

<file path=ppt/tags/tag606.xml><?xml version="1.0" encoding="utf-8"?>
<p:tagLst xmlns:p="http://schemas.openxmlformats.org/presentationml/2006/main">
  <p:tag name="AS_UNIQUEID" val="597"/>
</p:tagLst>
</file>

<file path=ppt/tags/tag607.xml><?xml version="1.0" encoding="utf-8"?>
<p:tagLst xmlns:p="http://schemas.openxmlformats.org/presentationml/2006/main">
  <p:tag name="AS_UNIQUEID" val="598"/>
</p:tagLst>
</file>

<file path=ppt/tags/tag608.xml><?xml version="1.0" encoding="utf-8"?>
<p:tagLst xmlns:p="http://schemas.openxmlformats.org/presentationml/2006/main">
  <p:tag name="AS_UNIQUEID" val="599"/>
</p:tagLst>
</file>

<file path=ppt/tags/tag609.xml><?xml version="1.0" encoding="utf-8"?>
<p:tagLst xmlns:p="http://schemas.openxmlformats.org/presentationml/2006/main">
  <p:tag name="AS_UNIQUEID" val="600"/>
</p:tagLst>
</file>

<file path=ppt/tags/tag61.xml><?xml version="1.0" encoding="utf-8"?>
<p:tagLst xmlns:p="http://schemas.openxmlformats.org/presentationml/2006/main">
  <p:tag name="AS_UNIQUEID" val="77"/>
</p:tagLst>
</file>

<file path=ppt/tags/tag610.xml><?xml version="1.0" encoding="utf-8"?>
<p:tagLst xmlns:p="http://schemas.openxmlformats.org/presentationml/2006/main">
  <p:tag name="AS_UNIQUEID" val="601"/>
</p:tagLst>
</file>

<file path=ppt/tags/tag611.xml><?xml version="1.0" encoding="utf-8"?>
<p:tagLst xmlns:p="http://schemas.openxmlformats.org/presentationml/2006/main">
  <p:tag name="AS_UNIQUEID" val="602"/>
</p:tagLst>
</file>

<file path=ppt/tags/tag612.xml><?xml version="1.0" encoding="utf-8"?>
<p:tagLst xmlns:p="http://schemas.openxmlformats.org/presentationml/2006/main">
  <p:tag name="AS_UNIQUEID" val="603"/>
</p:tagLst>
</file>

<file path=ppt/tags/tag613.xml><?xml version="1.0" encoding="utf-8"?>
<p:tagLst xmlns:p="http://schemas.openxmlformats.org/presentationml/2006/main">
  <p:tag name="AS_UNIQUEID" val="604"/>
</p:tagLst>
</file>

<file path=ppt/tags/tag614.xml><?xml version="1.0" encoding="utf-8"?>
<p:tagLst xmlns:p="http://schemas.openxmlformats.org/presentationml/2006/main">
  <p:tag name="AS_UNIQUEID" val="605"/>
</p:tagLst>
</file>

<file path=ppt/tags/tag615.xml><?xml version="1.0" encoding="utf-8"?>
<p:tagLst xmlns:p="http://schemas.openxmlformats.org/presentationml/2006/main">
  <p:tag name="AS_UNIQUEID" val="606"/>
</p:tagLst>
</file>

<file path=ppt/tags/tag616.xml><?xml version="1.0" encoding="utf-8"?>
<p:tagLst xmlns:p="http://schemas.openxmlformats.org/presentationml/2006/main">
  <p:tag name="AS_UNIQUEID" val="607"/>
</p:tagLst>
</file>

<file path=ppt/tags/tag617.xml><?xml version="1.0" encoding="utf-8"?>
<p:tagLst xmlns:p="http://schemas.openxmlformats.org/presentationml/2006/main">
  <p:tag name="AS_UNIQUEID" val="608"/>
</p:tagLst>
</file>

<file path=ppt/tags/tag618.xml><?xml version="1.0" encoding="utf-8"?>
<p:tagLst xmlns:p="http://schemas.openxmlformats.org/presentationml/2006/main">
  <p:tag name="AS_UNIQUEID" val="609"/>
</p:tagLst>
</file>

<file path=ppt/tags/tag619.xml><?xml version="1.0" encoding="utf-8"?>
<p:tagLst xmlns:p="http://schemas.openxmlformats.org/presentationml/2006/main">
  <p:tag name="AS_UNIQUEID" val="610"/>
</p:tagLst>
</file>

<file path=ppt/tags/tag62.xml><?xml version="1.0" encoding="utf-8"?>
<p:tagLst xmlns:p="http://schemas.openxmlformats.org/presentationml/2006/main">
  <p:tag name="AS_UNIQUEID" val="78"/>
</p:tagLst>
</file>

<file path=ppt/tags/tag620.xml><?xml version="1.0" encoding="utf-8"?>
<p:tagLst xmlns:p="http://schemas.openxmlformats.org/presentationml/2006/main">
  <p:tag name="AS_UNIQUEID" val="611"/>
</p:tagLst>
</file>

<file path=ppt/tags/tag621.xml><?xml version="1.0" encoding="utf-8"?>
<p:tagLst xmlns:p="http://schemas.openxmlformats.org/presentationml/2006/main">
  <p:tag name="AS_UNIQUEID" val="612"/>
</p:tagLst>
</file>

<file path=ppt/tags/tag622.xml><?xml version="1.0" encoding="utf-8"?>
<p:tagLst xmlns:p="http://schemas.openxmlformats.org/presentationml/2006/main">
  <p:tag name="AS_UNIQUEID" val="613"/>
</p:tagLst>
</file>

<file path=ppt/tags/tag623.xml><?xml version="1.0" encoding="utf-8"?>
<p:tagLst xmlns:p="http://schemas.openxmlformats.org/presentationml/2006/main">
  <p:tag name="AS_UNIQUEID" val="614"/>
</p:tagLst>
</file>

<file path=ppt/tags/tag624.xml><?xml version="1.0" encoding="utf-8"?>
<p:tagLst xmlns:p="http://schemas.openxmlformats.org/presentationml/2006/main">
  <p:tag name="AS_UNIQUEID" val="615"/>
</p:tagLst>
</file>

<file path=ppt/tags/tag625.xml><?xml version="1.0" encoding="utf-8"?>
<p:tagLst xmlns:p="http://schemas.openxmlformats.org/presentationml/2006/main">
  <p:tag name="AS_UNIQUEID" val="616"/>
</p:tagLst>
</file>

<file path=ppt/tags/tag626.xml><?xml version="1.0" encoding="utf-8"?>
<p:tagLst xmlns:p="http://schemas.openxmlformats.org/presentationml/2006/main">
  <p:tag name="AS_UNIQUEID" val="617"/>
</p:tagLst>
</file>

<file path=ppt/tags/tag627.xml><?xml version="1.0" encoding="utf-8"?>
<p:tagLst xmlns:p="http://schemas.openxmlformats.org/presentationml/2006/main">
  <p:tag name="AS_UNIQUEID" val="618"/>
</p:tagLst>
</file>

<file path=ppt/tags/tag628.xml><?xml version="1.0" encoding="utf-8"?>
<p:tagLst xmlns:p="http://schemas.openxmlformats.org/presentationml/2006/main">
  <p:tag name="AS_UNIQUEID" val="619"/>
</p:tagLst>
</file>

<file path=ppt/tags/tag629.xml><?xml version="1.0" encoding="utf-8"?>
<p:tagLst xmlns:p="http://schemas.openxmlformats.org/presentationml/2006/main">
  <p:tag name="AS_UNIQUEID" val="620"/>
</p:tagLst>
</file>

<file path=ppt/tags/tag63.xml><?xml version="1.0" encoding="utf-8"?>
<p:tagLst xmlns:p="http://schemas.openxmlformats.org/presentationml/2006/main">
  <p:tag name="AS_UNIQUEID" val="79"/>
</p:tagLst>
</file>

<file path=ppt/tags/tag630.xml><?xml version="1.0" encoding="utf-8"?>
<p:tagLst xmlns:p="http://schemas.openxmlformats.org/presentationml/2006/main">
  <p:tag name="AS_UNIQUEID" val="621"/>
</p:tagLst>
</file>

<file path=ppt/tags/tag631.xml><?xml version="1.0" encoding="utf-8"?>
<p:tagLst xmlns:p="http://schemas.openxmlformats.org/presentationml/2006/main">
  <p:tag name="AS_UNIQUEID" val="622"/>
</p:tagLst>
</file>

<file path=ppt/tags/tag632.xml><?xml version="1.0" encoding="utf-8"?>
<p:tagLst xmlns:p="http://schemas.openxmlformats.org/presentationml/2006/main">
  <p:tag name="AS_UNIQUEID" val="623"/>
</p:tagLst>
</file>

<file path=ppt/tags/tag633.xml><?xml version="1.0" encoding="utf-8"?>
<p:tagLst xmlns:p="http://schemas.openxmlformats.org/presentationml/2006/main">
  <p:tag name="AS_UNIQUEID" val="624"/>
</p:tagLst>
</file>

<file path=ppt/tags/tag634.xml><?xml version="1.0" encoding="utf-8"?>
<p:tagLst xmlns:p="http://schemas.openxmlformats.org/presentationml/2006/main">
  <p:tag name="AS_UNIQUEID" val="625"/>
</p:tagLst>
</file>

<file path=ppt/tags/tag635.xml><?xml version="1.0" encoding="utf-8"?>
<p:tagLst xmlns:p="http://schemas.openxmlformats.org/presentationml/2006/main">
  <p:tag name="AS_UNIQUEID" val="626"/>
</p:tagLst>
</file>

<file path=ppt/tags/tag636.xml><?xml version="1.0" encoding="utf-8"?>
<p:tagLst xmlns:p="http://schemas.openxmlformats.org/presentationml/2006/main">
  <p:tag name="AS_UNIQUEID" val="627"/>
</p:tagLst>
</file>

<file path=ppt/tags/tag637.xml><?xml version="1.0" encoding="utf-8"?>
<p:tagLst xmlns:p="http://schemas.openxmlformats.org/presentationml/2006/main">
  <p:tag name="AS_UNIQUEID" val="628"/>
</p:tagLst>
</file>

<file path=ppt/tags/tag638.xml><?xml version="1.0" encoding="utf-8"?>
<p:tagLst xmlns:p="http://schemas.openxmlformats.org/presentationml/2006/main">
  <p:tag name="AS_UNIQUEID" val="629"/>
</p:tagLst>
</file>

<file path=ppt/tags/tag639.xml><?xml version="1.0" encoding="utf-8"?>
<p:tagLst xmlns:p="http://schemas.openxmlformats.org/presentationml/2006/main">
  <p:tag name="AS_UNIQUEID" val="630"/>
</p:tagLst>
</file>

<file path=ppt/tags/tag64.xml><?xml version="1.0" encoding="utf-8"?>
<p:tagLst xmlns:p="http://schemas.openxmlformats.org/presentationml/2006/main">
  <p:tag name="AS_UNIQUEID" val="80"/>
</p:tagLst>
</file>

<file path=ppt/tags/tag640.xml><?xml version="1.0" encoding="utf-8"?>
<p:tagLst xmlns:p="http://schemas.openxmlformats.org/presentationml/2006/main">
  <p:tag name="AS_UNIQUEID" val="631"/>
</p:tagLst>
</file>

<file path=ppt/tags/tag641.xml><?xml version="1.0" encoding="utf-8"?>
<p:tagLst xmlns:p="http://schemas.openxmlformats.org/presentationml/2006/main">
  <p:tag name="AS_UNIQUEID" val="632"/>
</p:tagLst>
</file>

<file path=ppt/tags/tag642.xml><?xml version="1.0" encoding="utf-8"?>
<p:tagLst xmlns:p="http://schemas.openxmlformats.org/presentationml/2006/main">
  <p:tag name="AS_UNIQUEID" val="633"/>
</p:tagLst>
</file>

<file path=ppt/tags/tag643.xml><?xml version="1.0" encoding="utf-8"?>
<p:tagLst xmlns:p="http://schemas.openxmlformats.org/presentationml/2006/main">
  <p:tag name="AS_UNIQUEID" val="634"/>
</p:tagLst>
</file>

<file path=ppt/tags/tag644.xml><?xml version="1.0" encoding="utf-8"?>
<p:tagLst xmlns:p="http://schemas.openxmlformats.org/presentationml/2006/main">
  <p:tag name="AS_UNIQUEID" val="635"/>
</p:tagLst>
</file>

<file path=ppt/tags/tag645.xml><?xml version="1.0" encoding="utf-8"?>
<p:tagLst xmlns:p="http://schemas.openxmlformats.org/presentationml/2006/main">
  <p:tag name="AS_UNIQUEID" val="636"/>
</p:tagLst>
</file>

<file path=ppt/tags/tag646.xml><?xml version="1.0" encoding="utf-8"?>
<p:tagLst xmlns:p="http://schemas.openxmlformats.org/presentationml/2006/main">
  <p:tag name="AS_UNIQUEID" val="637"/>
</p:tagLst>
</file>

<file path=ppt/tags/tag647.xml><?xml version="1.0" encoding="utf-8"?>
<p:tagLst xmlns:p="http://schemas.openxmlformats.org/presentationml/2006/main">
  <p:tag name="AS_UNIQUEID" val="638"/>
</p:tagLst>
</file>

<file path=ppt/tags/tag648.xml><?xml version="1.0" encoding="utf-8"?>
<p:tagLst xmlns:p="http://schemas.openxmlformats.org/presentationml/2006/main">
  <p:tag name="AS_UNIQUEID" val="639"/>
</p:tagLst>
</file>

<file path=ppt/tags/tag649.xml><?xml version="1.0" encoding="utf-8"?>
<p:tagLst xmlns:p="http://schemas.openxmlformats.org/presentationml/2006/main">
  <p:tag name="AS_UNIQUEID" val="640"/>
</p:tagLst>
</file>

<file path=ppt/tags/tag65.xml><?xml version="1.0" encoding="utf-8"?>
<p:tagLst xmlns:p="http://schemas.openxmlformats.org/presentationml/2006/main">
  <p:tag name="AS_UNIQUEID" val="81"/>
</p:tagLst>
</file>

<file path=ppt/tags/tag650.xml><?xml version="1.0" encoding="utf-8"?>
<p:tagLst xmlns:p="http://schemas.openxmlformats.org/presentationml/2006/main">
  <p:tag name="AS_UNIQUEID" val="641"/>
</p:tagLst>
</file>

<file path=ppt/tags/tag651.xml><?xml version="1.0" encoding="utf-8"?>
<p:tagLst xmlns:p="http://schemas.openxmlformats.org/presentationml/2006/main">
  <p:tag name="AS_UNIQUEID" val="642"/>
</p:tagLst>
</file>

<file path=ppt/tags/tag652.xml><?xml version="1.0" encoding="utf-8"?>
<p:tagLst xmlns:p="http://schemas.openxmlformats.org/presentationml/2006/main">
  <p:tag name="AS_UNIQUEID" val="643"/>
</p:tagLst>
</file>

<file path=ppt/tags/tag653.xml><?xml version="1.0" encoding="utf-8"?>
<p:tagLst xmlns:p="http://schemas.openxmlformats.org/presentationml/2006/main">
  <p:tag name="AS_UNIQUEID" val="644"/>
</p:tagLst>
</file>

<file path=ppt/tags/tag654.xml><?xml version="1.0" encoding="utf-8"?>
<p:tagLst xmlns:p="http://schemas.openxmlformats.org/presentationml/2006/main">
  <p:tag name="AS_UNIQUEID" val="645"/>
</p:tagLst>
</file>

<file path=ppt/tags/tag655.xml><?xml version="1.0" encoding="utf-8"?>
<p:tagLst xmlns:p="http://schemas.openxmlformats.org/presentationml/2006/main">
  <p:tag name="AS_UNIQUEID" val="646"/>
</p:tagLst>
</file>

<file path=ppt/tags/tag656.xml><?xml version="1.0" encoding="utf-8"?>
<p:tagLst xmlns:p="http://schemas.openxmlformats.org/presentationml/2006/main">
  <p:tag name="AS_UNIQUEID" val="647"/>
</p:tagLst>
</file>

<file path=ppt/tags/tag657.xml><?xml version="1.0" encoding="utf-8"?>
<p:tagLst xmlns:p="http://schemas.openxmlformats.org/presentationml/2006/main">
  <p:tag name="AS_UNIQUEID" val="1"/>
</p:tagLst>
</file>

<file path=ppt/tags/tag658.xml><?xml version="1.0" encoding="utf-8"?>
<p:tagLst xmlns:p="http://schemas.openxmlformats.org/presentationml/2006/main">
  <p:tag name="AS_UNIQUEID" val="648"/>
</p:tagLst>
</file>

<file path=ppt/tags/tag659.xml><?xml version="1.0" encoding="utf-8"?>
<p:tagLst xmlns:p="http://schemas.openxmlformats.org/presentationml/2006/main">
  <p:tag name="AS_UNIQUEID" val="649"/>
</p:tagLst>
</file>

<file path=ppt/tags/tag66.xml><?xml version="1.0" encoding="utf-8"?>
<p:tagLst xmlns:p="http://schemas.openxmlformats.org/presentationml/2006/main">
  <p:tag name="AS_UNIQUEID" val="82"/>
</p:tagLst>
</file>

<file path=ppt/tags/tag660.xml><?xml version="1.0" encoding="utf-8"?>
<p:tagLst xmlns:p="http://schemas.openxmlformats.org/presentationml/2006/main">
  <p:tag name="AS_UNIQUEID" val="650"/>
</p:tagLst>
</file>

<file path=ppt/tags/tag661.xml><?xml version="1.0" encoding="utf-8"?>
<p:tagLst xmlns:p="http://schemas.openxmlformats.org/presentationml/2006/main">
  <p:tag name="AS_UNIQUEID" val="651"/>
</p:tagLst>
</file>

<file path=ppt/tags/tag662.xml><?xml version="1.0" encoding="utf-8"?>
<p:tagLst xmlns:p="http://schemas.openxmlformats.org/presentationml/2006/main">
  <p:tag name="AS_UNIQUEID" val="652"/>
</p:tagLst>
</file>

<file path=ppt/tags/tag663.xml><?xml version="1.0" encoding="utf-8"?>
<p:tagLst xmlns:p="http://schemas.openxmlformats.org/presentationml/2006/main">
  <p:tag name="AS_UNIQUEID" val="653"/>
</p:tagLst>
</file>

<file path=ppt/tags/tag664.xml><?xml version="1.0" encoding="utf-8"?>
<p:tagLst xmlns:p="http://schemas.openxmlformats.org/presentationml/2006/main">
  <p:tag name="AS_UNIQUEID" val="654"/>
</p:tagLst>
</file>

<file path=ppt/tags/tag665.xml><?xml version="1.0" encoding="utf-8"?>
<p:tagLst xmlns:p="http://schemas.openxmlformats.org/presentationml/2006/main">
  <p:tag name="AS_UNIQUEID" val="655"/>
</p:tagLst>
</file>

<file path=ppt/tags/tag666.xml><?xml version="1.0" encoding="utf-8"?>
<p:tagLst xmlns:p="http://schemas.openxmlformats.org/presentationml/2006/main">
  <p:tag name="AS_UNIQUEID" val="656"/>
</p:tagLst>
</file>

<file path=ppt/tags/tag667.xml><?xml version="1.0" encoding="utf-8"?>
<p:tagLst xmlns:p="http://schemas.openxmlformats.org/presentationml/2006/main">
  <p:tag name="AS_UNIQUEID" val="657"/>
</p:tagLst>
</file>

<file path=ppt/tags/tag668.xml><?xml version="1.0" encoding="utf-8"?>
<p:tagLst xmlns:p="http://schemas.openxmlformats.org/presentationml/2006/main">
  <p:tag name="AS_UNIQUEID" val="658"/>
</p:tagLst>
</file>

<file path=ppt/tags/tag669.xml><?xml version="1.0" encoding="utf-8"?>
<p:tagLst xmlns:p="http://schemas.openxmlformats.org/presentationml/2006/main">
  <p:tag name="AS_UNIQUEID" val="659"/>
</p:tagLst>
</file>

<file path=ppt/tags/tag67.xml><?xml version="1.0" encoding="utf-8"?>
<p:tagLst xmlns:p="http://schemas.openxmlformats.org/presentationml/2006/main">
  <p:tag name="AS_UNIQUEID" val="83"/>
</p:tagLst>
</file>

<file path=ppt/tags/tag670.xml><?xml version="1.0" encoding="utf-8"?>
<p:tagLst xmlns:p="http://schemas.openxmlformats.org/presentationml/2006/main">
  <p:tag name="AS_UNIQUEID" val="660"/>
</p:tagLst>
</file>

<file path=ppt/tags/tag671.xml><?xml version="1.0" encoding="utf-8"?>
<p:tagLst xmlns:p="http://schemas.openxmlformats.org/presentationml/2006/main">
  <p:tag name="AS_UNIQUEID" val="661"/>
</p:tagLst>
</file>

<file path=ppt/tags/tag672.xml><?xml version="1.0" encoding="utf-8"?>
<p:tagLst xmlns:p="http://schemas.openxmlformats.org/presentationml/2006/main">
  <p:tag name="AS_UNIQUEID" val="662"/>
</p:tagLst>
</file>

<file path=ppt/tags/tag673.xml><?xml version="1.0" encoding="utf-8"?>
<p:tagLst xmlns:p="http://schemas.openxmlformats.org/presentationml/2006/main">
  <p:tag name="AS_UNIQUEID" val="663"/>
</p:tagLst>
</file>

<file path=ppt/tags/tag674.xml><?xml version="1.0" encoding="utf-8"?>
<p:tagLst xmlns:p="http://schemas.openxmlformats.org/presentationml/2006/main">
  <p:tag name="AS_UNIQUEID" val="664"/>
</p:tagLst>
</file>

<file path=ppt/tags/tag675.xml><?xml version="1.0" encoding="utf-8"?>
<p:tagLst xmlns:p="http://schemas.openxmlformats.org/presentationml/2006/main">
  <p:tag name="AS_UNIQUEID" val="665"/>
</p:tagLst>
</file>

<file path=ppt/tags/tag676.xml><?xml version="1.0" encoding="utf-8"?>
<p:tagLst xmlns:p="http://schemas.openxmlformats.org/presentationml/2006/main">
  <p:tag name="AS_UNIQUEID" val="666"/>
</p:tagLst>
</file>

<file path=ppt/tags/tag677.xml><?xml version="1.0" encoding="utf-8"?>
<p:tagLst xmlns:p="http://schemas.openxmlformats.org/presentationml/2006/main">
  <p:tag name="AS_UNIQUEID" val="667"/>
</p:tagLst>
</file>

<file path=ppt/tags/tag678.xml><?xml version="1.0" encoding="utf-8"?>
<p:tagLst xmlns:p="http://schemas.openxmlformats.org/presentationml/2006/main">
  <p:tag name="AS_UNIQUEID" val="668"/>
</p:tagLst>
</file>

<file path=ppt/tags/tag679.xml><?xml version="1.0" encoding="utf-8"?>
<p:tagLst xmlns:p="http://schemas.openxmlformats.org/presentationml/2006/main">
  <p:tag name="AS_UNIQUEID" val="669"/>
</p:tagLst>
</file>

<file path=ppt/tags/tag68.xml><?xml version="1.0" encoding="utf-8"?>
<p:tagLst xmlns:p="http://schemas.openxmlformats.org/presentationml/2006/main">
  <p:tag name="AS_UNIQUEID" val="84"/>
</p:tagLst>
</file>

<file path=ppt/tags/tag680.xml><?xml version="1.0" encoding="utf-8"?>
<p:tagLst xmlns:p="http://schemas.openxmlformats.org/presentationml/2006/main">
  <p:tag name="AS_UNIQUEID" val="670"/>
</p:tagLst>
</file>

<file path=ppt/tags/tag681.xml><?xml version="1.0" encoding="utf-8"?>
<p:tagLst xmlns:p="http://schemas.openxmlformats.org/presentationml/2006/main">
  <p:tag name="AS_UNIQUEID" val="671"/>
</p:tagLst>
</file>

<file path=ppt/tags/tag682.xml><?xml version="1.0" encoding="utf-8"?>
<p:tagLst xmlns:p="http://schemas.openxmlformats.org/presentationml/2006/main">
  <p:tag name="AS_UNIQUEID" val="672"/>
</p:tagLst>
</file>

<file path=ppt/tags/tag683.xml><?xml version="1.0" encoding="utf-8"?>
<p:tagLst xmlns:p="http://schemas.openxmlformats.org/presentationml/2006/main">
  <p:tag name="AS_UNIQUEID" val="673"/>
</p:tagLst>
</file>

<file path=ppt/tags/tag684.xml><?xml version="1.0" encoding="utf-8"?>
<p:tagLst xmlns:p="http://schemas.openxmlformats.org/presentationml/2006/main">
  <p:tag name="AS_UNIQUEID" val="674"/>
</p:tagLst>
</file>

<file path=ppt/tags/tag685.xml><?xml version="1.0" encoding="utf-8"?>
<p:tagLst xmlns:p="http://schemas.openxmlformats.org/presentationml/2006/main">
  <p:tag name="AS_UNIQUEID" val="675"/>
</p:tagLst>
</file>

<file path=ppt/tags/tag686.xml><?xml version="1.0" encoding="utf-8"?>
<p:tagLst xmlns:p="http://schemas.openxmlformats.org/presentationml/2006/main">
  <p:tag name="AS_UNIQUEID" val="676"/>
</p:tagLst>
</file>

<file path=ppt/tags/tag687.xml><?xml version="1.0" encoding="utf-8"?>
<p:tagLst xmlns:p="http://schemas.openxmlformats.org/presentationml/2006/main">
  <p:tag name="AS_UNIQUEID" val="677"/>
</p:tagLst>
</file>

<file path=ppt/tags/tag688.xml><?xml version="1.0" encoding="utf-8"?>
<p:tagLst xmlns:p="http://schemas.openxmlformats.org/presentationml/2006/main">
  <p:tag name="AS_UNIQUEID" val="678"/>
</p:tagLst>
</file>

<file path=ppt/tags/tag689.xml><?xml version="1.0" encoding="utf-8"?>
<p:tagLst xmlns:p="http://schemas.openxmlformats.org/presentationml/2006/main">
  <p:tag name="AS_UNIQUEID" val="679"/>
</p:tagLst>
</file>

<file path=ppt/tags/tag69.xml><?xml version="1.0" encoding="utf-8"?>
<p:tagLst xmlns:p="http://schemas.openxmlformats.org/presentationml/2006/main">
  <p:tag name="AS_UNIQUEID" val="85"/>
</p:tagLst>
</file>

<file path=ppt/tags/tag690.xml><?xml version="1.0" encoding="utf-8"?>
<p:tagLst xmlns:p="http://schemas.openxmlformats.org/presentationml/2006/main">
  <p:tag name="AS_UNIQUEID" val="680"/>
</p:tagLst>
</file>

<file path=ppt/tags/tag691.xml><?xml version="1.0" encoding="utf-8"?>
<p:tagLst xmlns:p="http://schemas.openxmlformats.org/presentationml/2006/main">
  <p:tag name="AS_UNIQUEID" val="681"/>
</p:tagLst>
</file>

<file path=ppt/tags/tag692.xml><?xml version="1.0" encoding="utf-8"?>
<p:tagLst xmlns:p="http://schemas.openxmlformats.org/presentationml/2006/main">
  <p:tag name="AS_UNIQUEID" val="682"/>
</p:tagLst>
</file>

<file path=ppt/tags/tag693.xml><?xml version="1.0" encoding="utf-8"?>
<p:tagLst xmlns:p="http://schemas.openxmlformats.org/presentationml/2006/main">
  <p:tag name="AS_UNIQUEID" val="683"/>
</p:tagLst>
</file>

<file path=ppt/tags/tag694.xml><?xml version="1.0" encoding="utf-8"?>
<p:tagLst xmlns:p="http://schemas.openxmlformats.org/presentationml/2006/main">
  <p:tag name="AS_UNIQUEID" val="684"/>
</p:tagLst>
</file>

<file path=ppt/tags/tag695.xml><?xml version="1.0" encoding="utf-8"?>
<p:tagLst xmlns:p="http://schemas.openxmlformats.org/presentationml/2006/main">
  <p:tag name="AS_UNIQUEID" val="685"/>
</p:tagLst>
</file>

<file path=ppt/tags/tag696.xml><?xml version="1.0" encoding="utf-8"?>
<p:tagLst xmlns:p="http://schemas.openxmlformats.org/presentationml/2006/main">
  <p:tag name="AS_UNIQUEID" val="686"/>
</p:tagLst>
</file>

<file path=ppt/tags/tag697.xml><?xml version="1.0" encoding="utf-8"?>
<p:tagLst xmlns:p="http://schemas.openxmlformats.org/presentationml/2006/main">
  <p:tag name="AS_UNIQUEID" val="687"/>
</p:tagLst>
</file>

<file path=ppt/tags/tag698.xml><?xml version="1.0" encoding="utf-8"?>
<p:tagLst xmlns:p="http://schemas.openxmlformats.org/presentationml/2006/main">
  <p:tag name="AS_UNIQUEID" val="688"/>
</p:tagLst>
</file>

<file path=ppt/tags/tag699.xml><?xml version="1.0" encoding="utf-8"?>
<p:tagLst xmlns:p="http://schemas.openxmlformats.org/presentationml/2006/main">
  <p:tag name="AS_UNIQUEID" val="689"/>
</p:tagLst>
</file>

<file path=ppt/tags/tag7.xml><?xml version="1.0" encoding="utf-8"?>
<p:tagLst xmlns:p="http://schemas.openxmlformats.org/presentationml/2006/main">
  <p:tag name="AS_UNIQUEID" val="23"/>
</p:tagLst>
</file>

<file path=ppt/tags/tag70.xml><?xml version="1.0" encoding="utf-8"?>
<p:tagLst xmlns:p="http://schemas.openxmlformats.org/presentationml/2006/main">
  <p:tag name="AS_UNIQUEID" val="86"/>
</p:tagLst>
</file>

<file path=ppt/tags/tag700.xml><?xml version="1.0" encoding="utf-8"?>
<p:tagLst xmlns:p="http://schemas.openxmlformats.org/presentationml/2006/main">
  <p:tag name="AS_UNIQUEID" val="690"/>
</p:tagLst>
</file>

<file path=ppt/tags/tag701.xml><?xml version="1.0" encoding="utf-8"?>
<p:tagLst xmlns:p="http://schemas.openxmlformats.org/presentationml/2006/main">
  <p:tag name="AS_UNIQUEID" val="691"/>
</p:tagLst>
</file>

<file path=ppt/tags/tag702.xml><?xml version="1.0" encoding="utf-8"?>
<p:tagLst xmlns:p="http://schemas.openxmlformats.org/presentationml/2006/main">
  <p:tag name="AS_UNIQUEID" val="692"/>
</p:tagLst>
</file>

<file path=ppt/tags/tag703.xml><?xml version="1.0" encoding="utf-8"?>
<p:tagLst xmlns:p="http://schemas.openxmlformats.org/presentationml/2006/main">
  <p:tag name="AS_UNIQUEID" val="693"/>
</p:tagLst>
</file>

<file path=ppt/tags/tag704.xml><?xml version="1.0" encoding="utf-8"?>
<p:tagLst xmlns:p="http://schemas.openxmlformats.org/presentationml/2006/main">
  <p:tag name="AS_UNIQUEID" val="694"/>
</p:tagLst>
</file>

<file path=ppt/tags/tag705.xml><?xml version="1.0" encoding="utf-8"?>
<p:tagLst xmlns:p="http://schemas.openxmlformats.org/presentationml/2006/main">
  <p:tag name="AS_UNIQUEID" val="695"/>
</p:tagLst>
</file>

<file path=ppt/tags/tag706.xml><?xml version="1.0" encoding="utf-8"?>
<p:tagLst xmlns:p="http://schemas.openxmlformats.org/presentationml/2006/main">
  <p:tag name="AS_UNIQUEID" val="696"/>
</p:tagLst>
</file>

<file path=ppt/tags/tag707.xml><?xml version="1.0" encoding="utf-8"?>
<p:tagLst xmlns:p="http://schemas.openxmlformats.org/presentationml/2006/main">
  <p:tag name="AS_UNIQUEID" val="697"/>
</p:tagLst>
</file>

<file path=ppt/tags/tag708.xml><?xml version="1.0" encoding="utf-8"?>
<p:tagLst xmlns:p="http://schemas.openxmlformats.org/presentationml/2006/main">
  <p:tag name="AS_UNIQUEID" val="698"/>
</p:tagLst>
</file>

<file path=ppt/tags/tag709.xml><?xml version="1.0" encoding="utf-8"?>
<p:tagLst xmlns:p="http://schemas.openxmlformats.org/presentationml/2006/main">
  <p:tag name="AS_UNIQUEID" val="699"/>
</p:tagLst>
</file>

<file path=ppt/tags/tag71.xml><?xml version="1.0" encoding="utf-8"?>
<p:tagLst xmlns:p="http://schemas.openxmlformats.org/presentationml/2006/main">
  <p:tag name="AS_UNIQUEID" val="87"/>
</p:tagLst>
</file>

<file path=ppt/tags/tag710.xml><?xml version="1.0" encoding="utf-8"?>
<p:tagLst xmlns:p="http://schemas.openxmlformats.org/presentationml/2006/main">
  <p:tag name="AS_UNIQUEID" val="700"/>
</p:tagLst>
</file>

<file path=ppt/tags/tag711.xml><?xml version="1.0" encoding="utf-8"?>
<p:tagLst xmlns:p="http://schemas.openxmlformats.org/presentationml/2006/main">
  <p:tag name="AS_UNIQUEID" val="701"/>
</p:tagLst>
</file>

<file path=ppt/tags/tag712.xml><?xml version="1.0" encoding="utf-8"?>
<p:tagLst xmlns:p="http://schemas.openxmlformats.org/presentationml/2006/main">
  <p:tag name="AS_UNIQUEID" val="702"/>
</p:tagLst>
</file>

<file path=ppt/tags/tag713.xml><?xml version="1.0" encoding="utf-8"?>
<p:tagLst xmlns:p="http://schemas.openxmlformats.org/presentationml/2006/main">
  <p:tag name="AS_UNIQUEID" val="703"/>
</p:tagLst>
</file>

<file path=ppt/tags/tag714.xml><?xml version="1.0" encoding="utf-8"?>
<p:tagLst xmlns:p="http://schemas.openxmlformats.org/presentationml/2006/main">
  <p:tag name="AS_UNIQUEID" val="704"/>
</p:tagLst>
</file>

<file path=ppt/tags/tag715.xml><?xml version="1.0" encoding="utf-8"?>
<p:tagLst xmlns:p="http://schemas.openxmlformats.org/presentationml/2006/main">
  <p:tag name="AS_UNIQUEID" val="705"/>
</p:tagLst>
</file>

<file path=ppt/tags/tag716.xml><?xml version="1.0" encoding="utf-8"?>
<p:tagLst xmlns:p="http://schemas.openxmlformats.org/presentationml/2006/main">
  <p:tag name="AS_UNIQUEID" val="706"/>
</p:tagLst>
</file>

<file path=ppt/tags/tag717.xml><?xml version="1.0" encoding="utf-8"?>
<p:tagLst xmlns:p="http://schemas.openxmlformats.org/presentationml/2006/main">
  <p:tag name="AS_UNIQUEID" val="707"/>
</p:tagLst>
</file>

<file path=ppt/tags/tag718.xml><?xml version="1.0" encoding="utf-8"?>
<p:tagLst xmlns:p="http://schemas.openxmlformats.org/presentationml/2006/main">
  <p:tag name="AS_UNIQUEID" val="708"/>
</p:tagLst>
</file>

<file path=ppt/tags/tag719.xml><?xml version="1.0" encoding="utf-8"?>
<p:tagLst xmlns:p="http://schemas.openxmlformats.org/presentationml/2006/main">
  <p:tag name="AS_UNIQUEID" val="709"/>
</p:tagLst>
</file>

<file path=ppt/tags/tag72.xml><?xml version="1.0" encoding="utf-8"?>
<p:tagLst xmlns:p="http://schemas.openxmlformats.org/presentationml/2006/main">
  <p:tag name="AS_UNIQUEID" val="88"/>
</p:tagLst>
</file>

<file path=ppt/tags/tag720.xml><?xml version="1.0" encoding="utf-8"?>
<p:tagLst xmlns:p="http://schemas.openxmlformats.org/presentationml/2006/main">
  <p:tag name="AS_UNIQUEID" val="710"/>
</p:tagLst>
</file>

<file path=ppt/tags/tag721.xml><?xml version="1.0" encoding="utf-8"?>
<p:tagLst xmlns:p="http://schemas.openxmlformats.org/presentationml/2006/main">
  <p:tag name="AS_UNIQUEID" val="711"/>
</p:tagLst>
</file>

<file path=ppt/tags/tag722.xml><?xml version="1.0" encoding="utf-8"?>
<p:tagLst xmlns:p="http://schemas.openxmlformats.org/presentationml/2006/main">
  <p:tag name="AS_UNIQUEID" val="712"/>
</p:tagLst>
</file>

<file path=ppt/tags/tag723.xml><?xml version="1.0" encoding="utf-8"?>
<p:tagLst xmlns:p="http://schemas.openxmlformats.org/presentationml/2006/main">
  <p:tag name="AS_UNIQUEID" val="713"/>
</p:tagLst>
</file>

<file path=ppt/tags/tag724.xml><?xml version="1.0" encoding="utf-8"?>
<p:tagLst xmlns:p="http://schemas.openxmlformats.org/presentationml/2006/main">
  <p:tag name="AS_UNIQUEID" val="714"/>
</p:tagLst>
</file>

<file path=ppt/tags/tag725.xml><?xml version="1.0" encoding="utf-8"?>
<p:tagLst xmlns:p="http://schemas.openxmlformats.org/presentationml/2006/main">
  <p:tag name="AS_UNIQUEID" val="715"/>
</p:tagLst>
</file>

<file path=ppt/tags/tag726.xml><?xml version="1.0" encoding="utf-8"?>
<p:tagLst xmlns:p="http://schemas.openxmlformats.org/presentationml/2006/main">
  <p:tag name="AS_UNIQUEID" val="716"/>
</p:tagLst>
</file>

<file path=ppt/tags/tag727.xml><?xml version="1.0" encoding="utf-8"?>
<p:tagLst xmlns:p="http://schemas.openxmlformats.org/presentationml/2006/main">
  <p:tag name="AS_UNIQUEID" val="717"/>
</p:tagLst>
</file>

<file path=ppt/tags/tag728.xml><?xml version="1.0" encoding="utf-8"?>
<p:tagLst xmlns:p="http://schemas.openxmlformats.org/presentationml/2006/main">
  <p:tag name="AS_UNIQUEID" val="718"/>
</p:tagLst>
</file>

<file path=ppt/tags/tag729.xml><?xml version="1.0" encoding="utf-8"?>
<p:tagLst xmlns:p="http://schemas.openxmlformats.org/presentationml/2006/main">
  <p:tag name="AS_UNIQUEID" val="1"/>
</p:tagLst>
</file>

<file path=ppt/tags/tag73.xml><?xml version="1.0" encoding="utf-8"?>
<p:tagLst xmlns:p="http://schemas.openxmlformats.org/presentationml/2006/main">
  <p:tag name="AS_UNIQUEID" val="89"/>
</p:tagLst>
</file>

<file path=ppt/tags/tag730.xml><?xml version="1.0" encoding="utf-8"?>
<p:tagLst xmlns:p="http://schemas.openxmlformats.org/presentationml/2006/main">
  <p:tag name="AS_UNIQUEID" val="719"/>
</p:tagLst>
</file>

<file path=ppt/tags/tag731.xml><?xml version="1.0" encoding="utf-8"?>
<p:tagLst xmlns:p="http://schemas.openxmlformats.org/presentationml/2006/main">
  <p:tag name="AS_UNIQUEID" val="720"/>
</p:tagLst>
</file>

<file path=ppt/tags/tag732.xml><?xml version="1.0" encoding="utf-8"?>
<p:tagLst xmlns:p="http://schemas.openxmlformats.org/presentationml/2006/main">
  <p:tag name="AS_UNIQUEID" val="721"/>
</p:tagLst>
</file>

<file path=ppt/tags/tag733.xml><?xml version="1.0" encoding="utf-8"?>
<p:tagLst xmlns:p="http://schemas.openxmlformats.org/presentationml/2006/main">
  <p:tag name="AS_UNIQUEID" val="722"/>
</p:tagLst>
</file>

<file path=ppt/tags/tag734.xml><?xml version="1.0" encoding="utf-8"?>
<p:tagLst xmlns:p="http://schemas.openxmlformats.org/presentationml/2006/main">
  <p:tag name="AS_UNIQUEID" val="723"/>
</p:tagLst>
</file>

<file path=ppt/tags/tag735.xml><?xml version="1.0" encoding="utf-8"?>
<p:tagLst xmlns:p="http://schemas.openxmlformats.org/presentationml/2006/main">
  <p:tag name="AS_UNIQUEID" val="724"/>
</p:tagLst>
</file>

<file path=ppt/tags/tag736.xml><?xml version="1.0" encoding="utf-8"?>
<p:tagLst xmlns:p="http://schemas.openxmlformats.org/presentationml/2006/main">
  <p:tag name="AS_UNIQUEID" val="725"/>
</p:tagLst>
</file>

<file path=ppt/tags/tag737.xml><?xml version="1.0" encoding="utf-8"?>
<p:tagLst xmlns:p="http://schemas.openxmlformats.org/presentationml/2006/main">
  <p:tag name="AS_UNIQUEID" val="726"/>
</p:tagLst>
</file>

<file path=ppt/tags/tag738.xml><?xml version="1.0" encoding="utf-8"?>
<p:tagLst xmlns:p="http://schemas.openxmlformats.org/presentationml/2006/main">
  <p:tag name="AS_UNIQUEID" val="727"/>
</p:tagLst>
</file>

<file path=ppt/tags/tag739.xml><?xml version="1.0" encoding="utf-8"?>
<p:tagLst xmlns:p="http://schemas.openxmlformats.org/presentationml/2006/main">
  <p:tag name="AS_UNIQUEID" val="728"/>
</p:tagLst>
</file>

<file path=ppt/tags/tag74.xml><?xml version="1.0" encoding="utf-8"?>
<p:tagLst xmlns:p="http://schemas.openxmlformats.org/presentationml/2006/main">
  <p:tag name="AS_UNIQUEID" val="90"/>
</p:tagLst>
</file>

<file path=ppt/tags/tag740.xml><?xml version="1.0" encoding="utf-8"?>
<p:tagLst xmlns:p="http://schemas.openxmlformats.org/presentationml/2006/main">
  <p:tag name="AS_UNIQUEID" val="729"/>
</p:tagLst>
</file>

<file path=ppt/tags/tag741.xml><?xml version="1.0" encoding="utf-8"?>
<p:tagLst xmlns:p="http://schemas.openxmlformats.org/presentationml/2006/main">
  <p:tag name="AS_UNIQUEID" val="730"/>
</p:tagLst>
</file>

<file path=ppt/tags/tag742.xml><?xml version="1.0" encoding="utf-8"?>
<p:tagLst xmlns:p="http://schemas.openxmlformats.org/presentationml/2006/main">
  <p:tag name="AS_UNIQUEID" val="731"/>
</p:tagLst>
</file>

<file path=ppt/tags/tag743.xml><?xml version="1.0" encoding="utf-8"?>
<p:tagLst xmlns:p="http://schemas.openxmlformats.org/presentationml/2006/main">
  <p:tag name="AS_UNIQUEID" val="732"/>
</p:tagLst>
</file>

<file path=ppt/tags/tag744.xml><?xml version="1.0" encoding="utf-8"?>
<p:tagLst xmlns:p="http://schemas.openxmlformats.org/presentationml/2006/main">
  <p:tag name="AS_UNIQUEID" val="733"/>
</p:tagLst>
</file>

<file path=ppt/tags/tag745.xml><?xml version="1.0" encoding="utf-8"?>
<p:tagLst xmlns:p="http://schemas.openxmlformats.org/presentationml/2006/main">
  <p:tag name="AS_UNIQUEID" val="734"/>
</p:tagLst>
</file>

<file path=ppt/tags/tag746.xml><?xml version="1.0" encoding="utf-8"?>
<p:tagLst xmlns:p="http://schemas.openxmlformats.org/presentationml/2006/main">
  <p:tag name="AS_UNIQUEID" val="735"/>
</p:tagLst>
</file>

<file path=ppt/tags/tag747.xml><?xml version="1.0" encoding="utf-8"?>
<p:tagLst xmlns:p="http://schemas.openxmlformats.org/presentationml/2006/main">
  <p:tag name="AS_UNIQUEID" val="736"/>
</p:tagLst>
</file>

<file path=ppt/tags/tag748.xml><?xml version="1.0" encoding="utf-8"?>
<p:tagLst xmlns:p="http://schemas.openxmlformats.org/presentationml/2006/main">
  <p:tag name="AS_UNIQUEID" val="737"/>
</p:tagLst>
</file>

<file path=ppt/tags/tag749.xml><?xml version="1.0" encoding="utf-8"?>
<p:tagLst xmlns:p="http://schemas.openxmlformats.org/presentationml/2006/main">
  <p:tag name="AS_UNIQUEID" val="738"/>
</p:tagLst>
</file>

<file path=ppt/tags/tag75.xml><?xml version="1.0" encoding="utf-8"?>
<p:tagLst xmlns:p="http://schemas.openxmlformats.org/presentationml/2006/main">
  <p:tag name="AS_UNIQUEID" val="91"/>
</p:tagLst>
</file>

<file path=ppt/tags/tag750.xml><?xml version="1.0" encoding="utf-8"?>
<p:tagLst xmlns:p="http://schemas.openxmlformats.org/presentationml/2006/main">
  <p:tag name="AS_UNIQUEID" val="739"/>
</p:tagLst>
</file>

<file path=ppt/tags/tag751.xml><?xml version="1.0" encoding="utf-8"?>
<p:tagLst xmlns:p="http://schemas.openxmlformats.org/presentationml/2006/main">
  <p:tag name="AS_UNIQUEID" val="740"/>
</p:tagLst>
</file>

<file path=ppt/tags/tag752.xml><?xml version="1.0" encoding="utf-8"?>
<p:tagLst xmlns:p="http://schemas.openxmlformats.org/presentationml/2006/main">
  <p:tag name="AS_UNIQUEID" val="741"/>
</p:tagLst>
</file>

<file path=ppt/tags/tag753.xml><?xml version="1.0" encoding="utf-8"?>
<p:tagLst xmlns:p="http://schemas.openxmlformats.org/presentationml/2006/main">
  <p:tag name="AS_UNIQUEID" val="742"/>
</p:tagLst>
</file>

<file path=ppt/tags/tag754.xml><?xml version="1.0" encoding="utf-8"?>
<p:tagLst xmlns:p="http://schemas.openxmlformats.org/presentationml/2006/main">
  <p:tag name="AS_UNIQUEID" val="743"/>
</p:tagLst>
</file>

<file path=ppt/tags/tag755.xml><?xml version="1.0" encoding="utf-8"?>
<p:tagLst xmlns:p="http://schemas.openxmlformats.org/presentationml/2006/main">
  <p:tag name="AS_UNIQUEID" val="744"/>
</p:tagLst>
</file>

<file path=ppt/tags/tag756.xml><?xml version="1.0" encoding="utf-8"?>
<p:tagLst xmlns:p="http://schemas.openxmlformats.org/presentationml/2006/main">
  <p:tag name="AS_UNIQUEID" val="745"/>
</p:tagLst>
</file>

<file path=ppt/tags/tag757.xml><?xml version="1.0" encoding="utf-8"?>
<p:tagLst xmlns:p="http://schemas.openxmlformats.org/presentationml/2006/main">
  <p:tag name="AS_UNIQUEID" val="746"/>
</p:tagLst>
</file>

<file path=ppt/tags/tag758.xml><?xml version="1.0" encoding="utf-8"?>
<p:tagLst xmlns:p="http://schemas.openxmlformats.org/presentationml/2006/main">
  <p:tag name="AS_UNIQUEID" val="747"/>
</p:tagLst>
</file>

<file path=ppt/tags/tag759.xml><?xml version="1.0" encoding="utf-8"?>
<p:tagLst xmlns:p="http://schemas.openxmlformats.org/presentationml/2006/main">
  <p:tag name="AS_UNIQUEID" val="748"/>
</p:tagLst>
</file>

<file path=ppt/tags/tag76.xml><?xml version="1.0" encoding="utf-8"?>
<p:tagLst xmlns:p="http://schemas.openxmlformats.org/presentationml/2006/main">
  <p:tag name="AS_UNIQUEID" val="92"/>
</p:tagLst>
</file>

<file path=ppt/tags/tag760.xml><?xml version="1.0" encoding="utf-8"?>
<p:tagLst xmlns:p="http://schemas.openxmlformats.org/presentationml/2006/main">
  <p:tag name="AS_UNIQUEID" val="749"/>
</p:tagLst>
</file>

<file path=ppt/tags/tag761.xml><?xml version="1.0" encoding="utf-8"?>
<p:tagLst xmlns:p="http://schemas.openxmlformats.org/presentationml/2006/main">
  <p:tag name="AS_UNIQUEID" val="750"/>
</p:tagLst>
</file>

<file path=ppt/tags/tag762.xml><?xml version="1.0" encoding="utf-8"?>
<p:tagLst xmlns:p="http://schemas.openxmlformats.org/presentationml/2006/main">
  <p:tag name="AS_UNIQUEID" val="751"/>
</p:tagLst>
</file>

<file path=ppt/tags/tag763.xml><?xml version="1.0" encoding="utf-8"?>
<p:tagLst xmlns:p="http://schemas.openxmlformats.org/presentationml/2006/main">
  <p:tag name="AS_UNIQUEID" val="752"/>
</p:tagLst>
</file>

<file path=ppt/tags/tag764.xml><?xml version="1.0" encoding="utf-8"?>
<p:tagLst xmlns:p="http://schemas.openxmlformats.org/presentationml/2006/main">
  <p:tag name="AS_UNIQUEID" val="753"/>
</p:tagLst>
</file>

<file path=ppt/tags/tag765.xml><?xml version="1.0" encoding="utf-8"?>
<p:tagLst xmlns:p="http://schemas.openxmlformats.org/presentationml/2006/main">
  <p:tag name="AS_UNIQUEID" val="754"/>
</p:tagLst>
</file>

<file path=ppt/tags/tag766.xml><?xml version="1.0" encoding="utf-8"?>
<p:tagLst xmlns:p="http://schemas.openxmlformats.org/presentationml/2006/main">
  <p:tag name="AS_UNIQUEID" val="755"/>
</p:tagLst>
</file>

<file path=ppt/tags/tag767.xml><?xml version="1.0" encoding="utf-8"?>
<p:tagLst xmlns:p="http://schemas.openxmlformats.org/presentationml/2006/main">
  <p:tag name="AS_UNIQUEID" val="756"/>
</p:tagLst>
</file>

<file path=ppt/tags/tag768.xml><?xml version="1.0" encoding="utf-8"?>
<p:tagLst xmlns:p="http://schemas.openxmlformats.org/presentationml/2006/main">
  <p:tag name="AS_UNIQUEID" val="757"/>
</p:tagLst>
</file>

<file path=ppt/tags/tag769.xml><?xml version="1.0" encoding="utf-8"?>
<p:tagLst xmlns:p="http://schemas.openxmlformats.org/presentationml/2006/main">
  <p:tag name="AS_UNIQUEID" val="758"/>
</p:tagLst>
</file>

<file path=ppt/tags/tag77.xml><?xml version="1.0" encoding="utf-8"?>
<p:tagLst xmlns:p="http://schemas.openxmlformats.org/presentationml/2006/main">
  <p:tag name="AS_UNIQUEID" val="93"/>
</p:tagLst>
</file>

<file path=ppt/tags/tag770.xml><?xml version="1.0" encoding="utf-8"?>
<p:tagLst xmlns:p="http://schemas.openxmlformats.org/presentationml/2006/main">
  <p:tag name="AS_UNIQUEID" val="759"/>
</p:tagLst>
</file>

<file path=ppt/tags/tag771.xml><?xml version="1.0" encoding="utf-8"?>
<p:tagLst xmlns:p="http://schemas.openxmlformats.org/presentationml/2006/main">
  <p:tag name="AS_UNIQUEID" val="760"/>
</p:tagLst>
</file>

<file path=ppt/tags/tag772.xml><?xml version="1.0" encoding="utf-8"?>
<p:tagLst xmlns:p="http://schemas.openxmlformats.org/presentationml/2006/main">
  <p:tag name="AS_UNIQUEID" val="761"/>
</p:tagLst>
</file>

<file path=ppt/tags/tag773.xml><?xml version="1.0" encoding="utf-8"?>
<p:tagLst xmlns:p="http://schemas.openxmlformats.org/presentationml/2006/main">
  <p:tag name="AS_UNIQUEID" val="762"/>
</p:tagLst>
</file>

<file path=ppt/tags/tag774.xml><?xml version="1.0" encoding="utf-8"?>
<p:tagLst xmlns:p="http://schemas.openxmlformats.org/presentationml/2006/main">
  <p:tag name="AS_UNIQUEID" val="763"/>
</p:tagLst>
</file>

<file path=ppt/tags/tag775.xml><?xml version="1.0" encoding="utf-8"?>
<p:tagLst xmlns:p="http://schemas.openxmlformats.org/presentationml/2006/main">
  <p:tag name="AS_UNIQUEID" val="764"/>
</p:tagLst>
</file>

<file path=ppt/tags/tag776.xml><?xml version="1.0" encoding="utf-8"?>
<p:tagLst xmlns:p="http://schemas.openxmlformats.org/presentationml/2006/main">
  <p:tag name="AS_UNIQUEID" val="765"/>
</p:tagLst>
</file>

<file path=ppt/tags/tag777.xml><?xml version="1.0" encoding="utf-8"?>
<p:tagLst xmlns:p="http://schemas.openxmlformats.org/presentationml/2006/main">
  <p:tag name="AS_UNIQUEID" val="766"/>
</p:tagLst>
</file>

<file path=ppt/tags/tag778.xml><?xml version="1.0" encoding="utf-8"?>
<p:tagLst xmlns:p="http://schemas.openxmlformats.org/presentationml/2006/main">
  <p:tag name="AS_UNIQUEID" val="767"/>
</p:tagLst>
</file>

<file path=ppt/tags/tag779.xml><?xml version="1.0" encoding="utf-8"?>
<p:tagLst xmlns:p="http://schemas.openxmlformats.org/presentationml/2006/main">
  <p:tag name="AS_UNIQUEID" val="768"/>
</p:tagLst>
</file>

<file path=ppt/tags/tag78.xml><?xml version="1.0" encoding="utf-8"?>
<p:tagLst xmlns:p="http://schemas.openxmlformats.org/presentationml/2006/main">
  <p:tag name="AS_UNIQUEID" val="94"/>
</p:tagLst>
</file>

<file path=ppt/tags/tag780.xml><?xml version="1.0" encoding="utf-8"?>
<p:tagLst xmlns:p="http://schemas.openxmlformats.org/presentationml/2006/main">
  <p:tag name="AS_UNIQUEID" val="769"/>
</p:tagLst>
</file>

<file path=ppt/tags/tag781.xml><?xml version="1.0" encoding="utf-8"?>
<p:tagLst xmlns:p="http://schemas.openxmlformats.org/presentationml/2006/main">
  <p:tag name="AS_UNIQUEID" val="770"/>
</p:tagLst>
</file>

<file path=ppt/tags/tag782.xml><?xml version="1.0" encoding="utf-8"?>
<p:tagLst xmlns:p="http://schemas.openxmlformats.org/presentationml/2006/main">
  <p:tag name="AS_UNIQUEID" val="771"/>
</p:tagLst>
</file>

<file path=ppt/tags/tag783.xml><?xml version="1.0" encoding="utf-8"?>
<p:tagLst xmlns:p="http://schemas.openxmlformats.org/presentationml/2006/main">
  <p:tag name="AS_UNIQUEID" val="772"/>
</p:tagLst>
</file>

<file path=ppt/tags/tag784.xml><?xml version="1.0" encoding="utf-8"?>
<p:tagLst xmlns:p="http://schemas.openxmlformats.org/presentationml/2006/main">
  <p:tag name="AS_UNIQUEID" val="773"/>
</p:tagLst>
</file>

<file path=ppt/tags/tag785.xml><?xml version="1.0" encoding="utf-8"?>
<p:tagLst xmlns:p="http://schemas.openxmlformats.org/presentationml/2006/main">
  <p:tag name="AS_UNIQUEID" val="774"/>
</p:tagLst>
</file>

<file path=ppt/tags/tag786.xml><?xml version="1.0" encoding="utf-8"?>
<p:tagLst xmlns:p="http://schemas.openxmlformats.org/presentationml/2006/main">
  <p:tag name="AS_UNIQUEID" val="775"/>
</p:tagLst>
</file>

<file path=ppt/tags/tag787.xml><?xml version="1.0" encoding="utf-8"?>
<p:tagLst xmlns:p="http://schemas.openxmlformats.org/presentationml/2006/main">
  <p:tag name="AS_UNIQUEID" val="776"/>
</p:tagLst>
</file>

<file path=ppt/tags/tag788.xml><?xml version="1.0" encoding="utf-8"?>
<p:tagLst xmlns:p="http://schemas.openxmlformats.org/presentationml/2006/main">
  <p:tag name="AS_UNIQUEID" val="777"/>
</p:tagLst>
</file>

<file path=ppt/tags/tag789.xml><?xml version="1.0" encoding="utf-8"?>
<p:tagLst xmlns:p="http://schemas.openxmlformats.org/presentationml/2006/main">
  <p:tag name="AS_UNIQUEID" val="778"/>
</p:tagLst>
</file>

<file path=ppt/tags/tag79.xml><?xml version="1.0" encoding="utf-8"?>
<p:tagLst xmlns:p="http://schemas.openxmlformats.org/presentationml/2006/main">
  <p:tag name="AS_UNIQUEID" val="95"/>
</p:tagLst>
</file>

<file path=ppt/tags/tag790.xml><?xml version="1.0" encoding="utf-8"?>
<p:tagLst xmlns:p="http://schemas.openxmlformats.org/presentationml/2006/main">
  <p:tag name="AS_UNIQUEID" val="779"/>
</p:tagLst>
</file>

<file path=ppt/tags/tag791.xml><?xml version="1.0" encoding="utf-8"?>
<p:tagLst xmlns:p="http://schemas.openxmlformats.org/presentationml/2006/main">
  <p:tag name="AS_UNIQUEID" val="780"/>
</p:tagLst>
</file>

<file path=ppt/tags/tag792.xml><?xml version="1.0" encoding="utf-8"?>
<p:tagLst xmlns:p="http://schemas.openxmlformats.org/presentationml/2006/main">
  <p:tag name="AS_UNIQUEID" val="1"/>
</p:tagLst>
</file>

<file path=ppt/tags/tag793.xml><?xml version="1.0" encoding="utf-8"?>
<p:tagLst xmlns:p="http://schemas.openxmlformats.org/presentationml/2006/main">
  <p:tag name="AS_UNIQUEID" val="781"/>
</p:tagLst>
</file>

<file path=ppt/tags/tag794.xml><?xml version="1.0" encoding="utf-8"?>
<p:tagLst xmlns:p="http://schemas.openxmlformats.org/presentationml/2006/main">
  <p:tag name="AS_UNIQUEID" val="782"/>
</p:tagLst>
</file>

<file path=ppt/tags/tag795.xml><?xml version="1.0" encoding="utf-8"?>
<p:tagLst xmlns:p="http://schemas.openxmlformats.org/presentationml/2006/main">
  <p:tag name="AS_UNIQUEID" val="783"/>
</p:tagLst>
</file>

<file path=ppt/tags/tag796.xml><?xml version="1.0" encoding="utf-8"?>
<p:tagLst xmlns:p="http://schemas.openxmlformats.org/presentationml/2006/main">
  <p:tag name="AS_UNIQUEID" val="784"/>
</p:tagLst>
</file>

<file path=ppt/tags/tag797.xml><?xml version="1.0" encoding="utf-8"?>
<p:tagLst xmlns:p="http://schemas.openxmlformats.org/presentationml/2006/main">
  <p:tag name="AS_UNIQUEID" val="785"/>
</p:tagLst>
</file>

<file path=ppt/tags/tag798.xml><?xml version="1.0" encoding="utf-8"?>
<p:tagLst xmlns:p="http://schemas.openxmlformats.org/presentationml/2006/main">
  <p:tag name="AS_UNIQUEID" val="786"/>
</p:tagLst>
</file>

<file path=ppt/tags/tag799.xml><?xml version="1.0" encoding="utf-8"?>
<p:tagLst xmlns:p="http://schemas.openxmlformats.org/presentationml/2006/main">
  <p:tag name="AS_UNIQUEID" val="787"/>
</p:tagLst>
</file>

<file path=ppt/tags/tag8.xml><?xml version="1.0" encoding="utf-8"?>
<p:tagLst xmlns:p="http://schemas.openxmlformats.org/presentationml/2006/main">
  <p:tag name="AS_UNIQUEID" val="24"/>
</p:tagLst>
</file>

<file path=ppt/tags/tag80.xml><?xml version="1.0" encoding="utf-8"?>
<p:tagLst xmlns:p="http://schemas.openxmlformats.org/presentationml/2006/main">
  <p:tag name="AS_UNIQUEID" val="96"/>
</p:tagLst>
</file>

<file path=ppt/tags/tag800.xml><?xml version="1.0" encoding="utf-8"?>
<p:tagLst xmlns:p="http://schemas.openxmlformats.org/presentationml/2006/main">
  <p:tag name="AS_UNIQUEID" val="788"/>
</p:tagLst>
</file>

<file path=ppt/tags/tag801.xml><?xml version="1.0" encoding="utf-8"?>
<p:tagLst xmlns:p="http://schemas.openxmlformats.org/presentationml/2006/main">
  <p:tag name="AS_UNIQUEID" val="789"/>
</p:tagLst>
</file>

<file path=ppt/tags/tag802.xml><?xml version="1.0" encoding="utf-8"?>
<p:tagLst xmlns:p="http://schemas.openxmlformats.org/presentationml/2006/main">
  <p:tag name="AS_UNIQUEID" val="790"/>
</p:tagLst>
</file>

<file path=ppt/tags/tag803.xml><?xml version="1.0" encoding="utf-8"?>
<p:tagLst xmlns:p="http://schemas.openxmlformats.org/presentationml/2006/main">
  <p:tag name="AS_UNIQUEID" val="791"/>
</p:tagLst>
</file>

<file path=ppt/tags/tag804.xml><?xml version="1.0" encoding="utf-8"?>
<p:tagLst xmlns:p="http://schemas.openxmlformats.org/presentationml/2006/main">
  <p:tag name="AS_UNIQUEID" val="792"/>
</p:tagLst>
</file>

<file path=ppt/tags/tag805.xml><?xml version="1.0" encoding="utf-8"?>
<p:tagLst xmlns:p="http://schemas.openxmlformats.org/presentationml/2006/main">
  <p:tag name="AS_UNIQUEID" val="793"/>
</p:tagLst>
</file>

<file path=ppt/tags/tag806.xml><?xml version="1.0" encoding="utf-8"?>
<p:tagLst xmlns:p="http://schemas.openxmlformats.org/presentationml/2006/main">
  <p:tag name="AS_UNIQUEID" val="794"/>
</p:tagLst>
</file>

<file path=ppt/tags/tag807.xml><?xml version="1.0" encoding="utf-8"?>
<p:tagLst xmlns:p="http://schemas.openxmlformats.org/presentationml/2006/main">
  <p:tag name="AS_UNIQUEID" val="795"/>
</p:tagLst>
</file>

<file path=ppt/tags/tag808.xml><?xml version="1.0" encoding="utf-8"?>
<p:tagLst xmlns:p="http://schemas.openxmlformats.org/presentationml/2006/main">
  <p:tag name="AS_UNIQUEID" val="796"/>
</p:tagLst>
</file>

<file path=ppt/tags/tag809.xml><?xml version="1.0" encoding="utf-8"?>
<p:tagLst xmlns:p="http://schemas.openxmlformats.org/presentationml/2006/main">
  <p:tag name="AS_UNIQUEID" val="797"/>
</p:tagLst>
</file>

<file path=ppt/tags/tag81.xml><?xml version="1.0" encoding="utf-8"?>
<p:tagLst xmlns:p="http://schemas.openxmlformats.org/presentationml/2006/main">
  <p:tag name="AS_UNIQUEID" val="97"/>
</p:tagLst>
</file>

<file path=ppt/tags/tag810.xml><?xml version="1.0" encoding="utf-8"?>
<p:tagLst xmlns:p="http://schemas.openxmlformats.org/presentationml/2006/main">
  <p:tag name="AS_UNIQUEID" val="798"/>
</p:tagLst>
</file>

<file path=ppt/tags/tag811.xml><?xml version="1.0" encoding="utf-8"?>
<p:tagLst xmlns:p="http://schemas.openxmlformats.org/presentationml/2006/main">
  <p:tag name="AS_UNIQUEID" val="799"/>
</p:tagLst>
</file>

<file path=ppt/tags/tag812.xml><?xml version="1.0" encoding="utf-8"?>
<p:tagLst xmlns:p="http://schemas.openxmlformats.org/presentationml/2006/main">
  <p:tag name="AS_UNIQUEID" val="800"/>
</p:tagLst>
</file>

<file path=ppt/tags/tag813.xml><?xml version="1.0" encoding="utf-8"?>
<p:tagLst xmlns:p="http://schemas.openxmlformats.org/presentationml/2006/main">
  <p:tag name="AS_UNIQUEID" val="801"/>
</p:tagLst>
</file>

<file path=ppt/tags/tag814.xml><?xml version="1.0" encoding="utf-8"?>
<p:tagLst xmlns:p="http://schemas.openxmlformats.org/presentationml/2006/main">
  <p:tag name="AS_UNIQUEID" val="802"/>
</p:tagLst>
</file>

<file path=ppt/tags/tag815.xml><?xml version="1.0" encoding="utf-8"?>
<p:tagLst xmlns:p="http://schemas.openxmlformats.org/presentationml/2006/main">
  <p:tag name="AS_UNIQUEID" val="803"/>
</p:tagLst>
</file>

<file path=ppt/tags/tag816.xml><?xml version="1.0" encoding="utf-8"?>
<p:tagLst xmlns:p="http://schemas.openxmlformats.org/presentationml/2006/main">
  <p:tag name="AS_UNIQUEID" val="804"/>
</p:tagLst>
</file>

<file path=ppt/tags/tag817.xml><?xml version="1.0" encoding="utf-8"?>
<p:tagLst xmlns:p="http://schemas.openxmlformats.org/presentationml/2006/main">
  <p:tag name="AS_UNIQUEID" val="805"/>
</p:tagLst>
</file>

<file path=ppt/tags/tag818.xml><?xml version="1.0" encoding="utf-8"?>
<p:tagLst xmlns:p="http://schemas.openxmlformats.org/presentationml/2006/main">
  <p:tag name="AS_UNIQUEID" val="806"/>
</p:tagLst>
</file>

<file path=ppt/tags/tag819.xml><?xml version="1.0" encoding="utf-8"?>
<p:tagLst xmlns:p="http://schemas.openxmlformats.org/presentationml/2006/main">
  <p:tag name="AS_UNIQUEID" val="807"/>
</p:tagLst>
</file>

<file path=ppt/tags/tag82.xml><?xml version="1.0" encoding="utf-8"?>
<p:tagLst xmlns:p="http://schemas.openxmlformats.org/presentationml/2006/main">
  <p:tag name="AS_UNIQUEID" val="98"/>
</p:tagLst>
</file>

<file path=ppt/tags/tag820.xml><?xml version="1.0" encoding="utf-8"?>
<p:tagLst xmlns:p="http://schemas.openxmlformats.org/presentationml/2006/main">
  <p:tag name="AS_UNIQUEID" val="808"/>
</p:tagLst>
</file>

<file path=ppt/tags/tag821.xml><?xml version="1.0" encoding="utf-8"?>
<p:tagLst xmlns:p="http://schemas.openxmlformats.org/presentationml/2006/main">
  <p:tag name="AS_UNIQUEID" val="809"/>
</p:tagLst>
</file>

<file path=ppt/tags/tag822.xml><?xml version="1.0" encoding="utf-8"?>
<p:tagLst xmlns:p="http://schemas.openxmlformats.org/presentationml/2006/main">
  <p:tag name="AS_UNIQUEID" val="810"/>
</p:tagLst>
</file>

<file path=ppt/tags/tag823.xml><?xml version="1.0" encoding="utf-8"?>
<p:tagLst xmlns:p="http://schemas.openxmlformats.org/presentationml/2006/main">
  <p:tag name="AS_UNIQUEID" val="811"/>
</p:tagLst>
</file>

<file path=ppt/tags/tag824.xml><?xml version="1.0" encoding="utf-8"?>
<p:tagLst xmlns:p="http://schemas.openxmlformats.org/presentationml/2006/main">
  <p:tag name="AS_UNIQUEID" val="812"/>
</p:tagLst>
</file>

<file path=ppt/tags/tag825.xml><?xml version="1.0" encoding="utf-8"?>
<p:tagLst xmlns:p="http://schemas.openxmlformats.org/presentationml/2006/main">
  <p:tag name="AS_UNIQUEID" val="813"/>
</p:tagLst>
</file>

<file path=ppt/tags/tag826.xml><?xml version="1.0" encoding="utf-8"?>
<p:tagLst xmlns:p="http://schemas.openxmlformats.org/presentationml/2006/main">
  <p:tag name="AS_UNIQUEID" val="814"/>
</p:tagLst>
</file>

<file path=ppt/tags/tag827.xml><?xml version="1.0" encoding="utf-8"?>
<p:tagLst xmlns:p="http://schemas.openxmlformats.org/presentationml/2006/main">
  <p:tag name="AS_UNIQUEID" val="815"/>
</p:tagLst>
</file>

<file path=ppt/tags/tag828.xml><?xml version="1.0" encoding="utf-8"?>
<p:tagLst xmlns:p="http://schemas.openxmlformats.org/presentationml/2006/main">
  <p:tag name="AS_UNIQUEID" val="816"/>
</p:tagLst>
</file>

<file path=ppt/tags/tag829.xml><?xml version="1.0" encoding="utf-8"?>
<p:tagLst xmlns:p="http://schemas.openxmlformats.org/presentationml/2006/main">
  <p:tag name="AS_UNIQUEID" val="817"/>
</p:tagLst>
</file>

<file path=ppt/tags/tag83.xml><?xml version="1.0" encoding="utf-8"?>
<p:tagLst xmlns:p="http://schemas.openxmlformats.org/presentationml/2006/main">
  <p:tag name="AS_UNIQUEID" val="99"/>
</p:tagLst>
</file>

<file path=ppt/tags/tag830.xml><?xml version="1.0" encoding="utf-8"?>
<p:tagLst xmlns:p="http://schemas.openxmlformats.org/presentationml/2006/main">
  <p:tag name="AS_UNIQUEID" val="818"/>
</p:tagLst>
</file>

<file path=ppt/tags/tag831.xml><?xml version="1.0" encoding="utf-8"?>
<p:tagLst xmlns:p="http://schemas.openxmlformats.org/presentationml/2006/main">
  <p:tag name="AS_UNIQUEID" val="819"/>
</p:tagLst>
</file>

<file path=ppt/tags/tag832.xml><?xml version="1.0" encoding="utf-8"?>
<p:tagLst xmlns:p="http://schemas.openxmlformats.org/presentationml/2006/main">
  <p:tag name="AS_UNIQUEID" val="820"/>
</p:tagLst>
</file>

<file path=ppt/tags/tag833.xml><?xml version="1.0" encoding="utf-8"?>
<p:tagLst xmlns:p="http://schemas.openxmlformats.org/presentationml/2006/main">
  <p:tag name="AS_UNIQUEID" val="821"/>
</p:tagLst>
</file>

<file path=ppt/tags/tag834.xml><?xml version="1.0" encoding="utf-8"?>
<p:tagLst xmlns:p="http://schemas.openxmlformats.org/presentationml/2006/main">
  <p:tag name="AS_UNIQUEID" val="822"/>
</p:tagLst>
</file>

<file path=ppt/tags/tag835.xml><?xml version="1.0" encoding="utf-8"?>
<p:tagLst xmlns:p="http://schemas.openxmlformats.org/presentationml/2006/main">
  <p:tag name="AS_UNIQUEID" val="823"/>
</p:tagLst>
</file>

<file path=ppt/tags/tag836.xml><?xml version="1.0" encoding="utf-8"?>
<p:tagLst xmlns:p="http://schemas.openxmlformats.org/presentationml/2006/main">
  <p:tag name="AS_UNIQUEID" val="824"/>
</p:tagLst>
</file>

<file path=ppt/tags/tag837.xml><?xml version="1.0" encoding="utf-8"?>
<p:tagLst xmlns:p="http://schemas.openxmlformats.org/presentationml/2006/main">
  <p:tag name="AS_UNIQUEID" val="825"/>
</p:tagLst>
</file>

<file path=ppt/tags/tag838.xml><?xml version="1.0" encoding="utf-8"?>
<p:tagLst xmlns:p="http://schemas.openxmlformats.org/presentationml/2006/main">
  <p:tag name="AS_UNIQUEID" val="826"/>
</p:tagLst>
</file>

<file path=ppt/tags/tag839.xml><?xml version="1.0" encoding="utf-8"?>
<p:tagLst xmlns:p="http://schemas.openxmlformats.org/presentationml/2006/main">
  <p:tag name="AS_UNIQUEID" val="827"/>
</p:tagLst>
</file>

<file path=ppt/tags/tag84.xml><?xml version="1.0" encoding="utf-8"?>
<p:tagLst xmlns:p="http://schemas.openxmlformats.org/presentationml/2006/main">
  <p:tag name="AS_UNIQUEID" val="100"/>
</p:tagLst>
</file>

<file path=ppt/tags/tag840.xml><?xml version="1.0" encoding="utf-8"?>
<p:tagLst xmlns:p="http://schemas.openxmlformats.org/presentationml/2006/main">
  <p:tag name="AS_UNIQUEID" val="828"/>
</p:tagLst>
</file>

<file path=ppt/tags/tag841.xml><?xml version="1.0" encoding="utf-8"?>
<p:tagLst xmlns:p="http://schemas.openxmlformats.org/presentationml/2006/main">
  <p:tag name="AS_UNIQUEID" val="829"/>
</p:tagLst>
</file>

<file path=ppt/tags/tag842.xml><?xml version="1.0" encoding="utf-8"?>
<p:tagLst xmlns:p="http://schemas.openxmlformats.org/presentationml/2006/main">
  <p:tag name="AS_UNIQUEID" val="830"/>
</p:tagLst>
</file>

<file path=ppt/tags/tag843.xml><?xml version="1.0" encoding="utf-8"?>
<p:tagLst xmlns:p="http://schemas.openxmlformats.org/presentationml/2006/main">
  <p:tag name="AS_UNIQUEID" val="831"/>
</p:tagLst>
</file>

<file path=ppt/tags/tag844.xml><?xml version="1.0" encoding="utf-8"?>
<p:tagLst xmlns:p="http://schemas.openxmlformats.org/presentationml/2006/main">
  <p:tag name="AS_UNIQUEID" val="832"/>
</p:tagLst>
</file>

<file path=ppt/tags/tag845.xml><?xml version="1.0" encoding="utf-8"?>
<p:tagLst xmlns:p="http://schemas.openxmlformats.org/presentationml/2006/main">
  <p:tag name="AS_UNIQUEID" val="833"/>
</p:tagLst>
</file>

<file path=ppt/tags/tag846.xml><?xml version="1.0" encoding="utf-8"?>
<p:tagLst xmlns:p="http://schemas.openxmlformats.org/presentationml/2006/main">
  <p:tag name="AS_UNIQUEID" val="834"/>
</p:tagLst>
</file>

<file path=ppt/tags/tag847.xml><?xml version="1.0" encoding="utf-8"?>
<p:tagLst xmlns:p="http://schemas.openxmlformats.org/presentationml/2006/main">
  <p:tag name="AS_UNIQUEID" val="835"/>
</p:tagLst>
</file>

<file path=ppt/tags/tag848.xml><?xml version="1.0" encoding="utf-8"?>
<p:tagLst xmlns:p="http://schemas.openxmlformats.org/presentationml/2006/main">
  <p:tag name="AS_UNIQUEID" val="836"/>
</p:tagLst>
</file>

<file path=ppt/tags/tag849.xml><?xml version="1.0" encoding="utf-8"?>
<p:tagLst xmlns:p="http://schemas.openxmlformats.org/presentationml/2006/main">
  <p:tag name="AS_UNIQUEID" val="837"/>
</p:tagLst>
</file>

<file path=ppt/tags/tag85.xml><?xml version="1.0" encoding="utf-8"?>
<p:tagLst xmlns:p="http://schemas.openxmlformats.org/presentationml/2006/main">
  <p:tag name="AS_UNIQUEID" val="101"/>
</p:tagLst>
</file>

<file path=ppt/tags/tag850.xml><?xml version="1.0" encoding="utf-8"?>
<p:tagLst xmlns:p="http://schemas.openxmlformats.org/presentationml/2006/main">
  <p:tag name="AS_UNIQUEID" val="838"/>
</p:tagLst>
</file>

<file path=ppt/tags/tag851.xml><?xml version="1.0" encoding="utf-8"?>
<p:tagLst xmlns:p="http://schemas.openxmlformats.org/presentationml/2006/main">
  <p:tag name="AS_UNIQUEID" val="839"/>
</p:tagLst>
</file>

<file path=ppt/tags/tag852.xml><?xml version="1.0" encoding="utf-8"?>
<p:tagLst xmlns:p="http://schemas.openxmlformats.org/presentationml/2006/main">
  <p:tag name="AS_UNIQUEID" val="840"/>
</p:tagLst>
</file>

<file path=ppt/tags/tag853.xml><?xml version="1.0" encoding="utf-8"?>
<p:tagLst xmlns:p="http://schemas.openxmlformats.org/presentationml/2006/main">
  <p:tag name="AS_UNIQUEID" val="841"/>
</p:tagLst>
</file>

<file path=ppt/tags/tag854.xml><?xml version="1.0" encoding="utf-8"?>
<p:tagLst xmlns:p="http://schemas.openxmlformats.org/presentationml/2006/main">
  <p:tag name="AS_UNIQUEID" val="842"/>
</p:tagLst>
</file>

<file path=ppt/tags/tag855.xml><?xml version="1.0" encoding="utf-8"?>
<p:tagLst xmlns:p="http://schemas.openxmlformats.org/presentationml/2006/main">
  <p:tag name="AS_UNIQUEID" val="843"/>
</p:tagLst>
</file>

<file path=ppt/tags/tag856.xml><?xml version="1.0" encoding="utf-8"?>
<p:tagLst xmlns:p="http://schemas.openxmlformats.org/presentationml/2006/main">
  <p:tag name="AS_UNIQUEID" val="844"/>
</p:tagLst>
</file>

<file path=ppt/tags/tag857.xml><?xml version="1.0" encoding="utf-8"?>
<p:tagLst xmlns:p="http://schemas.openxmlformats.org/presentationml/2006/main">
  <p:tag name="AS_UNIQUEID" val="845"/>
</p:tagLst>
</file>

<file path=ppt/tags/tag858.xml><?xml version="1.0" encoding="utf-8"?>
<p:tagLst xmlns:p="http://schemas.openxmlformats.org/presentationml/2006/main">
  <p:tag name="AS_UNIQUEID" val="846"/>
</p:tagLst>
</file>

<file path=ppt/tags/tag859.xml><?xml version="1.0" encoding="utf-8"?>
<p:tagLst xmlns:p="http://schemas.openxmlformats.org/presentationml/2006/main">
  <p:tag name="AS_UNIQUEID" val="847"/>
</p:tagLst>
</file>

<file path=ppt/tags/tag86.xml><?xml version="1.0" encoding="utf-8"?>
<p:tagLst xmlns:p="http://schemas.openxmlformats.org/presentationml/2006/main">
  <p:tag name="AS_UNIQUEID" val="102"/>
</p:tagLst>
</file>

<file path=ppt/tags/tag860.xml><?xml version="1.0" encoding="utf-8"?>
<p:tagLst xmlns:p="http://schemas.openxmlformats.org/presentationml/2006/main">
  <p:tag name="AS_UNIQUEID" val="848"/>
</p:tagLst>
</file>

<file path=ppt/tags/tag861.xml><?xml version="1.0" encoding="utf-8"?>
<p:tagLst xmlns:p="http://schemas.openxmlformats.org/presentationml/2006/main">
  <p:tag name="AS_UNIQUEID" val="849"/>
</p:tagLst>
</file>

<file path=ppt/tags/tag862.xml><?xml version="1.0" encoding="utf-8"?>
<p:tagLst xmlns:p="http://schemas.openxmlformats.org/presentationml/2006/main">
  <p:tag name="AS_UNIQUEID" val="850"/>
</p:tagLst>
</file>

<file path=ppt/tags/tag863.xml><?xml version="1.0" encoding="utf-8"?>
<p:tagLst xmlns:p="http://schemas.openxmlformats.org/presentationml/2006/main">
  <p:tag name="AS_UNIQUEID" val="851"/>
</p:tagLst>
</file>

<file path=ppt/tags/tag864.xml><?xml version="1.0" encoding="utf-8"?>
<p:tagLst xmlns:p="http://schemas.openxmlformats.org/presentationml/2006/main">
  <p:tag name="AS_UNIQUEID" val="852"/>
</p:tagLst>
</file>

<file path=ppt/tags/tag865.xml><?xml version="1.0" encoding="utf-8"?>
<p:tagLst xmlns:p="http://schemas.openxmlformats.org/presentationml/2006/main">
  <p:tag name="AS_UNIQUEID" val="853"/>
</p:tagLst>
</file>

<file path=ppt/tags/tag866.xml><?xml version="1.0" encoding="utf-8"?>
<p:tagLst xmlns:p="http://schemas.openxmlformats.org/presentationml/2006/main">
  <p:tag name="AS_UNIQUEID" val="854"/>
</p:tagLst>
</file>

<file path=ppt/tags/tag867.xml><?xml version="1.0" encoding="utf-8"?>
<p:tagLst xmlns:p="http://schemas.openxmlformats.org/presentationml/2006/main">
  <p:tag name="AS_UNIQUEID" val="855"/>
</p:tagLst>
</file>

<file path=ppt/tags/tag868.xml><?xml version="1.0" encoding="utf-8"?>
<p:tagLst xmlns:p="http://schemas.openxmlformats.org/presentationml/2006/main">
  <p:tag name="AS_UNIQUEID" val="856"/>
</p:tagLst>
</file>

<file path=ppt/tags/tag869.xml><?xml version="1.0" encoding="utf-8"?>
<p:tagLst xmlns:p="http://schemas.openxmlformats.org/presentationml/2006/main">
  <p:tag name="AS_UNIQUEID" val="857"/>
</p:tagLst>
</file>

<file path=ppt/tags/tag87.xml><?xml version="1.0" encoding="utf-8"?>
<p:tagLst xmlns:p="http://schemas.openxmlformats.org/presentationml/2006/main">
  <p:tag name="AS_UNIQUEID" val="103"/>
</p:tagLst>
</file>

<file path=ppt/tags/tag870.xml><?xml version="1.0" encoding="utf-8"?>
<p:tagLst xmlns:p="http://schemas.openxmlformats.org/presentationml/2006/main">
  <p:tag name="AS_UNIQUEID" val="858"/>
</p:tagLst>
</file>

<file path=ppt/tags/tag871.xml><?xml version="1.0" encoding="utf-8"?>
<p:tagLst xmlns:p="http://schemas.openxmlformats.org/presentationml/2006/main">
  <p:tag name="AS_UNIQUEID" val="859"/>
</p:tagLst>
</file>

<file path=ppt/tags/tag872.xml><?xml version="1.0" encoding="utf-8"?>
<p:tagLst xmlns:p="http://schemas.openxmlformats.org/presentationml/2006/main">
  <p:tag name="AS_UNIQUEID" val="860"/>
</p:tagLst>
</file>

<file path=ppt/tags/tag873.xml><?xml version="1.0" encoding="utf-8"?>
<p:tagLst xmlns:p="http://schemas.openxmlformats.org/presentationml/2006/main">
  <p:tag name="AS_UNIQUEID" val="861"/>
</p:tagLst>
</file>

<file path=ppt/tags/tag874.xml><?xml version="1.0" encoding="utf-8"?>
<p:tagLst xmlns:p="http://schemas.openxmlformats.org/presentationml/2006/main">
  <p:tag name="AS_UNIQUEID" val="862"/>
</p:tagLst>
</file>

<file path=ppt/tags/tag875.xml><?xml version="1.0" encoding="utf-8"?>
<p:tagLst xmlns:p="http://schemas.openxmlformats.org/presentationml/2006/main">
  <p:tag name="AS_UNIQUEID" val="863"/>
</p:tagLst>
</file>

<file path=ppt/tags/tag876.xml><?xml version="1.0" encoding="utf-8"?>
<p:tagLst xmlns:p="http://schemas.openxmlformats.org/presentationml/2006/main">
  <p:tag name="AS_UNIQUEID" val="864"/>
</p:tagLst>
</file>

<file path=ppt/tags/tag877.xml><?xml version="1.0" encoding="utf-8"?>
<p:tagLst xmlns:p="http://schemas.openxmlformats.org/presentationml/2006/main">
  <p:tag name="AS_UNIQUEID" val="865"/>
</p:tagLst>
</file>

<file path=ppt/tags/tag878.xml><?xml version="1.0" encoding="utf-8"?>
<p:tagLst xmlns:p="http://schemas.openxmlformats.org/presentationml/2006/main">
  <p:tag name="AS_UNIQUEID" val="866"/>
</p:tagLst>
</file>

<file path=ppt/tags/tag879.xml><?xml version="1.0" encoding="utf-8"?>
<p:tagLst xmlns:p="http://schemas.openxmlformats.org/presentationml/2006/main">
  <p:tag name="AS_UNIQUEID" val="867"/>
</p:tagLst>
</file>

<file path=ppt/tags/tag88.xml><?xml version="1.0" encoding="utf-8"?>
<p:tagLst xmlns:p="http://schemas.openxmlformats.org/presentationml/2006/main">
  <p:tag name="AS_UNIQUEID" val="104"/>
</p:tagLst>
</file>

<file path=ppt/tags/tag880.xml><?xml version="1.0" encoding="utf-8"?>
<p:tagLst xmlns:p="http://schemas.openxmlformats.org/presentationml/2006/main">
  <p:tag name="AS_UNIQUEID" val="868"/>
</p:tagLst>
</file>

<file path=ppt/tags/tag881.xml><?xml version="1.0" encoding="utf-8"?>
<p:tagLst xmlns:p="http://schemas.openxmlformats.org/presentationml/2006/main">
  <p:tag name="AS_UNIQUEID" val="869"/>
</p:tagLst>
</file>

<file path=ppt/tags/tag882.xml><?xml version="1.0" encoding="utf-8"?>
<p:tagLst xmlns:p="http://schemas.openxmlformats.org/presentationml/2006/main">
  <p:tag name="AS_UNIQUEID" val="870"/>
</p:tagLst>
</file>

<file path=ppt/tags/tag883.xml><?xml version="1.0" encoding="utf-8"?>
<p:tagLst xmlns:p="http://schemas.openxmlformats.org/presentationml/2006/main">
  <p:tag name="AS_UNIQUEID" val="871"/>
</p:tagLst>
</file>

<file path=ppt/tags/tag884.xml><?xml version="1.0" encoding="utf-8"?>
<p:tagLst xmlns:p="http://schemas.openxmlformats.org/presentationml/2006/main">
  <p:tag name="AS_UNIQUEID" val="872"/>
</p:tagLst>
</file>

<file path=ppt/tags/tag885.xml><?xml version="1.0" encoding="utf-8"?>
<p:tagLst xmlns:p="http://schemas.openxmlformats.org/presentationml/2006/main">
  <p:tag name="AS_UNIQUEID" val="873"/>
</p:tagLst>
</file>

<file path=ppt/tags/tag886.xml><?xml version="1.0" encoding="utf-8"?>
<p:tagLst xmlns:p="http://schemas.openxmlformats.org/presentationml/2006/main">
  <p:tag name="AS_UNIQUEID" val="874"/>
</p:tagLst>
</file>

<file path=ppt/tags/tag887.xml><?xml version="1.0" encoding="utf-8"?>
<p:tagLst xmlns:p="http://schemas.openxmlformats.org/presentationml/2006/main">
  <p:tag name="AS_UNIQUEID" val="875"/>
</p:tagLst>
</file>

<file path=ppt/tags/tag888.xml><?xml version="1.0" encoding="utf-8"?>
<p:tagLst xmlns:p="http://schemas.openxmlformats.org/presentationml/2006/main">
  <p:tag name="AS_UNIQUEID" val="876"/>
</p:tagLst>
</file>

<file path=ppt/tags/tag889.xml><?xml version="1.0" encoding="utf-8"?>
<p:tagLst xmlns:p="http://schemas.openxmlformats.org/presentationml/2006/main">
  <p:tag name="AS_UNIQUEID" val="877"/>
</p:tagLst>
</file>

<file path=ppt/tags/tag89.xml><?xml version="1.0" encoding="utf-8"?>
<p:tagLst xmlns:p="http://schemas.openxmlformats.org/presentationml/2006/main">
  <p:tag name="AS_UNIQUEID" val="105"/>
</p:tagLst>
</file>

<file path=ppt/tags/tag890.xml><?xml version="1.0" encoding="utf-8"?>
<p:tagLst xmlns:p="http://schemas.openxmlformats.org/presentationml/2006/main">
  <p:tag name="AS_UNIQUEID" val="878"/>
</p:tagLst>
</file>

<file path=ppt/tags/tag891.xml><?xml version="1.0" encoding="utf-8"?>
<p:tagLst xmlns:p="http://schemas.openxmlformats.org/presentationml/2006/main">
  <p:tag name="AS_UNIQUEID" val="879"/>
</p:tagLst>
</file>

<file path=ppt/tags/tag892.xml><?xml version="1.0" encoding="utf-8"?>
<p:tagLst xmlns:p="http://schemas.openxmlformats.org/presentationml/2006/main">
  <p:tag name="AS_UNIQUEID" val="880"/>
</p:tagLst>
</file>

<file path=ppt/tags/tag893.xml><?xml version="1.0" encoding="utf-8"?>
<p:tagLst xmlns:p="http://schemas.openxmlformats.org/presentationml/2006/main">
  <p:tag name="AS_UNIQUEID" val="881"/>
</p:tagLst>
</file>

<file path=ppt/tags/tag894.xml><?xml version="1.0" encoding="utf-8"?>
<p:tagLst xmlns:p="http://schemas.openxmlformats.org/presentationml/2006/main">
  <p:tag name="AS_UNIQUEID" val="882"/>
</p:tagLst>
</file>

<file path=ppt/tags/tag895.xml><?xml version="1.0" encoding="utf-8"?>
<p:tagLst xmlns:p="http://schemas.openxmlformats.org/presentationml/2006/main">
  <p:tag name="AS_UNIQUEID" val="883"/>
</p:tagLst>
</file>

<file path=ppt/tags/tag896.xml><?xml version="1.0" encoding="utf-8"?>
<p:tagLst xmlns:p="http://schemas.openxmlformats.org/presentationml/2006/main">
  <p:tag name="AS_UNIQUEID" val="884"/>
</p:tagLst>
</file>

<file path=ppt/tags/tag897.xml><?xml version="1.0" encoding="utf-8"?>
<p:tagLst xmlns:p="http://schemas.openxmlformats.org/presentationml/2006/main">
  <p:tag name="AS_UNIQUEID" val="885"/>
</p:tagLst>
</file>

<file path=ppt/tags/tag898.xml><?xml version="1.0" encoding="utf-8"?>
<p:tagLst xmlns:p="http://schemas.openxmlformats.org/presentationml/2006/main">
  <p:tag name="AS_UNIQUEID" val="886"/>
</p:tagLst>
</file>

<file path=ppt/tags/tag899.xml><?xml version="1.0" encoding="utf-8"?>
<p:tagLst xmlns:p="http://schemas.openxmlformats.org/presentationml/2006/main">
  <p:tag name="AS_UNIQUEID" val="887"/>
</p:tagLst>
</file>

<file path=ppt/tags/tag9.xml><?xml version="1.0" encoding="utf-8"?>
<p:tagLst xmlns:p="http://schemas.openxmlformats.org/presentationml/2006/main">
  <p:tag name="AS_UNIQUEID" val="25"/>
</p:tagLst>
</file>

<file path=ppt/tags/tag90.xml><?xml version="1.0" encoding="utf-8"?>
<p:tagLst xmlns:p="http://schemas.openxmlformats.org/presentationml/2006/main">
  <p:tag name="AS_UNIQUEID" val="106"/>
</p:tagLst>
</file>

<file path=ppt/tags/tag900.xml><?xml version="1.0" encoding="utf-8"?>
<p:tagLst xmlns:p="http://schemas.openxmlformats.org/presentationml/2006/main">
  <p:tag name="AS_UNIQUEID" val="888"/>
</p:tagLst>
</file>

<file path=ppt/tags/tag901.xml><?xml version="1.0" encoding="utf-8"?>
<p:tagLst xmlns:p="http://schemas.openxmlformats.org/presentationml/2006/main">
  <p:tag name="AS_UNIQUEID" val="889"/>
</p:tagLst>
</file>

<file path=ppt/tags/tag902.xml><?xml version="1.0" encoding="utf-8"?>
<p:tagLst xmlns:p="http://schemas.openxmlformats.org/presentationml/2006/main">
  <p:tag name="AS_UNIQUEID" val="1"/>
</p:tagLst>
</file>

<file path=ppt/tags/tag903.xml><?xml version="1.0" encoding="utf-8"?>
<p:tagLst xmlns:p="http://schemas.openxmlformats.org/presentationml/2006/main">
  <p:tag name="AS_UNIQUEID" val="890"/>
</p:tagLst>
</file>

<file path=ppt/tags/tag904.xml><?xml version="1.0" encoding="utf-8"?>
<p:tagLst xmlns:p="http://schemas.openxmlformats.org/presentationml/2006/main">
  <p:tag name="AS_UNIQUEID" val="891"/>
</p:tagLst>
</file>

<file path=ppt/tags/tag905.xml><?xml version="1.0" encoding="utf-8"?>
<p:tagLst xmlns:p="http://schemas.openxmlformats.org/presentationml/2006/main">
  <p:tag name="AS_UNIQUEID" val="892"/>
</p:tagLst>
</file>

<file path=ppt/tags/tag906.xml><?xml version="1.0" encoding="utf-8"?>
<p:tagLst xmlns:p="http://schemas.openxmlformats.org/presentationml/2006/main">
  <p:tag name="AS_UNIQUEID" val="893"/>
</p:tagLst>
</file>

<file path=ppt/tags/tag907.xml><?xml version="1.0" encoding="utf-8"?>
<p:tagLst xmlns:p="http://schemas.openxmlformats.org/presentationml/2006/main">
  <p:tag name="AS_UNIQUEID" val="894"/>
</p:tagLst>
</file>

<file path=ppt/tags/tag908.xml><?xml version="1.0" encoding="utf-8"?>
<p:tagLst xmlns:p="http://schemas.openxmlformats.org/presentationml/2006/main">
  <p:tag name="AS_UNIQUEID" val="895"/>
</p:tagLst>
</file>

<file path=ppt/tags/tag909.xml><?xml version="1.0" encoding="utf-8"?>
<p:tagLst xmlns:p="http://schemas.openxmlformats.org/presentationml/2006/main">
  <p:tag name="AS_UNIQUEID" val="896"/>
</p:tagLst>
</file>

<file path=ppt/tags/tag91.xml><?xml version="1.0" encoding="utf-8"?>
<p:tagLst xmlns:p="http://schemas.openxmlformats.org/presentationml/2006/main">
  <p:tag name="AS_UNIQUEID" val="107"/>
</p:tagLst>
</file>

<file path=ppt/tags/tag910.xml><?xml version="1.0" encoding="utf-8"?>
<p:tagLst xmlns:p="http://schemas.openxmlformats.org/presentationml/2006/main">
  <p:tag name="AS_UNIQUEID" val="897"/>
</p:tagLst>
</file>

<file path=ppt/tags/tag911.xml><?xml version="1.0" encoding="utf-8"?>
<p:tagLst xmlns:p="http://schemas.openxmlformats.org/presentationml/2006/main">
  <p:tag name="AS_UNIQUEID" val="898"/>
</p:tagLst>
</file>

<file path=ppt/tags/tag912.xml><?xml version="1.0" encoding="utf-8"?>
<p:tagLst xmlns:p="http://schemas.openxmlformats.org/presentationml/2006/main">
  <p:tag name="AS_UNIQUEID" val="899"/>
</p:tagLst>
</file>

<file path=ppt/tags/tag913.xml><?xml version="1.0" encoding="utf-8"?>
<p:tagLst xmlns:p="http://schemas.openxmlformats.org/presentationml/2006/main">
  <p:tag name="AS_UNIQUEID" val="900"/>
</p:tagLst>
</file>

<file path=ppt/tags/tag914.xml><?xml version="1.0" encoding="utf-8"?>
<p:tagLst xmlns:p="http://schemas.openxmlformats.org/presentationml/2006/main">
  <p:tag name="AS_UNIQUEID" val="901"/>
</p:tagLst>
</file>

<file path=ppt/tags/tag915.xml><?xml version="1.0" encoding="utf-8"?>
<p:tagLst xmlns:p="http://schemas.openxmlformats.org/presentationml/2006/main">
  <p:tag name="AS_UNIQUEID" val="902"/>
</p:tagLst>
</file>

<file path=ppt/tags/tag916.xml><?xml version="1.0" encoding="utf-8"?>
<p:tagLst xmlns:p="http://schemas.openxmlformats.org/presentationml/2006/main">
  <p:tag name="AS_UNIQUEID" val="903"/>
</p:tagLst>
</file>

<file path=ppt/tags/tag917.xml><?xml version="1.0" encoding="utf-8"?>
<p:tagLst xmlns:p="http://schemas.openxmlformats.org/presentationml/2006/main">
  <p:tag name="AS_UNIQUEID" val="904"/>
</p:tagLst>
</file>

<file path=ppt/tags/tag918.xml><?xml version="1.0" encoding="utf-8"?>
<p:tagLst xmlns:p="http://schemas.openxmlformats.org/presentationml/2006/main">
  <p:tag name="AS_UNIQUEID" val="905"/>
</p:tagLst>
</file>

<file path=ppt/tags/tag919.xml><?xml version="1.0" encoding="utf-8"?>
<p:tagLst xmlns:p="http://schemas.openxmlformats.org/presentationml/2006/main">
  <p:tag name="AS_UNIQUEID" val="906"/>
</p:tagLst>
</file>

<file path=ppt/tags/tag92.xml><?xml version="1.0" encoding="utf-8"?>
<p:tagLst xmlns:p="http://schemas.openxmlformats.org/presentationml/2006/main">
  <p:tag name="AS_UNIQUEID" val="108"/>
</p:tagLst>
</file>

<file path=ppt/tags/tag920.xml><?xml version="1.0" encoding="utf-8"?>
<p:tagLst xmlns:p="http://schemas.openxmlformats.org/presentationml/2006/main">
  <p:tag name="AS_UNIQUEID" val="907"/>
</p:tagLst>
</file>

<file path=ppt/tags/tag921.xml><?xml version="1.0" encoding="utf-8"?>
<p:tagLst xmlns:p="http://schemas.openxmlformats.org/presentationml/2006/main">
  <p:tag name="AS_UNIQUEID" val="908"/>
</p:tagLst>
</file>

<file path=ppt/tags/tag922.xml><?xml version="1.0" encoding="utf-8"?>
<p:tagLst xmlns:p="http://schemas.openxmlformats.org/presentationml/2006/main">
  <p:tag name="AS_UNIQUEID" val="909"/>
</p:tagLst>
</file>

<file path=ppt/tags/tag923.xml><?xml version="1.0" encoding="utf-8"?>
<p:tagLst xmlns:p="http://schemas.openxmlformats.org/presentationml/2006/main">
  <p:tag name="AS_UNIQUEID" val="910"/>
</p:tagLst>
</file>

<file path=ppt/tags/tag924.xml><?xml version="1.0" encoding="utf-8"?>
<p:tagLst xmlns:p="http://schemas.openxmlformats.org/presentationml/2006/main">
  <p:tag name="AS_UNIQUEID" val="911"/>
</p:tagLst>
</file>

<file path=ppt/tags/tag925.xml><?xml version="1.0" encoding="utf-8"?>
<p:tagLst xmlns:p="http://schemas.openxmlformats.org/presentationml/2006/main">
  <p:tag name="AS_UNIQUEID" val="912"/>
</p:tagLst>
</file>

<file path=ppt/tags/tag926.xml><?xml version="1.0" encoding="utf-8"?>
<p:tagLst xmlns:p="http://schemas.openxmlformats.org/presentationml/2006/main">
  <p:tag name="AS_UNIQUEID" val="913"/>
</p:tagLst>
</file>

<file path=ppt/tags/tag927.xml><?xml version="1.0" encoding="utf-8"?>
<p:tagLst xmlns:p="http://schemas.openxmlformats.org/presentationml/2006/main">
  <p:tag name="AS_UNIQUEID" val="914"/>
</p:tagLst>
</file>

<file path=ppt/tags/tag928.xml><?xml version="1.0" encoding="utf-8"?>
<p:tagLst xmlns:p="http://schemas.openxmlformats.org/presentationml/2006/main">
  <p:tag name="AS_UNIQUEID" val="915"/>
</p:tagLst>
</file>

<file path=ppt/tags/tag929.xml><?xml version="1.0" encoding="utf-8"?>
<p:tagLst xmlns:p="http://schemas.openxmlformats.org/presentationml/2006/main">
  <p:tag name="AS_UNIQUEID" val="916"/>
</p:tagLst>
</file>

<file path=ppt/tags/tag93.xml><?xml version="1.0" encoding="utf-8"?>
<p:tagLst xmlns:p="http://schemas.openxmlformats.org/presentationml/2006/main">
  <p:tag name="AS_UNIQUEID" val="109"/>
</p:tagLst>
</file>

<file path=ppt/tags/tag930.xml><?xml version="1.0" encoding="utf-8"?>
<p:tagLst xmlns:p="http://schemas.openxmlformats.org/presentationml/2006/main">
  <p:tag name="AS_UNIQUEID" val="917"/>
</p:tagLst>
</file>

<file path=ppt/tags/tag931.xml><?xml version="1.0" encoding="utf-8"?>
<p:tagLst xmlns:p="http://schemas.openxmlformats.org/presentationml/2006/main">
  <p:tag name="AS_UNIQUEID" val="918"/>
</p:tagLst>
</file>

<file path=ppt/tags/tag932.xml><?xml version="1.0" encoding="utf-8"?>
<p:tagLst xmlns:p="http://schemas.openxmlformats.org/presentationml/2006/main">
  <p:tag name="AS_UNIQUEID" val="919"/>
</p:tagLst>
</file>

<file path=ppt/tags/tag933.xml><?xml version="1.0" encoding="utf-8"?>
<p:tagLst xmlns:p="http://schemas.openxmlformats.org/presentationml/2006/main">
  <p:tag name="AS_UNIQUEID" val="920"/>
</p:tagLst>
</file>

<file path=ppt/tags/tag934.xml><?xml version="1.0" encoding="utf-8"?>
<p:tagLst xmlns:p="http://schemas.openxmlformats.org/presentationml/2006/main">
  <p:tag name="AS_UNIQUEID" val="921"/>
</p:tagLst>
</file>

<file path=ppt/tags/tag935.xml><?xml version="1.0" encoding="utf-8"?>
<p:tagLst xmlns:p="http://schemas.openxmlformats.org/presentationml/2006/main">
  <p:tag name="AS_UNIQUEID" val="922"/>
</p:tagLst>
</file>

<file path=ppt/tags/tag936.xml><?xml version="1.0" encoding="utf-8"?>
<p:tagLst xmlns:p="http://schemas.openxmlformats.org/presentationml/2006/main">
  <p:tag name="AS_UNIQUEID" val="923"/>
</p:tagLst>
</file>

<file path=ppt/tags/tag937.xml><?xml version="1.0" encoding="utf-8"?>
<p:tagLst xmlns:p="http://schemas.openxmlformats.org/presentationml/2006/main">
  <p:tag name="AS_UNIQUEID" val="924"/>
</p:tagLst>
</file>

<file path=ppt/tags/tag938.xml><?xml version="1.0" encoding="utf-8"?>
<p:tagLst xmlns:p="http://schemas.openxmlformats.org/presentationml/2006/main">
  <p:tag name="AS_UNIQUEID" val="925"/>
</p:tagLst>
</file>

<file path=ppt/tags/tag939.xml><?xml version="1.0" encoding="utf-8"?>
<p:tagLst xmlns:p="http://schemas.openxmlformats.org/presentationml/2006/main">
  <p:tag name="AS_UNIQUEID" val="926"/>
</p:tagLst>
</file>

<file path=ppt/tags/tag94.xml><?xml version="1.0" encoding="utf-8"?>
<p:tagLst xmlns:p="http://schemas.openxmlformats.org/presentationml/2006/main">
  <p:tag name="AS_UNIQUEID" val="110"/>
</p:tagLst>
</file>

<file path=ppt/tags/tag940.xml><?xml version="1.0" encoding="utf-8"?>
<p:tagLst xmlns:p="http://schemas.openxmlformats.org/presentationml/2006/main">
  <p:tag name="AS_UNIQUEID" val="927"/>
</p:tagLst>
</file>

<file path=ppt/tags/tag941.xml><?xml version="1.0" encoding="utf-8"?>
<p:tagLst xmlns:p="http://schemas.openxmlformats.org/presentationml/2006/main">
  <p:tag name="AS_UNIQUEID" val="928"/>
</p:tagLst>
</file>

<file path=ppt/tags/tag942.xml><?xml version="1.0" encoding="utf-8"?>
<p:tagLst xmlns:p="http://schemas.openxmlformats.org/presentationml/2006/main">
  <p:tag name="AS_UNIQUEID" val="929"/>
</p:tagLst>
</file>

<file path=ppt/tags/tag943.xml><?xml version="1.0" encoding="utf-8"?>
<p:tagLst xmlns:p="http://schemas.openxmlformats.org/presentationml/2006/main">
  <p:tag name="AS_UNIQUEID" val="930"/>
</p:tagLst>
</file>

<file path=ppt/tags/tag944.xml><?xml version="1.0" encoding="utf-8"?>
<p:tagLst xmlns:p="http://schemas.openxmlformats.org/presentationml/2006/main">
  <p:tag name="AS_UNIQUEID" val="931"/>
</p:tagLst>
</file>

<file path=ppt/tags/tag945.xml><?xml version="1.0" encoding="utf-8"?>
<p:tagLst xmlns:p="http://schemas.openxmlformats.org/presentationml/2006/main">
  <p:tag name="AS_UNIQUEID" val="932"/>
</p:tagLst>
</file>

<file path=ppt/tags/tag946.xml><?xml version="1.0" encoding="utf-8"?>
<p:tagLst xmlns:p="http://schemas.openxmlformats.org/presentationml/2006/main">
  <p:tag name="AS_UNIQUEID" val="933"/>
</p:tagLst>
</file>

<file path=ppt/tags/tag947.xml><?xml version="1.0" encoding="utf-8"?>
<p:tagLst xmlns:p="http://schemas.openxmlformats.org/presentationml/2006/main">
  <p:tag name="AS_UNIQUEID" val="934"/>
</p:tagLst>
</file>

<file path=ppt/tags/tag948.xml><?xml version="1.0" encoding="utf-8"?>
<p:tagLst xmlns:p="http://schemas.openxmlformats.org/presentationml/2006/main">
  <p:tag name="AS_UNIQUEID" val="935"/>
</p:tagLst>
</file>

<file path=ppt/tags/tag949.xml><?xml version="1.0" encoding="utf-8"?>
<p:tagLst xmlns:p="http://schemas.openxmlformats.org/presentationml/2006/main">
  <p:tag name="AS_UNIQUEID" val="936"/>
</p:tagLst>
</file>

<file path=ppt/tags/tag95.xml><?xml version="1.0" encoding="utf-8"?>
<p:tagLst xmlns:p="http://schemas.openxmlformats.org/presentationml/2006/main">
  <p:tag name="AS_UNIQUEID" val="111"/>
</p:tagLst>
</file>

<file path=ppt/tags/tag950.xml><?xml version="1.0" encoding="utf-8"?>
<p:tagLst xmlns:p="http://schemas.openxmlformats.org/presentationml/2006/main">
  <p:tag name="AS_UNIQUEID" val="937"/>
</p:tagLst>
</file>

<file path=ppt/tags/tag951.xml><?xml version="1.0" encoding="utf-8"?>
<p:tagLst xmlns:p="http://schemas.openxmlformats.org/presentationml/2006/main">
  <p:tag name="AS_UNIQUEID" val="938"/>
</p:tagLst>
</file>

<file path=ppt/tags/tag952.xml><?xml version="1.0" encoding="utf-8"?>
<p:tagLst xmlns:p="http://schemas.openxmlformats.org/presentationml/2006/main">
  <p:tag name="AS_UNIQUEID" val="939"/>
</p:tagLst>
</file>

<file path=ppt/tags/tag953.xml><?xml version="1.0" encoding="utf-8"?>
<p:tagLst xmlns:p="http://schemas.openxmlformats.org/presentationml/2006/main">
  <p:tag name="AS_UNIQUEID" val="940"/>
</p:tagLst>
</file>

<file path=ppt/tags/tag954.xml><?xml version="1.0" encoding="utf-8"?>
<p:tagLst xmlns:p="http://schemas.openxmlformats.org/presentationml/2006/main">
  <p:tag name="AS_UNIQUEID" val="941"/>
</p:tagLst>
</file>

<file path=ppt/tags/tag955.xml><?xml version="1.0" encoding="utf-8"?>
<p:tagLst xmlns:p="http://schemas.openxmlformats.org/presentationml/2006/main">
  <p:tag name="AS_UNIQUEID" val="942"/>
</p:tagLst>
</file>

<file path=ppt/tags/tag956.xml><?xml version="1.0" encoding="utf-8"?>
<p:tagLst xmlns:p="http://schemas.openxmlformats.org/presentationml/2006/main">
  <p:tag name="AS_UNIQUEID" val="943"/>
</p:tagLst>
</file>

<file path=ppt/tags/tag957.xml><?xml version="1.0" encoding="utf-8"?>
<p:tagLst xmlns:p="http://schemas.openxmlformats.org/presentationml/2006/main">
  <p:tag name="AS_UNIQUEID" val="944"/>
</p:tagLst>
</file>

<file path=ppt/tags/tag958.xml><?xml version="1.0" encoding="utf-8"?>
<p:tagLst xmlns:p="http://schemas.openxmlformats.org/presentationml/2006/main">
  <p:tag name="AS_UNIQUEID" val="945"/>
</p:tagLst>
</file>

<file path=ppt/tags/tag959.xml><?xml version="1.0" encoding="utf-8"?>
<p:tagLst xmlns:p="http://schemas.openxmlformats.org/presentationml/2006/main">
  <p:tag name="AS_UNIQUEID" val="946"/>
</p:tagLst>
</file>

<file path=ppt/tags/tag96.xml><?xml version="1.0" encoding="utf-8"?>
<p:tagLst xmlns:p="http://schemas.openxmlformats.org/presentationml/2006/main">
  <p:tag name="AS_UNIQUEID" val="112"/>
</p:tagLst>
</file>

<file path=ppt/tags/tag960.xml><?xml version="1.0" encoding="utf-8"?>
<p:tagLst xmlns:p="http://schemas.openxmlformats.org/presentationml/2006/main">
  <p:tag name="AS_UNIQUEID" val="947"/>
</p:tagLst>
</file>

<file path=ppt/tags/tag961.xml><?xml version="1.0" encoding="utf-8"?>
<p:tagLst xmlns:p="http://schemas.openxmlformats.org/presentationml/2006/main">
  <p:tag name="AS_UNIQUEID" val="948"/>
</p:tagLst>
</file>

<file path=ppt/tags/tag962.xml><?xml version="1.0" encoding="utf-8"?>
<p:tagLst xmlns:p="http://schemas.openxmlformats.org/presentationml/2006/main">
  <p:tag name="AS_UNIQUEID" val="949"/>
</p:tagLst>
</file>

<file path=ppt/tags/tag963.xml><?xml version="1.0" encoding="utf-8"?>
<p:tagLst xmlns:p="http://schemas.openxmlformats.org/presentationml/2006/main">
  <p:tag name="AS_UNIQUEID" val="950"/>
</p:tagLst>
</file>

<file path=ppt/tags/tag964.xml><?xml version="1.0" encoding="utf-8"?>
<p:tagLst xmlns:p="http://schemas.openxmlformats.org/presentationml/2006/main">
  <p:tag name="AS_UNIQUEID" val="951"/>
</p:tagLst>
</file>

<file path=ppt/tags/tag965.xml><?xml version="1.0" encoding="utf-8"?>
<p:tagLst xmlns:p="http://schemas.openxmlformats.org/presentationml/2006/main">
  <p:tag name="AS_UNIQUEID" val="952"/>
</p:tagLst>
</file>

<file path=ppt/tags/tag966.xml><?xml version="1.0" encoding="utf-8"?>
<p:tagLst xmlns:p="http://schemas.openxmlformats.org/presentationml/2006/main">
  <p:tag name="AS_UNIQUEID" val="953"/>
</p:tagLst>
</file>

<file path=ppt/tags/tag967.xml><?xml version="1.0" encoding="utf-8"?>
<p:tagLst xmlns:p="http://schemas.openxmlformats.org/presentationml/2006/main">
  <p:tag name="AS_UNIQUEID" val="954"/>
</p:tagLst>
</file>

<file path=ppt/tags/tag968.xml><?xml version="1.0" encoding="utf-8"?>
<p:tagLst xmlns:p="http://schemas.openxmlformats.org/presentationml/2006/main">
  <p:tag name="AS_UNIQUEID" val="955"/>
</p:tagLst>
</file>

<file path=ppt/tags/tag969.xml><?xml version="1.0" encoding="utf-8"?>
<p:tagLst xmlns:p="http://schemas.openxmlformats.org/presentationml/2006/main">
  <p:tag name="AS_UNIQUEID" val="956"/>
</p:tagLst>
</file>

<file path=ppt/tags/tag97.xml><?xml version="1.0" encoding="utf-8"?>
<p:tagLst xmlns:p="http://schemas.openxmlformats.org/presentationml/2006/main">
  <p:tag name="AS_UNIQUEID" val="113"/>
</p:tagLst>
</file>

<file path=ppt/tags/tag970.xml><?xml version="1.0" encoding="utf-8"?>
<p:tagLst xmlns:p="http://schemas.openxmlformats.org/presentationml/2006/main">
  <p:tag name="AS_UNIQUEID" val="957"/>
</p:tagLst>
</file>

<file path=ppt/tags/tag971.xml><?xml version="1.0" encoding="utf-8"?>
<p:tagLst xmlns:p="http://schemas.openxmlformats.org/presentationml/2006/main">
  <p:tag name="AS_UNIQUEID" val="958"/>
</p:tagLst>
</file>

<file path=ppt/tags/tag972.xml><?xml version="1.0" encoding="utf-8"?>
<p:tagLst xmlns:p="http://schemas.openxmlformats.org/presentationml/2006/main">
  <p:tag name="AS_UNIQUEID" val="959"/>
</p:tagLst>
</file>

<file path=ppt/tags/tag973.xml><?xml version="1.0" encoding="utf-8"?>
<p:tagLst xmlns:p="http://schemas.openxmlformats.org/presentationml/2006/main">
  <p:tag name="AS_UNIQUEID" val="960"/>
</p:tagLst>
</file>

<file path=ppt/tags/tag974.xml><?xml version="1.0" encoding="utf-8"?>
<p:tagLst xmlns:p="http://schemas.openxmlformats.org/presentationml/2006/main">
  <p:tag name="AS_UNIQUEID" val="961"/>
</p:tagLst>
</file>

<file path=ppt/tags/tag975.xml><?xml version="1.0" encoding="utf-8"?>
<p:tagLst xmlns:p="http://schemas.openxmlformats.org/presentationml/2006/main">
  <p:tag name="AS_UNIQUEID" val="962"/>
</p:tagLst>
</file>

<file path=ppt/tags/tag976.xml><?xml version="1.0" encoding="utf-8"?>
<p:tagLst xmlns:p="http://schemas.openxmlformats.org/presentationml/2006/main">
  <p:tag name="AS_UNIQUEID" val="963"/>
</p:tagLst>
</file>

<file path=ppt/tags/tag977.xml><?xml version="1.0" encoding="utf-8"?>
<p:tagLst xmlns:p="http://schemas.openxmlformats.org/presentationml/2006/main">
  <p:tag name="AS_UNIQUEID" val="964"/>
</p:tagLst>
</file>

<file path=ppt/tags/tag978.xml><?xml version="1.0" encoding="utf-8"?>
<p:tagLst xmlns:p="http://schemas.openxmlformats.org/presentationml/2006/main">
  <p:tag name="AS_UNIQUEID" val="965"/>
</p:tagLst>
</file>

<file path=ppt/tags/tag979.xml><?xml version="1.0" encoding="utf-8"?>
<p:tagLst xmlns:p="http://schemas.openxmlformats.org/presentationml/2006/main">
  <p:tag name="AS_UNIQUEID" val="966"/>
</p:tagLst>
</file>

<file path=ppt/tags/tag98.xml><?xml version="1.0" encoding="utf-8"?>
<p:tagLst xmlns:p="http://schemas.openxmlformats.org/presentationml/2006/main">
  <p:tag name="AS_UNIQUEID" val="114"/>
</p:tagLst>
</file>

<file path=ppt/tags/tag980.xml><?xml version="1.0" encoding="utf-8"?>
<p:tagLst xmlns:p="http://schemas.openxmlformats.org/presentationml/2006/main">
  <p:tag name="AS_UNIQUEID" val="967"/>
</p:tagLst>
</file>

<file path=ppt/tags/tag981.xml><?xml version="1.0" encoding="utf-8"?>
<p:tagLst xmlns:p="http://schemas.openxmlformats.org/presentationml/2006/main">
  <p:tag name="AS_UNIQUEID" val="968"/>
</p:tagLst>
</file>

<file path=ppt/tags/tag982.xml><?xml version="1.0" encoding="utf-8"?>
<p:tagLst xmlns:p="http://schemas.openxmlformats.org/presentationml/2006/main">
  <p:tag name="AS_UNIQUEID" val="969"/>
</p:tagLst>
</file>

<file path=ppt/tags/tag983.xml><?xml version="1.0" encoding="utf-8"?>
<p:tagLst xmlns:p="http://schemas.openxmlformats.org/presentationml/2006/main">
  <p:tag name="AS_UNIQUEID" val="970"/>
</p:tagLst>
</file>

<file path=ppt/tags/tag984.xml><?xml version="1.0" encoding="utf-8"?>
<p:tagLst xmlns:p="http://schemas.openxmlformats.org/presentationml/2006/main">
  <p:tag name="AS_UNIQUEID" val="971"/>
</p:tagLst>
</file>

<file path=ppt/tags/tag985.xml><?xml version="1.0" encoding="utf-8"?>
<p:tagLst xmlns:p="http://schemas.openxmlformats.org/presentationml/2006/main">
  <p:tag name="AS_UNIQUEID" val="972"/>
</p:tagLst>
</file>

<file path=ppt/tags/tag986.xml><?xml version="1.0" encoding="utf-8"?>
<p:tagLst xmlns:p="http://schemas.openxmlformats.org/presentationml/2006/main">
  <p:tag name="AS_UNIQUEID" val="973"/>
</p:tagLst>
</file>

<file path=ppt/tags/tag987.xml><?xml version="1.0" encoding="utf-8"?>
<p:tagLst xmlns:p="http://schemas.openxmlformats.org/presentationml/2006/main">
  <p:tag name="AS_UNIQUEID" val="974"/>
</p:tagLst>
</file>

<file path=ppt/tags/tag988.xml><?xml version="1.0" encoding="utf-8"?>
<p:tagLst xmlns:p="http://schemas.openxmlformats.org/presentationml/2006/main">
  <p:tag name="AS_UNIQUEID" val="975"/>
</p:tagLst>
</file>

<file path=ppt/tags/tag989.xml><?xml version="1.0" encoding="utf-8"?>
<p:tagLst xmlns:p="http://schemas.openxmlformats.org/presentationml/2006/main">
  <p:tag name="AS_UNIQUEID" val="976"/>
</p:tagLst>
</file>

<file path=ppt/tags/tag99.xml><?xml version="1.0" encoding="utf-8"?>
<p:tagLst xmlns:p="http://schemas.openxmlformats.org/presentationml/2006/main">
  <p:tag name="AS_UNIQUEID" val="115"/>
</p:tagLst>
</file>

<file path=ppt/tags/tag990.xml><?xml version="1.0" encoding="utf-8"?>
<p:tagLst xmlns:p="http://schemas.openxmlformats.org/presentationml/2006/main">
  <p:tag name="AS_UNIQUEID" val="977"/>
</p:tagLst>
</file>

<file path=ppt/tags/tag991.xml><?xml version="1.0" encoding="utf-8"?>
<p:tagLst xmlns:p="http://schemas.openxmlformats.org/presentationml/2006/main">
  <p:tag name="AS_UNIQUEID" val="978"/>
</p:tagLst>
</file>

<file path=ppt/tags/tag992.xml><?xml version="1.0" encoding="utf-8"?>
<p:tagLst xmlns:p="http://schemas.openxmlformats.org/presentationml/2006/main">
  <p:tag name="AS_UNIQUEID" val="979"/>
</p:tagLst>
</file>

<file path=ppt/tags/tag993.xml><?xml version="1.0" encoding="utf-8"?>
<p:tagLst xmlns:p="http://schemas.openxmlformats.org/presentationml/2006/main">
  <p:tag name="AS_UNIQUEID" val="980"/>
</p:tagLst>
</file>

<file path=ppt/tags/tag994.xml><?xml version="1.0" encoding="utf-8"?>
<p:tagLst xmlns:p="http://schemas.openxmlformats.org/presentationml/2006/main">
  <p:tag name="AS_UNIQUEID" val="981"/>
</p:tagLst>
</file>

<file path=ppt/tags/tag995.xml><?xml version="1.0" encoding="utf-8"?>
<p:tagLst xmlns:p="http://schemas.openxmlformats.org/presentationml/2006/main">
  <p:tag name="AS_UNIQUEID" val="982"/>
</p:tagLst>
</file>

<file path=ppt/tags/tag996.xml><?xml version="1.0" encoding="utf-8"?>
<p:tagLst xmlns:p="http://schemas.openxmlformats.org/presentationml/2006/main">
  <p:tag name="AS_UNIQUEID" val="983"/>
</p:tagLst>
</file>

<file path=ppt/tags/tag997.xml><?xml version="1.0" encoding="utf-8"?>
<p:tagLst xmlns:p="http://schemas.openxmlformats.org/presentationml/2006/main">
  <p:tag name="AS_UNIQUEID" val="984"/>
</p:tagLst>
</file>

<file path=ppt/tags/tag998.xml><?xml version="1.0" encoding="utf-8"?>
<p:tagLst xmlns:p="http://schemas.openxmlformats.org/presentationml/2006/main">
  <p:tag name="AS_UNIQUEID" val="985"/>
</p:tagLst>
</file>

<file path=ppt/tags/tag999.xml><?xml version="1.0" encoding="utf-8"?>
<p:tagLst xmlns:p="http://schemas.openxmlformats.org/presentationml/2006/main">
  <p:tag name="AS_UNIQUEID" val="986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385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</vt:lpstr>
      <vt:lpstr>等线 Light</vt:lpstr>
      <vt:lpstr>等线</vt:lpstr>
      <vt:lpstr>宋体</vt:lpstr>
      <vt:lpstr>华文行楷</vt:lpstr>
      <vt:lpstr>微软雅黑</vt:lpstr>
      <vt:lpstr>Wingdings</vt:lpstr>
      <vt:lpstr>华文隶书</vt:lpstr>
      <vt:lpstr>黑体</vt:lpstr>
      <vt:lpstr>Wingdings 2</vt:lpstr>
      <vt:lpstr>Times New Roman</vt:lpstr>
      <vt:lpstr>仿宋_GB2312</vt:lpstr>
      <vt:lpstr>Arial Black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20.1100</AppVersion>
  <TotalTime>0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2022-07-29T09:39:13Z</cp:lastPrinted>
  <dcterms:created xsi:type="dcterms:W3CDTF">2022-07-29T09:39:13Z</dcterms:created>
  <dcterms:modified xsi:type="dcterms:W3CDTF">2022-07-29T01:39:27Z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