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mp4" ContentType="video/mp4"/>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8" r:id="rId2"/>
    <p:sldMasterId id="2147483662" r:id="rId3"/>
    <p:sldMasterId id="2147483667" r:id="rId4"/>
  </p:sldMasterIdLst>
  <p:notesMasterIdLst>
    <p:notesMasterId r:id="rId25"/>
  </p:notesMasterIdLst>
  <p:handoutMasterIdLst>
    <p:handoutMasterId r:id="rId26"/>
  </p:handoutMasterIdLst>
  <p:sldIdLst>
    <p:sldId id="492" r:id="rId5"/>
    <p:sldId id="414" r:id="rId6"/>
    <p:sldId id="415" r:id="rId7"/>
    <p:sldId id="494" r:id="rId8"/>
    <p:sldId id="496" r:id="rId9"/>
    <p:sldId id="427" r:id="rId10"/>
    <p:sldId id="428" r:id="rId11"/>
    <p:sldId id="490" r:id="rId12"/>
    <p:sldId id="429" r:id="rId13"/>
    <p:sldId id="491" r:id="rId14"/>
    <p:sldId id="430" r:id="rId15"/>
    <p:sldId id="431" r:id="rId16"/>
    <p:sldId id="432" r:id="rId17"/>
    <p:sldId id="495" r:id="rId18"/>
    <p:sldId id="497" r:id="rId19"/>
    <p:sldId id="423" r:id="rId20"/>
    <p:sldId id="419" r:id="rId21"/>
    <p:sldId id="420" r:id="rId22"/>
    <p:sldId id="421" r:id="rId23"/>
    <p:sldId id="493" r:id="rId24"/>
  </p:sldIdLst>
  <p:sldSz cx="12192000" cy="6858000"/>
  <p:notesSz cx="6807200" cy="9939338"/>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BEB"/>
    <a:srgbClr val="EED869"/>
    <a:srgbClr val="C2D9FB"/>
    <a:srgbClr val="F2F9FB"/>
    <a:srgbClr val="6BACDA"/>
    <a:srgbClr val="B7B7B7"/>
    <a:srgbClr val="E3966D"/>
    <a:srgbClr val="C7825D"/>
    <a:srgbClr val="F6A476"/>
    <a:srgbClr val="F57A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43" autoAdjust="0"/>
    <p:restoredTop sz="94513" autoAdjust="0"/>
  </p:normalViewPr>
  <p:slideViewPr>
    <p:cSldViewPr snapToGrid="0">
      <p:cViewPr varScale="1">
        <p:scale>
          <a:sx n="86" d="100"/>
          <a:sy n="86" d="100"/>
        </p:scale>
        <p:origin x="374" y="62"/>
      </p:cViewPr>
      <p:guideLst/>
    </p:cSldViewPr>
  </p:slideViewPr>
  <p:notesTextViewPr>
    <p:cViewPr>
      <p:scale>
        <a:sx n="125" d="100"/>
        <a:sy n="125" d="100"/>
      </p:scale>
      <p:origin x="0" y="0"/>
    </p:cViewPr>
  </p:notesTextViewPr>
  <p:sorterViewPr>
    <p:cViewPr>
      <p:scale>
        <a:sx n="125" d="100"/>
        <a:sy n="125" d="100"/>
      </p:scale>
      <p:origin x="0" y="-8250"/>
    </p:cViewPr>
  </p:sorterViewPr>
  <p:notesViewPr>
    <p:cSldViewPr snapToGrid="0">
      <p:cViewPr varScale="1">
        <p:scale>
          <a:sx n="53" d="100"/>
          <a:sy n="53" d="100"/>
        </p:scale>
        <p:origin x="2648"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D6047DBF-95AA-40BC-A783-377E8F18B84D}" type="doc">
      <dgm:prSet loTypeId="urn:microsoft.com/office/officeart/2009/3/layout/HorizontalOrganizationChart#3" loCatId="hierarchy" qsTypeId="urn:microsoft.com/office/officeart/2005/8/quickstyle/simple1#1" qsCatId="simple" csTypeId="urn:microsoft.com/office/officeart/2005/8/colors/accent1_2#1" csCatId="accent1" phldr="1"/>
      <dgm:spPr/>
      <dgm:t>
        <a:bodyPr/>
        <a:lstStyle/>
        <a:p>
          <a:endParaRPr lang="zh-CN" altLang="en-US"/>
        </a:p>
      </dgm:t>
    </dgm:pt>
    <dgm:pt modelId="{6FF47092-A98F-4A4A-AA31-089A07D7E674}">
      <dgm:prSet phldrT="[文本]" phldr="0" custT="1">
        <dgm:style>
          <a:lnRef idx="1">
            <a:schemeClr val="accent1"/>
          </a:lnRef>
          <a:fillRef idx="3">
            <a:schemeClr val="accent1"/>
          </a:fillRef>
          <a:effectRef idx="2">
            <a:schemeClr val="accent1"/>
          </a:effectRef>
          <a:fontRef idx="minor">
            <a:schemeClr val="lt1"/>
          </a:fontRef>
        </dgm:style>
      </dgm:prSet>
      <dgm:spPr/>
      <dgm:t>
        <a:bodyPr vert="horz" wrap="square"/>
        <a:lstStyle/>
        <a:p>
          <a:r>
            <a:rPr lang="zh-CN" altLang="en-US" sz="2400">
              <a:solidFill>
                <a:schemeClr val="bg1"/>
              </a:solidFill>
              <a:latin typeface="黑体" panose="02010609060101010101" pitchFamily="49" charset="-122"/>
              <a:ea typeface="黑体" panose="02010609060101010101" pitchFamily="49" charset="-122"/>
            </a:rPr>
            <a:t>来自地球的力</a:t>
          </a:r>
          <a:endParaRPr lang="zh-CN" altLang="en-US" sz="2400">
            <a:solidFill>
              <a:schemeClr val="bg1"/>
            </a:solidFill>
          </a:endParaRPr>
        </a:p>
      </dgm:t>
    </dgm:pt>
    <dgm:pt modelId="{E6FD5731-4598-45AA-95BC-1A4BEC09A7D7}" type="parTrans" cxnId="{EFC78391-7969-4D87-BA9A-7348B51BE8A9}">
      <dgm:prSet/>
      <dgm:spPr/>
      <dgm:t>
        <a:bodyPr/>
        <a:lstStyle/>
        <a:p>
          <a:endParaRPr lang="zh-CN" altLang="en-US"/>
        </a:p>
      </dgm:t>
    </dgm:pt>
    <dgm:pt modelId="{90C0512F-4B83-4D21-8D35-BC9A4DC26D04}" type="sibTrans" cxnId="{EFC78391-7969-4D87-BA9A-7348B51BE8A9}">
      <dgm:prSet/>
      <dgm:spPr/>
      <dgm:t>
        <a:bodyPr/>
        <a:lstStyle/>
        <a:p>
          <a:endParaRPr lang="zh-CN" altLang="en-US"/>
        </a:p>
      </dgm:t>
    </dgm:pt>
    <dgm:pt modelId="{4B044DB7-6EE4-4152-BBCB-705EEC50F41D}">
      <dgm:prSet phldrT="[文本]" phldr="0" custT="1">
        <dgm:style>
          <a:lnRef idx="1">
            <a:schemeClr val="accent1"/>
          </a:lnRef>
          <a:fillRef idx="3">
            <a:schemeClr val="accent1"/>
          </a:fillRef>
          <a:effectRef idx="2">
            <a:schemeClr val="accent1"/>
          </a:effectRef>
          <a:fontRef idx="minor">
            <a:schemeClr val="lt1"/>
          </a:fontRef>
        </dgm:style>
      </dgm:prSet>
      <dgm:spPr/>
      <dgm:t>
        <a:bodyPr vert="horz" wrap="square"/>
        <a:lstStyle/>
        <a:p>
          <a:r>
            <a:rPr lang="zh-CN" altLang="en-US" sz="2400">
              <a:solidFill>
                <a:schemeClr val="bg1"/>
              </a:solidFill>
              <a:latin typeface="黑体" panose="02010609060101010101" pitchFamily="49" charset="-122"/>
              <a:ea typeface="黑体" panose="02010609060101010101" pitchFamily="49" charset="-122"/>
            </a:rPr>
            <a:t>概念</a:t>
          </a:r>
        </a:p>
      </dgm:t>
    </dgm:pt>
    <dgm:pt modelId="{42F4725A-665D-449A-9EF8-073A3827EEA1}" type="parTrans" cxnId="{BD9ED888-2922-4B85-B8B8-53A2DBE24222}">
      <dgm:prSet/>
      <dgm:spPr/>
      <dgm:t>
        <a:bodyPr/>
        <a:lstStyle/>
        <a:p>
          <a:endParaRPr lang="zh-CN" altLang="en-US"/>
        </a:p>
      </dgm:t>
    </dgm:pt>
    <dgm:pt modelId="{C1960B07-DABC-4FD5-82A6-5507456A2276}" type="sibTrans" cxnId="{BD9ED888-2922-4B85-B8B8-53A2DBE24222}">
      <dgm:prSet/>
      <dgm:spPr/>
      <dgm:t>
        <a:bodyPr/>
        <a:lstStyle/>
        <a:p>
          <a:endParaRPr lang="zh-CN" altLang="en-US"/>
        </a:p>
      </dgm:t>
    </dgm:pt>
    <dgm:pt modelId="{451DE15A-096B-424C-B750-8AF7DC7A77F1}">
      <dgm:prSet phldr="0" custT="1">
        <dgm:style>
          <a:lnRef idx="2">
            <a:schemeClr val="accent1"/>
          </a:lnRef>
          <a:fillRef idx="1">
            <a:schemeClr val="lt1"/>
          </a:fillRef>
          <a:effectRef idx="0">
            <a:schemeClr val="accent1"/>
          </a:effectRef>
          <a:fontRef idx="minor">
            <a:schemeClr val="dk1"/>
          </a:fontRef>
        </dgm:style>
      </dgm:prSet>
      <dgm:spPr/>
      <dgm:t>
        <a:bodyPr vert="horz" wrap="square"/>
        <a:lstStyle/>
        <a:p>
          <a:pPr algn="l"/>
          <a:r>
            <a:rPr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地</a:t>
          </a:r>
          <a:r>
            <a:rPr lang="zh-CN" altLang="en-US"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球附近一切物体</a:t>
          </a:r>
          <a:r>
            <a:rPr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都</a:t>
          </a:r>
          <a:r>
            <a:rPr lang="zh-CN" altLang="en-US"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要受到重力（</a:t>
          </a:r>
          <a:r>
            <a:rPr lang="en-US" altLang="zh-CN" sz="2000" b="0" i="1">
              <a:solidFill>
                <a:schemeClr val="tx1"/>
              </a:solidFill>
              <a:latin typeface="Times New Roman" panose="02020603050405020304" pitchFamily="18" charset="0"/>
              <a:ea typeface="黑体" panose="02010609060101010101" pitchFamily="49" charset="-122"/>
              <a:cs typeface="Times New Roman" panose="02020603050405020304" pitchFamily="18" charset="0"/>
            </a:rPr>
            <a:t>G</a:t>
          </a:r>
          <a:r>
            <a:rPr lang="zh-CN" altLang="en-US"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），它是由于</a:t>
          </a:r>
          <a:r>
            <a:rPr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地</a:t>
          </a:r>
          <a:r>
            <a:rPr lang="zh-CN" altLang="en-US"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球的吸引</a:t>
          </a:r>
          <a:r>
            <a:rPr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产</a:t>
          </a:r>
          <a:r>
            <a:rPr lang="zh-CN" altLang="en-US"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生的。</a:t>
          </a:r>
          <a:endParaRPr lang="zh-CN" altLang="en-US"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dgm:t>
    </dgm:pt>
    <dgm:pt modelId="{46BFB826-9C6F-4914-900D-81D24B0BEE32}" type="parTrans" cxnId="{74ADF9DB-910B-4AC6-A5C1-052D7C5D64E7}">
      <dgm:prSet/>
      <dgm:spPr/>
      <dgm:t>
        <a:bodyPr/>
        <a:lstStyle/>
        <a:p>
          <a:endParaRPr lang="zh-CN" altLang="en-US"/>
        </a:p>
      </dgm:t>
    </dgm:pt>
    <dgm:pt modelId="{7FF47ADD-C204-4E6B-B339-3AEE152349D5}" type="sibTrans" cxnId="{74ADF9DB-910B-4AC6-A5C1-052D7C5D64E7}">
      <dgm:prSet/>
      <dgm:spPr/>
      <dgm:t>
        <a:bodyPr/>
        <a:lstStyle/>
        <a:p>
          <a:endParaRPr lang="zh-CN" altLang="en-US"/>
        </a:p>
      </dgm:t>
    </dgm:pt>
    <dgm:pt modelId="{5F854BEF-B705-44F9-9AF0-25F25E6E579D}">
      <dgm:prSet phldrT="[文本]" phldr="0" custT="1">
        <dgm:style>
          <a:lnRef idx="1">
            <a:schemeClr val="accent1"/>
          </a:lnRef>
          <a:fillRef idx="3">
            <a:schemeClr val="accent1"/>
          </a:fillRef>
          <a:effectRef idx="2">
            <a:schemeClr val="accent1"/>
          </a:effectRef>
          <a:fontRef idx="minor">
            <a:schemeClr val="lt1"/>
          </a:fontRef>
        </dgm:style>
      </dgm:prSet>
      <dgm:spPr/>
      <dgm:t>
        <a:bodyPr vert="horz" wrap="square"/>
        <a:lstStyle/>
        <a:p>
          <a:r>
            <a:rPr lang="zh-CN" altLang="en-US" sz="2400">
              <a:solidFill>
                <a:schemeClr val="bg1"/>
              </a:solidFill>
              <a:latin typeface="黑体" panose="02010609060101010101" pitchFamily="49" charset="-122"/>
              <a:ea typeface="黑体" panose="02010609060101010101" pitchFamily="49" charset="-122"/>
            </a:rPr>
            <a:t>大小</a:t>
          </a:r>
        </a:p>
      </dgm:t>
    </dgm:pt>
    <dgm:pt modelId="{DDF1F9CF-9F56-4234-9A9A-ED6B12655A23}" type="parTrans" cxnId="{C840BF5B-1068-472B-BC98-029CD444D6C8}">
      <dgm:prSet/>
      <dgm:spPr/>
      <dgm:t>
        <a:bodyPr/>
        <a:lstStyle/>
        <a:p>
          <a:endParaRPr lang="zh-CN" altLang="en-US"/>
        </a:p>
      </dgm:t>
    </dgm:pt>
    <dgm:pt modelId="{3DA1A5CC-A102-4B06-ABD5-81DDA9612485}" type="sibTrans" cxnId="{C840BF5B-1068-472B-BC98-029CD444D6C8}">
      <dgm:prSet/>
      <dgm:spPr/>
      <dgm:t>
        <a:bodyPr/>
        <a:lstStyle/>
        <a:p>
          <a:endParaRPr lang="zh-CN" altLang="en-US"/>
        </a:p>
      </dgm:t>
    </dgm:pt>
    <dgm:pt modelId="{3BF4E293-4F10-4B01-8429-2F9CF9982AE4}">
      <dgm:prSet phldr="0" custT="1">
        <dgm:style>
          <a:lnRef idx="2">
            <a:schemeClr val="accent1"/>
          </a:lnRef>
          <a:fillRef idx="1">
            <a:schemeClr val="lt1"/>
          </a:fillRef>
          <a:effectRef idx="0">
            <a:schemeClr val="accent1"/>
          </a:effectRef>
          <a:fontRef idx="minor">
            <a:schemeClr val="dk1"/>
          </a:fontRef>
        </dgm:style>
      </dgm:prSet>
      <dgm:spPr/>
      <dgm:t>
        <a:bodyPr vert="horz" wrap="square"/>
        <a:lstStyle/>
        <a:p>
          <a:pPr algn="l"/>
          <a:r>
            <a:rPr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物</a:t>
          </a:r>
          <a:r>
            <a:rPr lang="zh-CN" altLang="en-US"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体</a:t>
          </a:r>
          <a:r>
            <a:rPr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所</a:t>
          </a:r>
          <a:r>
            <a:rPr lang="zh-CN" altLang="en-US"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受重力的大小</a:t>
          </a:r>
          <a:r>
            <a:rPr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与它</a:t>
          </a:r>
          <a:r>
            <a:rPr lang="zh-CN" altLang="en-US"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的质量</a:t>
          </a:r>
          <a:r>
            <a:rPr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成正</a:t>
          </a:r>
          <a:r>
            <a:rPr lang="zh-CN" altLang="en-US"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比</a:t>
          </a:r>
          <a:r>
            <a:rPr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lang="zh-CN" altLang="en-US"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其比值是定值。</a:t>
          </a:r>
          <a:r>
            <a:rPr lang="zh-CN"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公式：</a:t>
          </a:r>
          <a:r>
            <a:rPr lang="en-US" altLang="zh-CN" sz="2000" b="0" i="1">
              <a:solidFill>
                <a:schemeClr val="tx1"/>
              </a:solidFill>
              <a:latin typeface="Times New Roman" panose="02020603050405020304" pitchFamily="18" charset="0"/>
              <a:ea typeface="黑体" panose="02010609060101010101" pitchFamily="49" charset="-122"/>
              <a:cs typeface="Times New Roman" panose="02020603050405020304" pitchFamily="18" charset="0"/>
            </a:rPr>
            <a:t>G</a:t>
          </a:r>
          <a:r>
            <a:rPr lang="en-US" altLang="zh-CN"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0" i="1">
              <a:solidFill>
                <a:schemeClr val="tx1"/>
              </a:solidFill>
              <a:latin typeface="Times New Roman" panose="02020603050405020304" pitchFamily="18" charset="0"/>
              <a:ea typeface="黑体" panose="02010609060101010101" pitchFamily="49" charset="-122"/>
              <a:cs typeface="Times New Roman" panose="02020603050405020304" pitchFamily="18" charset="0"/>
            </a:rPr>
            <a:t>mg</a:t>
          </a:r>
          <a:endParaRPr lang="zh-CN" altLang="en-US"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dgm:t>
    </dgm:pt>
    <dgm:pt modelId="{104376B6-94ED-441E-B75B-99D2E08C9264}" type="parTrans" cxnId="{131B9487-3221-45F8-85F2-1685E0379CCF}">
      <dgm:prSet/>
      <dgm:spPr/>
      <dgm:t>
        <a:bodyPr/>
        <a:lstStyle/>
        <a:p>
          <a:endParaRPr lang="zh-CN" altLang="en-US"/>
        </a:p>
      </dgm:t>
    </dgm:pt>
    <dgm:pt modelId="{4135C54E-CC5D-4F16-8215-919237D10A5B}" type="sibTrans" cxnId="{131B9487-3221-45F8-85F2-1685E0379CCF}">
      <dgm:prSet/>
      <dgm:spPr/>
      <dgm:t>
        <a:bodyPr/>
        <a:lstStyle/>
        <a:p>
          <a:endParaRPr lang="zh-CN" altLang="en-US"/>
        </a:p>
      </dgm:t>
    </dgm:pt>
    <dgm:pt modelId="{C183340A-1EA3-4EF1-890E-2C4434DBCC02}">
      <dgm:prSet phldrT="[文本]" phldr="0" custT="1">
        <dgm:style>
          <a:lnRef idx="1">
            <a:schemeClr val="accent1"/>
          </a:lnRef>
          <a:fillRef idx="3">
            <a:schemeClr val="accent1"/>
          </a:fillRef>
          <a:effectRef idx="2">
            <a:schemeClr val="accent1"/>
          </a:effectRef>
          <a:fontRef idx="minor">
            <a:schemeClr val="lt1"/>
          </a:fontRef>
        </dgm:style>
      </dgm:prSet>
      <dgm:spPr/>
      <dgm:t>
        <a:bodyPr vert="horz" wrap="square"/>
        <a:lstStyle/>
        <a:p>
          <a:r>
            <a:rPr lang="zh-CN" altLang="en-US" sz="2400">
              <a:solidFill>
                <a:schemeClr val="bg1"/>
              </a:solidFill>
              <a:latin typeface="黑体" panose="02010609060101010101" pitchFamily="49" charset="-122"/>
              <a:ea typeface="黑体" panose="02010609060101010101" pitchFamily="49" charset="-122"/>
            </a:rPr>
            <a:t>方向</a:t>
          </a:r>
        </a:p>
      </dgm:t>
    </dgm:pt>
    <dgm:pt modelId="{246FC392-DE3D-4978-A98C-00ED33F47E2A}" type="parTrans" cxnId="{D856DADA-295B-480A-B2BB-E266860F790A}">
      <dgm:prSet/>
      <dgm:spPr/>
      <dgm:t>
        <a:bodyPr/>
        <a:lstStyle/>
        <a:p>
          <a:endParaRPr lang="zh-CN" altLang="en-US"/>
        </a:p>
      </dgm:t>
    </dgm:pt>
    <dgm:pt modelId="{7EA0F77F-61F8-4D5E-8D36-36B5E7CB2C57}" type="sibTrans" cxnId="{D856DADA-295B-480A-B2BB-E266860F790A}">
      <dgm:prSet/>
      <dgm:spPr/>
      <dgm:t>
        <a:bodyPr/>
        <a:lstStyle/>
        <a:p>
          <a:endParaRPr lang="zh-CN" altLang="en-US"/>
        </a:p>
      </dgm:t>
    </dgm:pt>
    <dgm:pt modelId="{F2F44348-C45A-439C-89FB-6DEFA3DF2880}">
      <dgm:prSet phldr="0" custT="1">
        <dgm:style>
          <a:lnRef idx="2">
            <a:schemeClr val="accent1"/>
          </a:lnRef>
          <a:fillRef idx="1">
            <a:schemeClr val="lt1"/>
          </a:fillRef>
          <a:effectRef idx="0">
            <a:schemeClr val="accent1"/>
          </a:effectRef>
          <a:fontRef idx="minor">
            <a:schemeClr val="dk1"/>
          </a:fontRef>
        </dgm:style>
      </dgm:prSet>
      <dgm:spPr/>
      <dgm:t>
        <a:bodyPr vert="horz" wrap="square"/>
        <a:lstStyle/>
        <a:p>
          <a:pPr algn="l"/>
          <a:r>
            <a:rPr lang="zh-CN" altLang="en-US"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rPr>
            <a:t>竖直向下</a:t>
          </a:r>
        </a:p>
      </dgm:t>
    </dgm:pt>
    <dgm:pt modelId="{DDE7DC01-0093-4C3D-AC31-D318F5544673}" type="parTrans" cxnId="{31CD4EA3-AAEF-47AE-8026-8070078D04E4}">
      <dgm:prSet/>
      <dgm:spPr/>
      <dgm:t>
        <a:bodyPr/>
        <a:lstStyle/>
        <a:p>
          <a:endParaRPr lang="zh-CN" altLang="en-US"/>
        </a:p>
      </dgm:t>
    </dgm:pt>
    <dgm:pt modelId="{8585E169-9C5E-4D0B-B69C-B2B57DF63001}" type="sibTrans" cxnId="{31CD4EA3-AAEF-47AE-8026-8070078D04E4}">
      <dgm:prSet/>
      <dgm:spPr/>
      <dgm:t>
        <a:bodyPr/>
        <a:lstStyle/>
        <a:p>
          <a:endParaRPr lang="zh-CN" altLang="en-US"/>
        </a:p>
      </dgm:t>
    </dgm:pt>
    <dgm:pt modelId="{99EC0BE2-3017-455B-AD14-807CF8A23368}">
      <dgm:prSet phldr="0" custT="1">
        <dgm:style>
          <a:lnRef idx="1">
            <a:schemeClr val="accent1"/>
          </a:lnRef>
          <a:fillRef idx="3">
            <a:schemeClr val="accent1"/>
          </a:fillRef>
          <a:effectRef idx="2">
            <a:schemeClr val="accent1"/>
          </a:effectRef>
          <a:fontRef idx="minor">
            <a:schemeClr val="lt1"/>
          </a:fontRef>
        </dgm:style>
      </dgm:prSet>
      <dgm:spPr/>
      <dgm:t>
        <a:bodyPr vert="horz" wrap="square"/>
        <a:lstStyle/>
        <a:p>
          <a:r>
            <a:rPr lang="zh-CN" altLang="en-US" sz="2400">
              <a:solidFill>
                <a:schemeClr val="bg1"/>
              </a:solidFill>
              <a:latin typeface="黑体" panose="02010609060101010101" pitchFamily="49" charset="-122"/>
              <a:ea typeface="黑体" panose="02010609060101010101" pitchFamily="49" charset="-122"/>
            </a:rPr>
            <a:t>作用点</a:t>
          </a:r>
        </a:p>
      </dgm:t>
    </dgm:pt>
    <dgm:pt modelId="{E6EEE763-6331-4845-A880-E9A4DE3B7AE3}" type="parTrans" cxnId="{5376D1C9-809D-4CD7-AEE4-341A3DAD3277}">
      <dgm:prSet/>
      <dgm:spPr/>
      <dgm:t>
        <a:bodyPr/>
        <a:lstStyle/>
        <a:p>
          <a:endParaRPr lang="zh-CN" altLang="en-US"/>
        </a:p>
      </dgm:t>
    </dgm:pt>
    <dgm:pt modelId="{EA066F21-F41E-4682-A8CC-9446FCC8B130}" type="sibTrans" cxnId="{5376D1C9-809D-4CD7-AEE4-341A3DAD3277}">
      <dgm:prSet/>
      <dgm:spPr/>
      <dgm:t>
        <a:bodyPr/>
        <a:lstStyle/>
        <a:p>
          <a:endParaRPr lang="zh-CN" altLang="en-US"/>
        </a:p>
      </dgm:t>
    </dgm:pt>
    <dgm:pt modelId="{CBFA2091-5A90-40F7-97BA-92674F1B929D}">
      <dgm:prSet phldr="0" custT="1">
        <dgm:style>
          <a:lnRef idx="2">
            <a:schemeClr val="accent1"/>
          </a:lnRef>
          <a:fillRef idx="1">
            <a:schemeClr val="lt1"/>
          </a:fillRef>
          <a:effectRef idx="0">
            <a:schemeClr val="accent1"/>
          </a:effectRef>
          <a:fontRef idx="minor">
            <a:schemeClr val="dk1"/>
          </a:fontRef>
        </dgm:style>
      </dgm:prSet>
      <dgm:spPr/>
      <dgm:t>
        <a:bodyPr vert="horz" wrap="square"/>
        <a:lstStyle/>
        <a:p>
          <a:pPr algn="l"/>
          <a:r>
            <a:rPr lang="zh-CN" altLang="en-US" sz="2000" b="0">
              <a:solidFill>
                <a:schemeClr val="tx1"/>
              </a:solidFill>
              <a:latin typeface="Times New Roman" panose="02020603050405020304" pitchFamily="18" charset="0"/>
              <a:ea typeface="黑体" panose="02010609060101010101" pitchFamily="49" charset="-122"/>
              <a:cs typeface="Times New Roman" panose="02020603050405020304" pitchFamily="18" charset="0"/>
            </a:rPr>
            <a:t>重心</a:t>
          </a:r>
        </a:p>
      </dgm:t>
    </dgm:pt>
    <dgm:pt modelId="{B34EB45B-B3E8-4A12-B318-B59EDE16F214}" type="parTrans" cxnId="{EA76BDBC-82DD-4EFE-B49B-4C7DE889C489}">
      <dgm:prSet/>
      <dgm:spPr/>
      <dgm:t>
        <a:bodyPr/>
        <a:lstStyle/>
        <a:p>
          <a:endParaRPr lang="zh-CN" altLang="en-US"/>
        </a:p>
      </dgm:t>
    </dgm:pt>
    <dgm:pt modelId="{30598ED1-36B1-4AD4-8891-8E30BD8CC021}" type="sibTrans" cxnId="{EA76BDBC-82DD-4EFE-B49B-4C7DE889C489}">
      <dgm:prSet/>
      <dgm:spPr/>
      <dgm:t>
        <a:bodyPr/>
        <a:lstStyle/>
        <a:p>
          <a:endParaRPr lang="zh-CN" altLang="en-US"/>
        </a:p>
      </dgm:t>
    </dgm:pt>
    <dgm:pt modelId="{0FA4261D-8BF6-489B-B783-7A947CE1552A}" type="pres">
      <dgm:prSet presAssocID="{D6047DBF-95AA-40BC-A783-377E8F18B84D}" presName="hierChild1" presStyleCnt="0">
        <dgm:presLayoutVars>
          <dgm:orgChart val="1"/>
          <dgm:chPref val="1"/>
          <dgm:dir/>
          <dgm:animOne val="branch"/>
          <dgm:animLvl val="lvl"/>
          <dgm:resizeHandles/>
        </dgm:presLayoutVars>
      </dgm:prSet>
      <dgm:spPr/>
    </dgm:pt>
    <dgm:pt modelId="{977B94FF-ECC5-4576-BAD1-C14D21DDBB3D}" type="pres">
      <dgm:prSet presAssocID="{6FF47092-A98F-4A4A-AA31-089A07D7E674}" presName="hierRoot1" presStyleCnt="0">
        <dgm:presLayoutVars>
          <dgm:hierBranch val="init"/>
        </dgm:presLayoutVars>
      </dgm:prSet>
      <dgm:spPr/>
    </dgm:pt>
    <dgm:pt modelId="{66B0195A-E4E5-4A18-8074-70D77F9C02BF}" type="pres">
      <dgm:prSet presAssocID="{6FF47092-A98F-4A4A-AA31-089A07D7E674}" presName="rootComposite1" presStyleCnt="0"/>
      <dgm:spPr/>
    </dgm:pt>
    <dgm:pt modelId="{BC6DCB1F-117B-4D24-A460-FA9DB3C3C9AE}" type="pres">
      <dgm:prSet presAssocID="{6FF47092-A98F-4A4A-AA31-089A07D7E674}" presName="rootText1" presStyleLbl="node0" presStyleIdx="0" presStyleCnt="1" custScaleX="66282" custScaleY="199334">
        <dgm:presLayoutVars>
          <dgm:chPref val="3"/>
        </dgm:presLayoutVars>
      </dgm:prSet>
      <dgm:spPr>
        <a:prstGeom prst="roundRect">
          <a:avLst/>
        </a:prstGeom>
      </dgm:spPr>
    </dgm:pt>
    <dgm:pt modelId="{58DAA277-AA8F-4BE7-A82E-80EC418004B3}" type="pres">
      <dgm:prSet presAssocID="{6FF47092-A98F-4A4A-AA31-089A07D7E674}" presName="rootConnector1" presStyleLbl="node1" presStyleIdx="0" presStyleCnt="0"/>
      <dgm:spPr/>
    </dgm:pt>
    <dgm:pt modelId="{004D84DE-D634-4C27-BDB1-6C6BE511F39A}" type="pres">
      <dgm:prSet presAssocID="{6FF47092-A98F-4A4A-AA31-089A07D7E674}" presName="hierChild2" presStyleCnt="0"/>
      <dgm:spPr/>
    </dgm:pt>
    <dgm:pt modelId="{7770BB9C-C0AF-4A45-8526-9A6DDE2E85CB}" type="pres">
      <dgm:prSet presAssocID="{42F4725A-665D-449A-9EF8-073A3827EEA1}" presName="Name64" presStyleLbl="parChTrans1D2" presStyleIdx="0" presStyleCnt="4"/>
      <dgm:spPr/>
    </dgm:pt>
    <dgm:pt modelId="{32B58A2F-E4C9-48B1-A10E-81B8C8BF163A}" type="pres">
      <dgm:prSet presAssocID="{4B044DB7-6EE4-4152-BBCB-705EEC50F41D}" presName="hierRoot2" presStyleCnt="0">
        <dgm:presLayoutVars>
          <dgm:hierBranch val="init"/>
        </dgm:presLayoutVars>
      </dgm:prSet>
      <dgm:spPr/>
    </dgm:pt>
    <dgm:pt modelId="{7AD9152C-F195-4775-8CD7-8D1078C47E3E}" type="pres">
      <dgm:prSet presAssocID="{4B044DB7-6EE4-4152-BBCB-705EEC50F41D}" presName="rootComposite" presStyleCnt="0"/>
      <dgm:spPr/>
    </dgm:pt>
    <dgm:pt modelId="{6E28EB31-850D-4153-8759-7588DB01E6C5}" type="pres">
      <dgm:prSet presAssocID="{4B044DB7-6EE4-4152-BBCB-705EEC50F41D}" presName="rootText" presStyleLbl="node2" presStyleIdx="0" presStyleCnt="4" custScaleX="65512">
        <dgm:presLayoutVars>
          <dgm:chPref val="3"/>
        </dgm:presLayoutVars>
      </dgm:prSet>
      <dgm:spPr>
        <a:prstGeom prst="roundRect">
          <a:avLst/>
        </a:prstGeom>
      </dgm:spPr>
    </dgm:pt>
    <dgm:pt modelId="{137956E1-5751-47F4-B79E-5197789290F8}" type="pres">
      <dgm:prSet presAssocID="{4B044DB7-6EE4-4152-BBCB-705EEC50F41D}" presName="rootConnector" presStyleLbl="node2" presStyleIdx="0" presStyleCnt="4"/>
      <dgm:spPr/>
    </dgm:pt>
    <dgm:pt modelId="{DE6E9D3B-E7A8-4699-9F59-D129FCD81292}" type="pres">
      <dgm:prSet presAssocID="{4B044DB7-6EE4-4152-BBCB-705EEC50F41D}" presName="hierChild4" presStyleCnt="0"/>
      <dgm:spPr/>
    </dgm:pt>
    <dgm:pt modelId="{C5CFA965-B1B5-4A14-8790-B8B7345596DF}" type="pres">
      <dgm:prSet presAssocID="{46BFB826-9C6F-4914-900D-81D24B0BEE32}" presName="Name64" presStyleLbl="parChTrans1D3" presStyleIdx="0" presStyleCnt="4"/>
      <dgm:spPr/>
    </dgm:pt>
    <dgm:pt modelId="{E8E16541-7D2C-4812-9CD2-FE59D20084F4}" type="pres">
      <dgm:prSet presAssocID="{451DE15A-096B-424C-B750-8AF7DC7A77F1}" presName="hierRoot2" presStyleCnt="0">
        <dgm:presLayoutVars>
          <dgm:hierBranch val="init"/>
        </dgm:presLayoutVars>
      </dgm:prSet>
      <dgm:spPr/>
    </dgm:pt>
    <dgm:pt modelId="{D68AB672-F481-4ABB-B8ED-12D35A2251E0}" type="pres">
      <dgm:prSet presAssocID="{451DE15A-096B-424C-B750-8AF7DC7A77F1}" presName="rootComposite" presStyleCnt="0"/>
      <dgm:spPr/>
    </dgm:pt>
    <dgm:pt modelId="{C60B4F88-37A4-46B3-8C34-4FCC4CBE3081}" type="pres">
      <dgm:prSet presAssocID="{451DE15A-096B-424C-B750-8AF7DC7A77F1}" presName="rootText" presStyleLbl="node3" presStyleIdx="0" presStyleCnt="4" custScaleX="177506" custScaleY="136265">
        <dgm:presLayoutVars>
          <dgm:chPref val="3"/>
        </dgm:presLayoutVars>
      </dgm:prSet>
      <dgm:spPr>
        <a:prstGeom prst="roundRect">
          <a:avLst/>
        </a:prstGeom>
      </dgm:spPr>
    </dgm:pt>
    <dgm:pt modelId="{BEFC107B-63CD-4A34-B480-D219F42005B9}" type="pres">
      <dgm:prSet presAssocID="{451DE15A-096B-424C-B750-8AF7DC7A77F1}" presName="rootConnector" presStyleLbl="node3" presStyleIdx="0" presStyleCnt="4"/>
      <dgm:spPr/>
    </dgm:pt>
    <dgm:pt modelId="{0E8BDA83-E68A-4B55-BAB0-1B063C9D2B86}" type="pres">
      <dgm:prSet presAssocID="{451DE15A-096B-424C-B750-8AF7DC7A77F1}" presName="hierChild4" presStyleCnt="0"/>
      <dgm:spPr/>
    </dgm:pt>
    <dgm:pt modelId="{70AD8366-6A12-4B5C-A9DA-BC7BDAC59F2C}" type="pres">
      <dgm:prSet presAssocID="{451DE15A-096B-424C-B750-8AF7DC7A77F1}" presName="hierChild5" presStyleCnt="0"/>
      <dgm:spPr/>
    </dgm:pt>
    <dgm:pt modelId="{DF4804E9-9529-4021-80CA-6D7CC989E79A}" type="pres">
      <dgm:prSet presAssocID="{4B044DB7-6EE4-4152-BBCB-705EEC50F41D}" presName="hierChild5" presStyleCnt="0"/>
      <dgm:spPr/>
    </dgm:pt>
    <dgm:pt modelId="{BD264B46-C3A5-403A-B6B9-28369F140C7B}" type="pres">
      <dgm:prSet presAssocID="{DDF1F9CF-9F56-4234-9A9A-ED6B12655A23}" presName="Name64" presStyleLbl="parChTrans1D2" presStyleIdx="1" presStyleCnt="4"/>
      <dgm:spPr/>
    </dgm:pt>
    <dgm:pt modelId="{1C5B324F-A456-413E-A3CB-32F391F9D761}" type="pres">
      <dgm:prSet presAssocID="{5F854BEF-B705-44F9-9AF0-25F25E6E579D}" presName="hierRoot2" presStyleCnt="0">
        <dgm:presLayoutVars>
          <dgm:hierBranch val="init"/>
        </dgm:presLayoutVars>
      </dgm:prSet>
      <dgm:spPr/>
    </dgm:pt>
    <dgm:pt modelId="{4DEE21E2-50D7-474C-B19D-6DB3EE8FC1B7}" type="pres">
      <dgm:prSet presAssocID="{5F854BEF-B705-44F9-9AF0-25F25E6E579D}" presName="rootComposite" presStyleCnt="0"/>
      <dgm:spPr/>
    </dgm:pt>
    <dgm:pt modelId="{3D189FA6-227C-4A8A-9723-7EB4623971E1}" type="pres">
      <dgm:prSet presAssocID="{5F854BEF-B705-44F9-9AF0-25F25E6E579D}" presName="rootText" presStyleLbl="node2" presStyleIdx="1" presStyleCnt="4" custScaleX="65512">
        <dgm:presLayoutVars>
          <dgm:chPref val="3"/>
        </dgm:presLayoutVars>
      </dgm:prSet>
      <dgm:spPr>
        <a:prstGeom prst="roundRect">
          <a:avLst/>
        </a:prstGeom>
      </dgm:spPr>
    </dgm:pt>
    <dgm:pt modelId="{9CAD137E-557C-4111-9525-C6721B23F5A3}" type="pres">
      <dgm:prSet presAssocID="{5F854BEF-B705-44F9-9AF0-25F25E6E579D}" presName="rootConnector" presStyleLbl="node2" presStyleIdx="1" presStyleCnt="4"/>
      <dgm:spPr/>
    </dgm:pt>
    <dgm:pt modelId="{532F3C86-B902-481E-9709-76FC69FF4823}" type="pres">
      <dgm:prSet presAssocID="{5F854BEF-B705-44F9-9AF0-25F25E6E579D}" presName="hierChild4" presStyleCnt="0"/>
      <dgm:spPr/>
    </dgm:pt>
    <dgm:pt modelId="{68BD6F08-5EEE-4997-B35B-814E34B62D40}" type="pres">
      <dgm:prSet presAssocID="{104376B6-94ED-441E-B75B-99D2E08C9264}" presName="Name64" presStyleLbl="parChTrans1D3" presStyleIdx="1" presStyleCnt="4"/>
      <dgm:spPr/>
    </dgm:pt>
    <dgm:pt modelId="{B03D24D6-F0DC-4FC0-B1FF-FA68772959BF}" type="pres">
      <dgm:prSet presAssocID="{3BF4E293-4F10-4B01-8429-2F9CF9982AE4}" presName="hierRoot2" presStyleCnt="0">
        <dgm:presLayoutVars>
          <dgm:hierBranch val="init"/>
        </dgm:presLayoutVars>
      </dgm:prSet>
      <dgm:spPr/>
    </dgm:pt>
    <dgm:pt modelId="{870E8785-5F65-4460-9369-DF38C1589C4B}" type="pres">
      <dgm:prSet presAssocID="{3BF4E293-4F10-4B01-8429-2F9CF9982AE4}" presName="rootComposite" presStyleCnt="0"/>
      <dgm:spPr/>
    </dgm:pt>
    <dgm:pt modelId="{61F40B48-8A15-4423-A442-FDE4EAB58005}" type="pres">
      <dgm:prSet presAssocID="{3BF4E293-4F10-4B01-8429-2F9CF9982AE4}" presName="rootText" presStyleLbl="node3" presStyleIdx="1" presStyleCnt="4" custScaleX="177506" custScaleY="112720">
        <dgm:presLayoutVars>
          <dgm:chPref val="3"/>
        </dgm:presLayoutVars>
      </dgm:prSet>
      <dgm:spPr>
        <a:prstGeom prst="roundRect">
          <a:avLst/>
        </a:prstGeom>
      </dgm:spPr>
    </dgm:pt>
    <dgm:pt modelId="{45CD704A-1112-4776-9E18-51B08F263ABA}" type="pres">
      <dgm:prSet presAssocID="{3BF4E293-4F10-4B01-8429-2F9CF9982AE4}" presName="rootConnector" presStyleLbl="node3" presStyleIdx="1" presStyleCnt="4"/>
      <dgm:spPr/>
    </dgm:pt>
    <dgm:pt modelId="{A9C1985D-CE83-4908-926C-4436F31C5305}" type="pres">
      <dgm:prSet presAssocID="{3BF4E293-4F10-4B01-8429-2F9CF9982AE4}" presName="hierChild4" presStyleCnt="0"/>
      <dgm:spPr/>
    </dgm:pt>
    <dgm:pt modelId="{22FCCCCB-B685-4EA9-B81B-041F91431681}" type="pres">
      <dgm:prSet presAssocID="{3BF4E293-4F10-4B01-8429-2F9CF9982AE4}" presName="hierChild5" presStyleCnt="0"/>
      <dgm:spPr/>
    </dgm:pt>
    <dgm:pt modelId="{CC105346-D264-449F-889A-9CEBF811C695}" type="pres">
      <dgm:prSet presAssocID="{5F854BEF-B705-44F9-9AF0-25F25E6E579D}" presName="hierChild5" presStyleCnt="0"/>
      <dgm:spPr/>
    </dgm:pt>
    <dgm:pt modelId="{121F5C27-761C-4714-907D-D7F3BA9C2838}" type="pres">
      <dgm:prSet presAssocID="{246FC392-DE3D-4978-A98C-00ED33F47E2A}" presName="Name64" presStyleLbl="parChTrans1D2" presStyleIdx="2" presStyleCnt="4"/>
      <dgm:spPr/>
    </dgm:pt>
    <dgm:pt modelId="{8845F1F9-8EC2-427D-B5F7-BA29FFF4A4D8}" type="pres">
      <dgm:prSet presAssocID="{C183340A-1EA3-4EF1-890E-2C4434DBCC02}" presName="hierRoot2" presStyleCnt="0">
        <dgm:presLayoutVars>
          <dgm:hierBranch val="init"/>
        </dgm:presLayoutVars>
      </dgm:prSet>
      <dgm:spPr/>
    </dgm:pt>
    <dgm:pt modelId="{52F66552-D3B2-4D56-8CB7-8F7F3185BCE7}" type="pres">
      <dgm:prSet presAssocID="{C183340A-1EA3-4EF1-890E-2C4434DBCC02}" presName="rootComposite" presStyleCnt="0"/>
      <dgm:spPr/>
    </dgm:pt>
    <dgm:pt modelId="{62DBDA26-CF40-4289-BC88-A0BAA759179D}" type="pres">
      <dgm:prSet presAssocID="{C183340A-1EA3-4EF1-890E-2C4434DBCC02}" presName="rootText" presStyleLbl="node2" presStyleIdx="2" presStyleCnt="4" custScaleX="65512">
        <dgm:presLayoutVars>
          <dgm:chPref val="3"/>
        </dgm:presLayoutVars>
      </dgm:prSet>
      <dgm:spPr>
        <a:prstGeom prst="roundRect">
          <a:avLst/>
        </a:prstGeom>
      </dgm:spPr>
    </dgm:pt>
    <dgm:pt modelId="{730ECFB4-2492-4784-986B-6BE9944E2587}" type="pres">
      <dgm:prSet presAssocID="{C183340A-1EA3-4EF1-890E-2C4434DBCC02}" presName="rootConnector" presStyleLbl="node2" presStyleIdx="2" presStyleCnt="4"/>
      <dgm:spPr/>
    </dgm:pt>
    <dgm:pt modelId="{2C0FA43D-FC3B-4E1F-A8F0-C4425FCEF3C4}" type="pres">
      <dgm:prSet presAssocID="{C183340A-1EA3-4EF1-890E-2C4434DBCC02}" presName="hierChild4" presStyleCnt="0"/>
      <dgm:spPr/>
    </dgm:pt>
    <dgm:pt modelId="{D6573ADA-E374-4F77-A2AA-6916FF9189ED}" type="pres">
      <dgm:prSet presAssocID="{DDE7DC01-0093-4C3D-AC31-D318F5544673}" presName="Name64" presStyleLbl="parChTrans1D3" presStyleIdx="2" presStyleCnt="4"/>
      <dgm:spPr/>
    </dgm:pt>
    <dgm:pt modelId="{D77E48A5-6DA6-4F0E-B06D-A9E68A6A70F5}" type="pres">
      <dgm:prSet presAssocID="{F2F44348-C45A-439C-89FB-6DEFA3DF2880}" presName="hierRoot2" presStyleCnt="0">
        <dgm:presLayoutVars>
          <dgm:hierBranch val="init"/>
        </dgm:presLayoutVars>
      </dgm:prSet>
      <dgm:spPr/>
    </dgm:pt>
    <dgm:pt modelId="{23E6D4C7-9F05-4472-96C8-AAE41289E425}" type="pres">
      <dgm:prSet presAssocID="{F2F44348-C45A-439C-89FB-6DEFA3DF2880}" presName="rootComposite" presStyleCnt="0"/>
      <dgm:spPr/>
    </dgm:pt>
    <dgm:pt modelId="{CD17689E-1C90-4752-8547-59B0086E1A37}" type="pres">
      <dgm:prSet presAssocID="{F2F44348-C45A-439C-89FB-6DEFA3DF2880}" presName="rootText" presStyleLbl="node3" presStyleIdx="2" presStyleCnt="4" custScaleX="177506">
        <dgm:presLayoutVars>
          <dgm:chPref val="3"/>
        </dgm:presLayoutVars>
      </dgm:prSet>
      <dgm:spPr>
        <a:prstGeom prst="roundRect">
          <a:avLst/>
        </a:prstGeom>
      </dgm:spPr>
    </dgm:pt>
    <dgm:pt modelId="{27FD55A0-A44A-493C-8E1A-DA61EDA53B46}" type="pres">
      <dgm:prSet presAssocID="{F2F44348-C45A-439C-89FB-6DEFA3DF2880}" presName="rootConnector" presStyleLbl="node3" presStyleIdx="2" presStyleCnt="4"/>
      <dgm:spPr/>
    </dgm:pt>
    <dgm:pt modelId="{10626F0E-14E4-442A-99A1-EC7BA0524360}" type="pres">
      <dgm:prSet presAssocID="{F2F44348-C45A-439C-89FB-6DEFA3DF2880}" presName="hierChild4" presStyleCnt="0"/>
      <dgm:spPr/>
    </dgm:pt>
    <dgm:pt modelId="{7F962116-EC46-4DF3-9471-824DF0667E7E}" type="pres">
      <dgm:prSet presAssocID="{F2F44348-C45A-439C-89FB-6DEFA3DF2880}" presName="hierChild5" presStyleCnt="0"/>
      <dgm:spPr/>
    </dgm:pt>
    <dgm:pt modelId="{FAF184A1-9323-4186-9A73-FA1403D63624}" type="pres">
      <dgm:prSet presAssocID="{C183340A-1EA3-4EF1-890E-2C4434DBCC02}" presName="hierChild5" presStyleCnt="0"/>
      <dgm:spPr/>
    </dgm:pt>
    <dgm:pt modelId="{0FC6E6AA-D3CA-4519-BF30-5CCD7421CAF5}" type="pres">
      <dgm:prSet presAssocID="{E6EEE763-6331-4845-A880-E9A4DE3B7AE3}" presName="Name64" presStyleLbl="parChTrans1D2" presStyleIdx="3" presStyleCnt="4"/>
      <dgm:spPr/>
    </dgm:pt>
    <dgm:pt modelId="{E83637D8-B827-4461-91AC-18CC855E1756}" type="pres">
      <dgm:prSet presAssocID="{99EC0BE2-3017-455B-AD14-807CF8A23368}" presName="hierRoot2" presStyleCnt="0">
        <dgm:presLayoutVars>
          <dgm:hierBranch val="init"/>
        </dgm:presLayoutVars>
      </dgm:prSet>
      <dgm:spPr/>
    </dgm:pt>
    <dgm:pt modelId="{37749078-FF79-464A-8604-5A1382BF7B7D}" type="pres">
      <dgm:prSet presAssocID="{99EC0BE2-3017-455B-AD14-807CF8A23368}" presName="rootComposite" presStyleCnt="0"/>
      <dgm:spPr/>
    </dgm:pt>
    <dgm:pt modelId="{E72A4D7F-8E72-4430-936F-3CA1558C1CB2}" type="pres">
      <dgm:prSet presAssocID="{99EC0BE2-3017-455B-AD14-807CF8A23368}" presName="rootText" presStyleLbl="node2" presStyleIdx="3" presStyleCnt="4" custScaleX="65512">
        <dgm:presLayoutVars>
          <dgm:chPref val="3"/>
        </dgm:presLayoutVars>
      </dgm:prSet>
      <dgm:spPr>
        <a:prstGeom prst="roundRect">
          <a:avLst/>
        </a:prstGeom>
      </dgm:spPr>
    </dgm:pt>
    <dgm:pt modelId="{63CFC36B-2569-4989-BBED-9277E918108B}" type="pres">
      <dgm:prSet presAssocID="{99EC0BE2-3017-455B-AD14-807CF8A23368}" presName="rootConnector" presStyleLbl="node2" presStyleIdx="3" presStyleCnt="4"/>
      <dgm:spPr/>
    </dgm:pt>
    <dgm:pt modelId="{34901107-7C01-431F-9B4B-D2691D1EBCCC}" type="pres">
      <dgm:prSet presAssocID="{99EC0BE2-3017-455B-AD14-807CF8A23368}" presName="hierChild4" presStyleCnt="0"/>
      <dgm:spPr/>
    </dgm:pt>
    <dgm:pt modelId="{EBC529E6-A6BE-4285-824D-4E8F6FAEF33F}" type="pres">
      <dgm:prSet presAssocID="{B34EB45B-B3E8-4A12-B318-B59EDE16F214}" presName="Name64" presStyleLbl="parChTrans1D3" presStyleIdx="3" presStyleCnt="4"/>
      <dgm:spPr/>
    </dgm:pt>
    <dgm:pt modelId="{54E460F6-17F9-4C98-BD3C-39CE2A912091}" type="pres">
      <dgm:prSet presAssocID="{CBFA2091-5A90-40F7-97BA-92674F1B929D}" presName="hierRoot2" presStyleCnt="0">
        <dgm:presLayoutVars>
          <dgm:hierBranch val="init"/>
        </dgm:presLayoutVars>
      </dgm:prSet>
      <dgm:spPr/>
    </dgm:pt>
    <dgm:pt modelId="{AAC06A8F-CF18-4D57-BA04-01C4671D54F4}" type="pres">
      <dgm:prSet presAssocID="{CBFA2091-5A90-40F7-97BA-92674F1B929D}" presName="rootComposite" presStyleCnt="0"/>
      <dgm:spPr/>
    </dgm:pt>
    <dgm:pt modelId="{886AC54B-DD7B-4137-BEBD-F255E2260446}" type="pres">
      <dgm:prSet presAssocID="{CBFA2091-5A90-40F7-97BA-92674F1B929D}" presName="rootText" presStyleLbl="node3" presStyleIdx="3" presStyleCnt="4" custScaleX="177506">
        <dgm:presLayoutVars>
          <dgm:chPref val="3"/>
        </dgm:presLayoutVars>
      </dgm:prSet>
      <dgm:spPr>
        <a:prstGeom prst="roundRect">
          <a:avLst/>
        </a:prstGeom>
      </dgm:spPr>
    </dgm:pt>
    <dgm:pt modelId="{48D4964A-CB9B-4EE5-B29D-4607A95C4C31}" type="pres">
      <dgm:prSet presAssocID="{CBFA2091-5A90-40F7-97BA-92674F1B929D}" presName="rootConnector" presStyleLbl="node3" presStyleIdx="3" presStyleCnt="4"/>
      <dgm:spPr/>
    </dgm:pt>
    <dgm:pt modelId="{A7241938-DA4D-4C04-AE9D-5F203EBFB442}" type="pres">
      <dgm:prSet presAssocID="{CBFA2091-5A90-40F7-97BA-92674F1B929D}" presName="hierChild4" presStyleCnt="0"/>
      <dgm:spPr/>
    </dgm:pt>
    <dgm:pt modelId="{7AF42739-95B6-40BE-9FB5-9A001993D5E2}" type="pres">
      <dgm:prSet presAssocID="{CBFA2091-5A90-40F7-97BA-92674F1B929D}" presName="hierChild5" presStyleCnt="0"/>
      <dgm:spPr/>
    </dgm:pt>
    <dgm:pt modelId="{FCC6E1EC-5AE2-425B-8BDD-089FCF749659}" type="pres">
      <dgm:prSet presAssocID="{99EC0BE2-3017-455B-AD14-807CF8A23368}" presName="hierChild5" presStyleCnt="0"/>
      <dgm:spPr/>
    </dgm:pt>
    <dgm:pt modelId="{C386A5FC-34AE-42A9-AF2C-4CBB48235597}" type="pres">
      <dgm:prSet presAssocID="{6FF47092-A98F-4A4A-AA31-089A07D7E674}" presName="hierChild3" presStyleCnt="0"/>
      <dgm:spPr/>
    </dgm:pt>
  </dgm:ptLst>
  <dgm:cxnLst>
    <dgm:cxn modelId="{F614F700-2D07-4EC1-BACF-4C798642FC63}" type="presOf" srcId="{451DE15A-096B-424C-B750-8AF7DC7A77F1}" destId="{BEFC107B-63CD-4A34-B480-D219F42005B9}" srcOrd="1" destOrd="0" presId="urn:microsoft.com/office/officeart/2009/3/layout/HorizontalOrganizationChart#3"/>
    <dgm:cxn modelId="{65224D01-19DE-4D11-B74B-5E05AB41345B}" type="presOf" srcId="{F2F44348-C45A-439C-89FB-6DEFA3DF2880}" destId="{27FD55A0-A44A-493C-8E1A-DA61EDA53B46}" srcOrd="1" destOrd="0" presId="urn:microsoft.com/office/officeart/2009/3/layout/HorizontalOrganizationChart#3"/>
    <dgm:cxn modelId="{7CEA8403-8486-4284-BE72-EE3046CE7880}" type="presOf" srcId="{CBFA2091-5A90-40F7-97BA-92674F1B929D}" destId="{48D4964A-CB9B-4EE5-B29D-4607A95C4C31}" srcOrd="1" destOrd="0" presId="urn:microsoft.com/office/officeart/2009/3/layout/HorizontalOrganizationChart#3"/>
    <dgm:cxn modelId="{5B992D06-5F70-4517-8A77-0BB682EA3455}" type="presOf" srcId="{C183340A-1EA3-4EF1-890E-2C4434DBCC02}" destId="{730ECFB4-2492-4784-986B-6BE9944E2587}" srcOrd="1" destOrd="0" presId="urn:microsoft.com/office/officeart/2009/3/layout/HorizontalOrganizationChart#3"/>
    <dgm:cxn modelId="{53E01308-6D08-4B79-88B6-157F264546D3}" type="presOf" srcId="{6FF47092-A98F-4A4A-AA31-089A07D7E674}" destId="{BC6DCB1F-117B-4D24-A460-FA9DB3C3C9AE}" srcOrd="0" destOrd="0" presId="urn:microsoft.com/office/officeart/2009/3/layout/HorizontalOrganizationChart#3"/>
    <dgm:cxn modelId="{13F01715-E580-4AC2-80DB-C66812E25DCF}" type="presOf" srcId="{42F4725A-665D-449A-9EF8-073A3827EEA1}" destId="{7770BB9C-C0AF-4A45-8526-9A6DDE2E85CB}" srcOrd="0" destOrd="0" presId="urn:microsoft.com/office/officeart/2009/3/layout/HorizontalOrganizationChart#3"/>
    <dgm:cxn modelId="{CE36A915-4A41-47C0-8E0F-B0D2751ACCA3}" type="presOf" srcId="{C183340A-1EA3-4EF1-890E-2C4434DBCC02}" destId="{62DBDA26-CF40-4289-BC88-A0BAA759179D}" srcOrd="0" destOrd="0" presId="urn:microsoft.com/office/officeart/2009/3/layout/HorizontalOrganizationChart#3"/>
    <dgm:cxn modelId="{06261E21-19B3-40F7-9E21-A4DA0E966DA7}" type="presOf" srcId="{B34EB45B-B3E8-4A12-B318-B59EDE16F214}" destId="{EBC529E6-A6BE-4285-824D-4E8F6FAEF33F}" srcOrd="0" destOrd="0" presId="urn:microsoft.com/office/officeart/2009/3/layout/HorizontalOrganizationChart#3"/>
    <dgm:cxn modelId="{B44A342D-427F-4936-A39F-970FC35F8160}" type="presOf" srcId="{CBFA2091-5A90-40F7-97BA-92674F1B929D}" destId="{886AC54B-DD7B-4137-BEBD-F255E2260446}" srcOrd="0" destOrd="0" presId="urn:microsoft.com/office/officeart/2009/3/layout/HorizontalOrganizationChart#3"/>
    <dgm:cxn modelId="{3269B32D-63C9-41D0-842A-D50E6BB130A2}" type="presOf" srcId="{6FF47092-A98F-4A4A-AA31-089A07D7E674}" destId="{58DAA277-AA8F-4BE7-A82E-80EC418004B3}" srcOrd="1" destOrd="0" presId="urn:microsoft.com/office/officeart/2009/3/layout/HorizontalOrganizationChart#3"/>
    <dgm:cxn modelId="{C840BF5B-1068-472B-BC98-029CD444D6C8}" srcId="{6FF47092-A98F-4A4A-AA31-089A07D7E674}" destId="{5F854BEF-B705-44F9-9AF0-25F25E6E579D}" srcOrd="1" destOrd="0" parTransId="{DDF1F9CF-9F56-4234-9A9A-ED6B12655A23}" sibTransId="{3DA1A5CC-A102-4B06-ABD5-81DDA9612485}"/>
    <dgm:cxn modelId="{90AD2D41-768B-4954-858E-A36BF18E62ED}" type="presOf" srcId="{D6047DBF-95AA-40BC-A783-377E8F18B84D}" destId="{0FA4261D-8BF6-489B-B783-7A947CE1552A}" srcOrd="0" destOrd="0" presId="urn:microsoft.com/office/officeart/2009/3/layout/HorizontalOrganizationChart#3"/>
    <dgm:cxn modelId="{E4879942-9C1A-4C95-B758-48D5CB2D558D}" type="presOf" srcId="{F2F44348-C45A-439C-89FB-6DEFA3DF2880}" destId="{CD17689E-1C90-4752-8547-59B0086E1A37}" srcOrd="0" destOrd="0" presId="urn:microsoft.com/office/officeart/2009/3/layout/HorizontalOrganizationChart#3"/>
    <dgm:cxn modelId="{FD382C4B-30D6-4957-A348-76283F1664DF}" type="presOf" srcId="{4B044DB7-6EE4-4152-BBCB-705EEC50F41D}" destId="{6E28EB31-850D-4153-8759-7588DB01E6C5}" srcOrd="0" destOrd="0" presId="urn:microsoft.com/office/officeart/2009/3/layout/HorizontalOrganizationChart#3"/>
    <dgm:cxn modelId="{1736C24B-014F-40D6-8B39-18B87579CFE2}" type="presOf" srcId="{99EC0BE2-3017-455B-AD14-807CF8A23368}" destId="{63CFC36B-2569-4989-BBED-9277E918108B}" srcOrd="1" destOrd="0" presId="urn:microsoft.com/office/officeart/2009/3/layout/HorizontalOrganizationChart#3"/>
    <dgm:cxn modelId="{278CB56E-91A8-493A-9E4D-BC5DA503F9A0}" type="presOf" srcId="{E6EEE763-6331-4845-A880-E9A4DE3B7AE3}" destId="{0FC6E6AA-D3CA-4519-BF30-5CCD7421CAF5}" srcOrd="0" destOrd="0" presId="urn:microsoft.com/office/officeart/2009/3/layout/HorizontalOrganizationChart#3"/>
    <dgm:cxn modelId="{39799351-5267-43E1-BA3A-6207AE591D9D}" type="presOf" srcId="{46BFB826-9C6F-4914-900D-81D24B0BEE32}" destId="{C5CFA965-B1B5-4A14-8790-B8B7345596DF}" srcOrd="0" destOrd="0" presId="urn:microsoft.com/office/officeart/2009/3/layout/HorizontalOrganizationChart#3"/>
    <dgm:cxn modelId="{5B4E2452-1CBF-4029-8436-127A3A690F78}" type="presOf" srcId="{5F854BEF-B705-44F9-9AF0-25F25E6E579D}" destId="{3D189FA6-227C-4A8A-9723-7EB4623971E1}" srcOrd="0" destOrd="0" presId="urn:microsoft.com/office/officeart/2009/3/layout/HorizontalOrganizationChart#3"/>
    <dgm:cxn modelId="{131B9487-3221-45F8-85F2-1685E0379CCF}" srcId="{5F854BEF-B705-44F9-9AF0-25F25E6E579D}" destId="{3BF4E293-4F10-4B01-8429-2F9CF9982AE4}" srcOrd="0" destOrd="0" parTransId="{104376B6-94ED-441E-B75B-99D2E08C9264}" sibTransId="{4135C54E-CC5D-4F16-8215-919237D10A5B}"/>
    <dgm:cxn modelId="{BD9ED888-2922-4B85-B8B8-53A2DBE24222}" srcId="{6FF47092-A98F-4A4A-AA31-089A07D7E674}" destId="{4B044DB7-6EE4-4152-BBCB-705EEC50F41D}" srcOrd="0" destOrd="0" parTransId="{42F4725A-665D-449A-9EF8-073A3827EEA1}" sibTransId="{C1960B07-DABC-4FD5-82A6-5507456A2276}"/>
    <dgm:cxn modelId="{EFC78391-7969-4D87-BA9A-7348B51BE8A9}" srcId="{D6047DBF-95AA-40BC-A783-377E8F18B84D}" destId="{6FF47092-A98F-4A4A-AA31-089A07D7E674}" srcOrd="0" destOrd="0" parTransId="{E6FD5731-4598-45AA-95BC-1A4BEC09A7D7}" sibTransId="{90C0512F-4B83-4D21-8D35-BC9A4DC26D04}"/>
    <dgm:cxn modelId="{0C08FC93-2BDE-40FD-8BED-1446469E846E}" type="presOf" srcId="{451DE15A-096B-424C-B750-8AF7DC7A77F1}" destId="{C60B4F88-37A4-46B3-8C34-4FCC4CBE3081}" srcOrd="0" destOrd="0" presId="urn:microsoft.com/office/officeart/2009/3/layout/HorizontalOrganizationChart#3"/>
    <dgm:cxn modelId="{9F77A1A2-7D48-496E-B2F4-B05EF8E8E1F5}" type="presOf" srcId="{3BF4E293-4F10-4B01-8429-2F9CF9982AE4}" destId="{61F40B48-8A15-4423-A442-FDE4EAB58005}" srcOrd="0" destOrd="0" presId="urn:microsoft.com/office/officeart/2009/3/layout/HorizontalOrganizationChart#3"/>
    <dgm:cxn modelId="{31CD4EA3-AAEF-47AE-8026-8070078D04E4}" srcId="{C183340A-1EA3-4EF1-890E-2C4434DBCC02}" destId="{F2F44348-C45A-439C-89FB-6DEFA3DF2880}" srcOrd="0" destOrd="0" parTransId="{DDE7DC01-0093-4C3D-AC31-D318F5544673}" sibTransId="{8585E169-9C5E-4D0B-B69C-B2B57DF63001}"/>
    <dgm:cxn modelId="{3B8C13B5-AC99-4961-99F3-E0EDFF4EA692}" type="presOf" srcId="{5F854BEF-B705-44F9-9AF0-25F25E6E579D}" destId="{9CAD137E-557C-4111-9525-C6721B23F5A3}" srcOrd="1" destOrd="0" presId="urn:microsoft.com/office/officeart/2009/3/layout/HorizontalOrganizationChart#3"/>
    <dgm:cxn modelId="{01671EB8-77A7-4E28-8FDC-CB8A97F29665}" type="presOf" srcId="{246FC392-DE3D-4978-A98C-00ED33F47E2A}" destId="{121F5C27-761C-4714-907D-D7F3BA9C2838}" srcOrd="0" destOrd="0" presId="urn:microsoft.com/office/officeart/2009/3/layout/HorizontalOrganizationChart#3"/>
    <dgm:cxn modelId="{EA76BDBC-82DD-4EFE-B49B-4C7DE889C489}" srcId="{99EC0BE2-3017-455B-AD14-807CF8A23368}" destId="{CBFA2091-5A90-40F7-97BA-92674F1B929D}" srcOrd="0" destOrd="0" parTransId="{B34EB45B-B3E8-4A12-B318-B59EDE16F214}" sibTransId="{30598ED1-36B1-4AD4-8891-8E30BD8CC021}"/>
    <dgm:cxn modelId="{5376D1C9-809D-4CD7-AEE4-341A3DAD3277}" srcId="{6FF47092-A98F-4A4A-AA31-089A07D7E674}" destId="{99EC0BE2-3017-455B-AD14-807CF8A23368}" srcOrd="3" destOrd="0" parTransId="{E6EEE763-6331-4845-A880-E9A4DE3B7AE3}" sibTransId="{EA066F21-F41E-4682-A8CC-9446FCC8B130}"/>
    <dgm:cxn modelId="{AC0478CD-1D41-4D9E-A7E3-8A4D60708730}" type="presOf" srcId="{3BF4E293-4F10-4B01-8429-2F9CF9982AE4}" destId="{45CD704A-1112-4776-9E18-51B08F263ABA}" srcOrd="1" destOrd="0" presId="urn:microsoft.com/office/officeart/2009/3/layout/HorizontalOrganizationChart#3"/>
    <dgm:cxn modelId="{A7D547D6-916A-4728-A96E-83D99D47FE8E}" type="presOf" srcId="{99EC0BE2-3017-455B-AD14-807CF8A23368}" destId="{E72A4D7F-8E72-4430-936F-3CA1558C1CB2}" srcOrd="0" destOrd="0" presId="urn:microsoft.com/office/officeart/2009/3/layout/HorizontalOrganizationChart#3"/>
    <dgm:cxn modelId="{D856DADA-295B-480A-B2BB-E266860F790A}" srcId="{6FF47092-A98F-4A4A-AA31-089A07D7E674}" destId="{C183340A-1EA3-4EF1-890E-2C4434DBCC02}" srcOrd="2" destOrd="0" parTransId="{246FC392-DE3D-4978-A98C-00ED33F47E2A}" sibTransId="{7EA0F77F-61F8-4D5E-8D36-36B5E7CB2C57}"/>
    <dgm:cxn modelId="{74ADF9DB-910B-4AC6-A5C1-052D7C5D64E7}" srcId="{4B044DB7-6EE4-4152-BBCB-705EEC50F41D}" destId="{451DE15A-096B-424C-B750-8AF7DC7A77F1}" srcOrd="0" destOrd="0" parTransId="{46BFB826-9C6F-4914-900D-81D24B0BEE32}" sibTransId="{7FF47ADD-C204-4E6B-B339-3AEE152349D5}"/>
    <dgm:cxn modelId="{6D1483ED-A809-4F91-9C7B-CF1D8E78AEF3}" type="presOf" srcId="{DDF1F9CF-9F56-4234-9A9A-ED6B12655A23}" destId="{BD264B46-C3A5-403A-B6B9-28369F140C7B}" srcOrd="0" destOrd="0" presId="urn:microsoft.com/office/officeart/2009/3/layout/HorizontalOrganizationChart#3"/>
    <dgm:cxn modelId="{E8A875EE-8709-4A32-B68F-F93922E60A36}" type="presOf" srcId="{104376B6-94ED-441E-B75B-99D2E08C9264}" destId="{68BD6F08-5EEE-4997-B35B-814E34B62D40}" srcOrd="0" destOrd="0" presId="urn:microsoft.com/office/officeart/2009/3/layout/HorizontalOrganizationChart#3"/>
    <dgm:cxn modelId="{5973B5F1-1CD3-4FB6-A3A5-9F4E6EFEAC1B}" type="presOf" srcId="{DDE7DC01-0093-4C3D-AC31-D318F5544673}" destId="{D6573ADA-E374-4F77-A2AA-6916FF9189ED}" srcOrd="0" destOrd="0" presId="urn:microsoft.com/office/officeart/2009/3/layout/HorizontalOrganizationChart#3"/>
    <dgm:cxn modelId="{D5F471F5-FD95-41F2-945F-86D823B76ECE}" type="presOf" srcId="{4B044DB7-6EE4-4152-BBCB-705EEC50F41D}" destId="{137956E1-5751-47F4-B79E-5197789290F8}" srcOrd="1" destOrd="0" presId="urn:microsoft.com/office/officeart/2009/3/layout/HorizontalOrganizationChart#3"/>
    <dgm:cxn modelId="{7981047A-A9D9-445B-B859-42E278C58307}" type="presParOf" srcId="{0FA4261D-8BF6-489B-B783-7A947CE1552A}" destId="{977B94FF-ECC5-4576-BAD1-C14D21DDBB3D}" srcOrd="0" destOrd="0" presId="urn:microsoft.com/office/officeart/2009/3/layout/HorizontalOrganizationChart#3"/>
    <dgm:cxn modelId="{D4823006-F7E0-48FB-829A-6A546B789318}" type="presParOf" srcId="{977B94FF-ECC5-4576-BAD1-C14D21DDBB3D}" destId="{66B0195A-E4E5-4A18-8074-70D77F9C02BF}" srcOrd="0" destOrd="0" presId="urn:microsoft.com/office/officeart/2009/3/layout/HorizontalOrganizationChart#3"/>
    <dgm:cxn modelId="{513AED02-F006-40DA-814F-BE6A27182F9E}" type="presParOf" srcId="{66B0195A-E4E5-4A18-8074-70D77F9C02BF}" destId="{BC6DCB1F-117B-4D24-A460-FA9DB3C3C9AE}" srcOrd="0" destOrd="0" presId="urn:microsoft.com/office/officeart/2009/3/layout/HorizontalOrganizationChart#3"/>
    <dgm:cxn modelId="{E965A694-320A-479B-88E7-B9E6298FAA06}" type="presParOf" srcId="{66B0195A-E4E5-4A18-8074-70D77F9C02BF}" destId="{58DAA277-AA8F-4BE7-A82E-80EC418004B3}" srcOrd="1" destOrd="0" presId="urn:microsoft.com/office/officeart/2009/3/layout/HorizontalOrganizationChart#3"/>
    <dgm:cxn modelId="{FABB1384-23C4-4C6C-9FEB-9DFEF68763BE}" type="presParOf" srcId="{977B94FF-ECC5-4576-BAD1-C14D21DDBB3D}" destId="{004D84DE-D634-4C27-BDB1-6C6BE511F39A}" srcOrd="1" destOrd="0" presId="urn:microsoft.com/office/officeart/2009/3/layout/HorizontalOrganizationChart#3"/>
    <dgm:cxn modelId="{9F7493B7-FE71-4242-9CDF-72150113C60F}" type="presParOf" srcId="{004D84DE-D634-4C27-BDB1-6C6BE511F39A}" destId="{7770BB9C-C0AF-4A45-8526-9A6DDE2E85CB}" srcOrd="0" destOrd="0" presId="urn:microsoft.com/office/officeart/2009/3/layout/HorizontalOrganizationChart#3"/>
    <dgm:cxn modelId="{A5E83572-16AA-47A3-A760-494F37A86BFA}" type="presParOf" srcId="{004D84DE-D634-4C27-BDB1-6C6BE511F39A}" destId="{32B58A2F-E4C9-48B1-A10E-81B8C8BF163A}" srcOrd="1" destOrd="0" presId="urn:microsoft.com/office/officeart/2009/3/layout/HorizontalOrganizationChart#3"/>
    <dgm:cxn modelId="{7683588C-5A54-45D7-853E-2262156447D6}" type="presParOf" srcId="{32B58A2F-E4C9-48B1-A10E-81B8C8BF163A}" destId="{7AD9152C-F195-4775-8CD7-8D1078C47E3E}" srcOrd="0" destOrd="0" presId="urn:microsoft.com/office/officeart/2009/3/layout/HorizontalOrganizationChart#3"/>
    <dgm:cxn modelId="{792694D3-EDED-4E58-9B83-FDC9F3AFD925}" type="presParOf" srcId="{7AD9152C-F195-4775-8CD7-8D1078C47E3E}" destId="{6E28EB31-850D-4153-8759-7588DB01E6C5}" srcOrd="0" destOrd="0" presId="urn:microsoft.com/office/officeart/2009/3/layout/HorizontalOrganizationChart#3"/>
    <dgm:cxn modelId="{80CE9C8C-B831-4A0F-87C5-BE4379A8384F}" type="presParOf" srcId="{7AD9152C-F195-4775-8CD7-8D1078C47E3E}" destId="{137956E1-5751-47F4-B79E-5197789290F8}" srcOrd="1" destOrd="0" presId="urn:microsoft.com/office/officeart/2009/3/layout/HorizontalOrganizationChart#3"/>
    <dgm:cxn modelId="{08860F5F-EC60-45C4-A0BF-D1463AA87AA2}" type="presParOf" srcId="{32B58A2F-E4C9-48B1-A10E-81B8C8BF163A}" destId="{DE6E9D3B-E7A8-4699-9F59-D129FCD81292}" srcOrd="1" destOrd="0" presId="urn:microsoft.com/office/officeart/2009/3/layout/HorizontalOrganizationChart#3"/>
    <dgm:cxn modelId="{4B35B02D-7047-40C3-ACBF-BF8D7D03051A}" type="presParOf" srcId="{DE6E9D3B-E7A8-4699-9F59-D129FCD81292}" destId="{C5CFA965-B1B5-4A14-8790-B8B7345596DF}" srcOrd="0" destOrd="0" presId="urn:microsoft.com/office/officeart/2009/3/layout/HorizontalOrganizationChart#3"/>
    <dgm:cxn modelId="{E8E2551C-58F9-4B00-AC4B-8082B6F156B8}" type="presParOf" srcId="{DE6E9D3B-E7A8-4699-9F59-D129FCD81292}" destId="{E8E16541-7D2C-4812-9CD2-FE59D20084F4}" srcOrd="1" destOrd="0" presId="urn:microsoft.com/office/officeart/2009/3/layout/HorizontalOrganizationChart#3"/>
    <dgm:cxn modelId="{34D111E6-17F4-4C23-A1C0-5175C86BD84C}" type="presParOf" srcId="{E8E16541-7D2C-4812-9CD2-FE59D20084F4}" destId="{D68AB672-F481-4ABB-B8ED-12D35A2251E0}" srcOrd="0" destOrd="0" presId="urn:microsoft.com/office/officeart/2009/3/layout/HorizontalOrganizationChart#3"/>
    <dgm:cxn modelId="{DB629AAE-901A-4BAB-AA3B-C9E1428BC65B}" type="presParOf" srcId="{D68AB672-F481-4ABB-B8ED-12D35A2251E0}" destId="{C60B4F88-37A4-46B3-8C34-4FCC4CBE3081}" srcOrd="0" destOrd="0" presId="urn:microsoft.com/office/officeart/2009/3/layout/HorizontalOrganizationChart#3"/>
    <dgm:cxn modelId="{1FA4E414-B74B-4E04-86C6-7CFCB35C3FB7}" type="presParOf" srcId="{D68AB672-F481-4ABB-B8ED-12D35A2251E0}" destId="{BEFC107B-63CD-4A34-B480-D219F42005B9}" srcOrd="1" destOrd="0" presId="urn:microsoft.com/office/officeart/2009/3/layout/HorizontalOrganizationChart#3"/>
    <dgm:cxn modelId="{98C9265C-4334-4ABA-A4C5-4D00897AFD3E}" type="presParOf" srcId="{E8E16541-7D2C-4812-9CD2-FE59D20084F4}" destId="{0E8BDA83-E68A-4B55-BAB0-1B063C9D2B86}" srcOrd="1" destOrd="0" presId="urn:microsoft.com/office/officeart/2009/3/layout/HorizontalOrganizationChart#3"/>
    <dgm:cxn modelId="{48227FDA-E632-41D2-A53D-2B139C6A5A3A}" type="presParOf" srcId="{E8E16541-7D2C-4812-9CD2-FE59D20084F4}" destId="{70AD8366-6A12-4B5C-A9DA-BC7BDAC59F2C}" srcOrd="2" destOrd="0" presId="urn:microsoft.com/office/officeart/2009/3/layout/HorizontalOrganizationChart#3"/>
    <dgm:cxn modelId="{07C037E5-7EB5-43DA-B2D6-91A5004D8CF9}" type="presParOf" srcId="{32B58A2F-E4C9-48B1-A10E-81B8C8BF163A}" destId="{DF4804E9-9529-4021-80CA-6D7CC989E79A}" srcOrd="2" destOrd="0" presId="urn:microsoft.com/office/officeart/2009/3/layout/HorizontalOrganizationChart#3"/>
    <dgm:cxn modelId="{FDBD2124-A295-43D4-A417-15A86BAAED78}" type="presParOf" srcId="{004D84DE-D634-4C27-BDB1-6C6BE511F39A}" destId="{BD264B46-C3A5-403A-B6B9-28369F140C7B}" srcOrd="2" destOrd="0" presId="urn:microsoft.com/office/officeart/2009/3/layout/HorizontalOrganizationChart#3"/>
    <dgm:cxn modelId="{0CDDE013-40C9-4819-AFD6-7AF01F816FAB}" type="presParOf" srcId="{004D84DE-D634-4C27-BDB1-6C6BE511F39A}" destId="{1C5B324F-A456-413E-A3CB-32F391F9D761}" srcOrd="3" destOrd="0" presId="urn:microsoft.com/office/officeart/2009/3/layout/HorizontalOrganizationChart#3"/>
    <dgm:cxn modelId="{CB1E588A-4951-4396-B336-8DAD273E6F11}" type="presParOf" srcId="{1C5B324F-A456-413E-A3CB-32F391F9D761}" destId="{4DEE21E2-50D7-474C-B19D-6DB3EE8FC1B7}" srcOrd="0" destOrd="0" presId="urn:microsoft.com/office/officeart/2009/3/layout/HorizontalOrganizationChart#3"/>
    <dgm:cxn modelId="{9E8879A7-96FC-484D-AEB3-E8A98969C2FF}" type="presParOf" srcId="{4DEE21E2-50D7-474C-B19D-6DB3EE8FC1B7}" destId="{3D189FA6-227C-4A8A-9723-7EB4623971E1}" srcOrd="0" destOrd="0" presId="urn:microsoft.com/office/officeart/2009/3/layout/HorizontalOrganizationChart#3"/>
    <dgm:cxn modelId="{7A8337ED-8231-4FF7-BCCC-935A01449ACA}" type="presParOf" srcId="{4DEE21E2-50D7-474C-B19D-6DB3EE8FC1B7}" destId="{9CAD137E-557C-4111-9525-C6721B23F5A3}" srcOrd="1" destOrd="0" presId="urn:microsoft.com/office/officeart/2009/3/layout/HorizontalOrganizationChart#3"/>
    <dgm:cxn modelId="{8F5244E9-CB48-45F5-90F1-6B67E8E91F03}" type="presParOf" srcId="{1C5B324F-A456-413E-A3CB-32F391F9D761}" destId="{532F3C86-B902-481E-9709-76FC69FF4823}" srcOrd="1" destOrd="0" presId="urn:microsoft.com/office/officeart/2009/3/layout/HorizontalOrganizationChart#3"/>
    <dgm:cxn modelId="{F81B8FF1-D402-4DC9-9C5A-8F70F3034EC5}" type="presParOf" srcId="{532F3C86-B902-481E-9709-76FC69FF4823}" destId="{68BD6F08-5EEE-4997-B35B-814E34B62D40}" srcOrd="0" destOrd="0" presId="urn:microsoft.com/office/officeart/2009/3/layout/HorizontalOrganizationChart#3"/>
    <dgm:cxn modelId="{59371AFE-5867-4EC8-A552-C54CA76A43EA}" type="presParOf" srcId="{532F3C86-B902-481E-9709-76FC69FF4823}" destId="{B03D24D6-F0DC-4FC0-B1FF-FA68772959BF}" srcOrd="1" destOrd="0" presId="urn:microsoft.com/office/officeart/2009/3/layout/HorizontalOrganizationChart#3"/>
    <dgm:cxn modelId="{61A8F692-B8AF-45F3-95C9-951CF9FA037B}" type="presParOf" srcId="{B03D24D6-F0DC-4FC0-B1FF-FA68772959BF}" destId="{870E8785-5F65-4460-9369-DF38C1589C4B}" srcOrd="0" destOrd="0" presId="urn:microsoft.com/office/officeart/2009/3/layout/HorizontalOrganizationChart#3"/>
    <dgm:cxn modelId="{44BDC3B8-5D5B-4C2D-AB07-1E6791466F3D}" type="presParOf" srcId="{870E8785-5F65-4460-9369-DF38C1589C4B}" destId="{61F40B48-8A15-4423-A442-FDE4EAB58005}" srcOrd="0" destOrd="0" presId="urn:microsoft.com/office/officeart/2009/3/layout/HorizontalOrganizationChart#3"/>
    <dgm:cxn modelId="{492E6D7A-C759-4D26-A285-715E4A9467B7}" type="presParOf" srcId="{870E8785-5F65-4460-9369-DF38C1589C4B}" destId="{45CD704A-1112-4776-9E18-51B08F263ABA}" srcOrd="1" destOrd="0" presId="urn:microsoft.com/office/officeart/2009/3/layout/HorizontalOrganizationChart#3"/>
    <dgm:cxn modelId="{F37D0AAD-9DD2-4642-B588-81C87584C1AD}" type="presParOf" srcId="{B03D24D6-F0DC-4FC0-B1FF-FA68772959BF}" destId="{A9C1985D-CE83-4908-926C-4436F31C5305}" srcOrd="1" destOrd="0" presId="urn:microsoft.com/office/officeart/2009/3/layout/HorizontalOrganizationChart#3"/>
    <dgm:cxn modelId="{EA872068-D6DE-4DEF-9C62-1035502E686E}" type="presParOf" srcId="{B03D24D6-F0DC-4FC0-B1FF-FA68772959BF}" destId="{22FCCCCB-B685-4EA9-B81B-041F91431681}" srcOrd="2" destOrd="0" presId="urn:microsoft.com/office/officeart/2009/3/layout/HorizontalOrganizationChart#3"/>
    <dgm:cxn modelId="{0D2E0B44-81E7-4B95-8720-A8A017345A04}" type="presParOf" srcId="{1C5B324F-A456-413E-A3CB-32F391F9D761}" destId="{CC105346-D264-449F-889A-9CEBF811C695}" srcOrd="2" destOrd="0" presId="urn:microsoft.com/office/officeart/2009/3/layout/HorizontalOrganizationChart#3"/>
    <dgm:cxn modelId="{FA8C1E2B-C636-4FB1-AB26-01FAD3FC935A}" type="presParOf" srcId="{004D84DE-D634-4C27-BDB1-6C6BE511F39A}" destId="{121F5C27-761C-4714-907D-D7F3BA9C2838}" srcOrd="4" destOrd="0" presId="urn:microsoft.com/office/officeart/2009/3/layout/HorizontalOrganizationChart#3"/>
    <dgm:cxn modelId="{75F0A193-7E08-43DB-8163-9C55047621D6}" type="presParOf" srcId="{004D84DE-D634-4C27-BDB1-6C6BE511F39A}" destId="{8845F1F9-8EC2-427D-B5F7-BA29FFF4A4D8}" srcOrd="5" destOrd="0" presId="urn:microsoft.com/office/officeart/2009/3/layout/HorizontalOrganizationChart#3"/>
    <dgm:cxn modelId="{8782CDFA-9C95-441C-B821-E986B4CC431E}" type="presParOf" srcId="{8845F1F9-8EC2-427D-B5F7-BA29FFF4A4D8}" destId="{52F66552-D3B2-4D56-8CB7-8F7F3185BCE7}" srcOrd="0" destOrd="0" presId="urn:microsoft.com/office/officeart/2009/3/layout/HorizontalOrganizationChart#3"/>
    <dgm:cxn modelId="{207D5CA0-880A-491A-B340-ADE5230F69D1}" type="presParOf" srcId="{52F66552-D3B2-4D56-8CB7-8F7F3185BCE7}" destId="{62DBDA26-CF40-4289-BC88-A0BAA759179D}" srcOrd="0" destOrd="0" presId="urn:microsoft.com/office/officeart/2009/3/layout/HorizontalOrganizationChart#3"/>
    <dgm:cxn modelId="{53218782-3F62-4B18-8C96-48CEE7438FC6}" type="presParOf" srcId="{52F66552-D3B2-4D56-8CB7-8F7F3185BCE7}" destId="{730ECFB4-2492-4784-986B-6BE9944E2587}" srcOrd="1" destOrd="0" presId="urn:microsoft.com/office/officeart/2009/3/layout/HorizontalOrganizationChart#3"/>
    <dgm:cxn modelId="{C75447F4-652E-4F54-BEBD-412005E163F4}" type="presParOf" srcId="{8845F1F9-8EC2-427D-B5F7-BA29FFF4A4D8}" destId="{2C0FA43D-FC3B-4E1F-A8F0-C4425FCEF3C4}" srcOrd="1" destOrd="0" presId="urn:microsoft.com/office/officeart/2009/3/layout/HorizontalOrganizationChart#3"/>
    <dgm:cxn modelId="{FC2121AD-70D5-4963-9623-42DF3B1C6264}" type="presParOf" srcId="{2C0FA43D-FC3B-4E1F-A8F0-C4425FCEF3C4}" destId="{D6573ADA-E374-4F77-A2AA-6916FF9189ED}" srcOrd="0" destOrd="0" presId="urn:microsoft.com/office/officeart/2009/3/layout/HorizontalOrganizationChart#3"/>
    <dgm:cxn modelId="{36E8C0EF-1A01-415D-B52E-17F1E98FF0A8}" type="presParOf" srcId="{2C0FA43D-FC3B-4E1F-A8F0-C4425FCEF3C4}" destId="{D77E48A5-6DA6-4F0E-B06D-A9E68A6A70F5}" srcOrd="1" destOrd="0" presId="urn:microsoft.com/office/officeart/2009/3/layout/HorizontalOrganizationChart#3"/>
    <dgm:cxn modelId="{9AAB435F-7E02-431F-AAB7-5EA0D5D17FDC}" type="presParOf" srcId="{D77E48A5-6DA6-4F0E-B06D-A9E68A6A70F5}" destId="{23E6D4C7-9F05-4472-96C8-AAE41289E425}" srcOrd="0" destOrd="0" presId="urn:microsoft.com/office/officeart/2009/3/layout/HorizontalOrganizationChart#3"/>
    <dgm:cxn modelId="{BA24A422-7B42-4178-A362-A33AB2441FEE}" type="presParOf" srcId="{23E6D4C7-9F05-4472-96C8-AAE41289E425}" destId="{CD17689E-1C90-4752-8547-59B0086E1A37}" srcOrd="0" destOrd="0" presId="urn:microsoft.com/office/officeart/2009/3/layout/HorizontalOrganizationChart#3"/>
    <dgm:cxn modelId="{0127DC93-9D44-4BEC-9C9F-01A7CF0113DE}" type="presParOf" srcId="{23E6D4C7-9F05-4472-96C8-AAE41289E425}" destId="{27FD55A0-A44A-493C-8E1A-DA61EDA53B46}" srcOrd="1" destOrd="0" presId="urn:microsoft.com/office/officeart/2009/3/layout/HorizontalOrganizationChart#3"/>
    <dgm:cxn modelId="{4E88FCDB-6A66-4EBB-A7B1-84F02D3D4F7E}" type="presParOf" srcId="{D77E48A5-6DA6-4F0E-B06D-A9E68A6A70F5}" destId="{10626F0E-14E4-442A-99A1-EC7BA0524360}" srcOrd="1" destOrd="0" presId="urn:microsoft.com/office/officeart/2009/3/layout/HorizontalOrganizationChart#3"/>
    <dgm:cxn modelId="{BCE89BE4-F450-4CBA-92D3-80FF2BEA3284}" type="presParOf" srcId="{D77E48A5-6DA6-4F0E-B06D-A9E68A6A70F5}" destId="{7F962116-EC46-4DF3-9471-824DF0667E7E}" srcOrd="2" destOrd="0" presId="urn:microsoft.com/office/officeart/2009/3/layout/HorizontalOrganizationChart#3"/>
    <dgm:cxn modelId="{62825962-CFFB-4A3A-AE2E-1EFB89CB2669}" type="presParOf" srcId="{8845F1F9-8EC2-427D-B5F7-BA29FFF4A4D8}" destId="{FAF184A1-9323-4186-9A73-FA1403D63624}" srcOrd="2" destOrd="0" presId="urn:microsoft.com/office/officeart/2009/3/layout/HorizontalOrganizationChart#3"/>
    <dgm:cxn modelId="{D9FAA630-25BD-4E13-B232-BE62CA5459AB}" type="presParOf" srcId="{004D84DE-D634-4C27-BDB1-6C6BE511F39A}" destId="{0FC6E6AA-D3CA-4519-BF30-5CCD7421CAF5}" srcOrd="6" destOrd="0" presId="urn:microsoft.com/office/officeart/2009/3/layout/HorizontalOrganizationChart#3"/>
    <dgm:cxn modelId="{5BACEE18-B91B-4F5D-B20E-E406C86E1A79}" type="presParOf" srcId="{004D84DE-D634-4C27-BDB1-6C6BE511F39A}" destId="{E83637D8-B827-4461-91AC-18CC855E1756}" srcOrd="7" destOrd="0" presId="urn:microsoft.com/office/officeart/2009/3/layout/HorizontalOrganizationChart#3"/>
    <dgm:cxn modelId="{DBD9EEED-9108-480B-938F-ADA3269B4FC3}" type="presParOf" srcId="{E83637D8-B827-4461-91AC-18CC855E1756}" destId="{37749078-FF79-464A-8604-5A1382BF7B7D}" srcOrd="0" destOrd="0" presId="urn:microsoft.com/office/officeart/2009/3/layout/HorizontalOrganizationChart#3"/>
    <dgm:cxn modelId="{7E9F1A6A-2A48-4B1B-934C-8CD647DDF32B}" type="presParOf" srcId="{37749078-FF79-464A-8604-5A1382BF7B7D}" destId="{E72A4D7F-8E72-4430-936F-3CA1558C1CB2}" srcOrd="0" destOrd="0" presId="urn:microsoft.com/office/officeart/2009/3/layout/HorizontalOrganizationChart#3"/>
    <dgm:cxn modelId="{A1A37176-35F1-4A77-9093-C1EDA779EBB7}" type="presParOf" srcId="{37749078-FF79-464A-8604-5A1382BF7B7D}" destId="{63CFC36B-2569-4989-BBED-9277E918108B}" srcOrd="1" destOrd="0" presId="urn:microsoft.com/office/officeart/2009/3/layout/HorizontalOrganizationChart#3"/>
    <dgm:cxn modelId="{D71AE11B-F71D-46C0-8A98-514B5478B555}" type="presParOf" srcId="{E83637D8-B827-4461-91AC-18CC855E1756}" destId="{34901107-7C01-431F-9B4B-D2691D1EBCCC}" srcOrd="1" destOrd="0" presId="urn:microsoft.com/office/officeart/2009/3/layout/HorizontalOrganizationChart#3"/>
    <dgm:cxn modelId="{D5907696-2CDA-449F-AAAB-D2F57F3C2DCF}" type="presParOf" srcId="{34901107-7C01-431F-9B4B-D2691D1EBCCC}" destId="{EBC529E6-A6BE-4285-824D-4E8F6FAEF33F}" srcOrd="0" destOrd="0" presId="urn:microsoft.com/office/officeart/2009/3/layout/HorizontalOrganizationChart#3"/>
    <dgm:cxn modelId="{5DD3BF91-E616-48AA-A58C-D80CC804647A}" type="presParOf" srcId="{34901107-7C01-431F-9B4B-D2691D1EBCCC}" destId="{54E460F6-17F9-4C98-BD3C-39CE2A912091}" srcOrd="1" destOrd="0" presId="urn:microsoft.com/office/officeart/2009/3/layout/HorizontalOrganizationChart#3"/>
    <dgm:cxn modelId="{A1C422C0-335F-413E-ADCF-1150D5374D3D}" type="presParOf" srcId="{54E460F6-17F9-4C98-BD3C-39CE2A912091}" destId="{AAC06A8F-CF18-4D57-BA04-01C4671D54F4}" srcOrd="0" destOrd="0" presId="urn:microsoft.com/office/officeart/2009/3/layout/HorizontalOrganizationChart#3"/>
    <dgm:cxn modelId="{B99A6EC2-8DBF-4698-8F4C-69F9FAD724AB}" type="presParOf" srcId="{AAC06A8F-CF18-4D57-BA04-01C4671D54F4}" destId="{886AC54B-DD7B-4137-BEBD-F255E2260446}" srcOrd="0" destOrd="0" presId="urn:microsoft.com/office/officeart/2009/3/layout/HorizontalOrganizationChart#3"/>
    <dgm:cxn modelId="{086CAE4B-6554-4255-B380-130D01E63E06}" type="presParOf" srcId="{AAC06A8F-CF18-4D57-BA04-01C4671D54F4}" destId="{48D4964A-CB9B-4EE5-B29D-4607A95C4C31}" srcOrd="1" destOrd="0" presId="urn:microsoft.com/office/officeart/2009/3/layout/HorizontalOrganizationChart#3"/>
    <dgm:cxn modelId="{07C109B3-C230-476F-AE70-787B97D4C14D}" type="presParOf" srcId="{54E460F6-17F9-4C98-BD3C-39CE2A912091}" destId="{A7241938-DA4D-4C04-AE9D-5F203EBFB442}" srcOrd="1" destOrd="0" presId="urn:microsoft.com/office/officeart/2009/3/layout/HorizontalOrganizationChart#3"/>
    <dgm:cxn modelId="{0E4B27CC-5606-4EC8-A41A-E8FF4FD07716}" type="presParOf" srcId="{54E460F6-17F9-4C98-BD3C-39CE2A912091}" destId="{7AF42739-95B6-40BE-9FB5-9A001993D5E2}" srcOrd="2" destOrd="0" presId="urn:microsoft.com/office/officeart/2009/3/layout/HorizontalOrganizationChart#3"/>
    <dgm:cxn modelId="{D3C7C47A-62F0-4FEE-88C9-365FE4D85227}" type="presParOf" srcId="{E83637D8-B827-4461-91AC-18CC855E1756}" destId="{FCC6E1EC-5AE2-425B-8BDD-089FCF749659}" srcOrd="2" destOrd="0" presId="urn:microsoft.com/office/officeart/2009/3/layout/HorizontalOrganizationChart#3"/>
    <dgm:cxn modelId="{8A343717-1F6A-4D33-AD49-2235845CD28C}" type="presParOf" srcId="{977B94FF-ECC5-4576-BAD1-C14D21DDBB3D}" destId="{C386A5FC-34AE-42A9-AF2C-4CBB48235597}" srcOrd="2" destOrd="0" presId="urn:microsoft.com/office/officeart/2009/3/layout/HorizontalOrganizationChart#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C529E6-A6BE-4285-824D-4E8F6FAEF33F}">
      <dsp:nvSpPr>
        <dsp:cNvPr id="0" name=""/>
        <dsp:cNvSpPr/>
      </dsp:nvSpPr>
      <dsp:spPr>
        <a:xfrm>
          <a:off x="3532214" y="4338023"/>
          <a:ext cx="465335" cy="91440"/>
        </a:xfrm>
        <a:custGeom>
          <a:avLst/>
          <a:gdLst/>
          <a:ahLst/>
          <a:cxnLst/>
          <a:rect l="0" t="0" r="0" b="0"/>
          <a:pathLst>
            <a:path>
              <a:moveTo>
                <a:pt x="0" y="45720"/>
              </a:moveTo>
              <a:lnTo>
                <a:pt x="465335" y="4572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FC6E6AA-D3CA-4519-BF30-5CCD7421CAF5}">
      <dsp:nvSpPr>
        <dsp:cNvPr id="0" name=""/>
        <dsp:cNvSpPr/>
      </dsp:nvSpPr>
      <dsp:spPr>
        <a:xfrm>
          <a:off x="1542623" y="2773564"/>
          <a:ext cx="465335" cy="1610178"/>
        </a:xfrm>
        <a:custGeom>
          <a:avLst/>
          <a:gdLst/>
          <a:ahLst/>
          <a:cxnLst/>
          <a:rect l="0" t="0" r="0" b="0"/>
          <a:pathLst>
            <a:path>
              <a:moveTo>
                <a:pt x="0" y="0"/>
              </a:moveTo>
              <a:lnTo>
                <a:pt x="232667" y="0"/>
              </a:lnTo>
              <a:lnTo>
                <a:pt x="232667" y="1610178"/>
              </a:lnTo>
              <a:lnTo>
                <a:pt x="465335" y="161017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6573ADA-E374-4F77-A2AA-6916FF9189ED}">
      <dsp:nvSpPr>
        <dsp:cNvPr id="0" name=""/>
        <dsp:cNvSpPr/>
      </dsp:nvSpPr>
      <dsp:spPr>
        <a:xfrm>
          <a:off x="3532214" y="3337551"/>
          <a:ext cx="465335" cy="91440"/>
        </a:xfrm>
        <a:custGeom>
          <a:avLst/>
          <a:gdLst/>
          <a:ahLst/>
          <a:cxnLst/>
          <a:rect l="0" t="0" r="0" b="0"/>
          <a:pathLst>
            <a:path>
              <a:moveTo>
                <a:pt x="0" y="45720"/>
              </a:moveTo>
              <a:lnTo>
                <a:pt x="465335" y="4572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21F5C27-761C-4714-907D-D7F3BA9C2838}">
      <dsp:nvSpPr>
        <dsp:cNvPr id="0" name=""/>
        <dsp:cNvSpPr/>
      </dsp:nvSpPr>
      <dsp:spPr>
        <a:xfrm>
          <a:off x="1542623" y="2773564"/>
          <a:ext cx="465335" cy="609706"/>
        </a:xfrm>
        <a:custGeom>
          <a:avLst/>
          <a:gdLst/>
          <a:ahLst/>
          <a:cxnLst/>
          <a:rect l="0" t="0" r="0" b="0"/>
          <a:pathLst>
            <a:path>
              <a:moveTo>
                <a:pt x="0" y="0"/>
              </a:moveTo>
              <a:lnTo>
                <a:pt x="232667" y="0"/>
              </a:lnTo>
              <a:lnTo>
                <a:pt x="232667" y="609706"/>
              </a:lnTo>
              <a:lnTo>
                <a:pt x="465335" y="60970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8BD6F08-5EEE-4997-B35B-814E34B62D40}">
      <dsp:nvSpPr>
        <dsp:cNvPr id="0" name=""/>
        <dsp:cNvSpPr/>
      </dsp:nvSpPr>
      <dsp:spPr>
        <a:xfrm>
          <a:off x="3532214" y="2291946"/>
          <a:ext cx="465335" cy="91440"/>
        </a:xfrm>
        <a:custGeom>
          <a:avLst/>
          <a:gdLst/>
          <a:ahLst/>
          <a:cxnLst/>
          <a:rect l="0" t="0" r="0" b="0"/>
          <a:pathLst>
            <a:path>
              <a:moveTo>
                <a:pt x="0" y="45720"/>
              </a:moveTo>
              <a:lnTo>
                <a:pt x="465335" y="4572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D264B46-C3A5-403A-B6B9-28369F140C7B}">
      <dsp:nvSpPr>
        <dsp:cNvPr id="0" name=""/>
        <dsp:cNvSpPr/>
      </dsp:nvSpPr>
      <dsp:spPr>
        <a:xfrm>
          <a:off x="1542623" y="2337666"/>
          <a:ext cx="465335" cy="435898"/>
        </a:xfrm>
        <a:custGeom>
          <a:avLst/>
          <a:gdLst/>
          <a:ahLst/>
          <a:cxnLst/>
          <a:rect l="0" t="0" r="0" b="0"/>
          <a:pathLst>
            <a:path>
              <a:moveTo>
                <a:pt x="0" y="435898"/>
              </a:moveTo>
              <a:lnTo>
                <a:pt x="232667" y="435898"/>
              </a:lnTo>
              <a:lnTo>
                <a:pt x="232667" y="0"/>
              </a:lnTo>
              <a:lnTo>
                <a:pt x="465335"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5CFA965-B1B5-4A14-8790-B8B7345596DF}">
      <dsp:nvSpPr>
        <dsp:cNvPr id="0" name=""/>
        <dsp:cNvSpPr/>
      </dsp:nvSpPr>
      <dsp:spPr>
        <a:xfrm>
          <a:off x="3532214" y="1117666"/>
          <a:ext cx="465335" cy="91440"/>
        </a:xfrm>
        <a:custGeom>
          <a:avLst/>
          <a:gdLst/>
          <a:ahLst/>
          <a:cxnLst/>
          <a:rect l="0" t="0" r="0" b="0"/>
          <a:pathLst>
            <a:path>
              <a:moveTo>
                <a:pt x="0" y="45720"/>
              </a:moveTo>
              <a:lnTo>
                <a:pt x="465335" y="4572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770BB9C-C0AF-4A45-8526-9A6DDE2E85CB}">
      <dsp:nvSpPr>
        <dsp:cNvPr id="0" name=""/>
        <dsp:cNvSpPr/>
      </dsp:nvSpPr>
      <dsp:spPr>
        <a:xfrm>
          <a:off x="1542623" y="1163386"/>
          <a:ext cx="465335" cy="1610178"/>
        </a:xfrm>
        <a:custGeom>
          <a:avLst/>
          <a:gdLst/>
          <a:ahLst/>
          <a:cxnLst/>
          <a:rect l="0" t="0" r="0" b="0"/>
          <a:pathLst>
            <a:path>
              <a:moveTo>
                <a:pt x="0" y="1610178"/>
              </a:moveTo>
              <a:lnTo>
                <a:pt x="232667" y="1610178"/>
              </a:lnTo>
              <a:lnTo>
                <a:pt x="232667" y="0"/>
              </a:lnTo>
              <a:lnTo>
                <a:pt x="465335"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C6DCB1F-117B-4D24-A460-FA9DB3C3C9AE}">
      <dsp:nvSpPr>
        <dsp:cNvPr id="0" name=""/>
        <dsp:cNvSpPr/>
      </dsp:nvSpPr>
      <dsp:spPr>
        <a:xfrm>
          <a:off x="453" y="2066290"/>
          <a:ext cx="1542169" cy="1414548"/>
        </a:xfrm>
        <a:prstGeom prst="roundRect">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w="9525" cap="flat" cmpd="sng" algn="ctr">
          <a:solidFill>
            <a:schemeClr val="accent1">
              <a:shade val="95000"/>
              <a:satMod val="105000"/>
            </a:schemeClr>
          </a:solidFill>
          <a:prstDash val="solid"/>
        </a:ln>
        <a:effectLst>
          <a:outerShdw blurRad="40000" dist="23000" dir="5400000" rotWithShape="0">
            <a:srgbClr val="000000">
              <a:alpha val="35000"/>
            </a:srgbClr>
          </a:outerShdw>
        </a:effectLst>
      </dsp:spPr>
      <dsp:style>
        <a:lnRef idx="1">
          <a:schemeClr val="accent1"/>
        </a:lnRef>
        <a:fillRef idx="3">
          <a:schemeClr val="accent1"/>
        </a:fillRef>
        <a:effectRef idx="2">
          <a:schemeClr val="accent1"/>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a:solidFill>
                <a:schemeClr val="bg1"/>
              </a:solidFill>
              <a:latin typeface="黑体" panose="02010609060101010101" pitchFamily="49" charset="-122"/>
              <a:ea typeface="黑体" panose="02010609060101010101" pitchFamily="49" charset="-122"/>
            </a:rPr>
            <a:t>来自地球的力</a:t>
          </a:r>
          <a:endParaRPr lang="zh-CN" altLang="en-US" sz="2400" kern="1200">
            <a:solidFill>
              <a:schemeClr val="bg1"/>
            </a:solidFill>
          </a:endParaRPr>
        </a:p>
      </dsp:txBody>
      <dsp:txXfrm>
        <a:off x="69506" y="2135343"/>
        <a:ext cx="1404063" cy="1276442"/>
      </dsp:txXfrm>
    </dsp:sp>
    <dsp:sp modelId="{6E28EB31-850D-4153-8759-7588DB01E6C5}">
      <dsp:nvSpPr>
        <dsp:cNvPr id="0" name=""/>
        <dsp:cNvSpPr/>
      </dsp:nvSpPr>
      <dsp:spPr>
        <a:xfrm>
          <a:off x="2007959" y="808567"/>
          <a:ext cx="1524254" cy="709637"/>
        </a:xfrm>
        <a:prstGeom prst="roundRect">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w="9525" cap="flat" cmpd="sng" algn="ctr">
          <a:solidFill>
            <a:schemeClr val="accent1">
              <a:shade val="95000"/>
              <a:satMod val="105000"/>
            </a:schemeClr>
          </a:solidFill>
          <a:prstDash val="solid"/>
        </a:ln>
        <a:effectLst>
          <a:outerShdw blurRad="40000" dist="23000" dir="5400000" rotWithShape="0">
            <a:srgbClr val="000000">
              <a:alpha val="35000"/>
            </a:srgbClr>
          </a:outerShdw>
        </a:effectLst>
      </dsp:spPr>
      <dsp:style>
        <a:lnRef idx="1">
          <a:schemeClr val="accent1"/>
        </a:lnRef>
        <a:fillRef idx="3">
          <a:schemeClr val="accent1"/>
        </a:fillRef>
        <a:effectRef idx="2">
          <a:schemeClr val="accent1"/>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a:solidFill>
                <a:schemeClr val="bg1"/>
              </a:solidFill>
              <a:latin typeface="黑体" panose="02010609060101010101" pitchFamily="49" charset="-122"/>
              <a:ea typeface="黑体" panose="02010609060101010101" pitchFamily="49" charset="-122"/>
            </a:rPr>
            <a:t>概念</a:t>
          </a:r>
        </a:p>
      </dsp:txBody>
      <dsp:txXfrm>
        <a:off x="2042601" y="843209"/>
        <a:ext cx="1454970" cy="640353"/>
      </dsp:txXfrm>
    </dsp:sp>
    <dsp:sp modelId="{C60B4F88-37A4-46B3-8C34-4FCC4CBE3081}">
      <dsp:nvSpPr>
        <dsp:cNvPr id="0" name=""/>
        <dsp:cNvSpPr/>
      </dsp:nvSpPr>
      <dsp:spPr>
        <a:xfrm>
          <a:off x="3997550" y="679892"/>
          <a:ext cx="4129996" cy="966987"/>
        </a:xfrm>
        <a:prstGeom prst="round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2700" tIns="12700" rIns="12700" bIns="12700" numCol="1" spcCol="1270" anchor="ctr" anchorCtr="0">
          <a:noAutofit/>
        </a:bodyPr>
        <a:lstStyle/>
        <a:p>
          <a:pPr marL="0" lvl="0" indent="0" algn="l" defTabSz="889000">
            <a:lnSpc>
              <a:spcPct val="90000"/>
            </a:lnSpc>
            <a:spcBef>
              <a:spcPct val="0"/>
            </a:spcBef>
            <a:spcAft>
              <a:spcPct val="35000"/>
            </a:spcAft>
            <a:buNone/>
          </a:pPr>
          <a:r>
            <a:rPr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地</a:t>
          </a:r>
          <a:r>
            <a:rPr lang="zh-CN" altLang="en-US"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球附近一切物体</a:t>
          </a:r>
          <a:r>
            <a:rPr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都</a:t>
          </a:r>
          <a:r>
            <a:rPr lang="zh-CN" altLang="en-US"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要受到重力（</a:t>
          </a:r>
          <a:r>
            <a:rPr lang="en-US" altLang="zh-CN" sz="2000" b="0" i="1"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G</a:t>
          </a:r>
          <a:r>
            <a:rPr lang="zh-CN" altLang="en-US"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），它是由于</a:t>
          </a:r>
          <a:r>
            <a:rPr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地</a:t>
          </a:r>
          <a:r>
            <a:rPr lang="zh-CN" altLang="en-US"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球的吸引</a:t>
          </a:r>
          <a:r>
            <a:rPr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产</a:t>
          </a:r>
          <a:r>
            <a:rPr lang="zh-CN" altLang="en-US"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生的。</a:t>
          </a:r>
          <a:endParaRPr lang="zh-CN" altLang="en-US"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dsp:txBody>
      <dsp:txXfrm>
        <a:off x="4044754" y="727096"/>
        <a:ext cx="4035588" cy="872579"/>
      </dsp:txXfrm>
    </dsp:sp>
    <dsp:sp modelId="{3D189FA6-227C-4A8A-9723-7EB4623971E1}">
      <dsp:nvSpPr>
        <dsp:cNvPr id="0" name=""/>
        <dsp:cNvSpPr/>
      </dsp:nvSpPr>
      <dsp:spPr>
        <a:xfrm>
          <a:off x="2007959" y="1982847"/>
          <a:ext cx="1524254" cy="709637"/>
        </a:xfrm>
        <a:prstGeom prst="roundRect">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w="9525" cap="flat" cmpd="sng" algn="ctr">
          <a:solidFill>
            <a:schemeClr val="accent1">
              <a:shade val="95000"/>
              <a:satMod val="105000"/>
            </a:schemeClr>
          </a:solidFill>
          <a:prstDash val="solid"/>
        </a:ln>
        <a:effectLst>
          <a:outerShdw blurRad="40000" dist="23000" dir="5400000" rotWithShape="0">
            <a:srgbClr val="000000">
              <a:alpha val="35000"/>
            </a:srgbClr>
          </a:outerShdw>
        </a:effectLst>
      </dsp:spPr>
      <dsp:style>
        <a:lnRef idx="1">
          <a:schemeClr val="accent1"/>
        </a:lnRef>
        <a:fillRef idx="3">
          <a:schemeClr val="accent1"/>
        </a:fillRef>
        <a:effectRef idx="2">
          <a:schemeClr val="accent1"/>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a:solidFill>
                <a:schemeClr val="bg1"/>
              </a:solidFill>
              <a:latin typeface="黑体" panose="02010609060101010101" pitchFamily="49" charset="-122"/>
              <a:ea typeface="黑体" panose="02010609060101010101" pitchFamily="49" charset="-122"/>
            </a:rPr>
            <a:t>大小</a:t>
          </a:r>
        </a:p>
      </dsp:txBody>
      <dsp:txXfrm>
        <a:off x="2042601" y="2017489"/>
        <a:ext cx="1454970" cy="640353"/>
      </dsp:txXfrm>
    </dsp:sp>
    <dsp:sp modelId="{61F40B48-8A15-4423-A442-FDE4EAB58005}">
      <dsp:nvSpPr>
        <dsp:cNvPr id="0" name=""/>
        <dsp:cNvSpPr/>
      </dsp:nvSpPr>
      <dsp:spPr>
        <a:xfrm>
          <a:off x="3997550" y="1937714"/>
          <a:ext cx="4129996" cy="799903"/>
        </a:xfrm>
        <a:prstGeom prst="round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2700" tIns="12700" rIns="12700" bIns="12700" numCol="1" spcCol="1270" anchor="ctr" anchorCtr="0">
          <a:noAutofit/>
        </a:bodyPr>
        <a:lstStyle/>
        <a:p>
          <a:pPr marL="0" lvl="0" indent="0" algn="l" defTabSz="889000">
            <a:lnSpc>
              <a:spcPct val="90000"/>
            </a:lnSpc>
            <a:spcBef>
              <a:spcPct val="0"/>
            </a:spcBef>
            <a:spcAft>
              <a:spcPct val="35000"/>
            </a:spcAft>
            <a:buNone/>
          </a:pPr>
          <a:r>
            <a:rPr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物</a:t>
          </a:r>
          <a:r>
            <a:rPr lang="zh-CN" altLang="en-US"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体</a:t>
          </a:r>
          <a:r>
            <a:rPr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所</a:t>
          </a:r>
          <a:r>
            <a:rPr lang="zh-CN" altLang="en-US"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受重力的大小</a:t>
          </a:r>
          <a:r>
            <a:rPr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与它</a:t>
          </a:r>
          <a:r>
            <a:rPr lang="zh-CN" altLang="en-US"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的质量</a:t>
          </a:r>
          <a:r>
            <a:rPr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成正</a:t>
          </a:r>
          <a:r>
            <a:rPr lang="zh-CN" altLang="en-US"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比</a:t>
          </a:r>
          <a:r>
            <a:rPr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lang="zh-CN" altLang="en-US"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其比值是定值。</a:t>
          </a:r>
          <a:r>
            <a:rPr lang="zh-CN"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公式：</a:t>
          </a:r>
          <a:r>
            <a:rPr lang="en-US" altLang="zh-CN" sz="2000" b="0" i="1"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G</a:t>
          </a:r>
          <a:r>
            <a:rPr lang="en-US" altLang="zh-CN"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0" i="1"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mg</a:t>
          </a:r>
          <a:endParaRPr lang="zh-CN" altLang="en-US"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dsp:txBody>
      <dsp:txXfrm>
        <a:off x="4036598" y="1976762"/>
        <a:ext cx="4051900" cy="721807"/>
      </dsp:txXfrm>
    </dsp:sp>
    <dsp:sp modelId="{62DBDA26-CF40-4289-BC88-A0BAA759179D}">
      <dsp:nvSpPr>
        <dsp:cNvPr id="0" name=""/>
        <dsp:cNvSpPr/>
      </dsp:nvSpPr>
      <dsp:spPr>
        <a:xfrm>
          <a:off x="2007959" y="3028452"/>
          <a:ext cx="1524254" cy="709637"/>
        </a:xfrm>
        <a:prstGeom prst="roundRect">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w="9525" cap="flat" cmpd="sng" algn="ctr">
          <a:solidFill>
            <a:schemeClr val="accent1">
              <a:shade val="95000"/>
              <a:satMod val="105000"/>
            </a:schemeClr>
          </a:solidFill>
          <a:prstDash val="solid"/>
        </a:ln>
        <a:effectLst>
          <a:outerShdw blurRad="40000" dist="23000" dir="5400000" rotWithShape="0">
            <a:srgbClr val="000000">
              <a:alpha val="35000"/>
            </a:srgbClr>
          </a:outerShdw>
        </a:effectLst>
      </dsp:spPr>
      <dsp:style>
        <a:lnRef idx="1">
          <a:schemeClr val="accent1"/>
        </a:lnRef>
        <a:fillRef idx="3">
          <a:schemeClr val="accent1"/>
        </a:fillRef>
        <a:effectRef idx="2">
          <a:schemeClr val="accent1"/>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a:solidFill>
                <a:schemeClr val="bg1"/>
              </a:solidFill>
              <a:latin typeface="黑体" panose="02010609060101010101" pitchFamily="49" charset="-122"/>
              <a:ea typeface="黑体" panose="02010609060101010101" pitchFamily="49" charset="-122"/>
            </a:rPr>
            <a:t>方向</a:t>
          </a:r>
        </a:p>
      </dsp:txBody>
      <dsp:txXfrm>
        <a:off x="2042601" y="3063094"/>
        <a:ext cx="1454970" cy="640353"/>
      </dsp:txXfrm>
    </dsp:sp>
    <dsp:sp modelId="{CD17689E-1C90-4752-8547-59B0086E1A37}">
      <dsp:nvSpPr>
        <dsp:cNvPr id="0" name=""/>
        <dsp:cNvSpPr/>
      </dsp:nvSpPr>
      <dsp:spPr>
        <a:xfrm>
          <a:off x="3997550" y="3028452"/>
          <a:ext cx="4129996" cy="709637"/>
        </a:xfrm>
        <a:prstGeom prst="round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2700" tIns="12700" rIns="12700" bIns="12700" numCol="1" spcCol="1270" anchor="ctr" anchorCtr="0">
          <a:noAutofit/>
        </a:bodyPr>
        <a:lstStyle/>
        <a:p>
          <a:pPr marL="0" lvl="0" indent="0" algn="l" defTabSz="889000">
            <a:lnSpc>
              <a:spcPct val="90000"/>
            </a:lnSpc>
            <a:spcBef>
              <a:spcPct val="0"/>
            </a:spcBef>
            <a:spcAft>
              <a:spcPct val="35000"/>
            </a:spcAft>
            <a:buNone/>
          </a:pPr>
          <a:r>
            <a:rPr lang="zh-CN" altLang="en-US"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竖直向下</a:t>
          </a:r>
        </a:p>
      </dsp:txBody>
      <dsp:txXfrm>
        <a:off x="4032192" y="3063094"/>
        <a:ext cx="4060712" cy="640353"/>
      </dsp:txXfrm>
    </dsp:sp>
    <dsp:sp modelId="{E72A4D7F-8E72-4430-936F-3CA1558C1CB2}">
      <dsp:nvSpPr>
        <dsp:cNvPr id="0" name=""/>
        <dsp:cNvSpPr/>
      </dsp:nvSpPr>
      <dsp:spPr>
        <a:xfrm>
          <a:off x="2007959" y="4028925"/>
          <a:ext cx="1524254" cy="709637"/>
        </a:xfrm>
        <a:prstGeom prst="roundRect">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w="9525" cap="flat" cmpd="sng" algn="ctr">
          <a:solidFill>
            <a:schemeClr val="accent1">
              <a:shade val="95000"/>
              <a:satMod val="105000"/>
            </a:schemeClr>
          </a:solidFill>
          <a:prstDash val="solid"/>
        </a:ln>
        <a:effectLst>
          <a:outerShdw blurRad="40000" dist="23000" dir="5400000" rotWithShape="0">
            <a:srgbClr val="000000">
              <a:alpha val="35000"/>
            </a:srgbClr>
          </a:outerShdw>
        </a:effectLst>
      </dsp:spPr>
      <dsp:style>
        <a:lnRef idx="1">
          <a:schemeClr val="accent1"/>
        </a:lnRef>
        <a:fillRef idx="3">
          <a:schemeClr val="accent1"/>
        </a:fillRef>
        <a:effectRef idx="2">
          <a:schemeClr val="accent1"/>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a:solidFill>
                <a:schemeClr val="bg1"/>
              </a:solidFill>
              <a:latin typeface="黑体" panose="02010609060101010101" pitchFamily="49" charset="-122"/>
              <a:ea typeface="黑体" panose="02010609060101010101" pitchFamily="49" charset="-122"/>
            </a:rPr>
            <a:t>作用点</a:t>
          </a:r>
        </a:p>
      </dsp:txBody>
      <dsp:txXfrm>
        <a:off x="2042601" y="4063567"/>
        <a:ext cx="1454970" cy="640353"/>
      </dsp:txXfrm>
    </dsp:sp>
    <dsp:sp modelId="{886AC54B-DD7B-4137-BEBD-F255E2260446}">
      <dsp:nvSpPr>
        <dsp:cNvPr id="0" name=""/>
        <dsp:cNvSpPr/>
      </dsp:nvSpPr>
      <dsp:spPr>
        <a:xfrm>
          <a:off x="3997550" y="4028925"/>
          <a:ext cx="4129996" cy="709637"/>
        </a:xfrm>
        <a:prstGeom prst="round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2700" tIns="12700" rIns="12700" bIns="12700" numCol="1" spcCol="1270" anchor="ctr" anchorCtr="0">
          <a:noAutofit/>
        </a:bodyPr>
        <a:lstStyle/>
        <a:p>
          <a:pPr marL="0" lvl="0" indent="0" algn="l" defTabSz="889000">
            <a:lnSpc>
              <a:spcPct val="90000"/>
            </a:lnSpc>
            <a:spcBef>
              <a:spcPct val="0"/>
            </a:spcBef>
            <a:spcAft>
              <a:spcPct val="35000"/>
            </a:spcAft>
            <a:buNone/>
          </a:pPr>
          <a:r>
            <a:rPr lang="zh-CN" altLang="en-US" sz="2000" b="0" kern="12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重心</a:t>
          </a:r>
        </a:p>
      </dsp:txBody>
      <dsp:txXfrm>
        <a:off x="4032192" y="4063567"/>
        <a:ext cx="4060712" cy="640353"/>
      </dsp:txXfrm>
    </dsp:sp>
  </dsp:spTree>
</dsp:drawing>
</file>

<file path=ppt/diagrams/layout1.xml><?xml version="1.0" encoding="utf-8"?>
<dgm:layoutDef xmlns:dgm="http://schemas.openxmlformats.org/drawingml/2006/diagram" xmlns:a="http://schemas.openxmlformats.org/drawingml/2006/main" uniqueId="urn:microsoft.com/office/officeart/2009/3/layout/HorizontalOrganizationChart#3">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linDir" val="fromL"/>
                      <dgm:param type="chAlign" val="t"/>
                    </dgm:alg>
                  </dgm:if>
                  <dgm:else name="Name31">
                    <dgm:alg type="hierChild">
                      <dgm:param type="linDir" val="fromR"/>
                      <dgm:param type="chAlign" val="t"/>
                    </dgm:alg>
                  </dgm:else>
                </dgm:choose>
              </dgm:if>
              <dgm:if name="Name32" func="var" arg="hierBranch" op="equ" val="r">
                <dgm:choose name="Name33">
                  <dgm:if name="Name34" func="var" arg="dir" op="equ" val="norm">
                    <dgm:alg type="hierChild">
                      <dgm:param type="linDir" val="fromL"/>
                      <dgm:param type="chAlign" val="b"/>
                    </dgm:alg>
                  </dgm:if>
                  <dgm:else name="Name35">
                    <dgm:alg type="hierChild">
                      <dgm:param type="linDir" val="fromR"/>
                      <dgm:param type="chAlign" val="b"/>
                    </dgm:alg>
                  </dgm:else>
                </dgm:choose>
              </dgm:if>
              <dgm:if name="Name36" func="var" arg="hierBranch" op="equ" val="hang">
                <dgm:choose name="Name37">
                  <dgm:if name="Name38" func="var" arg="dir" op="equ" val="norm">
                    <dgm:alg type="hierChild">
                      <dgm:param type="linDir" val="fromT"/>
                      <dgm:param type="chAlign" val="l"/>
                      <dgm:param type="secLinDir" val="fromL"/>
                      <dgm:param type="secChAlign" val="t"/>
                    </dgm:alg>
                  </dgm:if>
                  <dgm:else name="Name39">
                    <dgm:alg type="hierChild">
                      <dgm:param type="linDir" val="fromT"/>
                      <dgm:param type="chAlign" val="r"/>
                      <dgm:param type="secLinDir" val="fromR"/>
                      <dgm:param type="secChAlign" val="t"/>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dim" val="1D"/>
                            <dgm:param type="endSty" val="noArr"/>
                            <dgm:param type="connRout" val="bend"/>
                            <dgm:param type="begPts" val="midR"/>
                            <dgm:param type="endPts" val="bCtr tCtr"/>
                          </dgm:alg>
                        </dgm:if>
                        <dgm:else name="Name50">
                          <dgm:alg type="conn">
                            <dgm:param type="dim" val="1D"/>
                            <dgm:param type="endSty" val="noArr"/>
                            <dgm:param type="connRout" val="bend"/>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dim" val="1D"/>
                            <dgm:param type="endSty" val="noArr"/>
                            <dgm:param type="connRout" val="bend"/>
                            <dgm:param type="begPts" val="midR"/>
                            <dgm:param type="endPts" val="tCtr"/>
                          </dgm:alg>
                        </dgm:if>
                        <dgm:else name="Name55">
                          <dgm:alg type="conn">
                            <dgm:param type="dim" val="1D"/>
                            <dgm:param type="endSty" val="noArr"/>
                            <dgm:param type="connRout" val="bend"/>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dim" val="1D"/>
                            <dgm:param type="endSty" val="noArr"/>
                            <dgm:param type="connRout" val="bend"/>
                            <dgm:param type="begPts" val="midR"/>
                            <dgm:param type="endPts" val="bCtr"/>
                          </dgm:alg>
                        </dgm:if>
                        <dgm:else name="Name60">
                          <dgm:alg type="conn">
                            <dgm:param type="dim" val="1D"/>
                            <dgm:param type="endSty" val="noArr"/>
                            <dgm:param type="connRout" val="bend"/>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dim" val="1D"/>
                            <dgm:param type="endSty" val="noArr"/>
                            <dgm:param type="connRout" val="bend"/>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dim" val="1D"/>
                            <dgm:param type="endSty" val="noArr"/>
                            <dgm:param type="connRout" val="bend"/>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linDir" val="fromL"/>
                            <dgm:param type="chAlign" val="t"/>
                          </dgm:alg>
                        </dgm:if>
                        <dgm:else name="Name93">
                          <dgm:alg type="hierChild">
                            <dgm:param type="linDir" val="fromR"/>
                            <dgm:param type="chAlign" val="t"/>
                          </dgm:alg>
                        </dgm:else>
                      </dgm:choose>
                    </dgm:if>
                    <dgm:if name="Name94" func="var" arg="hierBranch" op="equ" val="r">
                      <dgm:choose name="Name95">
                        <dgm:if name="Name96" func="var" arg="dir" op="equ" val="norm">
                          <dgm:alg type="hierChild">
                            <dgm:param type="linDir" val="fromL"/>
                            <dgm:param type="chAlign" val="b"/>
                          </dgm:alg>
                        </dgm:if>
                        <dgm:else name="Name97">
                          <dgm:alg type="hierChild">
                            <dgm:param type="linDir" val="fromR"/>
                            <dgm:param type="chAlign" val="b"/>
                          </dgm:alg>
                        </dgm:else>
                      </dgm:choose>
                    </dgm:if>
                    <dgm:if name="Name98" func="var" arg="hierBranch" op="equ" val="hang">
                      <dgm:choose name="Name99">
                        <dgm:if name="Name100" func="var" arg="dir" op="equ" val="norm">
                          <dgm:alg type="hierChild">
                            <dgm:param type="linDir" val="fromT"/>
                            <dgm:param type="chAlign" val="l"/>
                            <dgm:param type="secLinDir" val="fromL"/>
                            <dgm:param type="secChAlign" val="t"/>
                          </dgm:alg>
                        </dgm:if>
                        <dgm:else name="Name101">
                          <dgm:alg type="hierChild">
                            <dgm:param type="linDir" val="fromT"/>
                            <dgm:param type="chAlign" val="r"/>
                            <dgm:param type="secLinDir" val="fromR"/>
                            <dgm:param type="secChAlign" val="t"/>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linDir" val="fromT"/>
                        <dgm:param type="chAlign" val="l"/>
                        <dgm:param type="secLinDir" val="fromL"/>
                        <dgm:param type="secChAlign" val="t"/>
                      </dgm:alg>
                    </dgm:if>
                    <dgm:else name="Name109">
                      <dgm:alg type="hierChild">
                        <dgm:param type="linDir" val="fromT"/>
                        <dgm:param type="chAlign" val="r"/>
                        <dgm:param type="secLinDir" val="fromR"/>
                        <dgm:param type="secChAlign" val="t"/>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linDir" val="fromT"/>
                  <dgm:param type="chAlign" val="l"/>
                  <dgm:param type="secLinDir" val="fromL"/>
                  <dgm:param type="secChAlign" val="t"/>
                </dgm:alg>
              </dgm:if>
              <dgm:else name="Name113">
                <dgm:alg type="hierChild">
                  <dgm:param type="linDir" val="fromT"/>
                  <dgm:param type="chAlign" val="r"/>
                  <dgm:param type="secLinDir" val="fromR"/>
                  <dgm:param type="secChAlign" val="t"/>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dim" val="1D"/>
                        <dgm:param type="endSty" val="noArr"/>
                        <dgm:param type="connRout" val="bend"/>
                        <dgm:param type="begPts" val="midR"/>
                        <dgm:param type="endPts" val="bCtr tCtr"/>
                      </dgm:alg>
                    </dgm:if>
                    <dgm:else name="Name118">
                      <dgm:alg type="conn">
                        <dgm:param type="dim" val="1D"/>
                        <dgm:param type="endSty" val="noArr"/>
                        <dgm:param type="connRout" val="bend"/>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linDir" val="fromL"/>
                            <dgm:param type="chAlign" val="t"/>
                          </dgm:alg>
                        </dgm:if>
                        <dgm:else name="Name145">
                          <dgm:alg type="hierChild">
                            <dgm:param type="linDir" val="fromR"/>
                            <dgm:param type="chAlign" val="t"/>
                          </dgm:alg>
                        </dgm:else>
                      </dgm:choose>
                    </dgm:if>
                    <dgm:if name="Name146" func="var" arg="hierBranch" op="equ" val="r">
                      <dgm:choose name="Name147">
                        <dgm:if name="Name148" func="var" arg="dir" op="equ" val="norm">
                          <dgm:alg type="hierChild">
                            <dgm:param type="linDir" val="fromL"/>
                            <dgm:param type="chAlign" val="b"/>
                          </dgm:alg>
                        </dgm:if>
                        <dgm:else name="Name149">
                          <dgm:alg type="hierChild">
                            <dgm:param type="linDir" val="fromR"/>
                            <dgm:param type="chAlign" val="b"/>
                          </dgm:alg>
                        </dgm:else>
                      </dgm:choose>
                    </dgm:if>
                    <dgm:if name="Name150" func="var" arg="hierBranch" op="equ" val="hang">
                      <dgm:choose name="Name151">
                        <dgm:if name="Name152" func="var" arg="dir" op="equ" val="norm">
                          <dgm:alg type="hierChild">
                            <dgm:param type="linDir" val="fromT"/>
                            <dgm:param type="chAlign" val="l"/>
                            <dgm:param type="secLinDir" val="fromL"/>
                            <dgm:param type="secChAlign" val="t"/>
                          </dgm:alg>
                        </dgm:if>
                        <dgm:else name="Name153">
                          <dgm:alg type="hierChild">
                            <dgm:param type="linDir" val="fromT"/>
                            <dgm:param type="chAlign" val="r"/>
                            <dgm:param type="secLinDir" val="fromR"/>
                            <dgm:param type="secChAlign" val="t"/>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linDir" val="fromT"/>
                        <dgm:param type="chAlign" val="l"/>
                        <dgm:param type="secLinDir" val="fromL"/>
                        <dgm:param type="secChAlign" val="t"/>
                      </dgm:alg>
                    </dgm:if>
                    <dgm:else name="Name161">
                      <dgm:alg type="hierChild">
                        <dgm:param type="linDir" val="fromT"/>
                        <dgm:param type="chAlign" val="r"/>
                        <dgm:param type="secLinDir" val="fromR"/>
                        <dgm:param type="secChAlign" val="t"/>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55838" y="0"/>
            <a:ext cx="2949787" cy="498693"/>
          </a:xfrm>
          <a:prstGeom prst="rect">
            <a:avLst/>
          </a:prstGeom>
        </p:spPr>
        <p:txBody>
          <a:bodyPr vert="horz" lIns="91440" tIns="45720" rIns="91440" bIns="45720" rtlCol="0"/>
          <a:lstStyle>
            <a:lvl1pPr algn="r">
              <a:defRPr sz="1200"/>
            </a:lvl1pPr>
          </a:lstStyle>
          <a:p>
            <a:fld id="{E1B4A61C-6C9E-4571-98AB-DCE859B0FB7B}" type="datetimeFigureOut">
              <a:rPr lang="zh-CN" altLang="en-US" smtClean="0"/>
              <a:t>2024/1/26</a:t>
            </a:fld>
            <a:endParaRPr lang="zh-CN" altLang="en-US"/>
          </a:p>
        </p:txBody>
      </p:sp>
      <p:sp>
        <p:nvSpPr>
          <p:cNvPr id="4" name="页脚占位符 3"/>
          <p:cNvSpPr>
            <a:spLocks noGrp="1"/>
          </p:cNvSpPr>
          <p:nvPr>
            <p:ph type="ftr" sz="quarter" idx="2"/>
          </p:nvPr>
        </p:nvSpPr>
        <p:spPr>
          <a:xfrm>
            <a:off x="0" y="9440647"/>
            <a:ext cx="2949787" cy="498692"/>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55838" y="9440647"/>
            <a:ext cx="2949787" cy="498692"/>
          </a:xfrm>
          <a:prstGeom prst="rect">
            <a:avLst/>
          </a:prstGeom>
        </p:spPr>
        <p:txBody>
          <a:bodyPr vert="horz" lIns="91440" tIns="45720" rIns="91440" bIns="45720" rtlCol="0" anchor="b"/>
          <a:lstStyle>
            <a:lvl1pPr algn="r">
              <a:defRPr sz="1200"/>
            </a:lvl1pPr>
          </a:lstStyle>
          <a:p>
            <a:fld id="{BB93E652-97E8-4E43-81D4-B2F97C751BAD}" type="slidenum">
              <a:rPr lang="zh-CN" altLang="en-US" smtClean="0"/>
              <a:t>‹#›</a:t>
            </a:fld>
            <a:endParaRPr lang="zh-CN" altLang="en-US"/>
          </a:p>
        </p:txBody>
      </p:sp>
    </p:spTree>
    <p:extLst>
      <p:ext uri="{BB962C8B-B14F-4D97-AF65-F5344CB8AC3E}">
        <p14:creationId xmlns:p14="http://schemas.microsoft.com/office/powerpoint/2010/main" val="39793466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54B23CFE-E85A-4CB1-B388-FD452395EFF5}" type="datetimeFigureOut">
              <a:rPr lang="zh-CN" altLang="en-US" smtClean="0"/>
              <a:t>2024/1/26</a:t>
            </a:fld>
            <a:endParaRPr lang="zh-CN" altLang="en-US"/>
          </a:p>
        </p:txBody>
      </p:sp>
      <p:sp>
        <p:nvSpPr>
          <p:cNvPr id="4" name="幻灯片图像占位符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7313E388-8A17-44FA-AE8B-AAB64D773570}" type="slidenum">
              <a:rPr lang="zh-CN" altLang="en-US" smtClean="0"/>
              <a:t>‹#›</a:t>
            </a:fld>
            <a:endParaRPr lang="zh-CN" altLang="en-US"/>
          </a:p>
        </p:txBody>
      </p:sp>
    </p:spTree>
    <p:extLst>
      <p:ext uri="{BB962C8B-B14F-4D97-AF65-F5344CB8AC3E}">
        <p14:creationId xmlns:p14="http://schemas.microsoft.com/office/powerpoint/2010/main" val="31952222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err="1"/>
              <a:t>ppt</a:t>
            </a:r>
            <a:r>
              <a:rPr lang="zh-CN" altLang="en-US" dirty="0"/>
              <a:t>中的视频可正常播放，动画请静音播放</a:t>
            </a:r>
          </a:p>
        </p:txBody>
      </p:sp>
      <p:sp>
        <p:nvSpPr>
          <p:cNvPr id="4" name="灯片编号占位符 3"/>
          <p:cNvSpPr>
            <a:spLocks noGrp="1"/>
          </p:cNvSpPr>
          <p:nvPr>
            <p:ph type="sldNum" sz="quarter" idx="10"/>
          </p:nvPr>
        </p:nvSpPr>
        <p:spPr/>
        <p:txBody>
          <a:bodyPr/>
          <a:lstStyle/>
          <a:p>
            <a:fld id="{7313E388-8A17-44FA-AE8B-AAB64D773570}" type="slidenum">
              <a:rPr lang="zh-CN" altLang="en-US" smtClean="0">
                <a:solidFill>
                  <a:prstClr val="black"/>
                </a:solidFill>
              </a:rPr>
              <a:t>1</a:t>
            </a:fld>
            <a:endParaRPr lang="zh-CN" altLang="en-US">
              <a:solidFill>
                <a:prstClr val="black"/>
              </a:solidFill>
            </a:endParaRPr>
          </a:p>
        </p:txBody>
      </p:sp>
    </p:spTree>
    <p:extLst>
      <p:ext uri="{BB962C8B-B14F-4D97-AF65-F5344CB8AC3E}">
        <p14:creationId xmlns:p14="http://schemas.microsoft.com/office/powerpoint/2010/main" val="3058653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13E388-8A17-44FA-AE8B-AAB64D773570}" type="slidenum">
              <a:rPr lang="zh-CN" altLang="en-US" smtClean="0">
                <a:solidFill>
                  <a:prstClr val="black"/>
                </a:solidFill>
              </a:rPr>
              <a:t>2</a:t>
            </a:fld>
            <a:endParaRPr lang="zh-CN" altLang="en-US">
              <a:solidFill>
                <a:prstClr val="black"/>
              </a:solidFill>
            </a:endParaRPr>
          </a:p>
        </p:txBody>
      </p:sp>
    </p:spTree>
    <p:extLst>
      <p:ext uri="{BB962C8B-B14F-4D97-AF65-F5344CB8AC3E}">
        <p14:creationId xmlns:p14="http://schemas.microsoft.com/office/powerpoint/2010/main" val="527075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13E388-8A17-44FA-AE8B-AAB64D773570}" type="slidenum">
              <a:rPr lang="zh-CN" altLang="en-US" smtClean="0">
                <a:solidFill>
                  <a:prstClr val="black"/>
                </a:solidFill>
              </a:rPr>
              <a:t>3</a:t>
            </a:fld>
            <a:endParaRPr lang="zh-CN" altLang="en-US">
              <a:solidFill>
                <a:prstClr val="black"/>
              </a:solidFill>
            </a:endParaRPr>
          </a:p>
        </p:txBody>
      </p:sp>
    </p:spTree>
    <p:extLst>
      <p:ext uri="{BB962C8B-B14F-4D97-AF65-F5344CB8AC3E}">
        <p14:creationId xmlns:p14="http://schemas.microsoft.com/office/powerpoint/2010/main" val="18762997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3E388-8A17-44FA-AE8B-AAB64D773570}" type="slidenum">
              <a:rPr lang="zh-CN" altLang="en-US" smtClean="0">
                <a:solidFill>
                  <a:prstClr val="black"/>
                </a:solidFill>
              </a:rPr>
              <a:t>17</a:t>
            </a:fld>
            <a:endParaRPr lang="zh-CN" altLang="en-US">
              <a:solidFill>
                <a:prstClr val="black"/>
              </a:solidFill>
            </a:endParaRPr>
          </a:p>
        </p:txBody>
      </p:sp>
    </p:spTree>
    <p:extLst>
      <p:ext uri="{BB962C8B-B14F-4D97-AF65-F5344CB8AC3E}">
        <p14:creationId xmlns:p14="http://schemas.microsoft.com/office/powerpoint/2010/main" val="31369374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13E388-8A17-44FA-AE8B-AAB64D773570}" type="slidenum">
              <a:rPr lang="zh-CN" altLang="en-US" smtClean="0">
                <a:solidFill>
                  <a:prstClr val="black"/>
                </a:solidFill>
              </a:rPr>
              <a:t>18</a:t>
            </a:fld>
            <a:endParaRPr lang="zh-CN" altLang="en-US">
              <a:solidFill>
                <a:prstClr val="black"/>
              </a:solidFill>
            </a:endParaRPr>
          </a:p>
        </p:txBody>
      </p:sp>
    </p:spTree>
    <p:extLst>
      <p:ext uri="{BB962C8B-B14F-4D97-AF65-F5344CB8AC3E}">
        <p14:creationId xmlns:p14="http://schemas.microsoft.com/office/powerpoint/2010/main" val="6152860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1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bg>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9812" y="44625"/>
            <a:ext cx="805270" cy="284905"/>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34" y="-324"/>
            <a:ext cx="12192001" cy="6858000"/>
          </a:xfrm>
          <a:prstGeom prst="rect">
            <a:avLst/>
          </a:prstGeom>
        </p:spPr>
      </p:pic>
      <p:sp>
        <p:nvSpPr>
          <p:cNvPr id="16" name="矩形 15"/>
          <p:cNvSpPr/>
          <p:nvPr/>
        </p:nvSpPr>
        <p:spPr>
          <a:xfrm>
            <a:off x="2235" y="3345520"/>
            <a:ext cx="12193588" cy="2948630"/>
          </a:xfrm>
          <a:prstGeom prst="rect">
            <a:avLst/>
          </a:prstGeom>
          <a:solidFill>
            <a:schemeClr val="tx1">
              <a:lumMod val="95000"/>
              <a:lumOff val="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n>
                <a:solidFill>
                  <a:schemeClr val="bg2">
                    <a:lumMod val="10000"/>
                  </a:schemeClr>
                </a:solidFill>
              </a:ln>
            </a:endParaRPr>
          </a:p>
        </p:txBody>
      </p:sp>
      <p:cxnSp>
        <p:nvCxnSpPr>
          <p:cNvPr id="19" name="直接连接符 18"/>
          <p:cNvCxnSpPr/>
          <p:nvPr/>
        </p:nvCxnSpPr>
        <p:spPr>
          <a:xfrm>
            <a:off x="3217540" y="4940844"/>
            <a:ext cx="568937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2811" y="44301"/>
            <a:ext cx="805270" cy="284905"/>
          </a:xfrm>
          <a:prstGeom prst="rect">
            <a:avLst/>
          </a:prstGeom>
        </p:spPr>
      </p:pic>
      <p:sp>
        <p:nvSpPr>
          <p:cNvPr id="7" name="标题 6"/>
          <p:cNvSpPr>
            <a:spLocks noGrp="1"/>
          </p:cNvSpPr>
          <p:nvPr>
            <p:ph type="title" hasCustomPrompt="1"/>
          </p:nvPr>
        </p:nvSpPr>
        <p:spPr>
          <a:xfrm>
            <a:off x="838310" y="3573017"/>
            <a:ext cx="10515382" cy="1325563"/>
          </a:xfrm>
          <a:prstGeom prst="rect">
            <a:avLst/>
          </a:prstGeom>
        </p:spPr>
        <p:txBody>
          <a:bodyPr>
            <a:noAutofit/>
          </a:bodyPr>
          <a:lstStyle>
            <a:lvl1pPr>
              <a:defRPr lang="zh-CN" altLang="en-US" sz="7200" b="1">
                <a:solidFill>
                  <a:schemeClr val="bg1"/>
                </a:solidFill>
                <a:effectLst>
                  <a:outerShdw blurRad="38100" dist="38100" dir="2700000" algn="tl">
                    <a:srgbClr val="000000">
                      <a:alpha val="43137"/>
                    </a:srgbClr>
                  </a:outerShdw>
                </a:effectLst>
              </a:defRPr>
            </a:lvl1pPr>
          </a:lstStyle>
          <a:p>
            <a:pPr marL="0" lvl="0"/>
            <a:r>
              <a:rPr lang="zh-CN" altLang="en-US" dirty="0"/>
              <a:t>物理精品课件</a:t>
            </a:r>
          </a:p>
        </p:txBody>
      </p:sp>
      <p:sp>
        <p:nvSpPr>
          <p:cNvPr id="22" name="文本占位符 21"/>
          <p:cNvSpPr>
            <a:spLocks noGrp="1"/>
          </p:cNvSpPr>
          <p:nvPr>
            <p:ph type="body" sz="quarter" idx="10"/>
          </p:nvPr>
        </p:nvSpPr>
        <p:spPr>
          <a:xfrm>
            <a:off x="3156392" y="5006007"/>
            <a:ext cx="5833655" cy="523220"/>
          </a:xfrm>
          <a:prstGeom prst="rect">
            <a:avLst/>
          </a:prstGeom>
          <a:noFill/>
        </p:spPr>
        <p:txBody>
          <a:bodyPr wrap="square" rtlCol="0">
            <a:spAutoFit/>
          </a:bodyPr>
          <a:lstStyle>
            <a:lvl1pPr marL="0" indent="0">
              <a:buNone/>
              <a:defRPr lang="zh-CN" altLang="en-US" b="1" dirty="0" smtClean="0">
                <a:solidFill>
                  <a:schemeClr val="bg1"/>
                </a:solidFill>
                <a:effectLst>
                  <a:outerShdw blurRad="38100" dist="38100" dir="2700000" algn="tl">
                    <a:srgbClr val="000000">
                      <a:alpha val="43137"/>
                    </a:srgbClr>
                  </a:outerShdw>
                </a:effectLst>
              </a:defRPr>
            </a:lvl1pPr>
          </a:lstStyle>
          <a:p>
            <a:pPr marL="0" lvl="0" algn="ctr"/>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7"/>
            <a:ext cx="10363200" cy="1470025"/>
          </a:xfrm>
          <a:prstGeom prst="rect">
            <a:avLst/>
          </a:prstGeom>
        </p:spPr>
        <p:txBody>
          <a:bodyPr>
            <a:noAutofit/>
          </a:bodyPr>
          <a:lstStyle>
            <a:lvl1pPr>
              <a:defRPr sz="7200">
                <a:solidFill>
                  <a:srgbClr val="595959"/>
                </a:solidFill>
              </a:defRPr>
            </a:lvl1pPr>
          </a:lstStyle>
          <a:p>
            <a:r>
              <a:rPr lang="zh-CN" altLang="en-US" dirty="0"/>
              <a:t>单击此处编辑母版标题样式</a:t>
            </a:r>
          </a:p>
        </p:txBody>
      </p:sp>
      <p:sp>
        <p:nvSpPr>
          <p:cNvPr id="3" name="副标题 2"/>
          <p:cNvSpPr>
            <a:spLocks noGrp="1"/>
          </p:cNvSpPr>
          <p:nvPr>
            <p:ph type="subTitle" idx="1"/>
          </p:nvPr>
        </p:nvSpPr>
        <p:spPr>
          <a:xfrm>
            <a:off x="1828801" y="3886200"/>
            <a:ext cx="8534400" cy="1752600"/>
          </a:xfrm>
          <a:prstGeom prst="rect">
            <a:avLst/>
          </a:prstGeom>
        </p:spPr>
        <p:txBody>
          <a:bodyPr/>
          <a:lstStyle>
            <a:lvl1pPr marL="0" indent="0" algn="ctr">
              <a:buNone/>
              <a:defRPr sz="3200">
                <a:solidFill>
                  <a:srgbClr val="595959"/>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p>
        </p:txBody>
      </p:sp>
      <p:sp>
        <p:nvSpPr>
          <p:cNvPr id="4" name="日期占位符 3"/>
          <p:cNvSpPr>
            <a:spLocks noGrp="1"/>
          </p:cNvSpPr>
          <p:nvPr>
            <p:ph type="dt" sz="half" idx="10"/>
          </p:nvPr>
        </p:nvSpPr>
        <p:spPr>
          <a:xfrm>
            <a:off x="609601" y="6356352"/>
            <a:ext cx="2844800" cy="365125"/>
          </a:xfrm>
          <a:prstGeom prst="rect">
            <a:avLst/>
          </a:prstGeom>
        </p:spPr>
        <p:txBody>
          <a:bodyPr/>
          <a:lstStyle/>
          <a:p>
            <a:fld id="{530820CF-B880-4189-942D-D702A7CBA730}" type="datetimeFigureOut">
              <a:rPr lang="zh-CN" altLang="en-US" smtClean="0">
                <a:solidFill>
                  <a:prstClr val="black"/>
                </a:solidFill>
              </a:rPr>
              <a:t>2024/1/26</a:t>
            </a:fld>
            <a:endParaRPr lang="zh-CN" altLang="en-US">
              <a:solidFill>
                <a:prstClr val="black"/>
              </a:solidFill>
            </a:endParaRPr>
          </a:p>
        </p:txBody>
      </p:sp>
      <p:sp>
        <p:nvSpPr>
          <p:cNvPr id="5" name="页脚占位符 4"/>
          <p:cNvSpPr>
            <a:spLocks noGrp="1"/>
          </p:cNvSpPr>
          <p:nvPr>
            <p:ph type="ftr" sz="quarter" idx="11"/>
          </p:nvPr>
        </p:nvSpPr>
        <p:spPr>
          <a:xfrm>
            <a:off x="4165601" y="6356352"/>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1" y="6356352"/>
            <a:ext cx="2844800" cy="365125"/>
          </a:xfrm>
          <a:prstGeom prst="rect">
            <a:avLst/>
          </a:prstGeom>
        </p:spPr>
        <p:txBody>
          <a:bodyPr/>
          <a:lstStyle/>
          <a:p>
            <a:fld id="{0C913308-F349-4B6D-A68A-DD1791B4A57B}" type="slidenum">
              <a:rPr lang="zh-CN" altLang="en-US" smtClean="0">
                <a:solidFill>
                  <a:prstClr val="black"/>
                </a:solidFill>
              </a:rPr>
              <a:t>‹#›</a:t>
            </a:fld>
            <a:endParaRPr lang="zh-CN" altLang="en-US">
              <a:solidFill>
                <a:prstClr val="black"/>
              </a:solidFill>
            </a:endParaRPr>
          </a:p>
        </p:txBody>
      </p:sp>
      <p:pic>
        <p:nvPicPr>
          <p:cNvPr id="10" name="图片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575" y="44625"/>
            <a:ext cx="805270" cy="28490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9" name="矩形 8"/>
          <p:cNvSpPr/>
          <p:nvPr userDrawn="1"/>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nvGrpSpPr>
          <p:cNvPr id="4" name="组合 3"/>
          <p:cNvGrpSpPr/>
          <p:nvPr userDrawn="1"/>
        </p:nvGrpSpPr>
        <p:grpSpPr>
          <a:xfrm>
            <a:off x="1749840" y="476679"/>
            <a:ext cx="694752" cy="5923629"/>
            <a:chOff x="1749612" y="476678"/>
            <a:chExt cx="694662" cy="5923629"/>
          </a:xfrm>
          <a:solidFill>
            <a:srgbClr val="569DD8"/>
          </a:solidFill>
        </p:grpSpPr>
        <p:grpSp>
          <p:nvGrpSpPr>
            <p:cNvPr id="7" name="组合 6"/>
            <p:cNvGrpSpPr/>
            <p:nvPr userDrawn="1"/>
          </p:nvGrpSpPr>
          <p:grpSpPr>
            <a:xfrm>
              <a:off x="1758311" y="476678"/>
              <a:ext cx="682904" cy="269444"/>
              <a:chOff x="2657410" y="511119"/>
              <a:chExt cx="682904" cy="269444"/>
            </a:xfrm>
            <a:grpFill/>
          </p:grpSpPr>
          <p:sp>
            <p:nvSpPr>
              <p:cNvPr id="3" name="椭圆 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0" name="椭圆 9"/>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1" name="组合 10"/>
            <p:cNvGrpSpPr/>
            <p:nvPr userDrawn="1"/>
          </p:nvGrpSpPr>
          <p:grpSpPr>
            <a:xfrm>
              <a:off x="1751988" y="1180899"/>
              <a:ext cx="682904" cy="269444"/>
              <a:chOff x="2657410" y="511119"/>
              <a:chExt cx="682904" cy="269444"/>
            </a:xfrm>
            <a:grpFill/>
          </p:grpSpPr>
          <p:sp>
            <p:nvSpPr>
              <p:cNvPr id="12" name="椭圆 11"/>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3" name="椭圆 12"/>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4" name="组合 13"/>
            <p:cNvGrpSpPr/>
            <p:nvPr userDrawn="1"/>
          </p:nvGrpSpPr>
          <p:grpSpPr>
            <a:xfrm>
              <a:off x="1751988" y="1900979"/>
              <a:ext cx="682904" cy="269444"/>
              <a:chOff x="2657410" y="511119"/>
              <a:chExt cx="682904" cy="269444"/>
            </a:xfrm>
            <a:grpFill/>
          </p:grpSpPr>
          <p:sp>
            <p:nvSpPr>
              <p:cNvPr id="15" name="椭圆 14"/>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6" name="椭圆 15"/>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7" name="组合 16"/>
            <p:cNvGrpSpPr/>
            <p:nvPr userDrawn="1"/>
          </p:nvGrpSpPr>
          <p:grpSpPr>
            <a:xfrm>
              <a:off x="1761370" y="2602471"/>
              <a:ext cx="682904" cy="269444"/>
              <a:chOff x="2657410" y="511119"/>
              <a:chExt cx="682904" cy="269444"/>
            </a:xfrm>
            <a:grpFill/>
          </p:grpSpPr>
          <p:sp>
            <p:nvSpPr>
              <p:cNvPr id="18" name="椭圆 17"/>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9" name="椭圆 18"/>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0" name="组合 19"/>
            <p:cNvGrpSpPr/>
            <p:nvPr userDrawn="1"/>
          </p:nvGrpSpPr>
          <p:grpSpPr>
            <a:xfrm>
              <a:off x="1751988" y="3290363"/>
              <a:ext cx="682904" cy="269444"/>
              <a:chOff x="2657410" y="511119"/>
              <a:chExt cx="682904" cy="269444"/>
            </a:xfrm>
            <a:grpFill/>
          </p:grpSpPr>
          <p:sp>
            <p:nvSpPr>
              <p:cNvPr id="21" name="椭圆 20"/>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2" name="椭圆 21"/>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3" name="组合 22"/>
            <p:cNvGrpSpPr/>
            <p:nvPr userDrawn="1"/>
          </p:nvGrpSpPr>
          <p:grpSpPr>
            <a:xfrm>
              <a:off x="1751988" y="3989211"/>
              <a:ext cx="682904" cy="269444"/>
              <a:chOff x="2657410" y="511119"/>
              <a:chExt cx="682904" cy="269444"/>
            </a:xfrm>
            <a:grpFill/>
          </p:grpSpPr>
          <p:sp>
            <p:nvSpPr>
              <p:cNvPr id="24" name="椭圆 23"/>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5" name="椭圆 24"/>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6" name="组合 25"/>
            <p:cNvGrpSpPr/>
            <p:nvPr userDrawn="1"/>
          </p:nvGrpSpPr>
          <p:grpSpPr>
            <a:xfrm>
              <a:off x="1761370" y="4709291"/>
              <a:ext cx="682904" cy="269444"/>
              <a:chOff x="2657410" y="511119"/>
              <a:chExt cx="682904" cy="269444"/>
            </a:xfrm>
            <a:grpFill/>
          </p:grpSpPr>
          <p:sp>
            <p:nvSpPr>
              <p:cNvPr id="27" name="椭圆 26"/>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8" name="椭圆 27"/>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9" name="组合 28"/>
            <p:cNvGrpSpPr/>
            <p:nvPr userDrawn="1"/>
          </p:nvGrpSpPr>
          <p:grpSpPr>
            <a:xfrm>
              <a:off x="1749612" y="5428455"/>
              <a:ext cx="682904" cy="269444"/>
              <a:chOff x="2657410" y="511119"/>
              <a:chExt cx="682904" cy="269444"/>
            </a:xfrm>
            <a:grpFill/>
          </p:grpSpPr>
          <p:sp>
            <p:nvSpPr>
              <p:cNvPr id="30" name="椭圆 29"/>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31" name="椭圆 30"/>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32" name="组合 31"/>
            <p:cNvGrpSpPr/>
            <p:nvPr userDrawn="1"/>
          </p:nvGrpSpPr>
          <p:grpSpPr>
            <a:xfrm>
              <a:off x="1758311" y="6130863"/>
              <a:ext cx="682904" cy="269444"/>
              <a:chOff x="2657410" y="511119"/>
              <a:chExt cx="682904" cy="269444"/>
            </a:xfrm>
            <a:grpFill/>
          </p:grpSpPr>
          <p:sp>
            <p:nvSpPr>
              <p:cNvPr id="33" name="椭圆 3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34" name="椭圆 33"/>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bg1"/>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09601" y="6356352"/>
            <a:ext cx="2844800" cy="365125"/>
          </a:xfrm>
          <a:prstGeom prst="rect">
            <a:avLst/>
          </a:prstGeom>
        </p:spPr>
        <p:txBody>
          <a:bodyPr/>
          <a:lstStyle/>
          <a:p>
            <a:fld id="{530820CF-B880-4189-942D-D702A7CBA730}" type="datetimeFigureOut">
              <a:rPr lang="zh-CN" altLang="en-US" smtClean="0">
                <a:solidFill>
                  <a:prstClr val="black"/>
                </a:solidFill>
              </a:rPr>
              <a:t>2024/1/26</a:t>
            </a:fld>
            <a:endParaRPr lang="zh-CN" altLang="en-US">
              <a:solidFill>
                <a:prstClr val="black"/>
              </a:solidFill>
            </a:endParaRPr>
          </a:p>
        </p:txBody>
      </p:sp>
      <p:sp>
        <p:nvSpPr>
          <p:cNvPr id="4" name="页脚占位符 3"/>
          <p:cNvSpPr>
            <a:spLocks noGrp="1"/>
          </p:cNvSpPr>
          <p:nvPr>
            <p:ph type="ftr" sz="quarter" idx="11"/>
          </p:nvPr>
        </p:nvSpPr>
        <p:spPr>
          <a:xfrm>
            <a:off x="4165601" y="6356352"/>
            <a:ext cx="3860800" cy="365125"/>
          </a:xfrm>
          <a:prstGeom prst="rect">
            <a:avLst/>
          </a:prstGeom>
        </p:spPr>
        <p:txBody>
          <a:bodyPr/>
          <a:lstStyle/>
          <a:p>
            <a:endParaRPr lang="zh-CN" altLang="en-US">
              <a:solidFill>
                <a:prstClr val="black"/>
              </a:solidFill>
            </a:endParaRPr>
          </a:p>
        </p:txBody>
      </p:sp>
      <p:sp>
        <p:nvSpPr>
          <p:cNvPr id="5" name="灯片编号占位符 4"/>
          <p:cNvSpPr>
            <a:spLocks noGrp="1"/>
          </p:cNvSpPr>
          <p:nvPr>
            <p:ph type="sldNum" sz="quarter" idx="12"/>
          </p:nvPr>
        </p:nvSpPr>
        <p:spPr>
          <a:xfrm>
            <a:off x="8737601" y="6356352"/>
            <a:ext cx="2844800" cy="365125"/>
          </a:xfrm>
          <a:prstGeom prst="rect">
            <a:avLst/>
          </a:prstGeom>
        </p:spPr>
        <p:txBody>
          <a:bodyPr/>
          <a:lstStyle/>
          <a:p>
            <a:fld id="{0C913308-F349-4B6D-A68A-DD1791B4A57B}" type="slidenum">
              <a:rPr lang="zh-CN" altLang="en-US" smtClean="0">
                <a:solidFill>
                  <a:prstClr val="black"/>
                </a:solidFill>
              </a:rPr>
              <a:t>‹#›</a:t>
            </a:fld>
            <a:endParaRPr lang="zh-CN" altLang="en-US">
              <a:solidFill>
                <a:prstClr val="black"/>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575" y="44625"/>
            <a:ext cx="805270" cy="28490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9812" y="44625"/>
            <a:ext cx="805270" cy="284905"/>
          </a:xfrm>
          <a:prstGeom prst="rect">
            <a:avLst/>
          </a:prstGeom>
        </p:spPr>
      </p:pic>
      <p:pic>
        <p:nvPicPr>
          <p:cNvPr id="15" name="图片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234" y="-324"/>
            <a:ext cx="12192001" cy="6858000"/>
          </a:xfrm>
          <a:prstGeom prst="rect">
            <a:avLst/>
          </a:prstGeom>
        </p:spPr>
      </p:pic>
      <p:sp>
        <p:nvSpPr>
          <p:cNvPr id="16" name="矩形 15"/>
          <p:cNvSpPr/>
          <p:nvPr userDrawn="1"/>
        </p:nvSpPr>
        <p:spPr>
          <a:xfrm>
            <a:off x="2235" y="3345520"/>
            <a:ext cx="12193588" cy="2948630"/>
          </a:xfrm>
          <a:prstGeom prst="rect">
            <a:avLst/>
          </a:prstGeom>
          <a:solidFill>
            <a:schemeClr val="tx1">
              <a:lumMod val="95000"/>
              <a:lumOff val="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EEECE1">
                    <a:lumMod val="10000"/>
                  </a:srgbClr>
                </a:solidFill>
              </a:ln>
              <a:solidFill>
                <a:prstClr val="white"/>
              </a:solidFill>
            </a:endParaRPr>
          </a:p>
        </p:txBody>
      </p:sp>
      <p:cxnSp>
        <p:nvCxnSpPr>
          <p:cNvPr id="19" name="直接连接符 18"/>
          <p:cNvCxnSpPr/>
          <p:nvPr userDrawn="1"/>
        </p:nvCxnSpPr>
        <p:spPr>
          <a:xfrm>
            <a:off x="3217540" y="4940844"/>
            <a:ext cx="568937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标题 6"/>
          <p:cNvSpPr>
            <a:spLocks noGrp="1"/>
          </p:cNvSpPr>
          <p:nvPr>
            <p:ph type="title" hasCustomPrompt="1"/>
          </p:nvPr>
        </p:nvSpPr>
        <p:spPr>
          <a:xfrm>
            <a:off x="838310" y="3573017"/>
            <a:ext cx="10515382" cy="1325563"/>
          </a:xfrm>
          <a:prstGeom prst="rect">
            <a:avLst/>
          </a:prstGeom>
        </p:spPr>
        <p:txBody>
          <a:bodyPr>
            <a:noAutofit/>
          </a:bodyPr>
          <a:lstStyle>
            <a:lvl1pPr>
              <a:defRPr lang="zh-CN" altLang="en-US" sz="7200" b="1">
                <a:solidFill>
                  <a:schemeClr val="bg1"/>
                </a:solidFill>
                <a:effectLst>
                  <a:outerShdw blurRad="38100" dist="38100" dir="2700000" algn="tl">
                    <a:srgbClr val="000000">
                      <a:alpha val="43137"/>
                    </a:srgbClr>
                  </a:outerShdw>
                </a:effectLst>
              </a:defRPr>
            </a:lvl1pPr>
          </a:lstStyle>
          <a:p>
            <a:pPr marL="0" lvl="0"/>
            <a:r>
              <a:rPr lang="zh-CN" altLang="en-US" dirty="0"/>
              <a:t>物理精品课件</a:t>
            </a:r>
          </a:p>
        </p:txBody>
      </p:sp>
      <p:sp>
        <p:nvSpPr>
          <p:cNvPr id="22" name="文本占位符 21"/>
          <p:cNvSpPr>
            <a:spLocks noGrp="1"/>
          </p:cNvSpPr>
          <p:nvPr>
            <p:ph type="body" sz="quarter" idx="10"/>
          </p:nvPr>
        </p:nvSpPr>
        <p:spPr>
          <a:xfrm>
            <a:off x="3156392" y="5006007"/>
            <a:ext cx="5833655" cy="523220"/>
          </a:xfrm>
          <a:prstGeom prst="rect">
            <a:avLst/>
          </a:prstGeom>
          <a:noFill/>
        </p:spPr>
        <p:txBody>
          <a:bodyPr wrap="square" rtlCol="0">
            <a:spAutoFit/>
          </a:bodyPr>
          <a:lstStyle>
            <a:lvl1pPr marL="0" indent="0">
              <a:buNone/>
              <a:defRPr lang="zh-CN" altLang="en-US" b="1" dirty="0" smtClean="0">
                <a:solidFill>
                  <a:schemeClr val="bg1"/>
                </a:solidFill>
                <a:effectLst>
                  <a:outerShdw blurRad="38100" dist="38100" dir="2700000" algn="tl">
                    <a:srgbClr val="000000">
                      <a:alpha val="43137"/>
                    </a:srgbClr>
                  </a:outerShdw>
                </a:effectLst>
              </a:defRPr>
            </a:lvl1pPr>
          </a:lstStyle>
          <a:p>
            <a:pPr marL="0" lvl="0" algn="ctr"/>
            <a:r>
              <a:rPr lang="zh-CN" altLang="en-US" dirty="0"/>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userDrawn="1"/>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575" y="116632"/>
            <a:ext cx="789537" cy="219456"/>
          </a:xfrm>
          <a:prstGeom prst="rect">
            <a:avLst/>
          </a:prstGeom>
        </p:spPr>
      </p:pic>
      <p:grpSp>
        <p:nvGrpSpPr>
          <p:cNvPr id="4" name="组合 3"/>
          <p:cNvGrpSpPr/>
          <p:nvPr userDrawn="1"/>
        </p:nvGrpSpPr>
        <p:grpSpPr>
          <a:xfrm>
            <a:off x="1749840" y="476679"/>
            <a:ext cx="694752" cy="5923629"/>
            <a:chOff x="1749612" y="476678"/>
            <a:chExt cx="694662" cy="5923629"/>
          </a:xfrm>
          <a:solidFill>
            <a:srgbClr val="569DD8"/>
          </a:solidFill>
        </p:grpSpPr>
        <p:grpSp>
          <p:nvGrpSpPr>
            <p:cNvPr id="7" name="组合 6"/>
            <p:cNvGrpSpPr/>
            <p:nvPr userDrawn="1"/>
          </p:nvGrpSpPr>
          <p:grpSpPr>
            <a:xfrm>
              <a:off x="1758311" y="476678"/>
              <a:ext cx="682904" cy="269444"/>
              <a:chOff x="2657410" y="511119"/>
              <a:chExt cx="682904" cy="269444"/>
            </a:xfrm>
            <a:grpFill/>
          </p:grpSpPr>
          <p:sp>
            <p:nvSpPr>
              <p:cNvPr id="3" name="椭圆 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椭圆 9"/>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 name="组合 10"/>
            <p:cNvGrpSpPr/>
            <p:nvPr userDrawn="1"/>
          </p:nvGrpSpPr>
          <p:grpSpPr>
            <a:xfrm>
              <a:off x="1751988" y="1180899"/>
              <a:ext cx="682904" cy="269444"/>
              <a:chOff x="2657410" y="511119"/>
              <a:chExt cx="682904" cy="269444"/>
            </a:xfrm>
            <a:grpFill/>
          </p:grpSpPr>
          <p:sp>
            <p:nvSpPr>
              <p:cNvPr id="12" name="椭圆 11"/>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组合 13"/>
            <p:cNvGrpSpPr/>
            <p:nvPr userDrawn="1"/>
          </p:nvGrpSpPr>
          <p:grpSpPr>
            <a:xfrm>
              <a:off x="1751988" y="1900979"/>
              <a:ext cx="682904" cy="269444"/>
              <a:chOff x="2657410" y="511119"/>
              <a:chExt cx="682904" cy="269444"/>
            </a:xfrm>
            <a:grpFill/>
          </p:grpSpPr>
          <p:sp>
            <p:nvSpPr>
              <p:cNvPr id="15" name="椭圆 14"/>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p:cNvGrpSpPr/>
            <p:nvPr userDrawn="1"/>
          </p:nvGrpSpPr>
          <p:grpSpPr>
            <a:xfrm>
              <a:off x="1761370" y="2602471"/>
              <a:ext cx="682904" cy="269444"/>
              <a:chOff x="2657410" y="511119"/>
              <a:chExt cx="682904" cy="269444"/>
            </a:xfrm>
            <a:grpFill/>
          </p:grpSpPr>
          <p:sp>
            <p:nvSpPr>
              <p:cNvPr id="18" name="椭圆 17"/>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userDrawn="1"/>
          </p:nvGrpSpPr>
          <p:grpSpPr>
            <a:xfrm>
              <a:off x="1751988" y="3290363"/>
              <a:ext cx="682904" cy="269444"/>
              <a:chOff x="2657410" y="511119"/>
              <a:chExt cx="682904" cy="269444"/>
            </a:xfrm>
            <a:grpFill/>
          </p:grpSpPr>
          <p:sp>
            <p:nvSpPr>
              <p:cNvPr id="21" name="椭圆 20"/>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组合 22"/>
            <p:cNvGrpSpPr/>
            <p:nvPr userDrawn="1"/>
          </p:nvGrpSpPr>
          <p:grpSpPr>
            <a:xfrm>
              <a:off x="1751988" y="3989211"/>
              <a:ext cx="682904" cy="269444"/>
              <a:chOff x="2657410" y="511119"/>
              <a:chExt cx="682904" cy="269444"/>
            </a:xfrm>
            <a:grpFill/>
          </p:grpSpPr>
          <p:sp>
            <p:nvSpPr>
              <p:cNvPr id="24" name="椭圆 23"/>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组合 25"/>
            <p:cNvGrpSpPr/>
            <p:nvPr userDrawn="1"/>
          </p:nvGrpSpPr>
          <p:grpSpPr>
            <a:xfrm>
              <a:off x="1761370" y="4709291"/>
              <a:ext cx="682904" cy="269444"/>
              <a:chOff x="2657410" y="511119"/>
              <a:chExt cx="682904" cy="269444"/>
            </a:xfrm>
            <a:grpFill/>
          </p:grpSpPr>
          <p:sp>
            <p:nvSpPr>
              <p:cNvPr id="27" name="椭圆 26"/>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userDrawn="1"/>
          </p:nvGrpSpPr>
          <p:grpSpPr>
            <a:xfrm>
              <a:off x="1749612" y="5428455"/>
              <a:ext cx="682904" cy="269444"/>
              <a:chOff x="2657410" y="511119"/>
              <a:chExt cx="682904" cy="269444"/>
            </a:xfrm>
            <a:grpFill/>
          </p:grpSpPr>
          <p:sp>
            <p:nvSpPr>
              <p:cNvPr id="30" name="椭圆 29"/>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userDrawn="1"/>
          </p:nvGrpSpPr>
          <p:grpSpPr>
            <a:xfrm>
              <a:off x="1758311" y="6130863"/>
              <a:ext cx="682904" cy="269444"/>
              <a:chOff x="2657410" y="511119"/>
              <a:chExt cx="682904" cy="269444"/>
            </a:xfrm>
            <a:grpFill/>
          </p:grpSpPr>
          <p:sp>
            <p:nvSpPr>
              <p:cNvPr id="33" name="椭圆 3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grpSp>
        <p:nvGrpSpPr>
          <p:cNvPr id="50" name="组合 49"/>
          <p:cNvGrpSpPr/>
          <p:nvPr userDrawn="1"/>
        </p:nvGrpSpPr>
        <p:grpSpPr>
          <a:xfrm>
            <a:off x="3071270" y="1677714"/>
            <a:ext cx="8354015" cy="4631607"/>
            <a:chOff x="3070870" y="1677713"/>
            <a:chExt cx="8352928" cy="4631607"/>
          </a:xfrm>
        </p:grpSpPr>
        <p:sp>
          <p:nvSpPr>
            <p:cNvPr id="51" name="圆角矩形 50"/>
            <p:cNvSpPr/>
            <p:nvPr/>
          </p:nvSpPr>
          <p:spPr>
            <a:xfrm>
              <a:off x="3070870" y="1677713"/>
              <a:ext cx="8352928" cy="4631607"/>
            </a:xfrm>
            <a:prstGeom prst="roundRect">
              <a:avLst>
                <a:gd name="adj" fmla="val 7667"/>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圆角矩形 51"/>
            <p:cNvSpPr/>
            <p:nvPr/>
          </p:nvSpPr>
          <p:spPr>
            <a:xfrm>
              <a:off x="3170954" y="1773319"/>
              <a:ext cx="8152760" cy="4440395"/>
            </a:xfrm>
            <a:prstGeom prst="roundRect">
              <a:avLst>
                <a:gd name="adj" fmla="val 7667"/>
              </a:avLst>
            </a:prstGeom>
            <a:solidFill>
              <a:schemeClr val="bg1"/>
            </a:solidFill>
            <a:ln w="12700">
              <a:solidFill>
                <a:srgbClr val="569D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53" name="图片 5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819618" y="497179"/>
            <a:ext cx="768256" cy="578337"/>
          </a:xfrm>
          <a:prstGeom prst="rect">
            <a:avLst/>
          </a:prstGeom>
        </p:spPr>
      </p:pic>
      <p:cxnSp>
        <p:nvCxnSpPr>
          <p:cNvPr id="54" name="直接连接符 53"/>
          <p:cNvCxnSpPr/>
          <p:nvPr userDrawn="1"/>
        </p:nvCxnSpPr>
        <p:spPr>
          <a:xfrm>
            <a:off x="3719426" y="1073243"/>
            <a:ext cx="1872452" cy="0"/>
          </a:xfrm>
          <a:prstGeom prst="line">
            <a:avLst/>
          </a:prstGeom>
          <a:ln w="28575">
            <a:solidFill>
              <a:srgbClr val="569DD8"/>
            </a:solidFill>
            <a:prstDash val="sysDot"/>
          </a:ln>
        </p:spPr>
        <p:style>
          <a:lnRef idx="1">
            <a:schemeClr val="accent1"/>
          </a:lnRef>
          <a:fillRef idx="0">
            <a:schemeClr val="accent1"/>
          </a:fillRef>
          <a:effectRef idx="0">
            <a:schemeClr val="accent1"/>
          </a:effectRef>
          <a:fontRef idx="minor">
            <a:schemeClr val="tx1"/>
          </a:fontRef>
        </p:style>
      </p:cxnSp>
      <p:sp>
        <p:nvSpPr>
          <p:cNvPr id="55" name="文本占位符 57"/>
          <p:cNvSpPr>
            <a:spLocks noGrp="1"/>
          </p:cNvSpPr>
          <p:nvPr>
            <p:ph type="body" sz="quarter" idx="11" hasCustomPrompt="1"/>
          </p:nvPr>
        </p:nvSpPr>
        <p:spPr>
          <a:xfrm>
            <a:off x="3575391" y="591072"/>
            <a:ext cx="2592898" cy="461665"/>
          </a:xfrm>
          <a:prstGeom prst="rect">
            <a:avLst/>
          </a:prstGeom>
          <a:noFill/>
        </p:spPr>
        <p:txBody>
          <a:bodyPr wrap="square" rtlCol="0">
            <a:spAutoFit/>
          </a:bodyPr>
          <a:lstStyle>
            <a:lvl1pPr marL="0" indent="0">
              <a:buNone/>
              <a:defRPr lang="zh-CN" altLang="en-US" sz="2400" dirty="0">
                <a:solidFill>
                  <a:srgbClr val="569DD8"/>
                </a:solidFill>
                <a:latin typeface="黑体" panose="02010609060101010101" pitchFamily="49" charset="-122"/>
                <a:ea typeface="黑体" panose="02010609060101010101" pitchFamily="49" charset="-122"/>
              </a:defRPr>
            </a:lvl1pPr>
          </a:lstStyle>
          <a:p>
            <a:pPr marL="0" lvl="0"/>
            <a:r>
              <a:rPr lang="zh-CN" altLang="en-US" sz="2400" dirty="0">
                <a:solidFill>
                  <a:srgbClr val="569DD8"/>
                </a:solidFill>
                <a:latin typeface="汉仪良品线粗简" panose="02010600030101010101" pitchFamily="18" charset="-122"/>
                <a:ea typeface="汉仪良品线粗简" panose="02010600030101010101" pitchFamily="18" charset="-122"/>
              </a:rPr>
              <a:t>此处输入标题</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userDrawn="1"/>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575" y="116632"/>
            <a:ext cx="789537" cy="219456"/>
          </a:xfrm>
          <a:prstGeom prst="rect">
            <a:avLst/>
          </a:prstGeom>
        </p:spPr>
      </p:pic>
      <p:grpSp>
        <p:nvGrpSpPr>
          <p:cNvPr id="4" name="组合 3"/>
          <p:cNvGrpSpPr/>
          <p:nvPr userDrawn="1"/>
        </p:nvGrpSpPr>
        <p:grpSpPr>
          <a:xfrm>
            <a:off x="1749840" y="476679"/>
            <a:ext cx="694752" cy="5923629"/>
            <a:chOff x="1749612" y="476678"/>
            <a:chExt cx="694662" cy="5923629"/>
          </a:xfrm>
          <a:solidFill>
            <a:srgbClr val="569DD8"/>
          </a:solidFill>
        </p:grpSpPr>
        <p:grpSp>
          <p:nvGrpSpPr>
            <p:cNvPr id="7" name="组合 6"/>
            <p:cNvGrpSpPr/>
            <p:nvPr userDrawn="1"/>
          </p:nvGrpSpPr>
          <p:grpSpPr>
            <a:xfrm>
              <a:off x="1758311" y="476678"/>
              <a:ext cx="682904" cy="269444"/>
              <a:chOff x="2657410" y="511119"/>
              <a:chExt cx="682904" cy="269444"/>
            </a:xfrm>
            <a:grpFill/>
          </p:grpSpPr>
          <p:sp>
            <p:nvSpPr>
              <p:cNvPr id="3" name="椭圆 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椭圆 9"/>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 name="组合 10"/>
            <p:cNvGrpSpPr/>
            <p:nvPr userDrawn="1"/>
          </p:nvGrpSpPr>
          <p:grpSpPr>
            <a:xfrm>
              <a:off x="1751988" y="1180899"/>
              <a:ext cx="682904" cy="269444"/>
              <a:chOff x="2657410" y="511119"/>
              <a:chExt cx="682904" cy="269444"/>
            </a:xfrm>
            <a:grpFill/>
          </p:grpSpPr>
          <p:sp>
            <p:nvSpPr>
              <p:cNvPr id="12" name="椭圆 11"/>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组合 13"/>
            <p:cNvGrpSpPr/>
            <p:nvPr userDrawn="1"/>
          </p:nvGrpSpPr>
          <p:grpSpPr>
            <a:xfrm>
              <a:off x="1751988" y="1900979"/>
              <a:ext cx="682904" cy="269444"/>
              <a:chOff x="2657410" y="511119"/>
              <a:chExt cx="682904" cy="269444"/>
            </a:xfrm>
            <a:grpFill/>
          </p:grpSpPr>
          <p:sp>
            <p:nvSpPr>
              <p:cNvPr id="15" name="椭圆 14"/>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p:cNvGrpSpPr/>
            <p:nvPr userDrawn="1"/>
          </p:nvGrpSpPr>
          <p:grpSpPr>
            <a:xfrm>
              <a:off x="1761370" y="2602471"/>
              <a:ext cx="682904" cy="269444"/>
              <a:chOff x="2657410" y="511119"/>
              <a:chExt cx="682904" cy="269444"/>
            </a:xfrm>
            <a:grpFill/>
          </p:grpSpPr>
          <p:sp>
            <p:nvSpPr>
              <p:cNvPr id="18" name="椭圆 17"/>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userDrawn="1"/>
          </p:nvGrpSpPr>
          <p:grpSpPr>
            <a:xfrm>
              <a:off x="1751988" y="3290363"/>
              <a:ext cx="682904" cy="269444"/>
              <a:chOff x="2657410" y="511119"/>
              <a:chExt cx="682904" cy="269444"/>
            </a:xfrm>
            <a:grpFill/>
          </p:grpSpPr>
          <p:sp>
            <p:nvSpPr>
              <p:cNvPr id="21" name="椭圆 20"/>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组合 22"/>
            <p:cNvGrpSpPr/>
            <p:nvPr userDrawn="1"/>
          </p:nvGrpSpPr>
          <p:grpSpPr>
            <a:xfrm>
              <a:off x="1751988" y="3989211"/>
              <a:ext cx="682904" cy="269444"/>
              <a:chOff x="2657410" y="511119"/>
              <a:chExt cx="682904" cy="269444"/>
            </a:xfrm>
            <a:grpFill/>
          </p:grpSpPr>
          <p:sp>
            <p:nvSpPr>
              <p:cNvPr id="24" name="椭圆 23"/>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组合 25"/>
            <p:cNvGrpSpPr/>
            <p:nvPr userDrawn="1"/>
          </p:nvGrpSpPr>
          <p:grpSpPr>
            <a:xfrm>
              <a:off x="1761370" y="4709291"/>
              <a:ext cx="682904" cy="269444"/>
              <a:chOff x="2657410" y="511119"/>
              <a:chExt cx="682904" cy="269444"/>
            </a:xfrm>
            <a:grpFill/>
          </p:grpSpPr>
          <p:sp>
            <p:nvSpPr>
              <p:cNvPr id="27" name="椭圆 26"/>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userDrawn="1"/>
          </p:nvGrpSpPr>
          <p:grpSpPr>
            <a:xfrm>
              <a:off x="1749612" y="5428455"/>
              <a:ext cx="682904" cy="269444"/>
              <a:chOff x="2657410" y="511119"/>
              <a:chExt cx="682904" cy="269444"/>
            </a:xfrm>
            <a:grpFill/>
          </p:grpSpPr>
          <p:sp>
            <p:nvSpPr>
              <p:cNvPr id="30" name="椭圆 29"/>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userDrawn="1"/>
          </p:nvGrpSpPr>
          <p:grpSpPr>
            <a:xfrm>
              <a:off x="1758311" y="6130863"/>
              <a:ext cx="682904" cy="269444"/>
              <a:chOff x="2657410" y="511119"/>
              <a:chExt cx="682904" cy="269444"/>
            </a:xfrm>
            <a:grpFill/>
          </p:grpSpPr>
          <p:sp>
            <p:nvSpPr>
              <p:cNvPr id="33" name="椭圆 3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575" y="53861"/>
            <a:ext cx="805270" cy="284905"/>
          </a:xfrm>
          <a:prstGeom prst="rect">
            <a:avLst/>
          </a:prstGeom>
        </p:spPr>
      </p:pic>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25" y="325"/>
            <a:ext cx="12192000" cy="6857107"/>
          </a:xfrm>
          <a:prstGeom prst="rect">
            <a:avLst/>
          </a:prstGeom>
        </p:spPr>
      </p:pic>
      <p:sp>
        <p:nvSpPr>
          <p:cNvPr id="8" name="文本框 7"/>
          <p:cNvSpPr txBox="1"/>
          <p:nvPr userDrawn="1"/>
        </p:nvSpPr>
        <p:spPr>
          <a:xfrm>
            <a:off x="4300190" y="2204742"/>
            <a:ext cx="4249025" cy="1446550"/>
          </a:xfrm>
          <a:prstGeom prst="rect">
            <a:avLst/>
          </a:prstGeom>
          <a:noFill/>
        </p:spPr>
        <p:txBody>
          <a:bodyPr wrap="square" rtlCol="0">
            <a:spAutoFit/>
          </a:bodyPr>
          <a:lstStyle/>
          <a:p>
            <a:r>
              <a:rPr lang="zh-CN" altLang="en-US" sz="880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再  见</a:t>
            </a:r>
            <a:endParaRPr lang="zh-CN" altLang="en-US" sz="8800"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标题幻灯片">
    <p:bg>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9812" y="44625"/>
            <a:ext cx="805270" cy="284905"/>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34" y="-324"/>
            <a:ext cx="12192001" cy="6858000"/>
          </a:xfrm>
          <a:prstGeom prst="rect">
            <a:avLst/>
          </a:prstGeom>
        </p:spPr>
      </p:pic>
      <p:sp>
        <p:nvSpPr>
          <p:cNvPr id="16" name="矩形 15"/>
          <p:cNvSpPr/>
          <p:nvPr/>
        </p:nvSpPr>
        <p:spPr>
          <a:xfrm>
            <a:off x="2235" y="3345520"/>
            <a:ext cx="12193588" cy="2948630"/>
          </a:xfrm>
          <a:prstGeom prst="rect">
            <a:avLst/>
          </a:prstGeom>
          <a:solidFill>
            <a:schemeClr val="tx1">
              <a:lumMod val="95000"/>
              <a:lumOff val="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EEECE1">
                    <a:lumMod val="10000"/>
                  </a:srgbClr>
                </a:solidFill>
              </a:ln>
              <a:solidFill>
                <a:prstClr val="white"/>
              </a:solidFill>
            </a:endParaRPr>
          </a:p>
        </p:txBody>
      </p:sp>
      <p:cxnSp>
        <p:nvCxnSpPr>
          <p:cNvPr id="19" name="直接连接符 18"/>
          <p:cNvCxnSpPr/>
          <p:nvPr/>
        </p:nvCxnSpPr>
        <p:spPr>
          <a:xfrm>
            <a:off x="3217540" y="4940844"/>
            <a:ext cx="568937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标题 6"/>
          <p:cNvSpPr>
            <a:spLocks noGrp="1"/>
          </p:cNvSpPr>
          <p:nvPr>
            <p:ph type="title" hasCustomPrompt="1"/>
          </p:nvPr>
        </p:nvSpPr>
        <p:spPr>
          <a:xfrm>
            <a:off x="838310" y="3573017"/>
            <a:ext cx="10515382" cy="1325563"/>
          </a:xfrm>
          <a:prstGeom prst="rect">
            <a:avLst/>
          </a:prstGeom>
        </p:spPr>
        <p:txBody>
          <a:bodyPr>
            <a:noAutofit/>
          </a:bodyPr>
          <a:lstStyle>
            <a:lvl1pPr>
              <a:defRPr lang="zh-CN" altLang="en-US" sz="7200" b="1">
                <a:solidFill>
                  <a:schemeClr val="bg1"/>
                </a:solidFill>
                <a:effectLst>
                  <a:outerShdw blurRad="38100" dist="38100" dir="2700000" algn="tl">
                    <a:srgbClr val="000000">
                      <a:alpha val="43137"/>
                    </a:srgbClr>
                  </a:outerShdw>
                </a:effectLst>
              </a:defRPr>
            </a:lvl1pPr>
          </a:lstStyle>
          <a:p>
            <a:pPr marL="0" lvl="0"/>
            <a:r>
              <a:rPr lang="zh-CN" altLang="en-US" dirty="0"/>
              <a:t>物理精品课件</a:t>
            </a:r>
          </a:p>
        </p:txBody>
      </p:sp>
      <p:sp>
        <p:nvSpPr>
          <p:cNvPr id="22" name="文本占位符 21"/>
          <p:cNvSpPr>
            <a:spLocks noGrp="1"/>
          </p:cNvSpPr>
          <p:nvPr>
            <p:ph type="body" sz="quarter" idx="10"/>
          </p:nvPr>
        </p:nvSpPr>
        <p:spPr>
          <a:xfrm>
            <a:off x="3156392" y="5006007"/>
            <a:ext cx="5833655" cy="523220"/>
          </a:xfrm>
          <a:prstGeom prst="rect">
            <a:avLst/>
          </a:prstGeom>
          <a:noFill/>
        </p:spPr>
        <p:txBody>
          <a:bodyPr wrap="square" rtlCol="0">
            <a:spAutoFit/>
          </a:bodyPr>
          <a:lstStyle>
            <a:lvl1pPr marL="0" indent="0">
              <a:buNone/>
              <a:defRPr lang="zh-CN" altLang="en-US" b="1" dirty="0" smtClean="0">
                <a:solidFill>
                  <a:schemeClr val="bg1"/>
                </a:solidFill>
                <a:effectLst>
                  <a:outerShdw blurRad="38100" dist="38100" dir="2700000" algn="tl">
                    <a:srgbClr val="000000">
                      <a:alpha val="43137"/>
                    </a:srgbClr>
                  </a:outerShdw>
                </a:effectLst>
              </a:defRPr>
            </a:lvl1pPr>
          </a:lstStyle>
          <a:p>
            <a:pPr marL="0" lvl="0" algn="ctr"/>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1749840" y="476679"/>
            <a:ext cx="694752" cy="5923629"/>
            <a:chOff x="1749612" y="476678"/>
            <a:chExt cx="694662" cy="5923629"/>
          </a:xfrm>
          <a:solidFill>
            <a:srgbClr val="569DD8"/>
          </a:solidFill>
        </p:grpSpPr>
        <p:grpSp>
          <p:nvGrpSpPr>
            <p:cNvPr id="7" name="组合 6"/>
            <p:cNvGrpSpPr/>
            <p:nvPr/>
          </p:nvGrpSpPr>
          <p:grpSpPr>
            <a:xfrm>
              <a:off x="1758311" y="476678"/>
              <a:ext cx="682904" cy="269444"/>
              <a:chOff x="2657410" y="511119"/>
              <a:chExt cx="682904" cy="269444"/>
            </a:xfrm>
            <a:grpFill/>
          </p:grpSpPr>
          <p:sp>
            <p:nvSpPr>
              <p:cNvPr id="3" name="椭圆 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椭圆 9"/>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 name="组合 10"/>
            <p:cNvGrpSpPr/>
            <p:nvPr/>
          </p:nvGrpSpPr>
          <p:grpSpPr>
            <a:xfrm>
              <a:off x="1751988" y="1180899"/>
              <a:ext cx="682904" cy="269444"/>
              <a:chOff x="2657410" y="511119"/>
              <a:chExt cx="682904" cy="269444"/>
            </a:xfrm>
            <a:grpFill/>
          </p:grpSpPr>
          <p:sp>
            <p:nvSpPr>
              <p:cNvPr id="12" name="椭圆 11"/>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组合 13"/>
            <p:cNvGrpSpPr/>
            <p:nvPr/>
          </p:nvGrpSpPr>
          <p:grpSpPr>
            <a:xfrm>
              <a:off x="1751988" y="1900979"/>
              <a:ext cx="682904" cy="269444"/>
              <a:chOff x="2657410" y="511119"/>
              <a:chExt cx="682904" cy="269444"/>
            </a:xfrm>
            <a:grpFill/>
          </p:grpSpPr>
          <p:sp>
            <p:nvSpPr>
              <p:cNvPr id="15" name="椭圆 14"/>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p:cNvGrpSpPr/>
            <p:nvPr/>
          </p:nvGrpSpPr>
          <p:grpSpPr>
            <a:xfrm>
              <a:off x="1761370" y="2602471"/>
              <a:ext cx="682904" cy="269444"/>
              <a:chOff x="2657410" y="511119"/>
              <a:chExt cx="682904" cy="269444"/>
            </a:xfrm>
            <a:grpFill/>
          </p:grpSpPr>
          <p:sp>
            <p:nvSpPr>
              <p:cNvPr id="18" name="椭圆 17"/>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a:off x="1751988" y="3290363"/>
              <a:ext cx="682904" cy="269444"/>
              <a:chOff x="2657410" y="511119"/>
              <a:chExt cx="682904" cy="269444"/>
            </a:xfrm>
            <a:grpFill/>
          </p:grpSpPr>
          <p:sp>
            <p:nvSpPr>
              <p:cNvPr id="21" name="椭圆 20"/>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组合 22"/>
            <p:cNvGrpSpPr/>
            <p:nvPr/>
          </p:nvGrpSpPr>
          <p:grpSpPr>
            <a:xfrm>
              <a:off x="1751988" y="3989211"/>
              <a:ext cx="682904" cy="269444"/>
              <a:chOff x="2657410" y="511119"/>
              <a:chExt cx="682904" cy="269444"/>
            </a:xfrm>
            <a:grpFill/>
          </p:grpSpPr>
          <p:sp>
            <p:nvSpPr>
              <p:cNvPr id="24" name="椭圆 23"/>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组合 25"/>
            <p:cNvGrpSpPr/>
            <p:nvPr/>
          </p:nvGrpSpPr>
          <p:grpSpPr>
            <a:xfrm>
              <a:off x="1761370" y="4709291"/>
              <a:ext cx="682904" cy="269444"/>
              <a:chOff x="2657410" y="511119"/>
              <a:chExt cx="682904" cy="269444"/>
            </a:xfrm>
            <a:grpFill/>
          </p:grpSpPr>
          <p:sp>
            <p:nvSpPr>
              <p:cNvPr id="27" name="椭圆 26"/>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a:off x="1749612" y="5428455"/>
              <a:ext cx="682904" cy="269444"/>
              <a:chOff x="2657410" y="511119"/>
              <a:chExt cx="682904" cy="269444"/>
            </a:xfrm>
            <a:grpFill/>
          </p:grpSpPr>
          <p:sp>
            <p:nvSpPr>
              <p:cNvPr id="30" name="椭圆 29"/>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a:off x="1758311" y="6130863"/>
              <a:ext cx="682904" cy="269444"/>
              <a:chOff x="2657410" y="511119"/>
              <a:chExt cx="682904" cy="269444"/>
            </a:xfrm>
            <a:grpFill/>
          </p:grpSpPr>
          <p:sp>
            <p:nvSpPr>
              <p:cNvPr id="33" name="椭圆 3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grpSp>
        <p:nvGrpSpPr>
          <p:cNvPr id="50" name="组合 49"/>
          <p:cNvGrpSpPr/>
          <p:nvPr/>
        </p:nvGrpSpPr>
        <p:grpSpPr>
          <a:xfrm>
            <a:off x="3071270" y="1677714"/>
            <a:ext cx="8354015" cy="4631607"/>
            <a:chOff x="3070870" y="1677713"/>
            <a:chExt cx="8352928" cy="4631607"/>
          </a:xfrm>
        </p:grpSpPr>
        <p:sp>
          <p:nvSpPr>
            <p:cNvPr id="51" name="圆角矩形 50"/>
            <p:cNvSpPr/>
            <p:nvPr/>
          </p:nvSpPr>
          <p:spPr>
            <a:xfrm>
              <a:off x="3070870" y="1677713"/>
              <a:ext cx="8352928" cy="4631607"/>
            </a:xfrm>
            <a:prstGeom prst="roundRect">
              <a:avLst>
                <a:gd name="adj" fmla="val 7667"/>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圆角矩形 51"/>
            <p:cNvSpPr/>
            <p:nvPr/>
          </p:nvSpPr>
          <p:spPr>
            <a:xfrm>
              <a:off x="3170954" y="1773319"/>
              <a:ext cx="8152760" cy="4440395"/>
            </a:xfrm>
            <a:prstGeom prst="roundRect">
              <a:avLst>
                <a:gd name="adj" fmla="val 7667"/>
              </a:avLst>
            </a:prstGeom>
            <a:solidFill>
              <a:schemeClr val="bg1"/>
            </a:solidFill>
            <a:ln w="12700">
              <a:solidFill>
                <a:srgbClr val="569D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1749840" y="476679"/>
            <a:ext cx="694752" cy="5923629"/>
            <a:chOff x="1749612" y="476678"/>
            <a:chExt cx="694662" cy="5923629"/>
          </a:xfrm>
          <a:solidFill>
            <a:srgbClr val="569DD8"/>
          </a:solidFill>
        </p:grpSpPr>
        <p:grpSp>
          <p:nvGrpSpPr>
            <p:cNvPr id="7" name="组合 6"/>
            <p:cNvGrpSpPr/>
            <p:nvPr/>
          </p:nvGrpSpPr>
          <p:grpSpPr>
            <a:xfrm>
              <a:off x="1758311" y="476678"/>
              <a:ext cx="682904" cy="269444"/>
              <a:chOff x="2657410" y="511119"/>
              <a:chExt cx="682904" cy="269444"/>
            </a:xfrm>
            <a:grpFill/>
          </p:grpSpPr>
          <p:sp>
            <p:nvSpPr>
              <p:cNvPr id="3" name="椭圆 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椭圆 9"/>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 name="组合 10"/>
            <p:cNvGrpSpPr/>
            <p:nvPr/>
          </p:nvGrpSpPr>
          <p:grpSpPr>
            <a:xfrm>
              <a:off x="1751988" y="1180899"/>
              <a:ext cx="682904" cy="269444"/>
              <a:chOff x="2657410" y="511119"/>
              <a:chExt cx="682904" cy="269444"/>
            </a:xfrm>
            <a:grpFill/>
          </p:grpSpPr>
          <p:sp>
            <p:nvSpPr>
              <p:cNvPr id="12" name="椭圆 11"/>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组合 13"/>
            <p:cNvGrpSpPr/>
            <p:nvPr/>
          </p:nvGrpSpPr>
          <p:grpSpPr>
            <a:xfrm>
              <a:off x="1751988" y="1900979"/>
              <a:ext cx="682904" cy="269444"/>
              <a:chOff x="2657410" y="511119"/>
              <a:chExt cx="682904" cy="269444"/>
            </a:xfrm>
            <a:grpFill/>
          </p:grpSpPr>
          <p:sp>
            <p:nvSpPr>
              <p:cNvPr id="15" name="椭圆 14"/>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p:cNvGrpSpPr/>
            <p:nvPr/>
          </p:nvGrpSpPr>
          <p:grpSpPr>
            <a:xfrm>
              <a:off x="1761370" y="2602471"/>
              <a:ext cx="682904" cy="269444"/>
              <a:chOff x="2657410" y="511119"/>
              <a:chExt cx="682904" cy="269444"/>
            </a:xfrm>
            <a:grpFill/>
          </p:grpSpPr>
          <p:sp>
            <p:nvSpPr>
              <p:cNvPr id="18" name="椭圆 17"/>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a:off x="1751988" y="3290363"/>
              <a:ext cx="682904" cy="269444"/>
              <a:chOff x="2657410" y="511119"/>
              <a:chExt cx="682904" cy="269444"/>
            </a:xfrm>
            <a:grpFill/>
          </p:grpSpPr>
          <p:sp>
            <p:nvSpPr>
              <p:cNvPr id="21" name="椭圆 20"/>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组合 22"/>
            <p:cNvGrpSpPr/>
            <p:nvPr/>
          </p:nvGrpSpPr>
          <p:grpSpPr>
            <a:xfrm>
              <a:off x="1751988" y="3989211"/>
              <a:ext cx="682904" cy="269444"/>
              <a:chOff x="2657410" y="511119"/>
              <a:chExt cx="682904" cy="269444"/>
            </a:xfrm>
            <a:grpFill/>
          </p:grpSpPr>
          <p:sp>
            <p:nvSpPr>
              <p:cNvPr id="24" name="椭圆 23"/>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组合 25"/>
            <p:cNvGrpSpPr/>
            <p:nvPr/>
          </p:nvGrpSpPr>
          <p:grpSpPr>
            <a:xfrm>
              <a:off x="1761370" y="4709291"/>
              <a:ext cx="682904" cy="269444"/>
              <a:chOff x="2657410" y="511119"/>
              <a:chExt cx="682904" cy="269444"/>
            </a:xfrm>
            <a:grpFill/>
          </p:grpSpPr>
          <p:sp>
            <p:nvSpPr>
              <p:cNvPr id="27" name="椭圆 26"/>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a:off x="1749612" y="5428455"/>
              <a:ext cx="682904" cy="269444"/>
              <a:chOff x="2657410" y="511119"/>
              <a:chExt cx="682904" cy="269444"/>
            </a:xfrm>
            <a:grpFill/>
          </p:grpSpPr>
          <p:sp>
            <p:nvSpPr>
              <p:cNvPr id="30" name="椭圆 29"/>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a:off x="1758311" y="6130863"/>
              <a:ext cx="682904" cy="269444"/>
              <a:chOff x="2657410" y="511119"/>
              <a:chExt cx="682904" cy="269444"/>
            </a:xfrm>
            <a:grpFill/>
          </p:grpSpPr>
          <p:sp>
            <p:nvSpPr>
              <p:cNvPr id="33" name="椭圆 3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矩形 8"/>
          <p:cNvSpPr/>
          <p:nvPr/>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575" y="116632"/>
            <a:ext cx="789537" cy="219456"/>
          </a:xfrm>
          <a:prstGeom prst="rect">
            <a:avLst/>
          </a:prstGeom>
        </p:spPr>
      </p:pic>
      <p:grpSp>
        <p:nvGrpSpPr>
          <p:cNvPr id="4" name="组合 3"/>
          <p:cNvGrpSpPr/>
          <p:nvPr/>
        </p:nvGrpSpPr>
        <p:grpSpPr>
          <a:xfrm>
            <a:off x="1749840" y="476679"/>
            <a:ext cx="694752" cy="5923629"/>
            <a:chOff x="1749612" y="476678"/>
            <a:chExt cx="694662" cy="5923629"/>
          </a:xfrm>
          <a:solidFill>
            <a:srgbClr val="569DD8"/>
          </a:solidFill>
        </p:grpSpPr>
        <p:grpSp>
          <p:nvGrpSpPr>
            <p:cNvPr id="7" name="组合 6"/>
            <p:cNvGrpSpPr/>
            <p:nvPr/>
          </p:nvGrpSpPr>
          <p:grpSpPr>
            <a:xfrm>
              <a:off x="1758311" y="476678"/>
              <a:ext cx="682904" cy="269444"/>
              <a:chOff x="2657410" y="511119"/>
              <a:chExt cx="682904" cy="269444"/>
            </a:xfrm>
            <a:grpFill/>
          </p:grpSpPr>
          <p:sp>
            <p:nvSpPr>
              <p:cNvPr id="3" name="椭圆 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 name="椭圆 9"/>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1" name="组合 10"/>
            <p:cNvGrpSpPr/>
            <p:nvPr/>
          </p:nvGrpSpPr>
          <p:grpSpPr>
            <a:xfrm>
              <a:off x="1751988" y="1180899"/>
              <a:ext cx="682904" cy="269444"/>
              <a:chOff x="2657410" y="511119"/>
              <a:chExt cx="682904" cy="269444"/>
            </a:xfrm>
            <a:grpFill/>
          </p:grpSpPr>
          <p:sp>
            <p:nvSpPr>
              <p:cNvPr id="12" name="椭圆 11"/>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椭圆 12"/>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4" name="组合 13"/>
            <p:cNvGrpSpPr/>
            <p:nvPr/>
          </p:nvGrpSpPr>
          <p:grpSpPr>
            <a:xfrm>
              <a:off x="1751988" y="1900979"/>
              <a:ext cx="682904" cy="269444"/>
              <a:chOff x="2657410" y="511119"/>
              <a:chExt cx="682904" cy="269444"/>
            </a:xfrm>
            <a:grpFill/>
          </p:grpSpPr>
          <p:sp>
            <p:nvSpPr>
              <p:cNvPr id="15" name="椭圆 14"/>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 name="椭圆 15"/>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7" name="组合 16"/>
            <p:cNvGrpSpPr/>
            <p:nvPr/>
          </p:nvGrpSpPr>
          <p:grpSpPr>
            <a:xfrm>
              <a:off x="1761370" y="2602471"/>
              <a:ext cx="682904" cy="269444"/>
              <a:chOff x="2657410" y="511119"/>
              <a:chExt cx="682904" cy="269444"/>
            </a:xfrm>
            <a:grpFill/>
          </p:grpSpPr>
          <p:sp>
            <p:nvSpPr>
              <p:cNvPr id="18" name="椭圆 17"/>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 name="椭圆 18"/>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0" name="组合 19"/>
            <p:cNvGrpSpPr/>
            <p:nvPr/>
          </p:nvGrpSpPr>
          <p:grpSpPr>
            <a:xfrm>
              <a:off x="1751988" y="3290363"/>
              <a:ext cx="682904" cy="269444"/>
              <a:chOff x="2657410" y="511119"/>
              <a:chExt cx="682904" cy="269444"/>
            </a:xfrm>
            <a:grpFill/>
          </p:grpSpPr>
          <p:sp>
            <p:nvSpPr>
              <p:cNvPr id="21" name="椭圆 20"/>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 name="椭圆 21"/>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3" name="组合 22"/>
            <p:cNvGrpSpPr/>
            <p:nvPr/>
          </p:nvGrpSpPr>
          <p:grpSpPr>
            <a:xfrm>
              <a:off x="1751988" y="3989211"/>
              <a:ext cx="682904" cy="269444"/>
              <a:chOff x="2657410" y="511119"/>
              <a:chExt cx="682904" cy="269444"/>
            </a:xfrm>
            <a:grpFill/>
          </p:grpSpPr>
          <p:sp>
            <p:nvSpPr>
              <p:cNvPr id="24" name="椭圆 23"/>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5" name="椭圆 24"/>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6" name="组合 25"/>
            <p:cNvGrpSpPr/>
            <p:nvPr/>
          </p:nvGrpSpPr>
          <p:grpSpPr>
            <a:xfrm>
              <a:off x="1761370" y="4709291"/>
              <a:ext cx="682904" cy="269444"/>
              <a:chOff x="2657410" y="511119"/>
              <a:chExt cx="682904" cy="269444"/>
            </a:xfrm>
            <a:grpFill/>
          </p:grpSpPr>
          <p:sp>
            <p:nvSpPr>
              <p:cNvPr id="27" name="椭圆 26"/>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8" name="椭圆 27"/>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9" name="组合 28"/>
            <p:cNvGrpSpPr/>
            <p:nvPr/>
          </p:nvGrpSpPr>
          <p:grpSpPr>
            <a:xfrm>
              <a:off x="1749612" y="5428455"/>
              <a:ext cx="682904" cy="269444"/>
              <a:chOff x="2657410" y="511119"/>
              <a:chExt cx="682904" cy="269444"/>
            </a:xfrm>
            <a:grpFill/>
          </p:grpSpPr>
          <p:sp>
            <p:nvSpPr>
              <p:cNvPr id="30" name="椭圆 29"/>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1" name="椭圆 30"/>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32" name="组合 31"/>
            <p:cNvGrpSpPr/>
            <p:nvPr/>
          </p:nvGrpSpPr>
          <p:grpSpPr>
            <a:xfrm>
              <a:off x="1758311" y="6130863"/>
              <a:ext cx="682904" cy="269444"/>
              <a:chOff x="2657410" y="511119"/>
              <a:chExt cx="682904" cy="269444"/>
            </a:xfrm>
            <a:grpFill/>
          </p:grpSpPr>
          <p:sp>
            <p:nvSpPr>
              <p:cNvPr id="33" name="椭圆 3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4" name="椭圆 33"/>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grpSp>
        <p:nvGrpSpPr>
          <p:cNvPr id="50" name="组合 49"/>
          <p:cNvGrpSpPr/>
          <p:nvPr/>
        </p:nvGrpSpPr>
        <p:grpSpPr>
          <a:xfrm>
            <a:off x="3071270" y="1677714"/>
            <a:ext cx="8354015" cy="4631607"/>
            <a:chOff x="3070870" y="1677713"/>
            <a:chExt cx="8352928" cy="4631607"/>
          </a:xfrm>
        </p:grpSpPr>
        <p:sp>
          <p:nvSpPr>
            <p:cNvPr id="51" name="圆角矩形 50"/>
            <p:cNvSpPr/>
            <p:nvPr/>
          </p:nvSpPr>
          <p:spPr>
            <a:xfrm>
              <a:off x="3070870" y="1677713"/>
              <a:ext cx="8352928" cy="4631607"/>
            </a:xfrm>
            <a:prstGeom prst="roundRect">
              <a:avLst>
                <a:gd name="adj" fmla="val 7667"/>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2" name="圆角矩形 51"/>
            <p:cNvSpPr/>
            <p:nvPr/>
          </p:nvSpPr>
          <p:spPr>
            <a:xfrm>
              <a:off x="3170954" y="1773319"/>
              <a:ext cx="8152760" cy="4440395"/>
            </a:xfrm>
            <a:prstGeom prst="roundRect">
              <a:avLst>
                <a:gd name="adj" fmla="val 7667"/>
              </a:avLst>
            </a:prstGeom>
            <a:solidFill>
              <a:schemeClr val="bg1"/>
            </a:solidFill>
            <a:ln w="12700">
              <a:solidFill>
                <a:srgbClr val="569D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仅标题">
    <p:bg>
      <p:bgPr>
        <a:blipFill dpi="0" rotWithShape="1">
          <a:blip r:embed="rId2">
            <a:lum/>
          </a:blip>
          <a:srcRect/>
          <a:stretch>
            <a:fillRect t="-14000" b="-14000"/>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575" y="53861"/>
            <a:ext cx="805270" cy="284905"/>
          </a:xfrm>
          <a:prstGeom prst="rect">
            <a:avLst/>
          </a:prstGeom>
        </p:spPr>
      </p:pic>
      <p:sp>
        <p:nvSpPr>
          <p:cNvPr id="8" name="文本框 7"/>
          <p:cNvSpPr txBox="1"/>
          <p:nvPr/>
        </p:nvSpPr>
        <p:spPr>
          <a:xfrm>
            <a:off x="4377025" y="2179342"/>
            <a:ext cx="4249025" cy="1446550"/>
          </a:xfrm>
          <a:prstGeom prst="rect">
            <a:avLst/>
          </a:prstGeom>
          <a:noFill/>
        </p:spPr>
        <p:txBody>
          <a:bodyPr wrap="square" rtlCol="0">
            <a:spAutoFit/>
          </a:bodyPr>
          <a:lstStyle/>
          <a:p>
            <a:r>
              <a:rPr lang="zh-CN" altLang="en-US" sz="8800"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再  见</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内容占位符 2"/>
          <p:cNvSpPr>
            <a:spLocks noGrp="1"/>
          </p:cNvSpPr>
          <p:nvPr>
            <p:ph idx="1"/>
          </p:nvPr>
        </p:nvSpPr>
        <p:spPr>
          <a:xfrm>
            <a:off x="2678544" y="1161288"/>
            <a:ext cx="8675255" cy="5015675"/>
          </a:xfrm>
          <a:prstGeom prst="rect">
            <a:avLst/>
          </a:prstGeom>
        </p:spPr>
        <p:txBody>
          <a:bodyPr/>
          <a:lstStyle>
            <a:lvl1pPr marL="0" indent="0">
              <a:lnSpc>
                <a:spcPct val="100000"/>
              </a:lnSpc>
              <a:buNone/>
              <a:defRPr/>
            </a:lvl1pPr>
            <a:lvl2pPr marL="457200" indent="0">
              <a:lnSpc>
                <a:spcPct val="100000"/>
              </a:lnSpc>
              <a:buNone/>
              <a:defRPr/>
            </a:lvl2pPr>
            <a:lvl3pPr>
              <a:lnSpc>
                <a:spcPct val="100000"/>
              </a:lnSpc>
              <a:defRPr>
                <a:solidFill>
                  <a:schemeClr val="tx1">
                    <a:lumMod val="65000"/>
                    <a:lumOff val="35000"/>
                  </a:schemeClr>
                </a:solidFill>
                <a:latin typeface="黑体" panose="02010609060101010101" pitchFamily="49" charset="-122"/>
                <a:ea typeface="黑体" panose="02010609060101010101" pitchFamily="49" charset="-122"/>
              </a:defRPr>
            </a:lvl3pPr>
            <a:lvl4pPr>
              <a:defRPr>
                <a:latin typeface="楷体" panose="02010609060101010101" pitchFamily="49" charset="-122"/>
                <a:ea typeface="楷体" panose="02010609060101010101" pitchFamily="49" charset="-122"/>
              </a:defRPr>
            </a:lvl4pPr>
            <a:lvl5pPr>
              <a:defRPr>
                <a:latin typeface="楷体" panose="02010609060101010101" pitchFamily="49" charset="-122"/>
                <a:ea typeface="楷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2212848"/>
            <a:ext cx="6806184" cy="1297114"/>
          </a:xfrm>
          <a:prstGeom prst="rect">
            <a:avLst/>
          </a:prstGeom>
        </p:spPr>
        <p:txBody>
          <a:bodyPr anchor="ctr" anchorCtr="0"/>
          <a:lstStyle>
            <a:lvl1pPr algn="ctr">
              <a:defRPr sz="6000">
                <a:solidFill>
                  <a:schemeClr val="tx1">
                    <a:lumMod val="65000"/>
                    <a:lumOff val="35000"/>
                  </a:schemeClr>
                </a:solidFill>
              </a:defRPr>
            </a:lvl1pPr>
          </a:lstStyle>
          <a:p>
            <a:r>
              <a:rPr lang="zh-CN" altLang="en-US" dirty="0"/>
              <a:t>再 见</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solidFill>
                  <a:schemeClr val="tx1"/>
                </a:solidFill>
              </a:defRPr>
            </a:lvl1pPr>
          </a:lstStyle>
          <a:p>
            <a:fld id="{C34FCE23-231B-4CFE-A76F-252AEF0EE017}" type="datetimeFigureOut">
              <a:rPr lang="zh-CN" altLang="en-US" smtClean="0">
                <a:solidFill>
                  <a:prstClr val="black"/>
                </a:solidFill>
              </a:rPr>
              <a:t>2024/1/26</a:t>
            </a:fld>
            <a:endParaRPr lang="zh-CN" altLang="en-US" dirty="0">
              <a:solidFill>
                <a:prstClr val="black"/>
              </a:solidFill>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solidFill>
                  <a:schemeClr val="tx1"/>
                </a:solidFill>
              </a:defRPr>
            </a:lvl1pPr>
          </a:lstStyle>
          <a:p>
            <a:endParaRPr lang="zh-CN" altLang="en-US" dirty="0">
              <a:solidFill>
                <a:prstClr val="black"/>
              </a:solidFill>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BF6536A5-DAEE-4F65-B2D5-30A7A77F84CB}" type="slidenum">
              <a:rPr lang="zh-CN" altLang="en-US" smtClean="0">
                <a:solidFill>
                  <a:prstClr val="black"/>
                </a:solidFill>
              </a:rPr>
              <a:t>‹#›</a:t>
            </a:fld>
            <a:endParaRPr lang="zh-CN" altLang="en-US" dirty="0">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自定义版式">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2816669"/>
            <a:ext cx="7315200" cy="1307275"/>
          </a:xfrm>
          <a:prstGeom prst="rect">
            <a:avLst/>
          </a:prstGeom>
        </p:spPr>
        <p:txBody>
          <a:bodyPr/>
          <a:lstStyle>
            <a:lvl1pPr algn="ctr">
              <a:defRPr/>
            </a:lvl1pPr>
          </a:lstStyle>
          <a:p>
            <a:r>
              <a:rPr lang="zh-CN" altLang="en-US" dirty="0"/>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C34FCE23-231B-4CFE-A76F-252AEF0EE017}" type="datetimeFigureOut">
              <a:rPr lang="zh-CN" altLang="en-US" smtClean="0">
                <a:solidFill>
                  <a:prstClr val="black"/>
                </a:solidFill>
              </a:rPr>
              <a:t>2024/1/26</a:t>
            </a:fld>
            <a:endParaRPr lang="zh-CN" altLang="en-US">
              <a:solidFill>
                <a:prstClr val="black"/>
              </a:solidFill>
            </a:endParaRPr>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solidFill>
            </a:endParaRPr>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BF6536A5-DAEE-4F65-B2D5-30A7A77F84CB}" type="slidenum">
              <a:rPr lang="zh-CN" altLang="en-US" smtClean="0">
                <a:solidFill>
                  <a:prstClr val="black"/>
                </a:solidFill>
              </a:rPr>
              <a:t>‹#›</a:t>
            </a:fld>
            <a:endParaRPr lang="zh-CN" altLang="en-US">
              <a:solidFill>
                <a:prstClr val="black"/>
              </a:solidFill>
            </a:endParaRPr>
          </a:p>
        </p:txBody>
      </p:sp>
      <p:sp>
        <p:nvSpPr>
          <p:cNvPr id="9" name="副标题 2"/>
          <p:cNvSpPr>
            <a:spLocks noGrp="1"/>
          </p:cNvSpPr>
          <p:nvPr>
            <p:ph type="subTitle" idx="1"/>
          </p:nvPr>
        </p:nvSpPr>
        <p:spPr>
          <a:xfrm>
            <a:off x="838200" y="4123944"/>
            <a:ext cx="7315200" cy="759650"/>
          </a:xfrm>
          <a:prstGeom prst="rect">
            <a:avLst/>
          </a:prstGeom>
        </p:spPr>
        <p:txBody>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0549" y="172904"/>
            <a:ext cx="1101621" cy="38980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960"/>
          </a:xfrm>
          <a:prstGeom prst="rect">
            <a:avLst/>
          </a:prstGeom>
        </p:spPr>
        <p:txBody>
          <a:bodyPr anchor="ctr" anchorCtr="0">
            <a:normAutofit/>
          </a:bodyPr>
          <a:lstStyle>
            <a:lvl1pPr algn="ctr">
              <a:defRPr sz="4000">
                <a:solidFill>
                  <a:schemeClr val="tx1">
                    <a:lumMod val="75000"/>
                    <a:lumOff val="25000"/>
                  </a:schemeClr>
                </a:solidFill>
              </a:defRPr>
            </a:lvl1pPr>
          </a:lstStyle>
          <a:p>
            <a:r>
              <a:rPr lang="zh-CN" altLang="en-US" dirty="0"/>
              <a:t>单击此处编辑母版标题样式</a:t>
            </a:r>
          </a:p>
        </p:txBody>
      </p:sp>
      <p:sp>
        <p:nvSpPr>
          <p:cNvPr id="19" name="内容占位符 2"/>
          <p:cNvSpPr>
            <a:spLocks noGrp="1"/>
          </p:cNvSpPr>
          <p:nvPr>
            <p:ph idx="1"/>
          </p:nvPr>
        </p:nvSpPr>
        <p:spPr>
          <a:xfrm>
            <a:off x="838200" y="1161288"/>
            <a:ext cx="10515600" cy="5015675"/>
          </a:xfrm>
          <a:prstGeom prst="rect">
            <a:avLst/>
          </a:prstGeom>
        </p:spPr>
        <p:txBody>
          <a:bodyPr/>
          <a:lstStyle>
            <a:lvl1pPr marL="0" indent="0">
              <a:lnSpc>
                <a:spcPct val="100000"/>
              </a:lnSpc>
              <a:buNone/>
              <a:defRPr/>
            </a:lvl1pPr>
            <a:lvl2pPr marL="457200" indent="0">
              <a:lnSpc>
                <a:spcPct val="100000"/>
              </a:lnSpc>
              <a:buNone/>
              <a:defRPr/>
            </a:lvl2pPr>
            <a:lvl3pPr>
              <a:lnSpc>
                <a:spcPct val="100000"/>
              </a:lnSpc>
              <a:defRPr>
                <a:solidFill>
                  <a:schemeClr val="tx1">
                    <a:lumMod val="65000"/>
                    <a:lumOff val="35000"/>
                  </a:schemeClr>
                </a:solidFill>
                <a:latin typeface="黑体" panose="02010609060101010101" pitchFamily="49" charset="-122"/>
                <a:ea typeface="黑体" panose="02010609060101010101" pitchFamily="49" charset="-122"/>
              </a:defRPr>
            </a:lvl3pPr>
            <a:lvl4pPr>
              <a:defRPr>
                <a:latin typeface="楷体" panose="02010609060101010101" pitchFamily="49" charset="-122"/>
                <a:ea typeface="楷体" panose="02010609060101010101" pitchFamily="49" charset="-122"/>
              </a:defRPr>
            </a:lvl4pPr>
            <a:lvl5pPr>
              <a:defRPr>
                <a:latin typeface="楷体" panose="02010609060101010101" pitchFamily="49" charset="-122"/>
                <a:ea typeface="楷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矩形 8"/>
          <p:cNvSpPr/>
          <p:nvPr/>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575" y="116632"/>
            <a:ext cx="789537" cy="219456"/>
          </a:xfrm>
          <a:prstGeom prst="rect">
            <a:avLst/>
          </a:prstGeom>
        </p:spPr>
      </p:pic>
      <p:grpSp>
        <p:nvGrpSpPr>
          <p:cNvPr id="4" name="组合 3"/>
          <p:cNvGrpSpPr/>
          <p:nvPr/>
        </p:nvGrpSpPr>
        <p:grpSpPr>
          <a:xfrm>
            <a:off x="1749840" y="476679"/>
            <a:ext cx="694752" cy="5923629"/>
            <a:chOff x="1749612" y="476678"/>
            <a:chExt cx="694662" cy="5923629"/>
          </a:xfrm>
          <a:solidFill>
            <a:srgbClr val="569DD8"/>
          </a:solidFill>
        </p:grpSpPr>
        <p:grpSp>
          <p:nvGrpSpPr>
            <p:cNvPr id="7" name="组合 6"/>
            <p:cNvGrpSpPr/>
            <p:nvPr/>
          </p:nvGrpSpPr>
          <p:grpSpPr>
            <a:xfrm>
              <a:off x="1758311" y="476678"/>
              <a:ext cx="682904" cy="269444"/>
              <a:chOff x="2657410" y="511119"/>
              <a:chExt cx="682904" cy="269444"/>
            </a:xfrm>
            <a:grpFill/>
          </p:grpSpPr>
          <p:sp>
            <p:nvSpPr>
              <p:cNvPr id="3" name="椭圆 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 name="椭圆 9"/>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1" name="组合 10"/>
            <p:cNvGrpSpPr/>
            <p:nvPr/>
          </p:nvGrpSpPr>
          <p:grpSpPr>
            <a:xfrm>
              <a:off x="1751988" y="1180899"/>
              <a:ext cx="682904" cy="269444"/>
              <a:chOff x="2657410" y="511119"/>
              <a:chExt cx="682904" cy="269444"/>
            </a:xfrm>
            <a:grpFill/>
          </p:grpSpPr>
          <p:sp>
            <p:nvSpPr>
              <p:cNvPr id="12" name="椭圆 11"/>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椭圆 12"/>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4" name="组合 13"/>
            <p:cNvGrpSpPr/>
            <p:nvPr/>
          </p:nvGrpSpPr>
          <p:grpSpPr>
            <a:xfrm>
              <a:off x="1751988" y="1900979"/>
              <a:ext cx="682904" cy="269444"/>
              <a:chOff x="2657410" y="511119"/>
              <a:chExt cx="682904" cy="269444"/>
            </a:xfrm>
            <a:grpFill/>
          </p:grpSpPr>
          <p:sp>
            <p:nvSpPr>
              <p:cNvPr id="15" name="椭圆 14"/>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 name="椭圆 15"/>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7" name="组合 16"/>
            <p:cNvGrpSpPr/>
            <p:nvPr/>
          </p:nvGrpSpPr>
          <p:grpSpPr>
            <a:xfrm>
              <a:off x="1761370" y="2602471"/>
              <a:ext cx="682904" cy="269444"/>
              <a:chOff x="2657410" y="511119"/>
              <a:chExt cx="682904" cy="269444"/>
            </a:xfrm>
            <a:grpFill/>
          </p:grpSpPr>
          <p:sp>
            <p:nvSpPr>
              <p:cNvPr id="18" name="椭圆 17"/>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 name="椭圆 18"/>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0" name="组合 19"/>
            <p:cNvGrpSpPr/>
            <p:nvPr/>
          </p:nvGrpSpPr>
          <p:grpSpPr>
            <a:xfrm>
              <a:off x="1751988" y="3290363"/>
              <a:ext cx="682904" cy="269444"/>
              <a:chOff x="2657410" y="511119"/>
              <a:chExt cx="682904" cy="269444"/>
            </a:xfrm>
            <a:grpFill/>
          </p:grpSpPr>
          <p:sp>
            <p:nvSpPr>
              <p:cNvPr id="21" name="椭圆 20"/>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 name="椭圆 21"/>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3" name="组合 22"/>
            <p:cNvGrpSpPr/>
            <p:nvPr/>
          </p:nvGrpSpPr>
          <p:grpSpPr>
            <a:xfrm>
              <a:off x="1751988" y="3989211"/>
              <a:ext cx="682904" cy="269444"/>
              <a:chOff x="2657410" y="511119"/>
              <a:chExt cx="682904" cy="269444"/>
            </a:xfrm>
            <a:grpFill/>
          </p:grpSpPr>
          <p:sp>
            <p:nvSpPr>
              <p:cNvPr id="24" name="椭圆 23"/>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5" name="椭圆 24"/>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6" name="组合 25"/>
            <p:cNvGrpSpPr/>
            <p:nvPr/>
          </p:nvGrpSpPr>
          <p:grpSpPr>
            <a:xfrm>
              <a:off x="1761370" y="4709291"/>
              <a:ext cx="682904" cy="269444"/>
              <a:chOff x="2657410" y="511119"/>
              <a:chExt cx="682904" cy="269444"/>
            </a:xfrm>
            <a:grpFill/>
          </p:grpSpPr>
          <p:sp>
            <p:nvSpPr>
              <p:cNvPr id="27" name="椭圆 26"/>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8" name="椭圆 27"/>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9" name="组合 28"/>
            <p:cNvGrpSpPr/>
            <p:nvPr/>
          </p:nvGrpSpPr>
          <p:grpSpPr>
            <a:xfrm>
              <a:off x="1749612" y="5428455"/>
              <a:ext cx="682904" cy="269444"/>
              <a:chOff x="2657410" y="511119"/>
              <a:chExt cx="682904" cy="269444"/>
            </a:xfrm>
            <a:grpFill/>
          </p:grpSpPr>
          <p:sp>
            <p:nvSpPr>
              <p:cNvPr id="30" name="椭圆 29"/>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1" name="椭圆 30"/>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32" name="组合 31"/>
            <p:cNvGrpSpPr/>
            <p:nvPr/>
          </p:nvGrpSpPr>
          <p:grpSpPr>
            <a:xfrm>
              <a:off x="1758311" y="6130863"/>
              <a:ext cx="682904" cy="269444"/>
              <a:chOff x="2657410" y="511119"/>
              <a:chExt cx="682904" cy="269444"/>
            </a:xfrm>
            <a:grpFill/>
          </p:grpSpPr>
          <p:sp>
            <p:nvSpPr>
              <p:cNvPr id="33" name="椭圆 3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4" name="椭圆 33"/>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仅标题">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575" y="53861"/>
            <a:ext cx="805270" cy="284905"/>
          </a:xfrm>
          <a:prstGeom prst="rect">
            <a:avLst/>
          </a:prstGeom>
        </p:spPr>
      </p:pic>
      <p:pic>
        <p:nvPicPr>
          <p:cNvPr id="6" name="图片 5" descr="C:\Users\lbli2\Downloads\soccer-5065614_1920.jpgsoccer-5065614_1920"/>
          <p:cNvPicPr>
            <a:picLocks noChangeAspect="1"/>
          </p:cNvPicPr>
          <p:nvPr/>
        </p:nvPicPr>
        <p:blipFill>
          <a:blip r:embed="rId3"/>
          <a:srcRect t="5625" b="9609"/>
          <a:stretch>
            <a:fillRect/>
          </a:stretch>
        </p:blipFill>
        <p:spPr>
          <a:xfrm>
            <a:off x="0" y="0"/>
            <a:ext cx="12192000" cy="6889750"/>
          </a:xfrm>
          <a:prstGeom prst="rect">
            <a:avLst/>
          </a:prstGeom>
        </p:spPr>
      </p:pic>
      <p:sp>
        <p:nvSpPr>
          <p:cNvPr id="8" name="文本框 7"/>
          <p:cNvSpPr txBox="1"/>
          <p:nvPr/>
        </p:nvSpPr>
        <p:spPr>
          <a:xfrm>
            <a:off x="7825075" y="560092"/>
            <a:ext cx="4249025" cy="1446550"/>
          </a:xfrm>
          <a:prstGeom prst="rect">
            <a:avLst/>
          </a:prstGeom>
          <a:noFill/>
        </p:spPr>
        <p:txBody>
          <a:bodyPr wrap="square" rtlCol="0">
            <a:spAutoFit/>
          </a:bodyPr>
          <a:lstStyle/>
          <a:p>
            <a:r>
              <a:rPr lang="zh-CN" altLang="en-US" sz="8800" dirty="0">
                <a:solidFill>
                  <a:schemeClr val="bg1">
                    <a:lumMod val="65000"/>
                  </a:schemeClr>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再  见</a:t>
            </a:r>
          </a:p>
        </p:txBody>
      </p:sp>
      <p:pic>
        <p:nvPicPr>
          <p:cNvPr id="9" name="图片 8"/>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195200" y="44503"/>
            <a:ext cx="805270" cy="28490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内容占位符 2"/>
          <p:cNvSpPr>
            <a:spLocks noGrp="1"/>
          </p:cNvSpPr>
          <p:nvPr>
            <p:ph idx="1"/>
          </p:nvPr>
        </p:nvSpPr>
        <p:spPr>
          <a:xfrm>
            <a:off x="2678544" y="1161288"/>
            <a:ext cx="8675255" cy="5015675"/>
          </a:xfrm>
          <a:prstGeom prst="rect">
            <a:avLst/>
          </a:prstGeom>
        </p:spPr>
        <p:txBody>
          <a:bodyPr/>
          <a:lstStyle>
            <a:lvl1pPr marL="0" indent="0">
              <a:lnSpc>
                <a:spcPct val="100000"/>
              </a:lnSpc>
              <a:buNone/>
              <a:defRPr/>
            </a:lvl1pPr>
            <a:lvl2pPr marL="457200" indent="0">
              <a:lnSpc>
                <a:spcPct val="100000"/>
              </a:lnSpc>
              <a:buNone/>
              <a:defRPr/>
            </a:lvl2pPr>
            <a:lvl3pPr>
              <a:lnSpc>
                <a:spcPct val="100000"/>
              </a:lnSpc>
              <a:defRPr>
                <a:solidFill>
                  <a:schemeClr val="tx1">
                    <a:lumMod val="65000"/>
                    <a:lumOff val="35000"/>
                  </a:schemeClr>
                </a:solidFill>
                <a:latin typeface="黑体" panose="02010609060101010101" pitchFamily="49" charset="-122"/>
                <a:ea typeface="黑体" panose="02010609060101010101" pitchFamily="49" charset="-122"/>
              </a:defRPr>
            </a:lvl3pPr>
            <a:lvl4pPr>
              <a:defRPr>
                <a:latin typeface="楷体" panose="02010609060101010101" pitchFamily="49" charset="-122"/>
                <a:ea typeface="楷体" panose="02010609060101010101" pitchFamily="49" charset="-122"/>
              </a:defRPr>
            </a:lvl4pPr>
            <a:lvl5pPr>
              <a:defRPr>
                <a:latin typeface="楷体" panose="02010609060101010101" pitchFamily="49" charset="-122"/>
                <a:ea typeface="楷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C34FCE23-231B-4CFE-A76F-252AEF0EE017}" type="datetimeFigureOut">
              <a:rPr lang="zh-CN" altLang="en-US" smtClean="0"/>
              <a:t>2024/1/26</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BF6536A5-DAEE-4F65-B2D5-30A7A77F84C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2212848"/>
            <a:ext cx="6806184" cy="1297114"/>
          </a:xfrm>
          <a:prstGeom prst="rect">
            <a:avLst/>
          </a:prstGeom>
        </p:spPr>
        <p:txBody>
          <a:bodyPr anchor="ctr" anchorCtr="0"/>
          <a:lstStyle>
            <a:lvl1pPr algn="ctr">
              <a:defRPr sz="6000">
                <a:solidFill>
                  <a:schemeClr val="tx1">
                    <a:lumMod val="65000"/>
                    <a:lumOff val="35000"/>
                  </a:schemeClr>
                </a:solidFill>
              </a:defRPr>
            </a:lvl1pPr>
          </a:lstStyle>
          <a:p>
            <a:r>
              <a:rPr lang="zh-CN" altLang="en-US" dirty="0"/>
              <a:t>再 见</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solidFill>
                  <a:schemeClr val="tx1"/>
                </a:solidFill>
              </a:defRPr>
            </a:lvl1pPr>
          </a:lstStyle>
          <a:p>
            <a:fld id="{C34FCE23-231B-4CFE-A76F-252AEF0EE017}" type="datetimeFigureOut">
              <a:rPr lang="zh-CN" altLang="en-US" smtClean="0"/>
              <a:t>2024/1/26</a:t>
            </a:fld>
            <a:endParaRPr lang="zh-CN" altLang="en-US" dirty="0"/>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solidFill>
                  <a:schemeClr val="tx1"/>
                </a:solidFill>
              </a:defRPr>
            </a:lvl1pPr>
          </a:lstStyle>
          <a:p>
            <a:endParaRPr lang="zh-CN" altLang="en-US" dirty="0"/>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BF6536A5-DAEE-4F65-B2D5-30A7A77F84CB}" type="slidenum">
              <a:rPr lang="zh-CN" altLang="en-US" smtClean="0"/>
              <a:t>‹#›</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自定义版式">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2816669"/>
            <a:ext cx="7315200" cy="1307275"/>
          </a:xfrm>
          <a:prstGeom prst="rect">
            <a:avLst/>
          </a:prstGeom>
        </p:spPr>
        <p:txBody>
          <a:bodyPr/>
          <a:lstStyle>
            <a:lvl1pPr algn="ctr">
              <a:defRPr/>
            </a:lvl1pPr>
          </a:lstStyle>
          <a:p>
            <a:r>
              <a:rPr lang="zh-CN" altLang="en-US" dirty="0"/>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C34FCE23-231B-4CFE-A76F-252AEF0EE017}" type="datetimeFigureOut">
              <a:rPr lang="zh-CN" altLang="en-US" smtClean="0"/>
              <a:t>2024/1/26</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BF6536A5-DAEE-4F65-B2D5-30A7A77F84CB}" type="slidenum">
              <a:rPr lang="zh-CN" altLang="en-US" smtClean="0"/>
              <a:t>‹#›</a:t>
            </a:fld>
            <a:endParaRPr lang="zh-CN" altLang="en-US"/>
          </a:p>
        </p:txBody>
      </p:sp>
      <p:sp>
        <p:nvSpPr>
          <p:cNvPr id="9" name="副标题 2"/>
          <p:cNvSpPr>
            <a:spLocks noGrp="1"/>
          </p:cNvSpPr>
          <p:nvPr>
            <p:ph type="subTitle" idx="1"/>
          </p:nvPr>
        </p:nvSpPr>
        <p:spPr>
          <a:xfrm>
            <a:off x="838200" y="4123944"/>
            <a:ext cx="7315200" cy="759650"/>
          </a:xfrm>
          <a:prstGeom prst="rect">
            <a:avLst/>
          </a:prstGeom>
        </p:spPr>
        <p:txBody>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0549" y="172904"/>
            <a:ext cx="1101621" cy="38980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960"/>
          </a:xfrm>
          <a:prstGeom prst="rect">
            <a:avLst/>
          </a:prstGeom>
        </p:spPr>
        <p:txBody>
          <a:bodyPr anchor="ctr" anchorCtr="0">
            <a:normAutofit/>
          </a:bodyPr>
          <a:lstStyle>
            <a:lvl1pPr algn="ctr">
              <a:defRPr sz="4000">
                <a:solidFill>
                  <a:schemeClr val="tx1">
                    <a:lumMod val="75000"/>
                    <a:lumOff val="25000"/>
                  </a:schemeClr>
                </a:solidFill>
              </a:defRPr>
            </a:lvl1pPr>
          </a:lstStyle>
          <a:p>
            <a:r>
              <a:rPr lang="zh-CN" altLang="en-US" dirty="0"/>
              <a:t>单击此处编辑母版标题样式</a:t>
            </a:r>
          </a:p>
        </p:txBody>
      </p:sp>
      <p:sp>
        <p:nvSpPr>
          <p:cNvPr id="19" name="内容占位符 2"/>
          <p:cNvSpPr>
            <a:spLocks noGrp="1"/>
          </p:cNvSpPr>
          <p:nvPr>
            <p:ph idx="1"/>
          </p:nvPr>
        </p:nvSpPr>
        <p:spPr>
          <a:xfrm>
            <a:off x="838200" y="1161288"/>
            <a:ext cx="10515600" cy="5015675"/>
          </a:xfrm>
          <a:prstGeom prst="rect">
            <a:avLst/>
          </a:prstGeom>
        </p:spPr>
        <p:txBody>
          <a:bodyPr/>
          <a:lstStyle>
            <a:lvl1pPr marL="0" indent="0">
              <a:lnSpc>
                <a:spcPct val="100000"/>
              </a:lnSpc>
              <a:buNone/>
              <a:defRPr/>
            </a:lvl1pPr>
            <a:lvl2pPr marL="457200" indent="0">
              <a:lnSpc>
                <a:spcPct val="100000"/>
              </a:lnSpc>
              <a:buNone/>
              <a:defRPr/>
            </a:lvl2pPr>
            <a:lvl3pPr>
              <a:lnSpc>
                <a:spcPct val="100000"/>
              </a:lnSpc>
              <a:defRPr>
                <a:solidFill>
                  <a:schemeClr val="tx1">
                    <a:lumMod val="65000"/>
                    <a:lumOff val="35000"/>
                  </a:schemeClr>
                </a:solidFill>
                <a:latin typeface="黑体" panose="02010609060101010101" pitchFamily="49" charset="-122"/>
                <a:ea typeface="黑体" panose="02010609060101010101" pitchFamily="49" charset="-122"/>
              </a:defRPr>
            </a:lvl3pPr>
            <a:lvl4pPr>
              <a:defRPr>
                <a:latin typeface="楷体" panose="02010609060101010101" pitchFamily="49" charset="-122"/>
                <a:ea typeface="楷体" panose="02010609060101010101" pitchFamily="49" charset="-122"/>
              </a:defRPr>
            </a:lvl4pPr>
            <a:lvl5pPr>
              <a:defRPr>
                <a:latin typeface="楷体" panose="02010609060101010101" pitchFamily="49" charset="-122"/>
                <a:ea typeface="楷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theme" Target="../theme/theme3.xml"/><Relationship Id="rId4"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9"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defTabSz="914400" rtl="0" eaLnBrk="1" latinLnBrk="0" hangingPunct="1">
        <a:spcBef>
          <a:spcPct val="0"/>
        </a:spcBef>
        <a:buNone/>
        <a:defRPr sz="3600" kern="1200">
          <a:solidFill>
            <a:schemeClr val="accent6">
              <a:lumMod val="50000"/>
            </a:schemeClr>
          </a:solidFill>
          <a:latin typeface="黑体" panose="02010609060101010101" pitchFamily="49" charset="-122"/>
          <a:ea typeface="黑体" panose="02010609060101010101" pitchFamily="49"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accent6">
              <a:lumMod val="50000"/>
            </a:schemeClr>
          </a:solidFill>
          <a:latin typeface="黑体" panose="02010609060101010101" pitchFamily="49" charset="-122"/>
          <a:ea typeface="黑体" panose="020106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defTabSz="914400" rtl="0" eaLnBrk="1" latinLnBrk="0" hangingPunct="1">
        <a:spcBef>
          <a:spcPct val="0"/>
        </a:spcBef>
        <a:buNone/>
        <a:defRPr sz="3600" kern="1200">
          <a:solidFill>
            <a:schemeClr val="accent6">
              <a:lumMod val="50000"/>
            </a:schemeClr>
          </a:solidFill>
          <a:latin typeface="黑体" panose="02010609060101010101" pitchFamily="49" charset="-122"/>
          <a:ea typeface="黑体" panose="02010609060101010101" pitchFamily="49"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accent6">
              <a:lumMod val="50000"/>
            </a:schemeClr>
          </a:solidFill>
          <a:latin typeface="黑体" panose="02010609060101010101" pitchFamily="49" charset="-122"/>
          <a:ea typeface="黑体" panose="020106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defTabSz="914400" rtl="0" eaLnBrk="1" latinLnBrk="0" hangingPunct="1">
        <a:spcBef>
          <a:spcPct val="0"/>
        </a:spcBef>
        <a:buNone/>
        <a:defRPr sz="3600" kern="1200">
          <a:solidFill>
            <a:schemeClr val="accent6">
              <a:lumMod val="50000"/>
            </a:schemeClr>
          </a:solidFill>
          <a:latin typeface="黑体" panose="02010609060101010101" pitchFamily="49" charset="-122"/>
          <a:ea typeface="黑体" panose="02010609060101010101" pitchFamily="49"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accent6">
              <a:lumMod val="50000"/>
            </a:schemeClr>
          </a:solidFill>
          <a:latin typeface="黑体" panose="02010609060101010101" pitchFamily="49" charset="-122"/>
          <a:ea typeface="黑体" panose="020106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defTabSz="914400" rtl="0" eaLnBrk="1" latinLnBrk="0" hangingPunct="1">
        <a:spcBef>
          <a:spcPct val="0"/>
        </a:spcBef>
        <a:buNone/>
        <a:defRPr sz="3600" kern="1200">
          <a:solidFill>
            <a:schemeClr val="accent6">
              <a:lumMod val="50000"/>
            </a:schemeClr>
          </a:solidFill>
          <a:latin typeface="黑体" panose="02010609060101010101" pitchFamily="49" charset="-122"/>
          <a:ea typeface="黑体" panose="02010609060101010101" pitchFamily="49"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accent6">
              <a:lumMod val="50000"/>
            </a:schemeClr>
          </a:solidFill>
          <a:latin typeface="黑体" panose="02010609060101010101" pitchFamily="49" charset="-122"/>
          <a:ea typeface="黑体" panose="020106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32.jpeg"/><Relationship Id="rId2" Type="http://schemas.openxmlformats.org/officeDocument/2006/relationships/image" Target="../media/image15.png"/><Relationship Id="rId1" Type="http://schemas.openxmlformats.org/officeDocument/2006/relationships/slideLayout" Target="../slideLayouts/slideLayout15.xml"/><Relationship Id="rId6" Type="http://schemas.openxmlformats.org/officeDocument/2006/relationships/image" Target="../media/image31.jpeg"/><Relationship Id="rId5" Type="http://schemas.openxmlformats.org/officeDocument/2006/relationships/image" Target="../media/image25.png"/><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5.xml"/><Relationship Id="rId5" Type="http://schemas.openxmlformats.org/officeDocument/2006/relationships/image" Target="../media/image33.jpe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5.xml"/><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5.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1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6.png"/><Relationship Id="rId7" Type="http://schemas.openxmlformats.org/officeDocument/2006/relationships/image" Target="../media/image24.png"/><Relationship Id="rId2" Type="http://schemas.openxmlformats.org/officeDocument/2006/relationships/image" Target="../media/image15.png"/><Relationship Id="rId1" Type="http://schemas.openxmlformats.org/officeDocument/2006/relationships/slideLayout" Target="../slideLayouts/slideLayout15.xml"/><Relationship Id="rId6" Type="http://schemas.microsoft.com/office/2007/relationships/hdphoto" Target="../media/hdphoto1.wdp"/><Relationship Id="rId5" Type="http://schemas.openxmlformats.org/officeDocument/2006/relationships/image" Target="../media/image39.png"/><Relationship Id="rId4" Type="http://schemas.openxmlformats.org/officeDocument/2006/relationships/image" Target="../media/image38.GIF"/></Relationships>
</file>

<file path=ppt/slides/_rels/slide1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slideLayout" Target="../slideLayouts/slideLayout15.xml"/><Relationship Id="rId7" Type="http://schemas.openxmlformats.org/officeDocument/2006/relationships/image" Target="../media/image41.png"/><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40.png"/><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image" Target="../media/image43.wmf"/><Relationship Id="rId7" Type="http://schemas.openxmlformats.org/officeDocument/2006/relationships/image" Target="../media/image44.png"/><Relationship Id="rId12" Type="http://schemas.openxmlformats.org/officeDocument/2006/relationships/oleObject" Target="../embeddings/oleObject2.bin"/><Relationship Id="rId2" Type="http://schemas.openxmlformats.org/officeDocument/2006/relationships/slideLayout" Target="../slideLayouts/slideLayout15.xml"/><Relationship Id="rId1" Type="http://schemas.openxmlformats.org/officeDocument/2006/relationships/tags" Target="../tags/tag1.xml"/><Relationship Id="rId6" Type="http://schemas.openxmlformats.org/officeDocument/2006/relationships/image" Target="../media/image16.png"/><Relationship Id="rId11" Type="http://schemas.openxmlformats.org/officeDocument/2006/relationships/image" Target="../media/image42.wmf"/><Relationship Id="rId5" Type="http://schemas.openxmlformats.org/officeDocument/2006/relationships/image" Target="../media/image15.png"/><Relationship Id="rId15" Type="http://schemas.openxmlformats.org/officeDocument/2006/relationships/image" Target="../media/image43.wmf"/><Relationship Id="rId10" Type="http://schemas.openxmlformats.org/officeDocument/2006/relationships/oleObject" Target="../embeddings/oleObject1.bin"/><Relationship Id="rId4" Type="http://schemas.openxmlformats.org/officeDocument/2006/relationships/image" Target="../media/image43.png"/><Relationship Id="rId9" Type="http://schemas.openxmlformats.org/officeDocument/2006/relationships/image" Target="../media/image42.wmf"/><Relationship Id="rId14" Type="http://schemas.openxmlformats.org/officeDocument/2006/relationships/oleObject" Target="../embeddings/oleObject2.bin"/></Relationships>
</file>

<file path=ppt/slides/_rels/slide17.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5.png"/><Relationship Id="rId7" Type="http://schemas.openxmlformats.org/officeDocument/2006/relationships/diagramQuickStyle" Target="../diagrams/quickStyle1.xml"/><Relationship Id="rId2" Type="http://schemas.openxmlformats.org/officeDocument/2006/relationships/notesSlide" Target="../notesSlides/notesSlide4.xml"/><Relationship Id="rId1" Type="http://schemas.openxmlformats.org/officeDocument/2006/relationships/slideLayout" Target="../slideLayouts/slideLayout15.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6.png"/><Relationship Id="rId9" Type="http://schemas.microsoft.com/office/2007/relationships/diagramDrawing" Target="../diagrams/drawing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45.png"/><Relationship Id="rId2" Type="http://schemas.microsoft.com/office/2007/relationships/media" Target="../media/media2.mp4"/><Relationship Id="rId1" Type="http://schemas.openxmlformats.org/officeDocument/2006/relationships/video" Target="NULL" TargetMode="External"/><Relationship Id="rId6" Type="http://schemas.openxmlformats.org/officeDocument/2006/relationships/image" Target="../media/image15.png"/><Relationship Id="rId5" Type="http://schemas.openxmlformats.org/officeDocument/2006/relationships/image" Target="../media/image16.png"/><Relationship Id="rId4" Type="http://schemas.openxmlformats.org/officeDocument/2006/relationships/notesSlide" Target="../notesSlides/notesSlide5.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15.xml"/><Relationship Id="rId4" Type="http://schemas.openxmlformats.org/officeDocument/2006/relationships/image" Target="../media/image46.png"/></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16.png"/></Relationships>
</file>

<file path=ppt/slides/_rels/slide2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5.xml"/><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5.xml"/><Relationship Id="rId5" Type="http://schemas.openxmlformats.org/officeDocument/2006/relationships/image" Target="../media/image23.png"/><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6.png"/><Relationship Id="rId7" Type="http://schemas.openxmlformats.org/officeDocument/2006/relationships/image" Target="../media/image25.png"/><Relationship Id="rId2" Type="http://schemas.openxmlformats.org/officeDocument/2006/relationships/image" Target="../media/image15.png"/><Relationship Id="rId1" Type="http://schemas.openxmlformats.org/officeDocument/2006/relationships/slideLayout" Target="../slideLayouts/slideLayout15.xml"/><Relationship Id="rId6" Type="http://schemas.openxmlformats.org/officeDocument/2006/relationships/image" Target="../media/image24.png"/><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5.xml"/><Relationship Id="rId5" Type="http://schemas.openxmlformats.org/officeDocument/2006/relationships/image" Target="../media/image27.png"/><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5.xml"/><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5.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0" y="2309047"/>
            <a:ext cx="7594490" cy="1325563"/>
          </a:xfrm>
        </p:spPr>
        <p:txBody>
          <a:bodyPr>
            <a:normAutofit/>
          </a:bodyPr>
          <a:lstStyle/>
          <a:p>
            <a:r>
              <a:rPr lang="zh-CN" altLang="en-US" sz="6000">
                <a:solidFill>
                  <a:srgbClr val="026BA5"/>
                </a:solidFill>
                <a:effectLst>
                  <a:outerShdw blurRad="38100" dist="38100" dir="2700000" algn="tl">
                    <a:srgbClr val="000000">
                      <a:alpha val="43137"/>
                    </a:srgbClr>
                  </a:outerShdw>
                </a:effectLst>
              </a:rPr>
              <a:t>第七章 力</a:t>
            </a:r>
            <a:endParaRPr lang="zh-CN" altLang="en-US" sz="6000" dirty="0">
              <a:solidFill>
                <a:srgbClr val="026BA5"/>
              </a:solidFill>
              <a:effectLst>
                <a:outerShdw blurRad="38100" dist="38100" dir="2700000" algn="tl">
                  <a:srgbClr val="000000">
                    <a:alpha val="43137"/>
                  </a:srgbClr>
                </a:outerShdw>
              </a:effectLst>
            </a:endParaRPr>
          </a:p>
        </p:txBody>
      </p:sp>
      <p:sp>
        <p:nvSpPr>
          <p:cNvPr id="4" name="文本占位符 3"/>
          <p:cNvSpPr>
            <a:spLocks noGrp="1"/>
          </p:cNvSpPr>
          <p:nvPr>
            <p:ph type="body" sz="quarter" idx="10"/>
          </p:nvPr>
        </p:nvSpPr>
        <p:spPr>
          <a:xfrm>
            <a:off x="880417" y="3856337"/>
            <a:ext cx="5833655" cy="707886"/>
          </a:xfrm>
        </p:spPr>
        <p:txBody>
          <a:bodyPr/>
          <a:lstStyle/>
          <a:p>
            <a:pPr algn="ctr"/>
            <a:r>
              <a:rPr lang="zh-CN" altLang="en-US" sz="4000" dirty="0">
                <a:solidFill>
                  <a:srgbClr val="FF0000"/>
                </a:solidFill>
                <a:latin typeface="Times New Roman" panose="02020603050405020304" pitchFamily="18" charset="0"/>
                <a:cs typeface="Times New Roman" panose="02020603050405020304" pitchFamily="18" charset="0"/>
              </a:rPr>
              <a:t>第</a:t>
            </a:r>
            <a:r>
              <a:rPr lang="en-US" altLang="zh-CN" sz="4000" dirty="0">
                <a:solidFill>
                  <a:srgbClr val="FF0000"/>
                </a:solidFill>
                <a:latin typeface="Times New Roman" panose="02020603050405020304" pitchFamily="18" charset="0"/>
                <a:cs typeface="Times New Roman" panose="02020603050405020304" pitchFamily="18" charset="0"/>
              </a:rPr>
              <a:t>3</a:t>
            </a:r>
            <a:r>
              <a:rPr lang="zh-CN" altLang="en-US" sz="4000" dirty="0">
                <a:solidFill>
                  <a:srgbClr val="FF0000"/>
                </a:solidFill>
                <a:latin typeface="Times New Roman" panose="02020603050405020304" pitchFamily="18" charset="0"/>
                <a:cs typeface="Times New Roman" panose="02020603050405020304" pitchFamily="18" charset="0"/>
              </a:rPr>
              <a:t>节   重力   第</a:t>
            </a:r>
            <a:r>
              <a:rPr lang="en-US" altLang="zh-CN" sz="4000" dirty="0">
                <a:solidFill>
                  <a:srgbClr val="FF0000"/>
                </a:solidFill>
                <a:latin typeface="Times New Roman" panose="02020603050405020304" pitchFamily="18" charset="0"/>
                <a:cs typeface="Times New Roman" panose="02020603050405020304" pitchFamily="18" charset="0"/>
              </a:rPr>
              <a:t>2</a:t>
            </a:r>
            <a:r>
              <a:rPr lang="zh-CN" altLang="en-US" sz="4000" dirty="0">
                <a:solidFill>
                  <a:srgbClr val="FF0000"/>
                </a:solidFill>
                <a:latin typeface="Times New Roman" panose="02020603050405020304" pitchFamily="18" charset="0"/>
                <a:cs typeface="Times New Roman" panose="02020603050405020304" pitchFamily="18" charset="0"/>
              </a:rPr>
              <a:t>课时</a:t>
            </a:r>
            <a:endParaRPr sz="4000" dirty="0">
              <a:solidFill>
                <a:srgbClr val="FF0000"/>
              </a:solidFill>
              <a:latin typeface="Times New Roman" panose="02020603050405020304" pitchFamily="18" charset="0"/>
              <a:cs typeface="Times New Roman" panose="02020603050405020304" pitchFamily="18" charset="0"/>
            </a:endParaRPr>
          </a:p>
        </p:txBody>
      </p:sp>
      <p:sp>
        <p:nvSpPr>
          <p:cNvPr id="3" name="矩形 2"/>
          <p:cNvSpPr/>
          <p:nvPr/>
        </p:nvSpPr>
        <p:spPr>
          <a:xfrm>
            <a:off x="6384000" y="-12700"/>
            <a:ext cx="5854700" cy="6870700"/>
          </a:xfrm>
          <a:custGeom>
            <a:avLst/>
            <a:gdLst>
              <a:gd name="connsiteX0" fmla="*/ 0 w 5321300"/>
              <a:gd name="connsiteY0" fmla="*/ 0 h 6858000"/>
              <a:gd name="connsiteX1" fmla="*/ 5321300 w 5321300"/>
              <a:gd name="connsiteY1" fmla="*/ 0 h 6858000"/>
              <a:gd name="connsiteX2" fmla="*/ 5321300 w 5321300"/>
              <a:gd name="connsiteY2" fmla="*/ 6858000 h 6858000"/>
              <a:gd name="connsiteX3" fmla="*/ 0 w 5321300"/>
              <a:gd name="connsiteY3" fmla="*/ 6858000 h 6858000"/>
              <a:gd name="connsiteX4" fmla="*/ 0 w 5321300"/>
              <a:gd name="connsiteY4" fmla="*/ 0 h 6858000"/>
              <a:gd name="connsiteX0-1" fmla="*/ 2489200 w 5321300"/>
              <a:gd name="connsiteY0-2" fmla="*/ 0 h 6858000"/>
              <a:gd name="connsiteX1-3" fmla="*/ 5321300 w 5321300"/>
              <a:gd name="connsiteY1-4" fmla="*/ 0 h 6858000"/>
              <a:gd name="connsiteX2-5" fmla="*/ 5321300 w 5321300"/>
              <a:gd name="connsiteY2-6" fmla="*/ 6858000 h 6858000"/>
              <a:gd name="connsiteX3-7" fmla="*/ 0 w 5321300"/>
              <a:gd name="connsiteY3-8" fmla="*/ 6858000 h 6858000"/>
              <a:gd name="connsiteX4-9" fmla="*/ 2489200 w 5321300"/>
              <a:gd name="connsiteY4-10" fmla="*/ 0 h 6858000"/>
              <a:gd name="connsiteX0-11" fmla="*/ 1930400 w 5321300"/>
              <a:gd name="connsiteY0-12" fmla="*/ 0 h 6858000"/>
              <a:gd name="connsiteX1-13" fmla="*/ 5321300 w 5321300"/>
              <a:gd name="connsiteY1-14" fmla="*/ 0 h 6858000"/>
              <a:gd name="connsiteX2-15" fmla="*/ 5321300 w 5321300"/>
              <a:gd name="connsiteY2-16" fmla="*/ 6858000 h 6858000"/>
              <a:gd name="connsiteX3-17" fmla="*/ 0 w 5321300"/>
              <a:gd name="connsiteY3-18" fmla="*/ 6858000 h 6858000"/>
              <a:gd name="connsiteX4-19" fmla="*/ 1930400 w 5321300"/>
              <a:gd name="connsiteY4-20" fmla="*/ 0 h 6858000"/>
              <a:gd name="connsiteX0-21" fmla="*/ 3098800 w 6489700"/>
              <a:gd name="connsiteY0-22" fmla="*/ 0 h 6858000"/>
              <a:gd name="connsiteX1-23" fmla="*/ 6489700 w 6489700"/>
              <a:gd name="connsiteY1-24" fmla="*/ 0 h 6858000"/>
              <a:gd name="connsiteX2-25" fmla="*/ 6489700 w 6489700"/>
              <a:gd name="connsiteY2-26" fmla="*/ 6858000 h 6858000"/>
              <a:gd name="connsiteX3-27" fmla="*/ 0 w 6489700"/>
              <a:gd name="connsiteY3-28" fmla="*/ 6858000 h 6858000"/>
              <a:gd name="connsiteX4-29" fmla="*/ 3098800 w 6489700"/>
              <a:gd name="connsiteY4-30" fmla="*/ 0 h 6858000"/>
              <a:gd name="connsiteX0-31" fmla="*/ 3556000 w 6489700"/>
              <a:gd name="connsiteY0-32" fmla="*/ 38100 h 6858000"/>
              <a:gd name="connsiteX1-33" fmla="*/ 6489700 w 6489700"/>
              <a:gd name="connsiteY1-34" fmla="*/ 0 h 6858000"/>
              <a:gd name="connsiteX2-35" fmla="*/ 6489700 w 6489700"/>
              <a:gd name="connsiteY2-36" fmla="*/ 6858000 h 6858000"/>
              <a:gd name="connsiteX3-37" fmla="*/ 0 w 6489700"/>
              <a:gd name="connsiteY3-38" fmla="*/ 6858000 h 6858000"/>
              <a:gd name="connsiteX4-39" fmla="*/ 3556000 w 6489700"/>
              <a:gd name="connsiteY4-40" fmla="*/ 38100 h 6858000"/>
              <a:gd name="connsiteX0-41" fmla="*/ 2527300 w 5461000"/>
              <a:gd name="connsiteY0-42" fmla="*/ 38100 h 6858000"/>
              <a:gd name="connsiteX1-43" fmla="*/ 5461000 w 5461000"/>
              <a:gd name="connsiteY1-44" fmla="*/ 0 h 6858000"/>
              <a:gd name="connsiteX2-45" fmla="*/ 5461000 w 5461000"/>
              <a:gd name="connsiteY2-46" fmla="*/ 6858000 h 6858000"/>
              <a:gd name="connsiteX3-47" fmla="*/ 0 w 5461000"/>
              <a:gd name="connsiteY3-48" fmla="*/ 6845300 h 6858000"/>
              <a:gd name="connsiteX4-49" fmla="*/ 2527300 w 5461000"/>
              <a:gd name="connsiteY4-50" fmla="*/ 38100 h 6858000"/>
              <a:gd name="connsiteX0-51" fmla="*/ 2503556 w 5461000"/>
              <a:gd name="connsiteY0-52" fmla="*/ 76200 h 6858000"/>
              <a:gd name="connsiteX1-53" fmla="*/ 5461000 w 5461000"/>
              <a:gd name="connsiteY1-54" fmla="*/ 0 h 6858000"/>
              <a:gd name="connsiteX2-55" fmla="*/ 5461000 w 5461000"/>
              <a:gd name="connsiteY2-56" fmla="*/ 6858000 h 6858000"/>
              <a:gd name="connsiteX3-57" fmla="*/ 0 w 5461000"/>
              <a:gd name="connsiteY3-58" fmla="*/ 6845300 h 6858000"/>
              <a:gd name="connsiteX4-59" fmla="*/ 2503556 w 5461000"/>
              <a:gd name="connsiteY4-60" fmla="*/ 76200 h 6858000"/>
              <a:gd name="connsiteX0-61" fmla="*/ 2515428 w 5461000"/>
              <a:gd name="connsiteY0-62" fmla="*/ 12700 h 6858000"/>
              <a:gd name="connsiteX1-63" fmla="*/ 5461000 w 5461000"/>
              <a:gd name="connsiteY1-64" fmla="*/ 0 h 6858000"/>
              <a:gd name="connsiteX2-65" fmla="*/ 5461000 w 5461000"/>
              <a:gd name="connsiteY2-66" fmla="*/ 6858000 h 6858000"/>
              <a:gd name="connsiteX3-67" fmla="*/ 0 w 5461000"/>
              <a:gd name="connsiteY3-68" fmla="*/ 6845300 h 6858000"/>
              <a:gd name="connsiteX4-69" fmla="*/ 2515428 w 5461000"/>
              <a:gd name="connsiteY4-70" fmla="*/ 12700 h 6858000"/>
              <a:gd name="connsiteX0-71" fmla="*/ 2527300 w 5472872"/>
              <a:gd name="connsiteY0-72" fmla="*/ 12700 h 6870700"/>
              <a:gd name="connsiteX1-73" fmla="*/ 5472872 w 5472872"/>
              <a:gd name="connsiteY1-74" fmla="*/ 0 h 6870700"/>
              <a:gd name="connsiteX2-75" fmla="*/ 5472872 w 5472872"/>
              <a:gd name="connsiteY2-76" fmla="*/ 6858000 h 6870700"/>
              <a:gd name="connsiteX3-77" fmla="*/ 0 w 5472872"/>
              <a:gd name="connsiteY3-78" fmla="*/ 6870700 h 6870700"/>
              <a:gd name="connsiteX4-79" fmla="*/ 2527300 w 5472872"/>
              <a:gd name="connsiteY4-80" fmla="*/ 12700 h 68707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472872" h="6870700">
                <a:moveTo>
                  <a:pt x="2527300" y="12700"/>
                </a:moveTo>
                <a:lnTo>
                  <a:pt x="5472872" y="0"/>
                </a:lnTo>
                <a:lnTo>
                  <a:pt x="5472872" y="6858000"/>
                </a:lnTo>
                <a:lnTo>
                  <a:pt x="0" y="6870700"/>
                </a:lnTo>
                <a:lnTo>
                  <a:pt x="2527300" y="12700"/>
                </a:lnTo>
                <a:close/>
              </a:path>
            </a:pathLst>
          </a:cu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cxnSp>
        <p:nvCxnSpPr>
          <p:cNvPr id="8" name="直接连接符 7"/>
          <p:cNvCxnSpPr/>
          <p:nvPr/>
        </p:nvCxnSpPr>
        <p:spPr>
          <a:xfrm>
            <a:off x="141486" y="3634610"/>
            <a:ext cx="7453004" cy="0"/>
          </a:xfrm>
          <a:prstGeom prst="line">
            <a:avLst/>
          </a:prstGeom>
          <a:ln w="38100">
            <a:solidFill>
              <a:srgbClr val="01639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52" name="组合 51"/>
          <p:cNvGrpSpPr/>
          <p:nvPr/>
        </p:nvGrpSpPr>
        <p:grpSpPr>
          <a:xfrm>
            <a:off x="3489231" y="5342890"/>
            <a:ext cx="3970080" cy="1152093"/>
            <a:chOff x="7558798" y="1864746"/>
            <a:chExt cx="3970080" cy="1152093"/>
          </a:xfrm>
        </p:grpSpPr>
        <p:pic>
          <p:nvPicPr>
            <p:cNvPr id="53" name="图片 52"/>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558798" y="1864746"/>
              <a:ext cx="3630831" cy="904240"/>
            </a:xfrm>
            <a:prstGeom prst="rect">
              <a:avLst/>
            </a:prstGeom>
          </p:spPr>
        </p:pic>
        <p:sp>
          <p:nvSpPr>
            <p:cNvPr id="56" name="Rectangle 1"/>
            <p:cNvSpPr>
              <a:spLocks noChangeArrowheads="1"/>
            </p:cNvSpPr>
            <p:nvPr/>
          </p:nvSpPr>
          <p:spPr bwMode="auto">
            <a:xfrm rot="10800000" flipV="1">
              <a:off x="7781119" y="1993700"/>
              <a:ext cx="295616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nSpc>
                  <a:spcPct val="150000"/>
                </a:lnSpc>
              </a:pPr>
              <a:r>
                <a:rPr lang="zh-CN" altLang="en-US" sz="2400">
                  <a:solidFill>
                    <a:prstClr val="black"/>
                  </a:solidFill>
                  <a:latin typeface="黑体" panose="02010609060101010101" pitchFamily="49" charset="-122"/>
                  <a:ea typeface="黑体" panose="02010609060101010101" pitchFamily="49" charset="-122"/>
                </a:rPr>
                <a:t>重心不一定在物体上</a:t>
              </a:r>
              <a:endParaRPr lang="en-US" altLang="zh-CN" sz="2400">
                <a:solidFill>
                  <a:prstClr val="black"/>
                </a:solidFill>
                <a:latin typeface="黑体" panose="02010609060101010101" pitchFamily="49" charset="-122"/>
                <a:ea typeface="黑体" panose="02010609060101010101" pitchFamily="49" charset="-122"/>
              </a:endParaRPr>
            </a:p>
          </p:txBody>
        </p:sp>
        <p:pic>
          <p:nvPicPr>
            <p:cNvPr id="57" name="图片 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40452" y="2170975"/>
              <a:ext cx="688426" cy="845864"/>
            </a:xfrm>
            <a:prstGeom prst="rect">
              <a:avLst/>
            </a:prstGeom>
          </p:spPr>
        </p:pic>
      </p:grpSp>
      <p:grpSp>
        <p:nvGrpSpPr>
          <p:cNvPr id="34" name="组合 33"/>
          <p:cNvGrpSpPr/>
          <p:nvPr/>
        </p:nvGrpSpPr>
        <p:grpSpPr>
          <a:xfrm>
            <a:off x="3153989" y="1940210"/>
            <a:ext cx="3262432" cy="2952366"/>
            <a:chOff x="3153989" y="1940210"/>
            <a:chExt cx="3262432" cy="2952366"/>
          </a:xfrm>
        </p:grpSpPr>
        <p:sp>
          <p:nvSpPr>
            <p:cNvPr id="38" name="文本框 37"/>
            <p:cNvSpPr txBox="1"/>
            <p:nvPr/>
          </p:nvSpPr>
          <p:spPr>
            <a:xfrm>
              <a:off x="3153989" y="4430911"/>
              <a:ext cx="3262432" cy="461665"/>
            </a:xfrm>
            <a:prstGeom prst="rect">
              <a:avLst/>
            </a:prstGeom>
            <a:noFill/>
          </p:spPr>
          <p:txBody>
            <a:bodyPr wrap="none" rtlCol="0" anchor="t">
              <a:spAutoFit/>
            </a:bodyPr>
            <a:lstStyle/>
            <a:p>
              <a:r>
                <a:rPr lang="zh-CN" altLang="en-US" sz="2400">
                  <a:solidFill>
                    <a:prstClr val="black"/>
                  </a:solidFill>
                  <a:latin typeface="楷体" panose="02010609060101010101" pitchFamily="49" charset="-122"/>
                  <a:ea typeface="楷体" panose="02010609060101010101" pitchFamily="49" charset="-122"/>
                  <a:cs typeface="Times New Roman" panose="02020603050405020304" pitchFamily="18" charset="0"/>
                  <a:sym typeface="+mn-ea"/>
                </a:rPr>
                <a:t>光盘的重心在它的中心</a:t>
              </a:r>
              <a:endParaRPr lang="zh-CN" altLang="en-US">
                <a:latin typeface="楷体" panose="02010609060101010101" pitchFamily="49" charset="-122"/>
                <a:ea typeface="楷体" panose="02010609060101010101" pitchFamily="49" charset="-122"/>
              </a:endParaRPr>
            </a:p>
          </p:txBody>
        </p:sp>
        <p:grpSp>
          <p:nvGrpSpPr>
            <p:cNvPr id="30" name="组合 29"/>
            <p:cNvGrpSpPr/>
            <p:nvPr/>
          </p:nvGrpSpPr>
          <p:grpSpPr>
            <a:xfrm>
              <a:off x="3591194" y="1940210"/>
              <a:ext cx="2219178" cy="2361746"/>
              <a:chOff x="3591194" y="1940210"/>
              <a:chExt cx="2219178" cy="2361746"/>
            </a:xfrm>
          </p:grpSpPr>
          <p:pic>
            <p:nvPicPr>
              <p:cNvPr id="31" name="图片 3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91194" y="1940210"/>
                <a:ext cx="2219178" cy="2160000"/>
              </a:xfrm>
              <a:prstGeom prst="rect">
                <a:avLst/>
              </a:prstGeom>
            </p:spPr>
          </p:pic>
          <p:grpSp>
            <p:nvGrpSpPr>
              <p:cNvPr id="39" name="组合 38"/>
              <p:cNvGrpSpPr/>
              <p:nvPr/>
            </p:nvGrpSpPr>
            <p:grpSpPr>
              <a:xfrm rot="16200000">
                <a:off x="4054612" y="3599939"/>
                <a:ext cx="1296035" cy="108000"/>
                <a:chOff x="3716" y="9616"/>
                <a:chExt cx="2041" cy="170"/>
              </a:xfrm>
            </p:grpSpPr>
            <p:sp>
              <p:nvSpPr>
                <p:cNvPr id="40" name="椭圆 39"/>
                <p:cNvSpPr/>
                <p:nvPr/>
              </p:nvSpPr>
              <p:spPr>
                <a:xfrm>
                  <a:off x="5586" y="9616"/>
                  <a:ext cx="170" cy="170"/>
                </a:xfrm>
                <a:prstGeom prst="ellipse">
                  <a:avLst/>
                </a:prstGeom>
                <a:solidFill>
                  <a:srgbClr val="EF1941"/>
                </a:solidFill>
                <a:ln w="38100">
                  <a:solidFill>
                    <a:srgbClr val="EF19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p:txBody>
            </p:sp>
            <p:cxnSp>
              <p:nvCxnSpPr>
                <p:cNvPr id="41" name="直接箭头连接符 40"/>
                <p:cNvCxnSpPr/>
                <p:nvPr/>
              </p:nvCxnSpPr>
              <p:spPr>
                <a:xfrm flipH="1" flipV="1">
                  <a:off x="3716" y="9701"/>
                  <a:ext cx="2041" cy="0"/>
                </a:xfrm>
                <a:prstGeom prst="straightConnector1">
                  <a:avLst/>
                </a:prstGeom>
                <a:ln w="38100">
                  <a:solidFill>
                    <a:srgbClr val="EF1941"/>
                  </a:solidFill>
                  <a:tailEnd type="arrow"/>
                </a:ln>
              </p:spPr>
              <p:style>
                <a:lnRef idx="1">
                  <a:schemeClr val="accent1"/>
                </a:lnRef>
                <a:fillRef idx="0">
                  <a:schemeClr val="accent1"/>
                </a:fillRef>
                <a:effectRef idx="0">
                  <a:schemeClr val="accent1"/>
                </a:effectRef>
                <a:fontRef idx="minor">
                  <a:schemeClr val="tx1"/>
                </a:fontRef>
              </p:style>
            </p:cxnSp>
          </p:grpSp>
        </p:grpSp>
      </p:grpSp>
      <p:grpSp>
        <p:nvGrpSpPr>
          <p:cNvPr id="35" name="组合 34"/>
          <p:cNvGrpSpPr/>
          <p:nvPr/>
        </p:nvGrpSpPr>
        <p:grpSpPr>
          <a:xfrm>
            <a:off x="7245195" y="1908871"/>
            <a:ext cx="2867257" cy="2972354"/>
            <a:chOff x="7245195" y="1908871"/>
            <a:chExt cx="2867257" cy="2972354"/>
          </a:xfrm>
        </p:grpSpPr>
        <p:sp>
          <p:nvSpPr>
            <p:cNvPr id="37" name="文本框 36"/>
            <p:cNvSpPr txBox="1"/>
            <p:nvPr/>
          </p:nvSpPr>
          <p:spPr>
            <a:xfrm>
              <a:off x="7465574" y="4419560"/>
              <a:ext cx="2646878" cy="461665"/>
            </a:xfrm>
            <a:prstGeom prst="rect">
              <a:avLst/>
            </a:prstGeom>
            <a:noFill/>
          </p:spPr>
          <p:txBody>
            <a:bodyPr wrap="none" rtlCol="0" anchor="t">
              <a:spAutoFit/>
            </a:bodyPr>
            <a:lstStyle/>
            <a:p>
              <a:r>
                <a:rPr lang="zh-CN" altLang="en-US" sz="2400">
                  <a:solidFill>
                    <a:prstClr val="black"/>
                  </a:solidFill>
                  <a:latin typeface="楷体" panose="02010609060101010101" pitchFamily="49" charset="-122"/>
                  <a:ea typeface="楷体" panose="02010609060101010101" pitchFamily="49" charset="-122"/>
                  <a:cs typeface="Times New Roman" panose="02020603050405020304" pitchFamily="18" charset="0"/>
                  <a:sym typeface="+mn-ea"/>
                </a:rPr>
                <a:t>篮球的重心在球心</a:t>
              </a:r>
              <a:endParaRPr lang="zh-CN" altLang="en-US">
                <a:latin typeface="楷体" panose="02010609060101010101" pitchFamily="49" charset="-122"/>
                <a:ea typeface="楷体" panose="02010609060101010101" pitchFamily="49" charset="-122"/>
              </a:endParaRPr>
            </a:p>
          </p:txBody>
        </p:sp>
        <p:grpSp>
          <p:nvGrpSpPr>
            <p:cNvPr id="33" name="组合 32"/>
            <p:cNvGrpSpPr/>
            <p:nvPr/>
          </p:nvGrpSpPr>
          <p:grpSpPr>
            <a:xfrm>
              <a:off x="7245195" y="1908871"/>
              <a:ext cx="2867257" cy="2302106"/>
              <a:chOff x="7245195" y="1908871"/>
              <a:chExt cx="2867257" cy="2302106"/>
            </a:xfrm>
          </p:grpSpPr>
          <p:pic>
            <p:nvPicPr>
              <p:cNvPr id="32" name="图片 3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45195" y="1908871"/>
                <a:ext cx="2867257" cy="2160000"/>
              </a:xfrm>
              <a:prstGeom prst="rect">
                <a:avLst/>
              </a:prstGeom>
            </p:spPr>
          </p:pic>
          <p:grpSp>
            <p:nvGrpSpPr>
              <p:cNvPr id="42" name="组合 41"/>
              <p:cNvGrpSpPr/>
              <p:nvPr/>
            </p:nvGrpSpPr>
            <p:grpSpPr>
              <a:xfrm rot="16200000">
                <a:off x="8055123" y="3508960"/>
                <a:ext cx="1296035" cy="108000"/>
                <a:chOff x="3716" y="9616"/>
                <a:chExt cx="2041" cy="170"/>
              </a:xfrm>
            </p:grpSpPr>
            <p:sp>
              <p:nvSpPr>
                <p:cNvPr id="43" name="椭圆 42"/>
                <p:cNvSpPr/>
                <p:nvPr/>
              </p:nvSpPr>
              <p:spPr>
                <a:xfrm>
                  <a:off x="5586" y="9616"/>
                  <a:ext cx="170" cy="170"/>
                </a:xfrm>
                <a:prstGeom prst="ellipse">
                  <a:avLst/>
                </a:prstGeom>
                <a:solidFill>
                  <a:srgbClr val="EF1941"/>
                </a:solidFill>
                <a:ln w="38100">
                  <a:solidFill>
                    <a:srgbClr val="EF19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p:txBody>
            </p:sp>
            <p:cxnSp>
              <p:nvCxnSpPr>
                <p:cNvPr id="44" name="直接箭头连接符 43"/>
                <p:cNvCxnSpPr/>
                <p:nvPr/>
              </p:nvCxnSpPr>
              <p:spPr>
                <a:xfrm flipH="1" flipV="1">
                  <a:off x="3716" y="9701"/>
                  <a:ext cx="2041" cy="0"/>
                </a:xfrm>
                <a:prstGeom prst="straightConnector1">
                  <a:avLst/>
                </a:prstGeom>
                <a:ln w="38100">
                  <a:solidFill>
                    <a:srgbClr val="EF1941"/>
                  </a:solidFill>
                  <a:tailEnd type="arrow"/>
                </a:ln>
              </p:spPr>
              <p:style>
                <a:lnRef idx="1">
                  <a:schemeClr val="accent1"/>
                </a:lnRef>
                <a:fillRef idx="0">
                  <a:schemeClr val="accent1"/>
                </a:fillRef>
                <a:effectRef idx="0">
                  <a:schemeClr val="accent1"/>
                </a:effectRef>
                <a:fontRef idx="minor">
                  <a:schemeClr val="tx1"/>
                </a:fontRef>
              </p:style>
            </p:cxnSp>
          </p:grpSp>
        </p:grpSp>
      </p:grpSp>
      <p:grpSp>
        <p:nvGrpSpPr>
          <p:cNvPr id="47" name="组合 46"/>
          <p:cNvGrpSpPr/>
          <p:nvPr/>
        </p:nvGrpSpPr>
        <p:grpSpPr>
          <a:xfrm>
            <a:off x="2716782" y="660696"/>
            <a:ext cx="2305795" cy="874410"/>
            <a:chOff x="6186283" y="5103141"/>
            <a:chExt cx="1817916" cy="689395"/>
          </a:xfrm>
        </p:grpSpPr>
        <p:grpSp>
          <p:nvGrpSpPr>
            <p:cNvPr id="48" name="组合 47"/>
            <p:cNvGrpSpPr/>
            <p:nvPr/>
          </p:nvGrpSpPr>
          <p:grpSpPr>
            <a:xfrm>
              <a:off x="6186283" y="5103141"/>
              <a:ext cx="1817916" cy="689395"/>
              <a:chOff x="3142878" y="1753554"/>
              <a:chExt cx="1817916" cy="689395"/>
            </a:xfrm>
          </p:grpSpPr>
          <p:sp>
            <p:nvSpPr>
              <p:cNvPr id="50" name="圆角矩形 49"/>
              <p:cNvSpPr/>
              <p:nvPr/>
            </p:nvSpPr>
            <p:spPr>
              <a:xfrm>
                <a:off x="3372407" y="1903173"/>
                <a:ext cx="1588387" cy="434877"/>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文本框 50"/>
              <p:cNvSpPr txBox="1"/>
              <p:nvPr/>
            </p:nvSpPr>
            <p:spPr>
              <a:xfrm>
                <a:off x="3751885" y="1925537"/>
                <a:ext cx="1208907" cy="411527"/>
              </a:xfrm>
              <a:prstGeom prst="rect">
                <a:avLst/>
              </a:prstGeom>
              <a:noFill/>
            </p:spPr>
            <p:txBody>
              <a:bodyPr wrap="square" rtlCol="0">
                <a:spAutoFit/>
              </a:bodyPr>
              <a:lstStyle/>
              <a:p>
                <a:pPr algn="ctr"/>
                <a:r>
                  <a:rPr lang="zh-CN" altLang="en-US" sz="2800">
                    <a:solidFill>
                      <a:prstClr val="white"/>
                    </a:solidFill>
                    <a:latin typeface="微软雅黑" panose="020B0503020204020204" pitchFamily="34" charset="-122"/>
                    <a:ea typeface="微软雅黑" panose="020B0503020204020204" pitchFamily="34" charset="-122"/>
                  </a:rPr>
                  <a:t>重心</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54"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endParaRPr dirty="0">
                  <a:solidFill>
                    <a:prstClr val="black"/>
                  </a:solidFill>
                </a:endParaRPr>
              </a:p>
            </p:txBody>
          </p:sp>
        </p:grpSp>
        <p:sp>
          <p:nvSpPr>
            <p:cNvPr id="49" name="Shape 25434"/>
            <p:cNvSpPr/>
            <p:nvPr/>
          </p:nvSpPr>
          <p:spPr>
            <a:xfrm>
              <a:off x="6295044" y="5183865"/>
              <a:ext cx="481014" cy="436563"/>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a:outerShdw blurRad="50800" dist="38100" dir="2700000" algn="tl" rotWithShape="0">
                <a:prstClr val="black">
                  <a:alpha val="40000"/>
                </a:prstClr>
              </a:outerShdw>
            </a:effectLst>
          </p:spPr>
          <p:txBody>
            <a:bodyPr wrap="square" lIns="0" tIns="0" rIns="0" bIns="0" numCol="1" anchor="t">
              <a:noAutofit/>
            </a:bodyPr>
            <a:lstStyle/>
            <a:p>
              <a:endParaRPr dirty="0">
                <a:solidFill>
                  <a:prstClr val="black"/>
                </a:solidFill>
              </a:endParaRP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sp>
        <p:nvSpPr>
          <p:cNvPr id="37" name="矩形 36"/>
          <p:cNvSpPr/>
          <p:nvPr/>
        </p:nvSpPr>
        <p:spPr>
          <a:xfrm>
            <a:off x="3908425" y="730250"/>
            <a:ext cx="7529195" cy="645160"/>
          </a:xfrm>
          <a:prstGeom prst="rect">
            <a:avLst/>
          </a:prstGeom>
          <a:effectLst>
            <a:glow rad="127000">
              <a:srgbClr val="E45832"/>
            </a:glow>
          </a:effectLst>
        </p:spPr>
        <p:txBody>
          <a:bodyPr wrap="square">
            <a:spAutoFit/>
          </a:bodyPr>
          <a:lstStyle/>
          <a:p>
            <a:pPr lvl="0" algn="just">
              <a:lnSpc>
                <a:spcPct val="150000"/>
              </a:lnSpc>
            </a:pPr>
            <a:r>
              <a:rPr lang="zh-CN" altLang="en-US" sz="2400">
                <a:solidFill>
                  <a:schemeClr val="tx1"/>
                </a:solidFill>
                <a:latin typeface="黑体" panose="02010609060101010101" pitchFamily="49" charset="-122"/>
                <a:ea typeface="黑体" panose="02010609060101010101" pitchFamily="49" charset="-122"/>
                <a:sym typeface="+mn-ea"/>
              </a:rPr>
              <a:t>质量不均匀，形状不规则的物体的重心在哪呢？</a:t>
            </a:r>
            <a:endParaRPr lang="zh-CN" altLang="en-US" sz="2400" kern="100" dirty="0">
              <a:solidFill>
                <a:schemeClr val="tx1"/>
              </a:solidFill>
              <a:effectLst>
                <a:glow>
                  <a:srgbClr val="FDC050"/>
                </a:glow>
                <a:innerShdw blurRad="63500" dist="50800" dir="13500000">
                  <a:prstClr val="black">
                    <a:alpha val="50000"/>
                  </a:prstClr>
                </a:innerShdw>
              </a:effectLst>
              <a:latin typeface="黑体" panose="02010609060101010101" pitchFamily="49" charset="-122"/>
              <a:ea typeface="黑体" panose="02010609060101010101" pitchFamily="49" charset="-122"/>
              <a:cs typeface="仿宋" panose="02010609060101010101" pitchFamily="49" charset="-122"/>
              <a:sym typeface="+mn-ea"/>
            </a:endParaRPr>
          </a:p>
        </p:txBody>
      </p:sp>
      <p:pic>
        <p:nvPicPr>
          <p:cNvPr id="32" name="图片 31" descr="思考2"/>
          <p:cNvPicPr>
            <a:picLocks noChangeAspect="1"/>
          </p:cNvPicPr>
          <p:nvPr/>
        </p:nvPicPr>
        <p:blipFill>
          <a:blip r:embed="rId4"/>
          <a:stretch>
            <a:fillRect/>
          </a:stretch>
        </p:blipFill>
        <p:spPr>
          <a:xfrm>
            <a:off x="2948940" y="494030"/>
            <a:ext cx="1071245" cy="1117600"/>
          </a:xfrm>
          <a:prstGeom prst="rect">
            <a:avLst/>
          </a:prstGeom>
        </p:spPr>
      </p:pic>
      <p:pic>
        <p:nvPicPr>
          <p:cNvPr id="9218" name="Picture 2" descr="https://gimg2.baidu.com/image_search/src=http%3A%2F%2F5b0988e595225.cdn.sohucs.com%2Fimages%2F20190123%2F4aad4d23b503411fbf8146cdb651f96f.png&amp;refer=http%3A%2F%2F5b0988e595225.cdn.sohucs.com&amp;app=2002&amp;size=f9999,10000&amp;q=a80&amp;n=0&amp;g=0n&amp;fmt=jpeg?sec=1612682120&amp;t=aefaab08252fcaef53716bbb85e0c08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0944" y="2506192"/>
            <a:ext cx="3536589" cy="2212866"/>
          </a:xfrm>
          <a:prstGeom prst="rect">
            <a:avLst/>
          </a:prstGeom>
          <a:noFill/>
          <a:extLst>
            <a:ext uri="{909E8E84-426E-40DD-AFC4-6F175D3DCCD1}">
              <a14:hiddenFill xmlns:a14="http://schemas.microsoft.com/office/drawing/2010/main">
                <a:solidFill>
                  <a:srgbClr val="FFFFFF"/>
                </a:solidFill>
              </a14:hiddenFill>
            </a:ext>
          </a:extLst>
        </p:spPr>
      </p:pic>
      <p:sp>
        <p:nvSpPr>
          <p:cNvPr id="23" name="文本框 22"/>
          <p:cNvSpPr txBox="1"/>
          <p:nvPr/>
        </p:nvSpPr>
        <p:spPr>
          <a:xfrm>
            <a:off x="3039745" y="4615815"/>
            <a:ext cx="8488680" cy="1753235"/>
          </a:xfrm>
          <a:prstGeom prst="rect">
            <a:avLst/>
          </a:prstGeom>
          <a:noFill/>
        </p:spPr>
        <p:txBody>
          <a:bodyPr wrap="square" rtlCol="0" anchor="t">
            <a:spAutoFit/>
          </a:bodyPr>
          <a:lstStyle/>
          <a:p>
            <a:pPr>
              <a:lnSpc>
                <a:spcPct val="150000"/>
              </a:lnSpc>
            </a:pPr>
            <a:r>
              <a:rPr lang="en-US" altLang="zh-CN" sz="2400">
                <a:latin typeface="黑体" panose="02010609060101010101" pitchFamily="49" charset="-122"/>
                <a:ea typeface="黑体" panose="02010609060101010101" pitchFamily="49" charset="-122"/>
              </a:rPr>
              <a:t>    </a:t>
            </a:r>
            <a:r>
              <a:rPr lang="zh-CN" altLang="en-US" sz="2400">
                <a:latin typeface="黑体" panose="02010609060101010101" pitchFamily="49" charset="-122"/>
                <a:ea typeface="黑体" panose="02010609060101010101" pitchFamily="49" charset="-122"/>
              </a:rPr>
              <a:t>首先找一根细绳，在物体上找一点，用绳悬挂，待物体静止后，通过悬挂点连一条竖直线。在该竖直线外再找一点悬挂，两条竖直线的交点就是不规则物体的重心。</a:t>
            </a:r>
          </a:p>
        </p:txBody>
      </p:sp>
      <p:sp>
        <p:nvSpPr>
          <p:cNvPr id="43" name="Rectangle 44"/>
          <p:cNvSpPr>
            <a:spLocks noChangeArrowheads="1"/>
          </p:cNvSpPr>
          <p:nvPr/>
        </p:nvSpPr>
        <p:spPr bwMode="auto">
          <a:xfrm>
            <a:off x="2818477" y="1611364"/>
            <a:ext cx="1625766" cy="609398"/>
          </a:xfrm>
          <a:prstGeom prst="rect">
            <a:avLst/>
          </a:prstGeom>
          <a:noFill/>
          <a:ln w="952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pPr>
            <a:r>
              <a:rPr kumimoji="1" lang="en-US" altLang="zh-CN" sz="2800" b="1">
                <a:solidFill>
                  <a:srgbClr val="026BA5"/>
                </a:solidFill>
                <a:latin typeface="Times New Roman" panose="02020603050405020304" pitchFamily="18" charset="0"/>
                <a:ea typeface="黑体" panose="02010609060101010101" pitchFamily="49" charset="-122"/>
                <a:cs typeface="Times New Roman" panose="02020603050405020304" pitchFamily="18" charset="0"/>
              </a:rPr>
              <a:t>1. </a:t>
            </a:r>
            <a:r>
              <a:rPr kumimoji="1" lang="zh-CN" altLang="en-US" sz="2800" b="1">
                <a:solidFill>
                  <a:srgbClr val="026BA5"/>
                </a:solidFill>
                <a:latin typeface="Times New Roman" panose="02020603050405020304" pitchFamily="18" charset="0"/>
                <a:ea typeface="黑体" panose="02010609060101010101" pitchFamily="49" charset="-122"/>
                <a:cs typeface="Times New Roman" panose="02020603050405020304" pitchFamily="18" charset="0"/>
              </a:rPr>
              <a:t>悬挂法</a:t>
            </a:r>
            <a:endParaRPr kumimoji="1" lang="zh-CN" altLang="en-US" sz="2800" b="1" dirty="0">
              <a:solidFill>
                <a:srgbClr val="026BA5"/>
              </a:solidFill>
              <a:latin typeface="Times New Roman" panose="02020603050405020304" pitchFamily="18" charset="0"/>
              <a:ea typeface="黑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218"/>
                                        </p:tgtEl>
                                        <p:attrNameLst>
                                          <p:attrName>style.visibility</p:attrName>
                                        </p:attrNameLst>
                                      </p:cBhvr>
                                      <p:to>
                                        <p:strVal val="visible"/>
                                      </p:to>
                                    </p:set>
                                    <p:animEffect transition="in" filter="wipe(left)">
                                      <p:cBhvr>
                                        <p:cTn id="17" dur="500"/>
                                        <p:tgtEl>
                                          <p:spTgt spid="92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23" grpId="0"/>
      <p:bldP spid="4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sp>
        <p:nvSpPr>
          <p:cNvPr id="43" name="Rectangle 44"/>
          <p:cNvSpPr>
            <a:spLocks noChangeArrowheads="1"/>
          </p:cNvSpPr>
          <p:nvPr/>
        </p:nvSpPr>
        <p:spPr bwMode="auto">
          <a:xfrm>
            <a:off x="2773392" y="792849"/>
            <a:ext cx="1625766" cy="609398"/>
          </a:xfrm>
          <a:prstGeom prst="rect">
            <a:avLst/>
          </a:prstGeom>
          <a:noFill/>
          <a:ln w="952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pPr>
            <a:r>
              <a:rPr kumimoji="1" lang="en-US" altLang="zh-CN" sz="2800" b="1">
                <a:solidFill>
                  <a:srgbClr val="026BA5"/>
                </a:solidFill>
                <a:latin typeface="Times New Roman" panose="02020603050405020304" pitchFamily="18" charset="0"/>
                <a:ea typeface="黑体" panose="02010609060101010101" pitchFamily="49" charset="-122"/>
                <a:cs typeface="Times New Roman" panose="02020603050405020304" pitchFamily="18" charset="0"/>
              </a:rPr>
              <a:t>2. </a:t>
            </a:r>
            <a:r>
              <a:rPr kumimoji="1" lang="zh-CN" altLang="en-US" sz="2800" b="1">
                <a:solidFill>
                  <a:srgbClr val="026BA5"/>
                </a:solidFill>
                <a:latin typeface="Times New Roman" panose="02020603050405020304" pitchFamily="18" charset="0"/>
                <a:ea typeface="黑体" panose="02010609060101010101" pitchFamily="49" charset="-122"/>
                <a:cs typeface="Times New Roman" panose="02020603050405020304" pitchFamily="18" charset="0"/>
              </a:rPr>
              <a:t>支撑法</a:t>
            </a:r>
            <a:endParaRPr kumimoji="1" lang="zh-CN" altLang="en-US" sz="2800" b="1" dirty="0">
              <a:solidFill>
                <a:srgbClr val="026BA5"/>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3" name="文本框 22"/>
          <p:cNvSpPr txBox="1"/>
          <p:nvPr/>
        </p:nvSpPr>
        <p:spPr>
          <a:xfrm>
            <a:off x="2939415" y="4809490"/>
            <a:ext cx="8619490" cy="1198880"/>
          </a:xfrm>
          <a:prstGeom prst="rect">
            <a:avLst/>
          </a:prstGeom>
          <a:noFill/>
        </p:spPr>
        <p:txBody>
          <a:bodyPr wrap="square" rtlCol="0" anchor="t">
            <a:spAutoFit/>
          </a:bodyPr>
          <a:lstStyle/>
          <a:p>
            <a:pPr>
              <a:lnSpc>
                <a:spcPct val="150000"/>
              </a:lnSpc>
            </a:pPr>
            <a:r>
              <a:rPr lang="en-US" altLang="zh-CN" sz="2400">
                <a:latin typeface="黑体" panose="02010609060101010101" pitchFamily="49" charset="-122"/>
                <a:ea typeface="黑体" panose="02010609060101010101" pitchFamily="49" charset="-122"/>
              </a:rPr>
              <a:t>    </a:t>
            </a:r>
            <a:r>
              <a:rPr lang="zh-CN" altLang="en-US" sz="2400">
                <a:latin typeface="黑体" panose="02010609060101010101" pitchFamily="49" charset="-122"/>
                <a:ea typeface="黑体" panose="02010609060101010101" pitchFamily="49" charset="-122"/>
              </a:rPr>
              <a:t>用一个支点支撑物体，不断变化位置，越稳定的位置，越接近重心。</a:t>
            </a:r>
          </a:p>
        </p:txBody>
      </p:sp>
      <p:pic>
        <p:nvPicPr>
          <p:cNvPr id="24" name="图片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70783" y="1929200"/>
            <a:ext cx="3303615" cy="245850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sp>
        <p:nvSpPr>
          <p:cNvPr id="24" name="文本框 23"/>
          <p:cNvSpPr txBox="1"/>
          <p:nvPr/>
        </p:nvSpPr>
        <p:spPr>
          <a:xfrm>
            <a:off x="2827020" y="685165"/>
            <a:ext cx="3430747" cy="523220"/>
          </a:xfrm>
          <a:prstGeom prst="rect">
            <a:avLst/>
          </a:prstGeom>
          <a:noFill/>
        </p:spPr>
        <p:txBody>
          <a:bodyPr wrap="none" rtlCol="0" anchor="t">
            <a:spAutoFit/>
          </a:bodyPr>
          <a:lstStyle/>
          <a:p>
            <a:r>
              <a:rPr kumimoji="1" lang="zh-CN" altLang="en-US" sz="2800" b="1">
                <a:solidFill>
                  <a:srgbClr val="026BA5"/>
                </a:solidFill>
                <a:latin typeface="Times New Roman" panose="02020603050405020304" pitchFamily="18" charset="0"/>
                <a:ea typeface="黑体" panose="02010609060101010101" pitchFamily="49" charset="-122"/>
                <a:cs typeface="Times New Roman" panose="02020603050405020304" pitchFamily="18" charset="0"/>
                <a:sym typeface="+mn-ea"/>
              </a:rPr>
              <a:t>提升稳定程度的办法</a:t>
            </a:r>
            <a:endParaRPr lang="zh-CN" altLang="en-US"/>
          </a:p>
        </p:txBody>
      </p:sp>
      <p:sp>
        <p:nvSpPr>
          <p:cNvPr id="25" name="文本框 24"/>
          <p:cNvSpPr txBox="1"/>
          <p:nvPr/>
        </p:nvSpPr>
        <p:spPr>
          <a:xfrm>
            <a:off x="2821940" y="1207135"/>
            <a:ext cx="8619490" cy="645160"/>
          </a:xfrm>
          <a:prstGeom prst="rect">
            <a:avLst/>
          </a:prstGeom>
          <a:noFill/>
        </p:spPr>
        <p:txBody>
          <a:bodyPr wrap="square" rtlCol="0" anchor="t">
            <a:spAutoFit/>
          </a:bodyPr>
          <a:lstStyle/>
          <a:p>
            <a:pPr>
              <a:lnSpc>
                <a:spcPct val="150000"/>
              </a:lnSpc>
            </a:pPr>
            <a:r>
              <a:rPr lang="en-US" altLang="zh-CN" sz="2400">
                <a:latin typeface="黑体" panose="02010609060101010101" pitchFamily="49" charset="-122"/>
                <a:ea typeface="黑体" panose="02010609060101010101" pitchFamily="49" charset="-122"/>
              </a:rPr>
              <a:t>   </a:t>
            </a:r>
            <a:r>
              <a:rPr kumimoji="1" lang="en-US" altLang="zh-CN" sz="24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 1.</a:t>
            </a:r>
            <a:r>
              <a:rPr kumimoji="1" lang="zh-CN" altLang="en-US" sz="24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增大支承面；</a:t>
            </a:r>
            <a:r>
              <a:rPr kumimoji="1" lang="en-US" altLang="zh-CN" sz="24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2.</a:t>
            </a:r>
            <a:r>
              <a:rPr kumimoji="1" lang="zh-CN" altLang="en-US" sz="24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降低重心。</a:t>
            </a:r>
          </a:p>
        </p:txBody>
      </p:sp>
      <p:grpSp>
        <p:nvGrpSpPr>
          <p:cNvPr id="32" name="组合 31"/>
          <p:cNvGrpSpPr/>
          <p:nvPr/>
        </p:nvGrpSpPr>
        <p:grpSpPr>
          <a:xfrm>
            <a:off x="3133090" y="2705735"/>
            <a:ext cx="2658110" cy="3130550"/>
            <a:chOff x="4934" y="4261"/>
            <a:chExt cx="4186" cy="4930"/>
          </a:xfrm>
        </p:grpSpPr>
        <p:pic>
          <p:nvPicPr>
            <p:cNvPr id="28" name="图片 27" descr="4d528d079102d2db33b1e8ff7875678c"/>
            <p:cNvPicPr>
              <a:picLocks noChangeAspect="1"/>
            </p:cNvPicPr>
            <p:nvPr/>
          </p:nvPicPr>
          <p:blipFill>
            <a:blip r:embed="rId4"/>
            <a:srcRect t="13951" b="4812"/>
            <a:stretch>
              <a:fillRect/>
            </a:stretch>
          </p:blipFill>
          <p:spPr>
            <a:xfrm>
              <a:off x="4934" y="4261"/>
              <a:ext cx="4187" cy="3402"/>
            </a:xfrm>
            <a:prstGeom prst="rect">
              <a:avLst/>
            </a:prstGeom>
          </p:spPr>
        </p:pic>
        <p:sp>
          <p:nvSpPr>
            <p:cNvPr id="31" name="文本框 30"/>
            <p:cNvSpPr txBox="1"/>
            <p:nvPr/>
          </p:nvSpPr>
          <p:spPr>
            <a:xfrm>
              <a:off x="4999" y="7885"/>
              <a:ext cx="4057" cy="1307"/>
            </a:xfrm>
            <a:prstGeom prst="rect">
              <a:avLst/>
            </a:prstGeom>
            <a:noFill/>
          </p:spPr>
          <p:txBody>
            <a:bodyPr wrap="square" rtlCol="0" anchor="t">
              <a:spAutoFit/>
            </a:bodyPr>
            <a:lstStyle/>
            <a:p>
              <a:pPr algn="ctr"/>
              <a:r>
                <a:rPr lang="zh-CN" altLang="en-US" sz="2400">
                  <a:solidFill>
                    <a:prstClr val="black"/>
                  </a:solidFill>
                  <a:latin typeface="楷体" panose="02010609060101010101" pitchFamily="49" charset="-122"/>
                  <a:ea typeface="楷体" panose="02010609060101010101" pitchFamily="49" charset="-122"/>
                  <a:cs typeface="Times New Roman" panose="02020603050405020304" pitchFamily="18" charset="0"/>
                  <a:sym typeface="+mn-ea"/>
                </a:rPr>
                <a:t>起重汽车放下支脚扩大支承面</a:t>
              </a:r>
              <a:endParaRPr lang="zh-CN" altLang="en-US">
                <a:latin typeface="楷体" panose="02010609060101010101" pitchFamily="49" charset="-122"/>
                <a:ea typeface="楷体" panose="02010609060101010101" pitchFamily="49" charset="-122"/>
              </a:endParaRPr>
            </a:p>
          </p:txBody>
        </p:sp>
      </p:grpSp>
      <p:grpSp>
        <p:nvGrpSpPr>
          <p:cNvPr id="33" name="组合 32"/>
          <p:cNvGrpSpPr/>
          <p:nvPr/>
        </p:nvGrpSpPr>
        <p:grpSpPr>
          <a:xfrm>
            <a:off x="6133465" y="2705735"/>
            <a:ext cx="2049780" cy="2760980"/>
            <a:chOff x="9881" y="4261"/>
            <a:chExt cx="3228" cy="4348"/>
          </a:xfrm>
        </p:grpSpPr>
        <p:pic>
          <p:nvPicPr>
            <p:cNvPr id="26" name="图片 25" descr="1b9ba3520cd45de9b3b2e08389455639"/>
            <p:cNvPicPr>
              <a:picLocks noChangeAspect="1"/>
            </p:cNvPicPr>
            <p:nvPr/>
          </p:nvPicPr>
          <p:blipFill>
            <a:blip r:embed="rId5"/>
            <a:stretch>
              <a:fillRect/>
            </a:stretch>
          </p:blipFill>
          <p:spPr>
            <a:xfrm>
              <a:off x="9936" y="4261"/>
              <a:ext cx="3120" cy="3402"/>
            </a:xfrm>
            <a:prstGeom prst="rect">
              <a:avLst/>
            </a:prstGeom>
          </p:spPr>
        </p:pic>
        <p:sp>
          <p:nvSpPr>
            <p:cNvPr id="29" name="文本框 28"/>
            <p:cNvSpPr txBox="1"/>
            <p:nvPr/>
          </p:nvSpPr>
          <p:spPr>
            <a:xfrm>
              <a:off x="9881" y="7885"/>
              <a:ext cx="3229" cy="725"/>
            </a:xfrm>
            <a:prstGeom prst="rect">
              <a:avLst/>
            </a:prstGeom>
            <a:noFill/>
          </p:spPr>
          <p:txBody>
            <a:bodyPr wrap="square" rtlCol="0" anchor="t">
              <a:spAutoFit/>
            </a:bodyPr>
            <a:lstStyle/>
            <a:p>
              <a:pPr algn="ctr"/>
              <a:r>
                <a:rPr lang="zh-CN" altLang="en-US" sz="2400">
                  <a:solidFill>
                    <a:prstClr val="black"/>
                  </a:solidFill>
                  <a:latin typeface="楷体" panose="02010609060101010101" pitchFamily="49" charset="-122"/>
                  <a:ea typeface="楷体" panose="02010609060101010101" pitchFamily="49" charset="-122"/>
                  <a:cs typeface="Times New Roman" panose="02020603050405020304" pitchFamily="18" charset="0"/>
                  <a:sym typeface="+mn-ea"/>
                </a:rPr>
                <a:t>台灯的大底座</a:t>
              </a:r>
              <a:endParaRPr lang="zh-CN" altLang="en-US">
                <a:latin typeface="楷体" panose="02010609060101010101" pitchFamily="49" charset="-122"/>
                <a:ea typeface="楷体" panose="02010609060101010101" pitchFamily="49" charset="-122"/>
              </a:endParaRPr>
            </a:p>
          </p:txBody>
        </p:sp>
      </p:grpSp>
      <p:grpSp>
        <p:nvGrpSpPr>
          <p:cNvPr id="34" name="组合 33"/>
          <p:cNvGrpSpPr/>
          <p:nvPr/>
        </p:nvGrpSpPr>
        <p:grpSpPr>
          <a:xfrm>
            <a:off x="8525510" y="2705735"/>
            <a:ext cx="3239770" cy="2760980"/>
            <a:chOff x="13426" y="4261"/>
            <a:chExt cx="5102" cy="4348"/>
          </a:xfrm>
        </p:grpSpPr>
        <p:pic>
          <p:nvPicPr>
            <p:cNvPr id="23" name="图片 22" descr="b61fa01b716423947fb5c49572af6629"/>
            <p:cNvPicPr>
              <a:picLocks noChangeAspect="1"/>
            </p:cNvPicPr>
            <p:nvPr/>
          </p:nvPicPr>
          <p:blipFill>
            <a:blip r:embed="rId6"/>
            <a:stretch>
              <a:fillRect/>
            </a:stretch>
          </p:blipFill>
          <p:spPr>
            <a:xfrm>
              <a:off x="13426" y="4261"/>
              <a:ext cx="5102" cy="3402"/>
            </a:xfrm>
            <a:prstGeom prst="rect">
              <a:avLst/>
            </a:prstGeom>
          </p:spPr>
        </p:pic>
        <p:sp>
          <p:nvSpPr>
            <p:cNvPr id="30" name="文本框 29"/>
            <p:cNvSpPr txBox="1"/>
            <p:nvPr/>
          </p:nvSpPr>
          <p:spPr>
            <a:xfrm>
              <a:off x="13935" y="7885"/>
              <a:ext cx="4083" cy="725"/>
            </a:xfrm>
            <a:prstGeom prst="rect">
              <a:avLst/>
            </a:prstGeom>
            <a:noFill/>
          </p:spPr>
          <p:txBody>
            <a:bodyPr wrap="square" rtlCol="0" anchor="t">
              <a:spAutoFit/>
            </a:bodyPr>
            <a:lstStyle/>
            <a:p>
              <a:pPr algn="ctr"/>
              <a:r>
                <a:rPr lang="zh-CN" altLang="en-US" sz="2400">
                  <a:solidFill>
                    <a:prstClr val="black"/>
                  </a:solidFill>
                  <a:latin typeface="楷体" panose="02010609060101010101" pitchFamily="49" charset="-122"/>
                  <a:ea typeface="楷体" panose="02010609060101010101" pitchFamily="49" charset="-122"/>
                  <a:cs typeface="Times New Roman" panose="02020603050405020304" pitchFamily="18" charset="0"/>
                  <a:sym typeface="+mn-ea"/>
                </a:rPr>
                <a:t>下大上小的茶壶</a:t>
              </a:r>
              <a:endParaRPr lang="zh-CN" altLang="en-US">
                <a:latin typeface="楷体" panose="02010609060101010101" pitchFamily="49" charset="-122"/>
                <a:ea typeface="楷体" panose="02010609060101010101" pitchFamily="49" charset="-122"/>
              </a:endParaRP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26" name="组合 25"/>
          <p:cNvGrpSpPr/>
          <p:nvPr/>
        </p:nvGrpSpPr>
        <p:grpSpPr>
          <a:xfrm>
            <a:off x="2716784" y="660696"/>
            <a:ext cx="3503638" cy="874410"/>
            <a:chOff x="6186283" y="5103141"/>
            <a:chExt cx="2762309" cy="689395"/>
          </a:xfrm>
        </p:grpSpPr>
        <p:grpSp>
          <p:nvGrpSpPr>
            <p:cNvPr id="27" name="组合 26"/>
            <p:cNvGrpSpPr/>
            <p:nvPr/>
          </p:nvGrpSpPr>
          <p:grpSpPr>
            <a:xfrm>
              <a:off x="6186283" y="5103141"/>
              <a:ext cx="2762309" cy="689395"/>
              <a:chOff x="3142878" y="1753554"/>
              <a:chExt cx="2762309" cy="689395"/>
            </a:xfrm>
          </p:grpSpPr>
          <p:sp>
            <p:nvSpPr>
              <p:cNvPr id="29" name="圆角矩形 28"/>
              <p:cNvSpPr/>
              <p:nvPr/>
            </p:nvSpPr>
            <p:spPr>
              <a:xfrm>
                <a:off x="3372406" y="1903173"/>
                <a:ext cx="2412014" cy="434877"/>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文本框 29"/>
              <p:cNvSpPr txBox="1"/>
              <p:nvPr/>
            </p:nvSpPr>
            <p:spPr>
              <a:xfrm>
                <a:off x="3751884" y="1925537"/>
                <a:ext cx="2153303" cy="411527"/>
              </a:xfrm>
              <a:prstGeom prst="rect">
                <a:avLst/>
              </a:prstGeom>
              <a:noFill/>
            </p:spPr>
            <p:txBody>
              <a:bodyPr wrap="square" rtlCol="0">
                <a:spAutoFit/>
              </a:bodyPr>
              <a:lstStyle/>
              <a:p>
                <a:pPr algn="ctr"/>
                <a:r>
                  <a:rPr lang="zh-CN" altLang="en-US" sz="2800">
                    <a:solidFill>
                      <a:prstClr val="white"/>
                    </a:solidFill>
                    <a:latin typeface="微软雅黑" panose="020B0503020204020204" pitchFamily="34" charset="-122"/>
                    <a:ea typeface="微软雅黑" panose="020B0503020204020204" pitchFamily="34" charset="-122"/>
                  </a:rPr>
                  <a:t>重力的由来</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31"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endParaRPr dirty="0">
                  <a:solidFill>
                    <a:prstClr val="black"/>
                  </a:solidFill>
                </a:endParaRPr>
              </a:p>
            </p:txBody>
          </p:sp>
        </p:grpSp>
        <p:sp>
          <p:nvSpPr>
            <p:cNvPr id="28" name="Shape 25434"/>
            <p:cNvSpPr/>
            <p:nvPr/>
          </p:nvSpPr>
          <p:spPr>
            <a:xfrm>
              <a:off x="6295044" y="5183865"/>
              <a:ext cx="481014" cy="436563"/>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a:outerShdw blurRad="50800" dist="38100" dir="2700000" algn="tl" rotWithShape="0">
                <a:prstClr val="black">
                  <a:alpha val="40000"/>
                </a:prstClr>
              </a:outerShdw>
            </a:effectLst>
          </p:spPr>
          <p:txBody>
            <a:bodyPr wrap="square" lIns="0" tIns="0" rIns="0" bIns="0" numCol="1" anchor="t">
              <a:noAutofit/>
            </a:bodyPr>
            <a:lstStyle/>
            <a:p>
              <a:endParaRPr dirty="0">
                <a:solidFill>
                  <a:prstClr val="black"/>
                </a:solidFill>
              </a:endParaRPr>
            </a:p>
          </p:txBody>
        </p:sp>
      </p:grpSp>
      <p:pic>
        <p:nvPicPr>
          <p:cNvPr id="33" name="图片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8721" y="1809275"/>
            <a:ext cx="2475000" cy="1800000"/>
          </a:xfrm>
          <a:prstGeom prst="rect">
            <a:avLst/>
          </a:prstGeom>
        </p:spPr>
      </p:pic>
      <p:sp>
        <p:nvSpPr>
          <p:cNvPr id="34" name="Rectangle 2"/>
          <p:cNvSpPr txBox="1"/>
          <p:nvPr/>
        </p:nvSpPr>
        <p:spPr bwMode="auto">
          <a:xfrm>
            <a:off x="8255338" y="4000029"/>
            <a:ext cx="3121767" cy="924108"/>
          </a:xfrm>
          <a:prstGeom prst="rect">
            <a:avLst/>
          </a:prstGeom>
          <a:noFill/>
          <a:ln w="9525">
            <a:noFill/>
            <a:miter lim="800000"/>
          </a:ln>
        </p:spPr>
        <p:txBody>
          <a:bodyPr anchor="ctr"/>
          <a:lstStyle/>
          <a:p>
            <a:pPr algn="ctr">
              <a:defRPr/>
            </a:pPr>
            <a:r>
              <a:rPr lang="zh-CN" altLang="en-US" sz="2400">
                <a:latin typeface="楷体" panose="02010609060101010101" pitchFamily="49" charset="-122"/>
                <a:ea typeface="楷体" panose="02010609060101010101" pitchFamily="49" charset="-122"/>
                <a:cs typeface="+mj-cs"/>
              </a:rPr>
              <a:t>月球绕着地球转，它们之间有没有力呢？</a:t>
            </a:r>
            <a:endParaRPr lang="zh-CN" altLang="en-US" sz="2400" dirty="0">
              <a:latin typeface="楷体" panose="02010609060101010101" pitchFamily="49" charset="-122"/>
              <a:ea typeface="楷体" panose="02010609060101010101" pitchFamily="49" charset="-122"/>
              <a:cs typeface="+mj-cs"/>
            </a:endParaRPr>
          </a:p>
        </p:txBody>
      </p:sp>
      <p:pic>
        <p:nvPicPr>
          <p:cNvPr id="25" name="图片 24"/>
          <p:cNvPicPr>
            <a:picLocks noChangeAspect="1"/>
          </p:cNvPicPr>
          <p:nvPr/>
        </p:nvPicPr>
        <p:blipFill>
          <a:blip r:embed="rId5" cstate="print">
            <a:extLst>
              <a:ext uri="{BEBA8EAE-BF5A-486C-A8C5-ECC9F3942E4B}">
                <a14:imgProps xmlns:a14="http://schemas.microsoft.com/office/drawing/2010/main">
                  <a14:imgLayer r:embed="rId6">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3307677" y="1809275"/>
            <a:ext cx="2978000" cy="1800000"/>
          </a:xfrm>
          <a:prstGeom prst="rect">
            <a:avLst/>
          </a:prstGeom>
        </p:spPr>
      </p:pic>
      <p:sp>
        <p:nvSpPr>
          <p:cNvPr id="36" name="Rectangle 2"/>
          <p:cNvSpPr txBox="1"/>
          <p:nvPr/>
        </p:nvSpPr>
        <p:spPr bwMode="auto">
          <a:xfrm>
            <a:off x="2716784" y="3957117"/>
            <a:ext cx="4761417" cy="1230925"/>
          </a:xfrm>
          <a:prstGeom prst="rect">
            <a:avLst/>
          </a:prstGeom>
          <a:noFill/>
          <a:ln w="9525">
            <a:noFill/>
            <a:miter lim="800000"/>
          </a:ln>
        </p:spPr>
        <p:txBody>
          <a:bodyPr anchor="ctr"/>
          <a:lstStyle/>
          <a:p>
            <a:pPr algn="ctr">
              <a:defRPr/>
            </a:pPr>
            <a:r>
              <a:rPr lang="zh-CN" altLang="en-US" sz="2400">
                <a:latin typeface="楷体" panose="02010609060101010101" pitchFamily="49" charset="-122"/>
                <a:ea typeface="楷体" panose="02010609060101010101" pitchFamily="49" charset="-122"/>
                <a:cs typeface="+mj-cs"/>
              </a:rPr>
              <a:t>用一根细线栓一块橡皮，甩起来，使橡皮绕手做圆周运动。这时，会觉得橡皮需要用线拉住才不会跑掉。</a:t>
            </a:r>
            <a:endParaRPr lang="zh-CN" altLang="en-US" sz="2400" dirty="0">
              <a:latin typeface="楷体" panose="02010609060101010101" pitchFamily="49" charset="-122"/>
              <a:ea typeface="楷体" panose="02010609060101010101" pitchFamily="49" charset="-122"/>
              <a:cs typeface="+mj-cs"/>
            </a:endParaRPr>
          </a:p>
        </p:txBody>
      </p:sp>
      <p:sp>
        <p:nvSpPr>
          <p:cNvPr id="37" name="矩形 36"/>
          <p:cNvSpPr/>
          <p:nvPr/>
        </p:nvSpPr>
        <p:spPr>
          <a:xfrm rot="19897505">
            <a:off x="10018706" y="3271370"/>
            <a:ext cx="1344065" cy="400110"/>
          </a:xfrm>
          <a:prstGeom prst="rect">
            <a:avLst/>
          </a:prstGeom>
          <a:solidFill>
            <a:srgbClr val="EBEBEB"/>
          </a:solidFill>
          <a:ln w="50800" cmpd="thickThin">
            <a:solidFill>
              <a:srgbClr val="C00000"/>
            </a:solidFill>
          </a:ln>
        </p:spPr>
        <p:txBody>
          <a:bodyPr wrap="square">
            <a:spAutoFit/>
          </a:bodyPr>
          <a:lstStyle/>
          <a:p>
            <a:pPr algn="ctr"/>
            <a:r>
              <a:rPr lang="zh-CN" altLang="en-US" sz="2000" b="1">
                <a:solidFill>
                  <a:prstClr val="black"/>
                </a:solidFill>
                <a:latin typeface="Times New Roman" panose="02020603050405020304" pitchFamily="18" charset="0"/>
                <a:ea typeface="黑体" panose="02010609060101010101" pitchFamily="49" charset="-122"/>
                <a:cs typeface="Times New Roman" panose="02020603050405020304" pitchFamily="18" charset="0"/>
              </a:rPr>
              <a:t>万有引力</a:t>
            </a:r>
            <a:endParaRPr lang="zh-CN" altLang="en-US" sz="20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38" name="组合 37"/>
          <p:cNvGrpSpPr/>
          <p:nvPr/>
        </p:nvGrpSpPr>
        <p:grpSpPr>
          <a:xfrm>
            <a:off x="2553550" y="5310033"/>
            <a:ext cx="9383290" cy="1269463"/>
            <a:chOff x="7326758" y="2132019"/>
            <a:chExt cx="9383290" cy="1269463"/>
          </a:xfrm>
        </p:grpSpPr>
        <p:pic>
          <p:nvPicPr>
            <p:cNvPr id="39" name="图片 38"/>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326758" y="2132019"/>
              <a:ext cx="8974455" cy="1269463"/>
            </a:xfrm>
            <a:prstGeom prst="rect">
              <a:avLst/>
            </a:prstGeom>
          </p:spPr>
        </p:pic>
        <p:sp>
          <p:nvSpPr>
            <p:cNvPr id="40" name="Rectangle 1"/>
            <p:cNvSpPr>
              <a:spLocks noChangeArrowheads="1"/>
            </p:cNvSpPr>
            <p:nvPr/>
          </p:nvSpPr>
          <p:spPr bwMode="auto">
            <a:xfrm rot="10800000" flipV="1">
              <a:off x="7489992" y="2209867"/>
              <a:ext cx="8919210" cy="1113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nSpc>
                  <a:spcPct val="150000"/>
                </a:lnSpc>
              </a:pPr>
              <a:r>
                <a:rPr lang="zh-CN" altLang="en-US" sz="2400" b="1">
                  <a:solidFill>
                    <a:schemeClr val="accent6"/>
                  </a:solidFill>
                  <a:latin typeface="Times New Roman" panose="02020603050405020304" pitchFamily="18" charset="0"/>
                  <a:ea typeface="黑体" panose="02010609060101010101" pitchFamily="49" charset="-122"/>
                  <a:cs typeface="Times New Roman" panose="02020603050405020304" pitchFamily="18" charset="0"/>
                  <a:sym typeface="+mn-ea"/>
                </a:rPr>
                <a:t>        </a:t>
              </a:r>
              <a:r>
                <a:rPr lang="zh-CN" altLang="en-US" sz="2400">
                  <a:latin typeface="Times New Roman" panose="02020603050405020304" pitchFamily="18" charset="0"/>
                  <a:ea typeface="黑体" panose="02010609060101010101" pitchFamily="49" charset="-122"/>
                  <a:cs typeface="Times New Roman" panose="02020603050405020304" pitchFamily="18" charset="0"/>
                  <a:sym typeface="+mn-ea"/>
                </a:rPr>
                <a:t>宇宙间的物体，大到天体，小到尘埃，都存在互相吸引的力，这就是</a:t>
              </a:r>
              <a:r>
                <a:rPr lang="zh-CN" altLang="en-US" sz="2400" b="1">
                  <a:solidFill>
                    <a:schemeClr val="accent6">
                      <a:lumMod val="75000"/>
                    </a:schemeClr>
                  </a:solidFill>
                  <a:latin typeface="Times New Roman" panose="02020603050405020304" pitchFamily="18" charset="0"/>
                  <a:ea typeface="黑体" panose="02010609060101010101" pitchFamily="49" charset="-122"/>
                  <a:cs typeface="Times New Roman" panose="02020603050405020304" pitchFamily="18" charset="0"/>
                  <a:sym typeface="+mn-ea"/>
                </a:rPr>
                <a:t>万有引力</a:t>
              </a:r>
              <a:endParaRPr lang="en-US" altLang="zh-CN" sz="2400" b="1">
                <a:solidFill>
                  <a:schemeClr val="accent6">
                    <a:lumMod val="75000"/>
                  </a:schemeClr>
                </a:solidFill>
                <a:latin typeface="黑体" panose="02010609060101010101" pitchFamily="49" charset="-122"/>
                <a:ea typeface="黑体" panose="02010609060101010101" pitchFamily="49" charset="-122"/>
              </a:endParaRPr>
            </a:p>
          </p:txBody>
        </p:sp>
        <p:pic>
          <p:nvPicPr>
            <p:cNvPr id="41" name="图片 4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6021622" y="2555618"/>
              <a:ext cx="688426" cy="845864"/>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par>
                          <p:cTn id="28" fill="hold">
                            <p:stCondLst>
                              <p:cond delay="500"/>
                            </p:stCondLst>
                            <p:childTnLst>
                              <p:par>
                                <p:cTn id="29" presetID="23" presetClass="entr" presetSubtype="32"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strVal val="4*#ppt_w"/>
                                          </p:val>
                                        </p:tav>
                                        <p:tav tm="100000">
                                          <p:val>
                                            <p:strVal val="#ppt_w"/>
                                          </p:val>
                                        </p:tav>
                                      </p:tavLst>
                                    </p:anim>
                                    <p:anim calcmode="lin" valueType="num">
                                      <p:cBhvr>
                                        <p:cTn id="32" dur="500" fill="hold"/>
                                        <p:tgtEl>
                                          <p:spTgt spid="3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6" grpId="0"/>
      <p:bldP spid="3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pic>
        <p:nvPicPr>
          <p:cNvPr id="23" name="1.终于明白了什么是万有引力(Av502479451,P1)">
            <a:hlinkClick r:id="" action="ppaction://media"/>
          </p:cNvPr>
          <p:cNvPicPr>
            <a:picLocks noChangeAspect="1"/>
          </p:cNvPicPr>
          <p:nvPr>
            <a:videoFile r:link="rId1"/>
            <p:extLst>
              <p:ext uri="{DAA4B4D4-6D71-4841-9C94-3DE7FCFB9230}">
                <p14:media xmlns:p14="http://schemas.microsoft.com/office/powerpoint/2010/main" r:embed="rId2">
                  <p14:trim st="3300" end="3774"/>
                </p14:media>
              </p:ext>
            </p:extLst>
          </p:nvPr>
        </p:nvPicPr>
        <p:blipFill>
          <a:blip r:embed="rId6"/>
          <a:stretch>
            <a:fillRect/>
          </a:stretch>
        </p:blipFill>
        <p:spPr>
          <a:xfrm>
            <a:off x="3611880" y="1207135"/>
            <a:ext cx="7189470" cy="4044950"/>
          </a:xfrm>
          <a:prstGeom prst="rect">
            <a:avLst/>
          </a:prstGeom>
        </p:spPr>
      </p:pic>
      <p:sp>
        <p:nvSpPr>
          <p:cNvPr id="24" name="矩形 23"/>
          <p:cNvSpPr/>
          <p:nvPr/>
        </p:nvSpPr>
        <p:spPr>
          <a:xfrm>
            <a:off x="5347364" y="620684"/>
            <a:ext cx="2646878" cy="461665"/>
          </a:xfrm>
          <a:prstGeom prst="rect">
            <a:avLst/>
          </a:prstGeom>
        </p:spPr>
        <p:txBody>
          <a:bodyPr wrap="none">
            <a:spAutoFit/>
          </a:bodyPr>
          <a:lstStyle/>
          <a:p>
            <a:r>
              <a:rPr lang="zh-CN" altLang="en-US" sz="2400">
                <a:latin typeface="Times New Roman" panose="02020603050405020304" pitchFamily="18" charset="0"/>
                <a:ea typeface="黑体" panose="02010609060101010101" pitchFamily="49" charset="-122"/>
                <a:cs typeface="Times New Roman" panose="02020603050405020304" pitchFamily="18" charset="0"/>
                <a:sym typeface="+mn-ea"/>
              </a:rPr>
              <a:t>什么是万有引力？</a:t>
            </a:r>
            <a:endParaRPr lang="zh-CN" altLang="en-US" sz="2400"/>
          </a:p>
        </p:txBody>
      </p:sp>
      <p:grpSp>
        <p:nvGrpSpPr>
          <p:cNvPr id="37" name="组合 36"/>
          <p:cNvGrpSpPr/>
          <p:nvPr/>
        </p:nvGrpSpPr>
        <p:grpSpPr>
          <a:xfrm>
            <a:off x="5140541" y="5661282"/>
            <a:ext cx="4132999" cy="957513"/>
            <a:chOff x="7326759" y="2443585"/>
            <a:chExt cx="4132999" cy="957513"/>
          </a:xfrm>
        </p:grpSpPr>
        <p:pic>
          <p:nvPicPr>
            <p:cNvPr id="38" name="图片 37"/>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326759" y="2443585"/>
              <a:ext cx="3461488" cy="697989"/>
            </a:xfrm>
            <a:prstGeom prst="rect">
              <a:avLst/>
            </a:prstGeom>
          </p:spPr>
        </p:pic>
        <p:sp>
          <p:nvSpPr>
            <p:cNvPr id="39" name="Rectangle 1"/>
            <p:cNvSpPr>
              <a:spLocks noChangeArrowheads="1"/>
            </p:cNvSpPr>
            <p:nvPr/>
          </p:nvSpPr>
          <p:spPr bwMode="auto">
            <a:xfrm rot="10800000" flipV="1">
              <a:off x="7489992" y="2443585"/>
              <a:ext cx="396976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nSpc>
                  <a:spcPct val="150000"/>
                </a:lnSpc>
              </a:pPr>
              <a:r>
                <a:rPr lang="zh-CN" altLang="en-US" sz="2400" b="1">
                  <a:solidFill>
                    <a:schemeClr val="accent6"/>
                  </a:solidFill>
                  <a:latin typeface="Times New Roman" panose="02020603050405020304" pitchFamily="18" charset="0"/>
                  <a:ea typeface="黑体" panose="02010609060101010101" pitchFamily="49" charset="-122"/>
                  <a:cs typeface="Times New Roman" panose="02020603050405020304" pitchFamily="18" charset="0"/>
                  <a:sym typeface="+mn-ea"/>
                </a:rPr>
                <a:t>重力来源于万有引力</a:t>
              </a:r>
              <a:endParaRPr lang="en-US" altLang="zh-CN" sz="2400" b="1">
                <a:solidFill>
                  <a:schemeClr val="accent6">
                    <a:lumMod val="75000"/>
                  </a:schemeClr>
                </a:solidFill>
                <a:latin typeface="黑体" panose="02010609060101010101" pitchFamily="49" charset="-122"/>
                <a:ea typeface="黑体" panose="02010609060101010101" pitchFamily="49" charset="-122"/>
              </a:endParaRPr>
            </a:p>
          </p:txBody>
        </p:sp>
        <p:pic>
          <p:nvPicPr>
            <p:cNvPr id="40" name="图片 3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616705" y="2555234"/>
              <a:ext cx="688426" cy="845864"/>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2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3"/>
                                        </p:tgtEl>
                                      </p:cBhvr>
                                    </p:cmd>
                                  </p:childTnLst>
                                </p:cTn>
                              </p:par>
                            </p:childTnLst>
                          </p:cTn>
                        </p:par>
                      </p:childTnLst>
                    </p:cTn>
                  </p:par>
                </p:childTnLst>
              </p:cTn>
              <p:nextCondLst>
                <p:cond evt="onClick" delay="0">
                  <p:tgtEl>
                    <p:spTgt spid="23"/>
                  </p:tgtEl>
                </p:cond>
              </p:nextCondLst>
            </p:seq>
            <p:video>
              <p:cMediaNode vol="80000">
                <p:cTn id="13" fill="hold" display="0">
                  <p:stCondLst>
                    <p:cond delay="indefinite"/>
                  </p:stCondLst>
                </p:cTn>
                <p:tgtEl>
                  <p:spTgt spid="23"/>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6" name="Text Box 2"/>
              <p:cNvSpPr txBox="1">
                <a:spLocks noChangeArrowheads="1"/>
              </p:cNvSpPr>
              <p:nvPr/>
            </p:nvSpPr>
            <p:spPr bwMode="auto">
              <a:xfrm>
                <a:off x="2711624" y="235175"/>
                <a:ext cx="8712968" cy="221615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在使用弹簧测力计的过程中物体在月球表面时受到的月球引力约为物体在地球上受到的引力的</a:t>
                </a:r>
                <a14:m>
                  <m:oMath xmlns:m="http://schemas.openxmlformats.org/officeDocument/2006/math">
                    <m:f>
                      <m:fPr>
                        <m:ctrlPr>
                          <a:rPr lang="en-US" altLang="zh-CN" sz="2400" i="1">
                            <a:solidFill>
                              <a:prstClr val="black"/>
                            </a:solidFill>
                            <a:latin typeface="Cambria Math" panose="02040503050406030204" pitchFamily="18" charset="0"/>
                            <a:ea typeface="黑体" panose="02010609060101010101" pitchFamily="49" charset="-122"/>
                            <a:cs typeface="Cambria Math" panose="02040503050406030204" pitchFamily="18" charset="0"/>
                          </a:rPr>
                        </m:ctrlPr>
                      </m:fPr>
                      <m:num>
                        <m:r>
                          <a:rPr lang="en-US" altLang="zh-CN" sz="2400" i="1">
                            <a:solidFill>
                              <a:prstClr val="black"/>
                            </a:solidFill>
                            <a:latin typeface="Cambria Math" panose="02040503050406030204" pitchFamily="18" charset="0"/>
                            <a:ea typeface="黑体" panose="02010609060101010101" pitchFamily="49" charset="-122"/>
                            <a:cs typeface="Cambria Math" panose="02040503050406030204" pitchFamily="18" charset="0"/>
                          </a:rPr>
                          <m:t>1</m:t>
                        </m:r>
                      </m:num>
                      <m:den>
                        <m:r>
                          <a:rPr lang="en-US" altLang="zh-CN" sz="2400" i="1">
                            <a:solidFill>
                              <a:prstClr val="black"/>
                            </a:solidFill>
                            <a:latin typeface="Cambria Math" panose="02040503050406030204" pitchFamily="18" charset="0"/>
                            <a:ea typeface="黑体" panose="02010609060101010101" pitchFamily="49" charset="-122"/>
                            <a:cs typeface="Cambria Math" panose="02040503050406030204" pitchFamily="18" charset="0"/>
                          </a:rPr>
                          <m:t>6</m:t>
                        </m:r>
                      </m:den>
                    </m:f>
                  </m:oMath>
                </a14:m>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，一个在地球上体重为</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588N</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的成年人，如果在月球上，他的质量和由于月球上引力产生的物重分别是（</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   </a:t>
                </a:r>
              </a:p>
            </p:txBody>
          </p:sp>
        </mc:Choice>
        <mc:Fallback xmlns="">
          <p:sp>
            <p:nvSpPr>
              <p:cNvPr id="26" name="Text Box 2"/>
              <p:cNvSpPr txBox="1">
                <a:spLocks noRot="1" noChangeAspect="1" noMove="1" noResize="1" noEditPoints="1" noAdjustHandles="1" noChangeArrowheads="1" noChangeShapeType="1" noTextEdit="1"/>
              </p:cNvSpPr>
              <p:nvPr/>
            </p:nvSpPr>
            <p:spPr bwMode="auto">
              <a:xfrm>
                <a:off x="2711624" y="235175"/>
                <a:ext cx="8712968" cy="2216150"/>
              </a:xfrm>
              <a:prstGeom prst="rect">
                <a:avLst/>
              </a:prstGeom>
              <a:blipFill rotWithShape="1">
                <a:blip r:embed="rId4"/>
                <a:stretch>
                  <a:fillRect l="-2" t="-10" r="4" b="1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27" name="Rectangle 9"/>
          <p:cNvSpPr>
            <a:spLocks noChangeArrowheads="1"/>
          </p:cNvSpPr>
          <p:nvPr/>
        </p:nvSpPr>
        <p:spPr bwMode="auto">
          <a:xfrm>
            <a:off x="4309306" y="1921751"/>
            <a:ext cx="40748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a:solidFill>
                  <a:prstClr val="black"/>
                </a:solidFill>
                <a:latin typeface="Times New Roman" panose="02020603050405020304" pitchFamily="18" charset="0"/>
                <a:ea typeface="楷体" panose="02010609060101010101" pitchFamily="49" charset="-122"/>
              </a:rPr>
              <a:t>A</a:t>
            </a:r>
            <a:endParaRPr lang="zh-CN" altLang="en-US" sz="2400" b="1" dirty="0">
              <a:solidFill>
                <a:prstClr val="black"/>
              </a:solidFill>
              <a:latin typeface="Times New Roman" panose="02020603050405020304" pitchFamily="18" charset="0"/>
              <a:ea typeface="楷体" panose="02010609060101010101" pitchFamily="49" charset="-122"/>
            </a:endParaRPr>
          </a:p>
        </p:txBody>
      </p:sp>
      <p:grpSp>
        <p:nvGrpSpPr>
          <p:cNvPr id="66" name="组合 65"/>
          <p:cNvGrpSpPr/>
          <p:nvPr/>
        </p:nvGrpSpPr>
        <p:grpSpPr>
          <a:xfrm>
            <a:off x="96850" y="548681"/>
            <a:ext cx="1572904" cy="658425"/>
            <a:chOff x="3142451" y="548680"/>
            <a:chExt cx="1572904" cy="658425"/>
          </a:xfrm>
        </p:grpSpPr>
        <p:pic>
          <p:nvPicPr>
            <p:cNvPr id="67" name="图片 6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8" name="文本框 67"/>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69" name="组合 68"/>
          <p:cNvGrpSpPr/>
          <p:nvPr/>
        </p:nvGrpSpPr>
        <p:grpSpPr>
          <a:xfrm>
            <a:off x="119336" y="3105008"/>
            <a:ext cx="1572904" cy="658425"/>
            <a:chOff x="118542" y="795531"/>
            <a:chExt cx="1572904" cy="658425"/>
          </a:xfrm>
        </p:grpSpPr>
        <p:pic>
          <p:nvPicPr>
            <p:cNvPr id="70" name="图片 6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1" name="文本框 70"/>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72" name="组合 71"/>
          <p:cNvGrpSpPr/>
          <p:nvPr/>
        </p:nvGrpSpPr>
        <p:grpSpPr>
          <a:xfrm>
            <a:off x="96850" y="2252899"/>
            <a:ext cx="1572904" cy="658425"/>
            <a:chOff x="3142451" y="548680"/>
            <a:chExt cx="1572904" cy="658425"/>
          </a:xfrm>
        </p:grpSpPr>
        <p:pic>
          <p:nvPicPr>
            <p:cNvPr id="73" name="图片 7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74" name="文本框 7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75" name="组合 74"/>
          <p:cNvGrpSpPr/>
          <p:nvPr/>
        </p:nvGrpSpPr>
        <p:grpSpPr>
          <a:xfrm>
            <a:off x="96850" y="1400790"/>
            <a:ext cx="1572904" cy="658425"/>
            <a:chOff x="3142451" y="548680"/>
            <a:chExt cx="1572904" cy="658425"/>
          </a:xfrm>
        </p:grpSpPr>
        <p:pic>
          <p:nvPicPr>
            <p:cNvPr id="76" name="图片 7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77" name="文本框 76"/>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78" name="组合 77"/>
          <p:cNvGrpSpPr/>
          <p:nvPr/>
        </p:nvGrpSpPr>
        <p:grpSpPr>
          <a:xfrm>
            <a:off x="97950" y="3957117"/>
            <a:ext cx="1572904" cy="658425"/>
            <a:chOff x="3142451" y="548680"/>
            <a:chExt cx="1572904" cy="658425"/>
          </a:xfrm>
        </p:grpSpPr>
        <p:pic>
          <p:nvPicPr>
            <p:cNvPr id="79" name="图片 7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80" name="文本框 7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81" name="组合 80"/>
          <p:cNvGrpSpPr/>
          <p:nvPr/>
        </p:nvGrpSpPr>
        <p:grpSpPr>
          <a:xfrm>
            <a:off x="142552" y="5661249"/>
            <a:ext cx="1572699" cy="658339"/>
            <a:chOff x="3142451" y="548680"/>
            <a:chExt cx="1572904" cy="658425"/>
          </a:xfrm>
        </p:grpSpPr>
        <p:pic>
          <p:nvPicPr>
            <p:cNvPr id="82" name="图片 8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83" name="文本框 8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84" name="组合 83"/>
          <p:cNvGrpSpPr/>
          <p:nvPr/>
        </p:nvGrpSpPr>
        <p:grpSpPr>
          <a:xfrm>
            <a:off x="119337" y="4809226"/>
            <a:ext cx="1572699" cy="658339"/>
            <a:chOff x="3142451" y="548680"/>
            <a:chExt cx="1572904" cy="658425"/>
          </a:xfrm>
        </p:grpSpPr>
        <p:pic>
          <p:nvPicPr>
            <p:cNvPr id="85" name="图片 8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86" name="文本框 85"/>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sp>
        <p:nvSpPr>
          <p:cNvPr id="38" name="任意多边形 37"/>
          <p:cNvSpPr/>
          <p:nvPr/>
        </p:nvSpPr>
        <p:spPr>
          <a:xfrm>
            <a:off x="2895913" y="3047108"/>
            <a:ext cx="8915085" cy="3668233"/>
          </a:xfrm>
          <a:custGeom>
            <a:avLst/>
            <a:gdLst>
              <a:gd name="connsiteX0" fmla="*/ 467173 w 9694331"/>
              <a:gd name="connsiteY0" fmla="*/ 143919 h 2043595"/>
              <a:gd name="connsiteX1" fmla="*/ 2316293 w 9694331"/>
              <a:gd name="connsiteY1" fmla="*/ 326799 h 2043595"/>
              <a:gd name="connsiteX2" fmla="*/ 4795333 w 9694331"/>
              <a:gd name="connsiteY2" fmla="*/ 21999 h 2043595"/>
              <a:gd name="connsiteX3" fmla="*/ 8137973 w 9694331"/>
              <a:gd name="connsiteY3" fmla="*/ 113439 h 2043595"/>
              <a:gd name="connsiteX4" fmla="*/ 9418133 w 9694331"/>
              <a:gd name="connsiteY4" fmla="*/ 824639 h 2043595"/>
              <a:gd name="connsiteX5" fmla="*/ 9367333 w 9694331"/>
              <a:gd name="connsiteY5" fmla="*/ 1850799 h 2043595"/>
              <a:gd name="connsiteX6" fmla="*/ 5953573 w 9694331"/>
              <a:gd name="connsiteY6" fmla="*/ 2013359 h 2043595"/>
              <a:gd name="connsiteX7" fmla="*/ 3596453 w 9694331"/>
              <a:gd name="connsiteY7" fmla="*/ 2023519 h 2043595"/>
              <a:gd name="connsiteX8" fmla="*/ 284293 w 9694331"/>
              <a:gd name="connsiteY8" fmla="*/ 1799999 h 2043595"/>
              <a:gd name="connsiteX9" fmla="*/ 396053 w 9694331"/>
              <a:gd name="connsiteY9" fmla="*/ 32159 h 2043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94331" h="2043595">
                <a:moveTo>
                  <a:pt x="467173" y="143919"/>
                </a:moveTo>
                <a:cubicBezTo>
                  <a:pt x="1031053" y="245519"/>
                  <a:pt x="1594933" y="347119"/>
                  <a:pt x="2316293" y="326799"/>
                </a:cubicBezTo>
                <a:cubicBezTo>
                  <a:pt x="3037653" y="306479"/>
                  <a:pt x="3825053" y="57559"/>
                  <a:pt x="4795333" y="21999"/>
                </a:cubicBezTo>
                <a:cubicBezTo>
                  <a:pt x="5765613" y="-13561"/>
                  <a:pt x="7367506" y="-20334"/>
                  <a:pt x="8137973" y="113439"/>
                </a:cubicBezTo>
                <a:cubicBezTo>
                  <a:pt x="8908440" y="247212"/>
                  <a:pt x="9213240" y="535079"/>
                  <a:pt x="9418133" y="824639"/>
                </a:cubicBezTo>
                <a:cubicBezTo>
                  <a:pt x="9623026" y="1114199"/>
                  <a:pt x="9944760" y="1652679"/>
                  <a:pt x="9367333" y="1850799"/>
                </a:cubicBezTo>
                <a:cubicBezTo>
                  <a:pt x="8789906" y="2048919"/>
                  <a:pt x="6915386" y="1984572"/>
                  <a:pt x="5953573" y="2013359"/>
                </a:cubicBezTo>
                <a:cubicBezTo>
                  <a:pt x="4991760" y="2042146"/>
                  <a:pt x="4541333" y="2059079"/>
                  <a:pt x="3596453" y="2023519"/>
                </a:cubicBezTo>
                <a:cubicBezTo>
                  <a:pt x="2651573" y="1987959"/>
                  <a:pt x="817693" y="2131892"/>
                  <a:pt x="284293" y="1799999"/>
                </a:cubicBezTo>
                <a:cubicBezTo>
                  <a:pt x="-249107" y="1468106"/>
                  <a:pt x="73473" y="750132"/>
                  <a:pt x="396053" y="32159"/>
                </a:cubicBezTo>
              </a:path>
            </a:pathLst>
          </a:custGeom>
          <a:solidFill>
            <a:srgbClr val="FDC252">
              <a:alpha val="29000"/>
            </a:srgbClr>
          </a:solidFill>
          <a:ln w="31750">
            <a:noFill/>
          </a:ln>
          <a:effectLst>
            <a:glow>
              <a:schemeClr val="accent1"/>
            </a:glow>
            <a:outerShdw blurRad="50800" dist="38100" dir="2700000" algn="tl" rotWithShape="0">
              <a:schemeClr val="bg1">
                <a:lumMod val="50000"/>
                <a:alpha val="40000"/>
              </a:schemeClr>
            </a:outerShdw>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graphicFrame>
        <p:nvGraphicFramePr>
          <p:cNvPr id="2" name="表格 1"/>
          <p:cNvGraphicFramePr/>
          <p:nvPr>
            <p:custDataLst>
              <p:tags r:id="rId1"/>
            </p:custDataLst>
          </p:nvPr>
        </p:nvGraphicFramePr>
        <p:xfrm>
          <a:off x="2895600" y="2506345"/>
          <a:ext cx="8228330" cy="640080"/>
        </p:xfrm>
        <a:graphic>
          <a:graphicData uri="http://schemas.openxmlformats.org/drawingml/2006/table">
            <a:tbl>
              <a:tblPr firstRow="1" bandRow="1">
                <a:tableStyleId>{5940675A-B579-460E-94D1-54222C63F5DA}</a:tableStyleId>
              </a:tblPr>
              <a:tblGrid>
                <a:gridCol w="2051685">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092960">
                  <a:extLst>
                    <a:ext uri="{9D8B030D-6E8A-4147-A177-3AD203B41FA5}">
                      <a16:colId xmlns:a16="http://schemas.microsoft.com/office/drawing/2014/main" val="20002"/>
                    </a:ext>
                  </a:extLst>
                </a:gridCol>
                <a:gridCol w="2051685">
                  <a:extLst>
                    <a:ext uri="{9D8B030D-6E8A-4147-A177-3AD203B41FA5}">
                      <a16:colId xmlns:a16="http://schemas.microsoft.com/office/drawing/2014/main" val="20003"/>
                    </a:ext>
                  </a:extLst>
                </a:gridCol>
              </a:tblGrid>
              <a:tr h="640080">
                <a:tc>
                  <a:txBody>
                    <a:bodyPr/>
                    <a:lstStyle/>
                    <a:p>
                      <a:pPr indent="0">
                        <a:buNone/>
                      </a:pPr>
                      <a:r>
                        <a:rPr lang="zh-CN" altLang="en-US" sz="2400" b="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a:t>
                      </a:r>
                      <a:r>
                        <a:rPr lang="en-US" altLang="zh-CN" sz="2400" b="0">
                          <a:solidFill>
                            <a:prstClr val="black"/>
                          </a:solidFill>
                          <a:latin typeface="Times New Roman" panose="02020603050405020304" pitchFamily="18" charset="0"/>
                          <a:ea typeface="黑体" panose="02010609060101010101" pitchFamily="49" charset="-122"/>
                          <a:cs typeface="Times New Roman" panose="02020603050405020304" pitchFamily="18" charset="0"/>
                        </a:rPr>
                        <a:t>60kg    98N</a:t>
                      </a:r>
                    </a:p>
                  </a:txBody>
                  <a:tcPr marL="0" marR="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zh-CN" altLang="en-US" sz="2400" b="0">
                          <a:solidFill>
                            <a:prstClr val="black"/>
                          </a:solidFill>
                          <a:latin typeface="Times New Roman" panose="02020603050405020304" pitchFamily="18" charset="0"/>
                          <a:ea typeface="黑体" panose="02010609060101010101" pitchFamily="49" charset="-122"/>
                          <a:cs typeface="Times New Roman" panose="02020603050405020304" pitchFamily="18" charset="0"/>
                        </a:rPr>
                        <a:t>B.</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60kg    588N</a:t>
                      </a:r>
                      <a:endParaRPr lang="zh-CN" altLang="en-US" sz="2400" b="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txBody>
                  <a:tcPr marL="0" marR="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zh-CN" altLang="en-US" sz="2400" b="0">
                          <a:solidFill>
                            <a:prstClr val="black"/>
                          </a:solidFill>
                          <a:latin typeface="Times New Roman" panose="02020603050405020304" pitchFamily="18" charset="0"/>
                          <a:ea typeface="黑体" panose="02010609060101010101" pitchFamily="49" charset="-122"/>
                          <a:cs typeface="Times New Roman" panose="02020603050405020304" pitchFamily="18" charset="0"/>
                        </a:rPr>
                        <a:t>C.</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10kg    98N</a:t>
                      </a:r>
                      <a:endParaRPr lang="zh-CN" altLang="en-US" sz="2400" b="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txBody>
                  <a:tcPr marL="0" marR="0" marT="0" marB="0" anchor="ctr">
                    <a:lnL>
                      <a:noFill/>
                    </a:lnL>
                    <a:lnR>
                      <a:noFill/>
                    </a:lnR>
                    <a:lnT cap="flat">
                      <a:noFill/>
                    </a:lnT>
                    <a:lnB cap="flat">
                      <a:noFill/>
                    </a:lnB>
                    <a:lnTlToBr>
                      <a:noFill/>
                    </a:lnTlToBr>
                    <a:lnBlToTr>
                      <a:noFill/>
                    </a:lnBlToTr>
                    <a:solidFill>
                      <a:srgbClr val="FFFFFF"/>
                    </a:solidFill>
                  </a:tcPr>
                </a:tc>
                <a:tc>
                  <a:txBody>
                    <a:bodyPr/>
                    <a:lstStyle/>
                    <a:p>
                      <a:pPr indent="0">
                        <a:buNone/>
                      </a:pPr>
                      <a:r>
                        <a:rPr lang="zh-CN" altLang="en-US" sz="2400" b="0">
                          <a:solidFill>
                            <a:prstClr val="black"/>
                          </a:solidFill>
                          <a:latin typeface="Times New Roman" panose="02020603050405020304" pitchFamily="18" charset="0"/>
                          <a:ea typeface="黑体" panose="02010609060101010101" pitchFamily="49" charset="-122"/>
                          <a:cs typeface="Times New Roman" panose="02020603050405020304" pitchFamily="18" charset="0"/>
                        </a:rPr>
                        <a:t>D.</a:t>
                      </a: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10kg    588N</a:t>
                      </a:r>
                      <a:endParaRPr lang="zh-CN" altLang="en-US" sz="2400" b="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txBody>
                  <a:tcPr marL="0" marR="0" marT="0" marB="0" anchor="ctr">
                    <a:lnL>
                      <a:noFill/>
                    </a:lnL>
                    <a:lnR cap="flat">
                      <a:noFill/>
                    </a:lnR>
                    <a:lnT cap="fla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bl>
          </a:graphicData>
        </a:graphic>
      </p:graphicFrame>
      <p:grpSp>
        <p:nvGrpSpPr>
          <p:cNvPr id="3" name="组合 2"/>
          <p:cNvGrpSpPr/>
          <p:nvPr/>
        </p:nvGrpSpPr>
        <p:grpSpPr>
          <a:xfrm>
            <a:off x="3031183" y="3703955"/>
            <a:ext cx="8283982" cy="2685540"/>
            <a:chOff x="3031183" y="3703955"/>
            <a:chExt cx="8283982" cy="2685540"/>
          </a:xfrm>
        </p:grpSpPr>
        <p:sp>
          <p:nvSpPr>
            <p:cNvPr id="41" name="矩形 40"/>
            <p:cNvSpPr/>
            <p:nvPr/>
          </p:nvSpPr>
          <p:spPr>
            <a:xfrm>
              <a:off x="3031183" y="4683483"/>
              <a:ext cx="957675" cy="461665"/>
            </a:xfrm>
            <a:prstGeom prst="rect">
              <a:avLst/>
            </a:prstGeom>
          </p:spPr>
          <p:txBody>
            <a:bodyPr wrap="square">
              <a:spAutoFit/>
            </a:bodyPr>
            <a:lstStyle/>
            <a:p>
              <a:r>
                <a:rPr lang="zh-CN" altLang="en-US" sz="2400" kern="100" dirty="0">
                  <a:solidFill>
                    <a:prstClr val="black"/>
                  </a:solidFill>
                  <a:effectLst>
                    <a:glow>
                      <a:srgbClr val="FDC050"/>
                    </a:glow>
                    <a:innerShdw blurRad="63500" dist="50800" dir="13500000">
                      <a:prstClr val="black">
                        <a:alpha val="50000"/>
                      </a:prstClr>
                    </a:innerShdw>
                  </a:effectLst>
                  <a:latin typeface="黑体" panose="02010609060101010101" pitchFamily="49" charset="-122"/>
                  <a:ea typeface="黑体" panose="02010609060101010101" pitchFamily="49" charset="-122"/>
                  <a:cs typeface="仿宋" panose="02010609060101010101" pitchFamily="49" charset="-122"/>
                </a:rPr>
                <a:t>解析</a:t>
              </a:r>
              <a:endParaRPr lang="zh-CN" altLang="en-US" sz="2400" dirty="0">
                <a:solidFill>
                  <a:prstClr val="black"/>
                </a:solidFill>
                <a:latin typeface="Times New Roman" panose="02020603050405020304" pitchFamily="18" charset="0"/>
              </a:endParaRPr>
            </a:p>
          </p:txBody>
        </p:sp>
        <mc:AlternateContent xmlns:mc="http://schemas.openxmlformats.org/markup-compatibility/2006" xmlns:a14="http://schemas.microsoft.com/office/drawing/2010/main">
          <mc:Choice Requires="a14">
            <p:sp>
              <p:nvSpPr>
                <p:cNvPr id="42" name="矩形 41"/>
                <p:cNvSpPr/>
                <p:nvPr/>
              </p:nvSpPr>
              <p:spPr>
                <a:xfrm>
                  <a:off x="3988858" y="3793615"/>
                  <a:ext cx="7326307" cy="2595880"/>
                </a:xfrm>
                <a:prstGeom prst="rect">
                  <a:avLst/>
                </a:prstGeom>
              </p:spPr>
              <p:txBody>
                <a:bodyPr wrap="square">
                  <a:spAutoFit/>
                </a:bodyPr>
                <a:lstStyle/>
                <a:p>
                  <a:pPr eaLnBrk="0" hangingPunct="0">
                    <a:lnSpc>
                      <a:spcPct val="150000"/>
                    </a:lnSpc>
                  </a:pPr>
                  <a:r>
                    <a:rPr kumimoji="1" sz="20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成年人的质量</a:t>
                  </a:r>
                  <a:r>
                    <a:rPr kumimoji="1" lang="en-US" sz="20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                                                     </a:t>
                  </a:r>
                  <a:r>
                    <a:rPr kumimoji="1" sz="20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t>
                  </a:r>
                </a:p>
                <a:p>
                  <a:pPr eaLnBrk="0" hangingPunct="0">
                    <a:lnSpc>
                      <a:spcPct val="150000"/>
                    </a:lnSpc>
                  </a:pPr>
                  <a:r>
                    <a:rPr kumimoji="1" sz="20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因为物体的质量不随位置的改变而改变，</a:t>
                  </a:r>
                </a:p>
                <a:p>
                  <a:pPr eaLnBrk="0" hangingPunct="0">
                    <a:lnSpc>
                      <a:spcPct val="150000"/>
                    </a:lnSpc>
                  </a:pPr>
                  <a:r>
                    <a:rPr kumimoji="1" sz="20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所以在月球上成年人的质量还是</a:t>
                  </a:r>
                  <a:r>
                    <a:rPr kumimoji="1" lang="en-US" sz="20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60kg</a:t>
                  </a:r>
                  <a:r>
                    <a:rPr kumimoji="1" lang="zh-CN" altLang="en-US" sz="20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t>
                  </a:r>
                  <a:endParaRPr kumimoji="1" sz="200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p>
                  <a:pPr eaLnBrk="0" hangingPunct="0">
                    <a:lnSpc>
                      <a:spcPct val="150000"/>
                    </a:lnSpc>
                  </a:pPr>
                  <a:r>
                    <a:rPr kumimoji="1" sz="20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因为月球表面所受到的引力约为地球表面所受引力的</a:t>
                  </a:r>
                  <a14:m>
                    <m:oMath xmlns:m="http://schemas.openxmlformats.org/officeDocument/2006/math">
                      <m:f>
                        <m:fPr>
                          <m:ctrlPr>
                            <a:rPr lang="en-US" altLang="zh-CN" sz="2000" i="1">
                              <a:solidFill>
                                <a:prstClr val="black"/>
                              </a:solidFill>
                              <a:latin typeface="Cambria Math" panose="02040503050406030204" pitchFamily="18" charset="0"/>
                              <a:ea typeface="黑体" panose="02010609060101010101" pitchFamily="49" charset="-122"/>
                              <a:cs typeface="Cambria Math" panose="02040503050406030204" pitchFamily="18" charset="0"/>
                            </a:rPr>
                          </m:ctrlPr>
                        </m:fPr>
                        <m:num>
                          <m:r>
                            <a:rPr lang="en-US" altLang="zh-CN" sz="2000" i="1">
                              <a:solidFill>
                                <a:prstClr val="black"/>
                              </a:solidFill>
                              <a:latin typeface="Cambria Math" panose="02040503050406030204" pitchFamily="18" charset="0"/>
                              <a:ea typeface="黑体" panose="02010609060101010101" pitchFamily="49" charset="-122"/>
                              <a:cs typeface="Cambria Math" panose="02040503050406030204" pitchFamily="18" charset="0"/>
                            </a:rPr>
                            <m:t>1</m:t>
                          </m:r>
                        </m:num>
                        <m:den>
                          <m:r>
                            <a:rPr lang="en-US" altLang="zh-CN" sz="2000" i="1">
                              <a:solidFill>
                                <a:prstClr val="black"/>
                              </a:solidFill>
                              <a:latin typeface="Cambria Math" panose="02040503050406030204" pitchFamily="18" charset="0"/>
                              <a:ea typeface="黑体" panose="02010609060101010101" pitchFamily="49" charset="-122"/>
                              <a:cs typeface="Cambria Math" panose="02040503050406030204" pitchFamily="18" charset="0"/>
                            </a:rPr>
                            <m:t>6</m:t>
                          </m:r>
                        </m:den>
                      </m:f>
                    </m:oMath>
                  </a14:m>
                  <a:r>
                    <a:rPr kumimoji="1" sz="20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t>
                  </a:r>
                </a:p>
                <a:p>
                  <a:pPr eaLnBrk="0" hangingPunct="0">
                    <a:lnSpc>
                      <a:spcPct val="150000"/>
                    </a:lnSpc>
                  </a:pPr>
                  <a:r>
                    <a:rPr kumimoji="1" sz="20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所以成年人在月球受到的引力</a:t>
                  </a:r>
                  <a:r>
                    <a:rPr kumimoji="1" lang="en-US" sz="20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                                               </a:t>
                  </a:r>
                  <a:r>
                    <a:rPr kumimoji="1" lang="zh-CN" altLang="en-US" sz="20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t>
                  </a:r>
                </a:p>
              </p:txBody>
            </p:sp>
          </mc:Choice>
          <mc:Fallback xmlns="">
            <p:sp>
              <p:nvSpPr>
                <p:cNvPr id="42" name="矩形 41"/>
                <p:cNvSpPr>
                  <a:spLocks noRot="1" noChangeAspect="1" noMove="1" noResize="1" noEditPoints="1" noAdjustHandles="1" noChangeArrowheads="1" noChangeShapeType="1" noTextEdit="1"/>
                </p:cNvSpPr>
                <p:nvPr/>
              </p:nvSpPr>
              <p:spPr>
                <a:xfrm>
                  <a:off x="3988858" y="3793615"/>
                  <a:ext cx="7326307" cy="2595880"/>
                </a:xfrm>
                <a:prstGeom prst="rect">
                  <a:avLst/>
                </a:prstGeom>
                <a:blipFill rotWithShape="1">
                  <a:blip r:embed="rId7"/>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1" name="对象 10">
                  <a:hlinkClick r:id="" action="ppaction://ole?verb=0"/>
                </p:cNvPr>
                <p:cNvGraphicFramePr>
                  <a:graphicFrameLocks noChangeAspect="1"/>
                </p:cNvGraphicFramePr>
                <p:nvPr/>
              </p:nvGraphicFramePr>
              <p:xfrm>
                <a:off x="5684520" y="3703955"/>
                <a:ext cx="3336925" cy="786765"/>
              </p:xfrm>
              <a:graphic>
                <a:graphicData uri="http://schemas.openxmlformats.org/presentationml/2006/ole">
                  <mc:AlternateContent>
                    <mc:Choice xmlns:v="urn:schemas-microsoft-com:vml" Requires="v">
                      <p:oleObj r:id="rId8" imgW="1777365" imgH="457200" progId="Equation.KSEE3">
                        <p:embed/>
                      </p:oleObj>
                    </mc:Choice>
                    <mc:Fallback>
                      <p:oleObj r:id="rId8" imgW="1777365" imgH="457200" progId="Equation.KSEE3">
                        <p:embed/>
                        <p:pic>
                          <p:nvPicPr>
                            <p:cNvPr id="0" name="图片 2048"/>
                            <p:cNvPicPr/>
                            <p:nvPr/>
                          </p:nvPicPr>
                          <p:blipFill>
                            <a:blip r:embed="rId9"/>
                            <a:stretch>
                              <a:fillRect/>
                            </a:stretch>
                          </p:blipFill>
                          <p:spPr>
                            <a:xfrm>
                              <a:off x="5684520" y="3703955"/>
                              <a:ext cx="3336925" cy="786765"/>
                            </a:xfrm>
                            <a:prstGeom prst="rect">
                              <a:avLst/>
                            </a:prstGeom>
                          </p:spPr>
                        </p:pic>
                      </p:oleObj>
                    </mc:Fallback>
                  </mc:AlternateContent>
                </a:graphicData>
              </a:graphic>
            </p:graphicFrame>
          </mc:Choice>
          <mc:Fallback xmlns="">
            <p:graphicFrame>
              <p:nvGraphicFramePr>
                <p:cNvPr id="11" name="对象 10">
                  <a:hlinkClick r:id="" action="ppaction://ole?verb=0"/>
                </p:cNvPr>
                <p:cNvGraphicFramePr>
                  <a:graphicFrameLocks noChangeAspect="1"/>
                </p:cNvGraphicFramePr>
                <p:nvPr/>
              </p:nvGraphicFramePr>
              <p:xfrm>
                <a:off x="5684520" y="3703955"/>
                <a:ext cx="3336925" cy="786765"/>
              </p:xfrm>
              <a:graphic>
                <a:graphicData uri="http://schemas.openxmlformats.org/presentationml/2006/ole">
                  <mc:AlternateContent>
                    <mc:Choice xmlns:v="urn:schemas-microsoft-com:vml" Requires="v">
                      <p:oleObj spid="_x0000_s4151" r:id="rId10" imgW="1777365" imgH="457200" progId="Equation.KSEE3">
                        <p:embed/>
                      </p:oleObj>
                    </mc:Choice>
                    <mc:Fallback>
                      <p:oleObj r:id="rId10" imgW="1777365" imgH="457200" progId="Equation.KSEE3">
                        <p:embed/>
                        <p:pic>
                          <p:nvPicPr>
                            <p:cNvPr id="0" name="图片 2048"/>
                            <p:cNvPicPr/>
                            <p:nvPr/>
                          </p:nvPicPr>
                          <p:blipFill>
                            <a:blip r:embed="rId11"/>
                            <a:stretch>
                              <a:fillRect/>
                            </a:stretch>
                          </p:blipFill>
                          <p:spPr>
                            <a:xfrm>
                              <a:off x="5684520" y="3703955"/>
                              <a:ext cx="3336925" cy="786765"/>
                            </a:xfrm>
                            <a:prstGeom prst="rect">
                              <a:avLst/>
                            </a:prstGeom>
                          </p:spPr>
                        </p:pic>
                      </p:oleObj>
                    </mc:Fallback>
                  </mc:AlternateContent>
                </a:graphicData>
              </a:graphic>
            </p:graphicFrame>
          </mc:Fallback>
        </mc:AlternateContent>
        <mc:AlternateContent xmlns:mc="http://schemas.openxmlformats.org/markup-compatibility/2006" xmlns:a14="http://schemas.microsoft.com/office/drawing/2010/main">
          <mc:Choice Requires="a14">
            <p:graphicFrame>
              <p:nvGraphicFramePr>
                <p:cNvPr id="31" name="对象 30">
                  <a:hlinkClick r:id="" action="ppaction://ole?verb=0"/>
                </p:cNvPr>
                <p:cNvGraphicFramePr>
                  <a:graphicFrameLocks noChangeAspect="1"/>
                </p:cNvGraphicFramePr>
                <p:nvPr/>
              </p:nvGraphicFramePr>
              <p:xfrm>
                <a:off x="7406005" y="5815330"/>
                <a:ext cx="2948305" cy="574040"/>
              </p:xfrm>
              <a:graphic>
                <a:graphicData uri="http://schemas.openxmlformats.org/presentationml/2006/ole">
                  <mc:AlternateContent>
                    <mc:Choice xmlns:v="urn:schemas-microsoft-com:vml" Requires="v">
                      <p:oleObj name="Equation" r:id="rId12" imgW="1854200" imgH="393700" progId="Equation.DSMT4">
                        <p:embed/>
                      </p:oleObj>
                    </mc:Choice>
                    <mc:Fallback>
                      <p:oleObj name="Equation" r:id="rId12" imgW="1854200" imgH="393700" progId="Equation.DSMT4">
                        <p:embed/>
                        <p:pic>
                          <p:nvPicPr>
                            <p:cNvPr id="0" name="图片 2048"/>
                            <p:cNvPicPr/>
                            <p:nvPr/>
                          </p:nvPicPr>
                          <p:blipFill>
                            <a:blip r:embed="rId13"/>
                            <a:stretch>
                              <a:fillRect/>
                            </a:stretch>
                          </p:blipFill>
                          <p:spPr>
                            <a:xfrm>
                              <a:off x="7406005" y="5815330"/>
                              <a:ext cx="2948305" cy="574040"/>
                            </a:xfrm>
                            <a:prstGeom prst="rect">
                              <a:avLst/>
                            </a:prstGeom>
                          </p:spPr>
                        </p:pic>
                      </p:oleObj>
                    </mc:Fallback>
                  </mc:AlternateContent>
                </a:graphicData>
              </a:graphic>
            </p:graphicFrame>
          </mc:Choice>
          <mc:Fallback xmlns="">
            <p:graphicFrame>
              <p:nvGraphicFramePr>
                <p:cNvPr id="31" name="对象 30">
                  <a:hlinkClick r:id="" action="ppaction://ole?verb=0"/>
                </p:cNvPr>
                <p:cNvGraphicFramePr>
                  <a:graphicFrameLocks noChangeAspect="1"/>
                </p:cNvGraphicFramePr>
                <p:nvPr/>
              </p:nvGraphicFramePr>
              <p:xfrm>
                <a:off x="7406005" y="5815330"/>
                <a:ext cx="2948305" cy="574040"/>
              </p:xfrm>
              <a:graphic>
                <a:graphicData uri="http://schemas.openxmlformats.org/presentationml/2006/ole">
                  <mc:AlternateContent>
                    <mc:Choice xmlns:v="urn:schemas-microsoft-com:vml" Requires="v">
                      <p:oleObj spid="_x0000_s4152" name="Equation" r:id="rId14" imgW="1854200" imgH="393700" progId="Equation.DSMT4">
                        <p:embed/>
                      </p:oleObj>
                    </mc:Choice>
                    <mc:Fallback>
                      <p:oleObj name="Equation" r:id="rId14" imgW="1854200" imgH="393700" progId="Equation.DSMT4">
                        <p:embed/>
                        <p:pic>
                          <p:nvPicPr>
                            <p:cNvPr id="0" name="图片 2048"/>
                            <p:cNvPicPr/>
                            <p:nvPr/>
                          </p:nvPicPr>
                          <p:blipFill>
                            <a:blip r:embed="rId15"/>
                            <a:stretch>
                              <a:fillRect/>
                            </a:stretch>
                          </p:blipFill>
                          <p:spPr>
                            <a:xfrm>
                              <a:off x="7406005" y="5815330"/>
                              <a:ext cx="2948305" cy="574040"/>
                            </a:xfrm>
                            <a:prstGeom prst="rect">
                              <a:avLst/>
                            </a:prstGeom>
                          </p:spPr>
                        </p:pic>
                      </p:oleObj>
                    </mc:Fallback>
                  </mc:AlternateContent>
                </a:graphicData>
              </a:graphic>
            </p:graphicFrame>
          </mc:Fallback>
        </mc:AlternateContent>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119336" y="3957117"/>
            <a:ext cx="1572904" cy="658425"/>
            <a:chOff x="118542" y="795531"/>
            <a:chExt cx="1572904" cy="658425"/>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8" name="组合 7"/>
          <p:cNvGrpSpPr/>
          <p:nvPr/>
        </p:nvGrpSpPr>
        <p:grpSpPr>
          <a:xfrm>
            <a:off x="96850" y="2252899"/>
            <a:ext cx="1572904" cy="658425"/>
            <a:chOff x="3142451" y="548680"/>
            <a:chExt cx="1572904" cy="658425"/>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7950" y="1400790"/>
            <a:ext cx="1572904" cy="658425"/>
            <a:chOff x="3142451" y="548680"/>
            <a:chExt cx="1572904" cy="658425"/>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aphicFrame>
        <p:nvGraphicFramePr>
          <p:cNvPr id="25" name="图示 24"/>
          <p:cNvGraphicFramePr/>
          <p:nvPr/>
        </p:nvGraphicFramePr>
        <p:xfrm>
          <a:off x="2828925" y="901065"/>
          <a:ext cx="8128000" cy="541845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542" y="4809226"/>
            <a:ext cx="1572699" cy="658339"/>
            <a:chOff x="118542" y="795531"/>
            <a:chExt cx="1572904" cy="658425"/>
          </a:xfrm>
        </p:grpSpPr>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4" name="文本框 3"/>
            <p:cNvSpPr txBox="1"/>
            <p:nvPr/>
          </p:nvSpPr>
          <p:spPr>
            <a:xfrm>
              <a:off x="190550" y="879103"/>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5" name="组合 4"/>
          <p:cNvGrpSpPr/>
          <p:nvPr/>
        </p:nvGrpSpPr>
        <p:grpSpPr>
          <a:xfrm>
            <a:off x="142552" y="5661249"/>
            <a:ext cx="1572699" cy="658339"/>
            <a:chOff x="3142451" y="548680"/>
            <a:chExt cx="1572904" cy="658425"/>
          </a:xfrm>
        </p:grpSpPr>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7" name="文本框 6"/>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8" name="组合 7"/>
          <p:cNvGrpSpPr/>
          <p:nvPr/>
        </p:nvGrpSpPr>
        <p:grpSpPr>
          <a:xfrm>
            <a:off x="96850" y="548681"/>
            <a:ext cx="1572904" cy="658425"/>
            <a:chOff x="3142451" y="548680"/>
            <a:chExt cx="1572904" cy="658425"/>
          </a:xfrm>
        </p:grpSpPr>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11" name="组合 10"/>
          <p:cNvGrpSpPr/>
          <p:nvPr/>
        </p:nvGrpSpPr>
        <p:grpSpPr>
          <a:xfrm>
            <a:off x="96850" y="2252899"/>
            <a:ext cx="1572904" cy="658425"/>
            <a:chOff x="3142451" y="548680"/>
            <a:chExt cx="1572904" cy="658425"/>
          </a:xfrm>
        </p:grpSpPr>
        <p:pic>
          <p:nvPicPr>
            <p:cNvPr id="12" name="图片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4" name="组合 13"/>
          <p:cNvGrpSpPr/>
          <p:nvPr/>
        </p:nvGrpSpPr>
        <p:grpSpPr>
          <a:xfrm>
            <a:off x="97950" y="1400790"/>
            <a:ext cx="1572904" cy="658425"/>
            <a:chOff x="3142451" y="548680"/>
            <a:chExt cx="1572904" cy="658425"/>
          </a:xfrm>
        </p:grpSpPr>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17" name="组合 16"/>
          <p:cNvGrpSpPr/>
          <p:nvPr/>
        </p:nvGrpSpPr>
        <p:grpSpPr>
          <a:xfrm>
            <a:off x="96850" y="3105008"/>
            <a:ext cx="1572904" cy="658425"/>
            <a:chOff x="3142451" y="548680"/>
            <a:chExt cx="1572904" cy="658425"/>
          </a:xfrm>
        </p:grpSpPr>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20" name="组合 19"/>
          <p:cNvGrpSpPr/>
          <p:nvPr/>
        </p:nvGrpSpPr>
        <p:grpSpPr>
          <a:xfrm>
            <a:off x="119336" y="3957117"/>
            <a:ext cx="1572904" cy="658425"/>
            <a:chOff x="3142451" y="548680"/>
            <a:chExt cx="1572904" cy="658425"/>
          </a:xfrm>
        </p:grpSpPr>
        <p:pic>
          <p:nvPicPr>
            <p:cNvPr id="21" name="图片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sp>
        <p:nvSpPr>
          <p:cNvPr id="37" name="Rectangle 44"/>
          <p:cNvSpPr>
            <a:spLocks noChangeArrowheads="1"/>
          </p:cNvSpPr>
          <p:nvPr/>
        </p:nvSpPr>
        <p:spPr bwMode="auto">
          <a:xfrm>
            <a:off x="5057413" y="647209"/>
            <a:ext cx="3791423" cy="609398"/>
          </a:xfrm>
          <a:prstGeom prst="rect">
            <a:avLst/>
          </a:prstGeom>
          <a:noFill/>
          <a:ln w="952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pPr>
            <a:r>
              <a:rPr kumimoji="1" lang="zh-CN" altLang="en-US" sz="2800" b="1">
                <a:solidFill>
                  <a:srgbClr val="026BA5"/>
                </a:solidFill>
                <a:latin typeface="Times New Roman" panose="02020603050405020304" pitchFamily="18" charset="0"/>
                <a:ea typeface="黑体" panose="02010609060101010101" pitchFamily="49" charset="-122"/>
                <a:cs typeface="Times New Roman" panose="02020603050405020304" pitchFamily="18" charset="0"/>
              </a:rPr>
              <a:t>中国航天十大高光时刻</a:t>
            </a:r>
          </a:p>
        </p:txBody>
      </p:sp>
      <p:pic>
        <p:nvPicPr>
          <p:cNvPr id="24" name="【情境素材】中国航天十大高光时刻">
            <a:hlinkClick r:id="" action="ppaction://media"/>
          </p:cNvPr>
          <p:cNvPicPr>
            <a:picLocks noChangeAspect="1"/>
          </p:cNvPicPr>
          <p:nvPr>
            <a:videoFile r:link="rId1"/>
            <p:extLst>
              <p:ext uri="{DAA4B4D4-6D71-4841-9C94-3DE7FCFB9230}">
                <p14:media xmlns:p14="http://schemas.microsoft.com/office/powerpoint/2010/main" r:embed="rId2">
                  <p14:trim end="8003"/>
                </p14:media>
              </p:ext>
            </p:extLst>
          </p:nvPr>
        </p:nvPicPr>
        <p:blipFill>
          <a:blip r:embed="rId7"/>
          <a:stretch>
            <a:fillRect/>
          </a:stretch>
        </p:blipFill>
        <p:spPr>
          <a:xfrm>
            <a:off x="3499168" y="1400790"/>
            <a:ext cx="7355712" cy="4137588"/>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4"/>
                                        </p:tgtEl>
                                      </p:cBhvr>
                                    </p:cmd>
                                  </p:childTnLst>
                                </p:cTn>
                              </p:par>
                            </p:childTnLst>
                          </p:cTn>
                        </p:par>
                      </p:childTnLst>
                    </p:cTn>
                  </p:par>
                </p:childTnLst>
              </p:cTn>
              <p:nextCondLst>
                <p:cond evt="onClick" delay="0">
                  <p:tgtEl>
                    <p:spTgt spid="24"/>
                  </p:tgtEl>
                </p:cond>
              </p:nextCondLst>
            </p:seq>
            <p:video>
              <p:cMediaNode vol="80000">
                <p:cTn id="7" fill="hold" display="0">
                  <p:stCondLst>
                    <p:cond delay="indefinite"/>
                  </p:stCondLst>
                </p:cTn>
                <p:tgtEl>
                  <p:spTgt spid="24"/>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1124" y="5661249"/>
            <a:ext cx="1572699" cy="658339"/>
            <a:chOff x="118542" y="795531"/>
            <a:chExt cx="1572904" cy="658425"/>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4" name="文本框 3"/>
            <p:cNvSpPr txBox="1"/>
            <p:nvPr/>
          </p:nvSpPr>
          <p:spPr>
            <a:xfrm>
              <a:off x="190550" y="879103"/>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5" name="组合 4"/>
          <p:cNvGrpSpPr/>
          <p:nvPr/>
        </p:nvGrpSpPr>
        <p:grpSpPr>
          <a:xfrm>
            <a:off x="96850" y="548681"/>
            <a:ext cx="1572904" cy="658425"/>
            <a:chOff x="3142451" y="548680"/>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7" name="文本框 6"/>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8" name="组合 7"/>
          <p:cNvGrpSpPr/>
          <p:nvPr/>
        </p:nvGrpSpPr>
        <p:grpSpPr>
          <a:xfrm>
            <a:off x="96850" y="2252871"/>
            <a:ext cx="1572904" cy="658425"/>
            <a:chOff x="3142451" y="548680"/>
            <a:chExt cx="1572904" cy="658425"/>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7950" y="1400776"/>
            <a:ext cx="1572904" cy="658425"/>
            <a:chOff x="3142451" y="548680"/>
            <a:chExt cx="1572904" cy="658425"/>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14" name="组合 13"/>
          <p:cNvGrpSpPr/>
          <p:nvPr/>
        </p:nvGrpSpPr>
        <p:grpSpPr>
          <a:xfrm>
            <a:off x="96850" y="3104966"/>
            <a:ext cx="1572904" cy="658425"/>
            <a:chOff x="3142451" y="548680"/>
            <a:chExt cx="1572904" cy="658425"/>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19336" y="3957061"/>
            <a:ext cx="1572904" cy="658425"/>
            <a:chOff x="3142451" y="548680"/>
            <a:chExt cx="1572904" cy="658425"/>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20" name="组合 19"/>
          <p:cNvGrpSpPr/>
          <p:nvPr/>
        </p:nvGrpSpPr>
        <p:grpSpPr>
          <a:xfrm>
            <a:off x="131123" y="4809156"/>
            <a:ext cx="1572904" cy="658425"/>
            <a:chOff x="3142451" y="548680"/>
            <a:chExt cx="1572904" cy="658425"/>
          </a:xfrm>
        </p:grpSpPr>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40" name="组合 39"/>
          <p:cNvGrpSpPr/>
          <p:nvPr/>
        </p:nvGrpSpPr>
        <p:grpSpPr>
          <a:xfrm>
            <a:off x="3237610" y="760352"/>
            <a:ext cx="7048163" cy="5358535"/>
            <a:chOff x="3236815" y="760351"/>
            <a:chExt cx="7048163" cy="5358535"/>
          </a:xfrm>
        </p:grpSpPr>
        <p:pic>
          <p:nvPicPr>
            <p:cNvPr id="41" name="图片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6815" y="760351"/>
              <a:ext cx="7048163" cy="5358535"/>
            </a:xfrm>
            <a:prstGeom prst="rect">
              <a:avLst/>
            </a:prstGeom>
          </p:spPr>
        </p:pic>
        <p:sp>
          <p:nvSpPr>
            <p:cNvPr id="42" name="文本框 41"/>
            <p:cNvSpPr txBox="1"/>
            <p:nvPr/>
          </p:nvSpPr>
          <p:spPr>
            <a:xfrm>
              <a:off x="4175491" y="1568808"/>
              <a:ext cx="914400" cy="523220"/>
            </a:xfrm>
            <a:prstGeom prst="rect">
              <a:avLst/>
            </a:prstGeom>
            <a:noFill/>
          </p:spPr>
          <p:txBody>
            <a:bodyPr wrap="square" rtlCol="0">
              <a:spAutoFit/>
            </a:bodyPr>
            <a:lstStyle/>
            <a:p>
              <a:r>
                <a:rPr lang="zh-CN" altLang="en-US" sz="2800" dirty="0">
                  <a:solidFill>
                    <a:prstClr val="black"/>
                  </a:solidFill>
                  <a:latin typeface="黑体" panose="02010609060101010101" pitchFamily="49" charset="-122"/>
                  <a:ea typeface="黑体" panose="02010609060101010101" pitchFamily="49" charset="-122"/>
                </a:rPr>
                <a:t>作业</a:t>
              </a:r>
              <a:r>
                <a:rPr lang="zh-CN" altLang="en-US" sz="2800" dirty="0">
                  <a:solidFill>
                    <a:prstClr val="black"/>
                  </a:solidFill>
                  <a:latin typeface="楷体" panose="02010609060101010101" pitchFamily="49" charset="-122"/>
                  <a:ea typeface="楷体" panose="02010609060101010101" pitchFamily="49" charset="-122"/>
                </a:rPr>
                <a:t>：</a:t>
              </a:r>
            </a:p>
          </p:txBody>
        </p:sp>
        <p:cxnSp>
          <p:nvCxnSpPr>
            <p:cNvPr id="43" name="直接连接符 42"/>
            <p:cNvCxnSpPr/>
            <p:nvPr/>
          </p:nvCxnSpPr>
          <p:spPr>
            <a:xfrm>
              <a:off x="4869770" y="2881135"/>
              <a:ext cx="417549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4869770" y="3691788"/>
              <a:ext cx="417549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4934506" y="4565728"/>
              <a:ext cx="4175491" cy="0"/>
            </a:xfrm>
            <a:prstGeom prst="line">
              <a:avLst/>
            </a:prstGeom>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7800724" y="4978884"/>
              <a:ext cx="1488934" cy="707886"/>
            </a:xfrm>
            <a:prstGeom prst="rect">
              <a:avLst/>
            </a:prstGeom>
            <a:noFill/>
          </p:spPr>
          <p:txBody>
            <a:bodyPr wrap="square" rtlCol="0">
              <a:spAutoFit/>
            </a:bodyPr>
            <a:lstStyle/>
            <a:p>
              <a:r>
                <a:rPr lang="zh-CN" altLang="en-US" sz="2000" u="sng" dirty="0">
                  <a:solidFill>
                    <a:prstClr val="black"/>
                  </a:solidFill>
                  <a:latin typeface="黑体" panose="02010609060101010101" pitchFamily="49" charset="-122"/>
                  <a:ea typeface="黑体" panose="02010609060101010101" pitchFamily="49" charset="-122"/>
                </a:rPr>
                <a:t>     </a:t>
              </a:r>
              <a:r>
                <a:rPr lang="zh-CN" altLang="en-US" sz="2000" dirty="0">
                  <a:solidFill>
                    <a:prstClr val="black"/>
                  </a:solidFill>
                  <a:latin typeface="黑体" panose="02010609060101010101" pitchFamily="49" charset="-122"/>
                  <a:ea typeface="黑体" panose="02010609060101010101" pitchFamily="49" charset="-122"/>
                </a:rPr>
                <a:t>月</a:t>
              </a:r>
              <a:r>
                <a:rPr lang="zh-CN" altLang="en-US" sz="2000" u="sng" dirty="0">
                  <a:solidFill>
                    <a:prstClr val="black"/>
                  </a:solidFill>
                  <a:latin typeface="黑体" panose="02010609060101010101" pitchFamily="49" charset="-122"/>
                  <a:ea typeface="黑体" panose="02010609060101010101" pitchFamily="49" charset="-122"/>
                </a:rPr>
                <a:t>     </a:t>
              </a:r>
              <a:r>
                <a:rPr lang="zh-CN" altLang="en-US" sz="2000" dirty="0">
                  <a:solidFill>
                    <a:prstClr val="black"/>
                  </a:solidFill>
                  <a:latin typeface="黑体" panose="02010609060101010101" pitchFamily="49" charset="-122"/>
                  <a:ea typeface="黑体" panose="02010609060101010101" pitchFamily="49" charset="-122"/>
                </a:rPr>
                <a:t>日</a:t>
              </a: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103501" y="1407205"/>
            <a:ext cx="1572904" cy="658425"/>
            <a:chOff x="3142451" y="548680"/>
            <a:chExt cx="1572904" cy="658425"/>
          </a:xfrm>
        </p:grpSpPr>
        <p:pic>
          <p:nvPicPr>
            <p:cNvPr id="54" name="图片 5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55" name="文本框 54"/>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56" name="组合 55"/>
          <p:cNvGrpSpPr/>
          <p:nvPr/>
        </p:nvGrpSpPr>
        <p:grpSpPr>
          <a:xfrm>
            <a:off x="96850" y="556379"/>
            <a:ext cx="1572904" cy="658425"/>
            <a:chOff x="118542" y="795531"/>
            <a:chExt cx="1572904" cy="658425"/>
          </a:xfrm>
        </p:grpSpPr>
        <p:pic>
          <p:nvPicPr>
            <p:cNvPr id="57" name="图片 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58" name="文本框 57"/>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9" name="组合 58"/>
          <p:cNvGrpSpPr/>
          <p:nvPr/>
        </p:nvGrpSpPr>
        <p:grpSpPr>
          <a:xfrm>
            <a:off x="136507" y="2258031"/>
            <a:ext cx="1572904" cy="658425"/>
            <a:chOff x="3142451" y="548680"/>
            <a:chExt cx="1572904" cy="658425"/>
          </a:xfrm>
        </p:grpSpPr>
        <p:pic>
          <p:nvPicPr>
            <p:cNvPr id="60" name="图片 5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1" name="文本框 60"/>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62" name="组合 61"/>
          <p:cNvGrpSpPr/>
          <p:nvPr/>
        </p:nvGrpSpPr>
        <p:grpSpPr>
          <a:xfrm>
            <a:off x="108134" y="3959683"/>
            <a:ext cx="1572904" cy="658425"/>
            <a:chOff x="3142451" y="548680"/>
            <a:chExt cx="1572904" cy="658425"/>
          </a:xfrm>
        </p:grpSpPr>
        <p:pic>
          <p:nvPicPr>
            <p:cNvPr id="63" name="图片 6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4" name="文本框 6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65" name="组合 64"/>
          <p:cNvGrpSpPr/>
          <p:nvPr/>
        </p:nvGrpSpPr>
        <p:grpSpPr>
          <a:xfrm>
            <a:off x="136507" y="3108857"/>
            <a:ext cx="1572904" cy="658425"/>
            <a:chOff x="3142451" y="548680"/>
            <a:chExt cx="1572904" cy="658425"/>
          </a:xfrm>
        </p:grpSpPr>
        <p:pic>
          <p:nvPicPr>
            <p:cNvPr id="66" name="图片 6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7" name="文本框 66"/>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68" name="组合 67"/>
          <p:cNvGrpSpPr/>
          <p:nvPr/>
        </p:nvGrpSpPr>
        <p:grpSpPr>
          <a:xfrm>
            <a:off x="142552" y="5661249"/>
            <a:ext cx="1572699" cy="658339"/>
            <a:chOff x="3142451" y="548680"/>
            <a:chExt cx="1572904" cy="658425"/>
          </a:xfrm>
        </p:grpSpPr>
        <p:pic>
          <p:nvPicPr>
            <p:cNvPr id="70" name="图片 6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88" name="文本框 87"/>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114" name="组合 113"/>
          <p:cNvGrpSpPr/>
          <p:nvPr/>
        </p:nvGrpSpPr>
        <p:grpSpPr>
          <a:xfrm>
            <a:off x="119337" y="4810509"/>
            <a:ext cx="1572699" cy="658339"/>
            <a:chOff x="3142451" y="548680"/>
            <a:chExt cx="1572904" cy="658425"/>
          </a:xfrm>
        </p:grpSpPr>
        <p:pic>
          <p:nvPicPr>
            <p:cNvPr id="116" name="图片 1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18" name="文本框 117"/>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sp>
        <p:nvSpPr>
          <p:cNvPr id="27" name="内容占位符 1"/>
          <p:cNvSpPr txBox="1"/>
          <p:nvPr/>
        </p:nvSpPr>
        <p:spPr>
          <a:xfrm>
            <a:off x="2674472" y="2330039"/>
            <a:ext cx="9054551" cy="468000"/>
          </a:xfrm>
          <a:prstGeom prst="rect">
            <a:avLst/>
          </a:prstGeom>
          <a:ln w="28575">
            <a:noFill/>
            <a:prstDash val="dash"/>
          </a:ln>
        </p:spPr>
        <p:txBody>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accent6">
                    <a:lumMod val="50000"/>
                  </a:schemeClr>
                </a:solidFill>
                <a:latin typeface="黑体" panose="02010609060101010101" pitchFamily="49" charset="-122"/>
                <a:ea typeface="黑体" panose="020106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en-US" altLang="zh-CN" sz="2400">
                <a:solidFill>
                  <a:prstClr val="black"/>
                </a:solidFill>
                <a:latin typeface="Times New Roman" panose="02020603050405020304" pitchFamily="18" charset="0"/>
                <a:cs typeface="Times New Roman" panose="02020603050405020304" pitchFamily="18" charset="0"/>
              </a:rPr>
              <a:t>1.</a:t>
            </a:r>
            <a:r>
              <a:rPr lang="zh-CN" altLang="en-US" sz="2400">
                <a:solidFill>
                  <a:prstClr val="black"/>
                </a:solidFill>
                <a:latin typeface="Times New Roman" panose="02020603050405020304" pitchFamily="18" charset="0"/>
                <a:cs typeface="Times New Roman" panose="02020603050405020304" pitchFamily="18" charset="0"/>
              </a:rPr>
              <a:t>确认重力的方向是竖直向下的，并能够应用其解决实际生活中的一些问题。</a:t>
            </a:r>
            <a:endParaRPr lang="en-US" altLang="zh-CN" sz="2400">
              <a:solidFill>
                <a:prstClr val="black"/>
              </a:solidFill>
              <a:latin typeface="Times New Roman" panose="02020603050405020304" pitchFamily="18" charset="0"/>
              <a:cs typeface="Times New Roman" panose="02020603050405020304" pitchFamily="18" charset="0"/>
            </a:endParaRPr>
          </a:p>
        </p:txBody>
      </p:sp>
      <p:grpSp>
        <p:nvGrpSpPr>
          <p:cNvPr id="32" name="组合 31"/>
          <p:cNvGrpSpPr/>
          <p:nvPr/>
        </p:nvGrpSpPr>
        <p:grpSpPr>
          <a:xfrm>
            <a:off x="2674471" y="326379"/>
            <a:ext cx="2968316" cy="899144"/>
            <a:chOff x="2669935" y="349904"/>
            <a:chExt cx="2968316" cy="899144"/>
          </a:xfrm>
        </p:grpSpPr>
        <p:cxnSp>
          <p:nvCxnSpPr>
            <p:cNvPr id="33" name="直接连接符 32"/>
            <p:cNvCxnSpPr/>
            <p:nvPr/>
          </p:nvCxnSpPr>
          <p:spPr>
            <a:xfrm>
              <a:off x="3583419" y="1102861"/>
              <a:ext cx="1872208" cy="0"/>
            </a:xfrm>
            <a:prstGeom prst="line">
              <a:avLst/>
            </a:prstGeom>
            <a:ln w="28575">
              <a:solidFill>
                <a:schemeClr val="accent6"/>
              </a:solidFill>
              <a:prstDash val="sysDot"/>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669935" y="349904"/>
              <a:ext cx="2968316" cy="899144"/>
              <a:chOff x="3059156" y="518364"/>
              <a:chExt cx="2275879" cy="689395"/>
            </a:xfrm>
          </p:grpSpPr>
          <p:sp>
            <p:nvSpPr>
              <p:cNvPr id="36" name="圆角矩形 35"/>
              <p:cNvSpPr/>
              <p:nvPr/>
            </p:nvSpPr>
            <p:spPr>
              <a:xfrm>
                <a:off x="3358902" y="667983"/>
                <a:ext cx="1976133" cy="434877"/>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cs typeface="Times New Roman" panose="02020603050405020304" pitchFamily="18" charset="0"/>
                </a:endParaRPr>
              </a:p>
            </p:txBody>
          </p:sp>
          <p:grpSp>
            <p:nvGrpSpPr>
              <p:cNvPr id="37" name="Group 2261"/>
              <p:cNvGrpSpPr/>
              <p:nvPr/>
            </p:nvGrpSpPr>
            <p:grpSpPr>
              <a:xfrm flipH="1">
                <a:off x="3059156" y="518364"/>
                <a:ext cx="757333" cy="689395"/>
                <a:chOff x="-2" y="-1"/>
                <a:chExt cx="963727" cy="877273"/>
              </a:xfrm>
              <a:effectLst>
                <a:outerShdw blurRad="63500" sx="102000" sy="102000" algn="ctr" rotWithShape="0">
                  <a:prstClr val="black">
                    <a:alpha val="40000"/>
                  </a:prstClr>
                </a:outerShdw>
              </a:effectLst>
            </p:grpSpPr>
            <p:sp>
              <p:nvSpPr>
                <p:cNvPr id="38" name="Shape 2248"/>
                <p:cNvSpPr/>
                <p:nvPr/>
              </p:nvSpPr>
              <p:spPr>
                <a:xfrm>
                  <a:off x="-2" y="-1"/>
                  <a:ext cx="877274" cy="877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cs typeface="Times New Roman" panose="02020603050405020304" pitchFamily="18" charset="0"/>
                  </a:endParaRPr>
                </a:p>
              </p:txBody>
            </p:sp>
            <p:sp>
              <p:nvSpPr>
                <p:cNvPr id="39" name="Shape 2249"/>
                <p:cNvSpPr/>
                <p:nvPr/>
              </p:nvSpPr>
              <p:spPr>
                <a:xfrm>
                  <a:off x="822000" y="384073"/>
                  <a:ext cx="141725" cy="55274"/>
                </a:xfrm>
                <a:custGeom>
                  <a:avLst/>
                  <a:gdLst/>
                  <a:ahLst/>
                  <a:cxnLst>
                    <a:cxn ang="0">
                      <a:pos x="wd2" y="hd2"/>
                    </a:cxn>
                    <a:cxn ang="5400000">
                      <a:pos x="wd2" y="hd2"/>
                    </a:cxn>
                    <a:cxn ang="10800000">
                      <a:pos x="wd2" y="hd2"/>
                    </a:cxn>
                    <a:cxn ang="16200000">
                      <a:pos x="wd2" y="hd2"/>
                    </a:cxn>
                  </a:cxnLst>
                  <a:rect l="0" t="0" r="r" b="b"/>
                  <a:pathLst>
                    <a:path w="21600" h="21600" extrusionOk="0">
                      <a:moveTo>
                        <a:pt x="4968" y="0"/>
                      </a:moveTo>
                      <a:lnTo>
                        <a:pt x="0" y="21600"/>
                      </a:lnTo>
                      <a:lnTo>
                        <a:pt x="16848" y="21600"/>
                      </a:lnTo>
                      <a:lnTo>
                        <a:pt x="21600" y="0"/>
                      </a:lnTo>
                      <a:lnTo>
                        <a:pt x="4968" y="0"/>
                      </a:lnTo>
                      <a:close/>
                    </a:path>
                  </a:pathLst>
                </a:custGeom>
                <a:solidFill>
                  <a:srgbClr val="FF642F"/>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cs typeface="Times New Roman" panose="02020603050405020304" pitchFamily="18" charset="0"/>
                  </a:endParaRPr>
                </a:p>
              </p:txBody>
            </p:sp>
            <p:sp>
              <p:nvSpPr>
                <p:cNvPr id="40" name="Shape 2250"/>
                <p:cNvSpPr/>
                <p:nvPr/>
              </p:nvSpPr>
              <p:spPr>
                <a:xfrm>
                  <a:off x="822000" y="439345"/>
                  <a:ext cx="141725" cy="538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6848" y="0"/>
                      </a:lnTo>
                      <a:lnTo>
                        <a:pt x="21600" y="21600"/>
                      </a:lnTo>
                      <a:lnTo>
                        <a:pt x="4968" y="21600"/>
                      </a:lnTo>
                      <a:lnTo>
                        <a:pt x="0" y="0"/>
                      </a:lnTo>
                      <a:close/>
                    </a:path>
                  </a:pathLst>
                </a:custGeom>
                <a:solidFill>
                  <a:srgbClr val="FF642F"/>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cs typeface="Times New Roman" panose="02020603050405020304" pitchFamily="18" charset="0"/>
                  </a:endParaRPr>
                </a:p>
              </p:txBody>
            </p:sp>
            <p:sp>
              <p:nvSpPr>
                <p:cNvPr id="41" name="Shape 2251"/>
                <p:cNvSpPr/>
                <p:nvPr/>
              </p:nvSpPr>
              <p:spPr>
                <a:xfrm>
                  <a:off x="112323" y="107002"/>
                  <a:ext cx="659019" cy="6590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lumMod val="75000"/>
                  </a:schemeClr>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cs typeface="Times New Roman" panose="02020603050405020304" pitchFamily="18" charset="0"/>
                  </a:endParaRPr>
                </a:p>
              </p:txBody>
            </p:sp>
            <p:sp>
              <p:nvSpPr>
                <p:cNvPr id="42" name="Shape 2252"/>
                <p:cNvSpPr/>
                <p:nvPr/>
              </p:nvSpPr>
              <p:spPr>
                <a:xfrm>
                  <a:off x="109128" y="109128"/>
                  <a:ext cx="659018" cy="659019"/>
                </a:xfrm>
                <a:custGeom>
                  <a:avLst/>
                  <a:gdLst/>
                  <a:ahLst/>
                  <a:cxnLst>
                    <a:cxn ang="0">
                      <a:pos x="wd2" y="hd2"/>
                    </a:cxn>
                    <a:cxn ang="5400000">
                      <a:pos x="wd2" y="hd2"/>
                    </a:cxn>
                    <a:cxn ang="10800000">
                      <a:pos x="wd2" y="hd2"/>
                    </a:cxn>
                    <a:cxn ang="16200000">
                      <a:pos x="wd2" y="hd2"/>
                    </a:cxn>
                  </a:cxnLst>
                  <a:rect l="0" t="0" r="r" b="b"/>
                  <a:pathLst>
                    <a:path w="21600" h="21600" extrusionOk="0">
                      <a:moveTo>
                        <a:pt x="10800" y="1800"/>
                      </a:moveTo>
                      <a:cubicBezTo>
                        <a:pt x="15750" y="1800"/>
                        <a:pt x="19800" y="5850"/>
                        <a:pt x="19800" y="10800"/>
                      </a:cubicBezTo>
                      <a:cubicBezTo>
                        <a:pt x="19800" y="15778"/>
                        <a:pt x="15750" y="19800"/>
                        <a:pt x="10800" y="19800"/>
                      </a:cubicBezTo>
                      <a:cubicBezTo>
                        <a:pt x="5850" y="19800"/>
                        <a:pt x="1800" y="15778"/>
                        <a:pt x="1800" y="10800"/>
                      </a:cubicBezTo>
                      <a:cubicBezTo>
                        <a:pt x="1800" y="5850"/>
                        <a:pt x="5850" y="1800"/>
                        <a:pt x="10800" y="1800"/>
                      </a:cubicBezTo>
                      <a:moveTo>
                        <a:pt x="10800" y="0"/>
                      </a:moveTo>
                      <a:cubicBezTo>
                        <a:pt x="4837" y="0"/>
                        <a:pt x="0" y="4837"/>
                        <a:pt x="0" y="10800"/>
                      </a:cubicBezTo>
                      <a:cubicBezTo>
                        <a:pt x="0" y="16791"/>
                        <a:pt x="4837" y="21600"/>
                        <a:pt x="10800" y="21600"/>
                      </a:cubicBezTo>
                      <a:cubicBezTo>
                        <a:pt x="16762" y="21600"/>
                        <a:pt x="21600" y="16791"/>
                        <a:pt x="21600" y="10800"/>
                      </a:cubicBezTo>
                      <a:cubicBezTo>
                        <a:pt x="21600" y="4837"/>
                        <a:pt x="16762" y="0"/>
                        <a:pt x="10800" y="0"/>
                      </a:cubicBezTo>
                    </a:path>
                  </a:pathLst>
                </a:custGeom>
                <a:solidFill>
                  <a:srgbClr val="FFFFFF"/>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cs typeface="Times New Roman" panose="02020603050405020304" pitchFamily="18" charset="0"/>
                  </a:endParaRPr>
                </a:p>
              </p:txBody>
            </p:sp>
            <p:sp>
              <p:nvSpPr>
                <p:cNvPr id="43" name="Shape 2253"/>
                <p:cNvSpPr/>
                <p:nvPr/>
              </p:nvSpPr>
              <p:spPr>
                <a:xfrm>
                  <a:off x="219674" y="219673"/>
                  <a:ext cx="437928" cy="437929"/>
                </a:xfrm>
                <a:custGeom>
                  <a:avLst/>
                  <a:gdLst/>
                  <a:ahLst/>
                  <a:cxnLst>
                    <a:cxn ang="0">
                      <a:pos x="wd2" y="hd2"/>
                    </a:cxn>
                    <a:cxn ang="5400000">
                      <a:pos x="wd2" y="hd2"/>
                    </a:cxn>
                    <a:cxn ang="10800000">
                      <a:pos x="wd2" y="hd2"/>
                    </a:cxn>
                    <a:cxn ang="16200000">
                      <a:pos x="wd2" y="hd2"/>
                    </a:cxn>
                  </a:cxnLst>
                  <a:rect l="0" t="0" r="r" b="b"/>
                  <a:pathLst>
                    <a:path w="21600" h="21600" extrusionOk="0">
                      <a:moveTo>
                        <a:pt x="10800" y="2700"/>
                      </a:moveTo>
                      <a:cubicBezTo>
                        <a:pt x="15272" y="2700"/>
                        <a:pt x="18900" y="6370"/>
                        <a:pt x="18900" y="10800"/>
                      </a:cubicBezTo>
                      <a:cubicBezTo>
                        <a:pt x="18900" y="15272"/>
                        <a:pt x="15272" y="18900"/>
                        <a:pt x="10800" y="18900"/>
                      </a:cubicBezTo>
                      <a:cubicBezTo>
                        <a:pt x="6328" y="18900"/>
                        <a:pt x="2700" y="15272"/>
                        <a:pt x="2700" y="10800"/>
                      </a:cubicBezTo>
                      <a:cubicBezTo>
                        <a:pt x="2700" y="6370"/>
                        <a:pt x="6328" y="2700"/>
                        <a:pt x="10800" y="2700"/>
                      </a:cubicBezTo>
                      <a:moveTo>
                        <a:pt x="10800" y="0"/>
                      </a:moveTo>
                      <a:cubicBezTo>
                        <a:pt x="4852" y="0"/>
                        <a:pt x="0" y="4852"/>
                        <a:pt x="0" y="10800"/>
                      </a:cubicBezTo>
                      <a:cubicBezTo>
                        <a:pt x="0" y="16791"/>
                        <a:pt x="4852" y="21600"/>
                        <a:pt x="10800" y="21600"/>
                      </a:cubicBezTo>
                      <a:cubicBezTo>
                        <a:pt x="16748" y="21600"/>
                        <a:pt x="21600" y="16791"/>
                        <a:pt x="21600" y="10800"/>
                      </a:cubicBezTo>
                      <a:cubicBezTo>
                        <a:pt x="21600" y="4852"/>
                        <a:pt x="16748" y="0"/>
                        <a:pt x="10800" y="0"/>
                      </a:cubicBezTo>
                    </a:path>
                  </a:pathLst>
                </a:custGeom>
                <a:solidFill>
                  <a:srgbClr val="FFFFFF"/>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cs typeface="Times New Roman" panose="02020603050405020304" pitchFamily="18" charset="0"/>
                  </a:endParaRPr>
                </a:p>
              </p:txBody>
            </p:sp>
            <p:sp>
              <p:nvSpPr>
                <p:cNvPr id="44" name="Shape 2254"/>
                <p:cNvSpPr/>
                <p:nvPr/>
              </p:nvSpPr>
              <p:spPr>
                <a:xfrm>
                  <a:off x="328800" y="328800"/>
                  <a:ext cx="219673" cy="219674"/>
                </a:xfrm>
                <a:custGeom>
                  <a:avLst/>
                  <a:gdLst/>
                  <a:ahLst/>
                  <a:cxnLst>
                    <a:cxn ang="0">
                      <a:pos x="wd2" y="hd2"/>
                    </a:cxn>
                    <a:cxn ang="5400000">
                      <a:pos x="wd2" y="hd2"/>
                    </a:cxn>
                    <a:cxn ang="10800000">
                      <a:pos x="wd2" y="hd2"/>
                    </a:cxn>
                    <a:cxn ang="16200000">
                      <a:pos x="wd2" y="hd2"/>
                    </a:cxn>
                  </a:cxnLst>
                  <a:rect l="0" t="0" r="r" b="b"/>
                  <a:pathLst>
                    <a:path w="21600" h="21600" extrusionOk="0">
                      <a:moveTo>
                        <a:pt x="10800" y="5400"/>
                      </a:moveTo>
                      <a:cubicBezTo>
                        <a:pt x="13753" y="5400"/>
                        <a:pt x="16200" y="7847"/>
                        <a:pt x="16200" y="10800"/>
                      </a:cubicBezTo>
                      <a:cubicBezTo>
                        <a:pt x="16200" y="13838"/>
                        <a:pt x="13753" y="16200"/>
                        <a:pt x="10800" y="16200"/>
                      </a:cubicBezTo>
                      <a:cubicBezTo>
                        <a:pt x="7847" y="16200"/>
                        <a:pt x="5400" y="13838"/>
                        <a:pt x="5400" y="10800"/>
                      </a:cubicBezTo>
                      <a:cubicBezTo>
                        <a:pt x="5400" y="7847"/>
                        <a:pt x="7847" y="5400"/>
                        <a:pt x="10800" y="5400"/>
                      </a:cubicBezTo>
                      <a:moveTo>
                        <a:pt x="10800" y="0"/>
                      </a:moveTo>
                      <a:cubicBezTo>
                        <a:pt x="4809" y="0"/>
                        <a:pt x="0" y="4894"/>
                        <a:pt x="0" y="10800"/>
                      </a:cubicBezTo>
                      <a:cubicBezTo>
                        <a:pt x="0" y="16791"/>
                        <a:pt x="4809" y="21600"/>
                        <a:pt x="10800" y="21600"/>
                      </a:cubicBezTo>
                      <a:cubicBezTo>
                        <a:pt x="16791" y="21600"/>
                        <a:pt x="21600" y="16791"/>
                        <a:pt x="21600" y="10800"/>
                      </a:cubicBezTo>
                      <a:cubicBezTo>
                        <a:pt x="21600" y="4894"/>
                        <a:pt x="16791" y="0"/>
                        <a:pt x="10800" y="0"/>
                      </a:cubicBezTo>
                    </a:path>
                  </a:pathLst>
                </a:custGeom>
                <a:solidFill>
                  <a:srgbClr val="FFFFFF"/>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cs typeface="Times New Roman" panose="02020603050405020304" pitchFamily="18" charset="0"/>
                  </a:endParaRPr>
                </a:p>
              </p:txBody>
            </p:sp>
            <p:sp>
              <p:nvSpPr>
                <p:cNvPr id="45" name="Shape 2255"/>
                <p:cNvSpPr/>
                <p:nvPr/>
              </p:nvSpPr>
              <p:spPr>
                <a:xfrm>
                  <a:off x="432259" y="432259"/>
                  <a:ext cx="527215" cy="12757"/>
                </a:xfrm>
                <a:custGeom>
                  <a:avLst/>
                  <a:gdLst/>
                  <a:ahLst/>
                  <a:cxnLst>
                    <a:cxn ang="0">
                      <a:pos x="wd2" y="hd2"/>
                    </a:cxn>
                    <a:cxn ang="5400000">
                      <a:pos x="wd2" y="hd2"/>
                    </a:cxn>
                    <a:cxn ang="10800000">
                      <a:pos x="wd2" y="hd2"/>
                    </a:cxn>
                    <a:cxn ang="16200000">
                      <a:pos x="wd2" y="hd2"/>
                    </a:cxn>
                  </a:cxnLst>
                  <a:rect l="0" t="0" r="r" b="b"/>
                  <a:pathLst>
                    <a:path w="21600" h="21600" extrusionOk="0">
                      <a:moveTo>
                        <a:pt x="21319" y="21600"/>
                      </a:moveTo>
                      <a:cubicBezTo>
                        <a:pt x="281" y="21600"/>
                        <a:pt x="281" y="21600"/>
                        <a:pt x="281" y="21600"/>
                      </a:cubicBezTo>
                      <a:cubicBezTo>
                        <a:pt x="140" y="21600"/>
                        <a:pt x="0" y="17550"/>
                        <a:pt x="0" y="10800"/>
                      </a:cubicBezTo>
                      <a:cubicBezTo>
                        <a:pt x="0" y="5400"/>
                        <a:pt x="140" y="0"/>
                        <a:pt x="281" y="0"/>
                      </a:cubicBezTo>
                      <a:cubicBezTo>
                        <a:pt x="21319" y="0"/>
                        <a:pt x="21319" y="0"/>
                        <a:pt x="21319" y="0"/>
                      </a:cubicBezTo>
                      <a:cubicBezTo>
                        <a:pt x="21460" y="0"/>
                        <a:pt x="21600" y="5400"/>
                        <a:pt x="21600" y="10800"/>
                      </a:cubicBezTo>
                      <a:cubicBezTo>
                        <a:pt x="21600" y="17550"/>
                        <a:pt x="21460" y="21600"/>
                        <a:pt x="21319" y="21600"/>
                      </a:cubicBezTo>
                    </a:path>
                  </a:pathLst>
                </a:custGeom>
                <a:solidFill>
                  <a:srgbClr val="08191E"/>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cs typeface="Times New Roman" panose="02020603050405020304" pitchFamily="18" charset="0"/>
                  </a:endParaRPr>
                </a:p>
              </p:txBody>
            </p:sp>
            <p:sp>
              <p:nvSpPr>
                <p:cNvPr id="46" name="Shape 2256"/>
                <p:cNvSpPr/>
                <p:nvPr/>
              </p:nvSpPr>
              <p:spPr>
                <a:xfrm>
                  <a:off x="433676" y="432259"/>
                  <a:ext cx="204084" cy="205502"/>
                </a:xfrm>
                <a:custGeom>
                  <a:avLst/>
                  <a:gdLst/>
                  <a:ahLst/>
                  <a:cxnLst>
                    <a:cxn ang="0">
                      <a:pos x="wd2" y="hd2"/>
                    </a:cxn>
                    <a:cxn ang="5400000">
                      <a:pos x="wd2" y="hd2"/>
                    </a:cxn>
                    <a:cxn ang="10800000">
                      <a:pos x="wd2" y="hd2"/>
                    </a:cxn>
                    <a:cxn ang="16200000">
                      <a:pos x="wd2" y="hd2"/>
                    </a:cxn>
                  </a:cxnLst>
                  <a:rect l="0" t="0" r="r" b="b"/>
                  <a:pathLst>
                    <a:path w="21600" h="21600" extrusionOk="0">
                      <a:moveTo>
                        <a:pt x="17516" y="16539"/>
                      </a:moveTo>
                      <a:cubicBezTo>
                        <a:pt x="17153" y="16900"/>
                        <a:pt x="16790" y="17172"/>
                        <a:pt x="16427" y="17533"/>
                      </a:cubicBezTo>
                      <a:cubicBezTo>
                        <a:pt x="20511" y="21600"/>
                        <a:pt x="20511" y="21600"/>
                        <a:pt x="20511" y="21600"/>
                      </a:cubicBezTo>
                      <a:cubicBezTo>
                        <a:pt x="20874" y="21329"/>
                        <a:pt x="21237" y="20967"/>
                        <a:pt x="21600" y="20606"/>
                      </a:cubicBezTo>
                      <a:cubicBezTo>
                        <a:pt x="17516" y="16539"/>
                        <a:pt x="17516" y="16539"/>
                        <a:pt x="17516" y="16539"/>
                      </a:cubicBezTo>
                      <a:moveTo>
                        <a:pt x="9257" y="8315"/>
                      </a:moveTo>
                      <a:cubicBezTo>
                        <a:pt x="8894" y="8676"/>
                        <a:pt x="8622" y="9038"/>
                        <a:pt x="8259" y="9309"/>
                      </a:cubicBezTo>
                      <a:cubicBezTo>
                        <a:pt x="12343" y="13466"/>
                        <a:pt x="12343" y="13466"/>
                        <a:pt x="12343" y="13466"/>
                      </a:cubicBezTo>
                      <a:cubicBezTo>
                        <a:pt x="12706" y="13105"/>
                        <a:pt x="13069" y="12743"/>
                        <a:pt x="13341" y="12382"/>
                      </a:cubicBezTo>
                      <a:cubicBezTo>
                        <a:pt x="9257" y="8315"/>
                        <a:pt x="9257" y="8315"/>
                        <a:pt x="9257" y="8315"/>
                      </a:cubicBezTo>
                      <a:moveTo>
                        <a:pt x="0" y="1175"/>
                      </a:moveTo>
                      <a:cubicBezTo>
                        <a:pt x="4084" y="5242"/>
                        <a:pt x="4084" y="5242"/>
                        <a:pt x="4084" y="5242"/>
                      </a:cubicBezTo>
                      <a:cubicBezTo>
                        <a:pt x="4447" y="4971"/>
                        <a:pt x="4810" y="4609"/>
                        <a:pt x="5173" y="4248"/>
                      </a:cubicBezTo>
                      <a:cubicBezTo>
                        <a:pt x="2269" y="1356"/>
                        <a:pt x="2269" y="1356"/>
                        <a:pt x="2269" y="1356"/>
                      </a:cubicBezTo>
                      <a:cubicBezTo>
                        <a:pt x="545" y="1356"/>
                        <a:pt x="545" y="1356"/>
                        <a:pt x="545" y="1356"/>
                      </a:cubicBezTo>
                      <a:cubicBezTo>
                        <a:pt x="363" y="1356"/>
                        <a:pt x="182" y="1356"/>
                        <a:pt x="0" y="1175"/>
                      </a:cubicBezTo>
                      <a:moveTo>
                        <a:pt x="91" y="90"/>
                      </a:moveTo>
                      <a:cubicBezTo>
                        <a:pt x="91" y="90"/>
                        <a:pt x="91" y="90"/>
                        <a:pt x="91" y="90"/>
                      </a:cubicBezTo>
                      <a:cubicBezTo>
                        <a:pt x="91" y="90"/>
                        <a:pt x="91" y="90"/>
                        <a:pt x="91" y="90"/>
                      </a:cubicBezTo>
                      <a:moveTo>
                        <a:pt x="91" y="90"/>
                      </a:moveTo>
                      <a:cubicBezTo>
                        <a:pt x="91" y="90"/>
                        <a:pt x="91" y="90"/>
                        <a:pt x="91" y="90"/>
                      </a:cubicBezTo>
                      <a:cubicBezTo>
                        <a:pt x="91" y="90"/>
                        <a:pt x="91" y="90"/>
                        <a:pt x="91" y="90"/>
                      </a:cubicBezTo>
                      <a:moveTo>
                        <a:pt x="182" y="90"/>
                      </a:moveTo>
                      <a:cubicBezTo>
                        <a:pt x="182" y="90"/>
                        <a:pt x="91" y="90"/>
                        <a:pt x="91" y="90"/>
                      </a:cubicBezTo>
                      <a:cubicBezTo>
                        <a:pt x="91" y="90"/>
                        <a:pt x="182" y="90"/>
                        <a:pt x="182" y="90"/>
                      </a:cubicBezTo>
                      <a:moveTo>
                        <a:pt x="182" y="0"/>
                      </a:moveTo>
                      <a:cubicBezTo>
                        <a:pt x="182" y="0"/>
                        <a:pt x="182" y="90"/>
                        <a:pt x="182" y="90"/>
                      </a:cubicBezTo>
                      <a:cubicBezTo>
                        <a:pt x="182" y="90"/>
                        <a:pt x="182" y="0"/>
                        <a:pt x="182" y="0"/>
                      </a:cubicBezTo>
                      <a:moveTo>
                        <a:pt x="182" y="0"/>
                      </a:moveTo>
                      <a:cubicBezTo>
                        <a:pt x="182" y="0"/>
                        <a:pt x="182" y="0"/>
                        <a:pt x="182" y="0"/>
                      </a:cubicBezTo>
                      <a:cubicBezTo>
                        <a:pt x="182" y="0"/>
                        <a:pt x="182" y="0"/>
                        <a:pt x="182" y="0"/>
                      </a:cubicBezTo>
                      <a:moveTo>
                        <a:pt x="182" y="0"/>
                      </a:moveTo>
                      <a:cubicBezTo>
                        <a:pt x="182" y="0"/>
                        <a:pt x="182" y="0"/>
                        <a:pt x="182" y="0"/>
                      </a:cubicBezTo>
                      <a:cubicBezTo>
                        <a:pt x="182" y="0"/>
                        <a:pt x="182" y="0"/>
                        <a:pt x="182" y="0"/>
                      </a:cubicBezTo>
                    </a:path>
                  </a:pathLst>
                </a:custGeom>
                <a:solidFill>
                  <a:srgbClr val="C45A39"/>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cs typeface="Times New Roman" panose="02020603050405020304" pitchFamily="18" charset="0"/>
                  </a:endParaRPr>
                </a:p>
              </p:txBody>
            </p:sp>
            <p:sp>
              <p:nvSpPr>
                <p:cNvPr id="47" name="Shape 2257"/>
                <p:cNvSpPr/>
                <p:nvPr/>
              </p:nvSpPr>
              <p:spPr>
                <a:xfrm>
                  <a:off x="627838" y="627839"/>
                  <a:ext cx="48188" cy="49605"/>
                </a:xfrm>
                <a:custGeom>
                  <a:avLst/>
                  <a:gdLst/>
                  <a:ahLst/>
                  <a:cxnLst>
                    <a:cxn ang="0">
                      <a:pos x="wd2" y="hd2"/>
                    </a:cxn>
                    <a:cxn ang="5400000">
                      <a:pos x="wd2" y="hd2"/>
                    </a:cxn>
                    <a:cxn ang="10800000">
                      <a:pos x="wd2" y="hd2"/>
                    </a:cxn>
                    <a:cxn ang="16200000">
                      <a:pos x="wd2" y="hd2"/>
                    </a:cxn>
                  </a:cxnLst>
                  <a:rect l="0" t="0" r="r" b="b"/>
                  <a:pathLst>
                    <a:path w="21600" h="21600" extrusionOk="0">
                      <a:moveTo>
                        <a:pt x="4547" y="0"/>
                      </a:moveTo>
                      <a:cubicBezTo>
                        <a:pt x="3032" y="1516"/>
                        <a:pt x="1516" y="3032"/>
                        <a:pt x="0" y="4168"/>
                      </a:cubicBezTo>
                      <a:cubicBezTo>
                        <a:pt x="17432" y="21600"/>
                        <a:pt x="17432" y="21600"/>
                        <a:pt x="17432" y="21600"/>
                      </a:cubicBezTo>
                      <a:cubicBezTo>
                        <a:pt x="18947" y="20084"/>
                        <a:pt x="20084" y="18568"/>
                        <a:pt x="21600" y="17053"/>
                      </a:cubicBezTo>
                      <a:cubicBezTo>
                        <a:pt x="4547" y="0"/>
                        <a:pt x="4547" y="0"/>
                        <a:pt x="4547" y="0"/>
                      </a:cubicBezTo>
                    </a:path>
                  </a:pathLst>
                </a:custGeom>
                <a:solidFill>
                  <a:srgbClr val="C4C6CA"/>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cs typeface="Times New Roman" panose="02020603050405020304" pitchFamily="18" charset="0"/>
                  </a:endParaRPr>
                </a:p>
              </p:txBody>
            </p:sp>
            <p:sp>
              <p:nvSpPr>
                <p:cNvPr id="48" name="Shape 2258"/>
                <p:cNvSpPr/>
                <p:nvPr/>
              </p:nvSpPr>
              <p:spPr>
                <a:xfrm>
                  <a:off x="549890" y="549890"/>
                  <a:ext cx="49604" cy="49605"/>
                </a:xfrm>
                <a:custGeom>
                  <a:avLst/>
                  <a:gdLst/>
                  <a:ahLst/>
                  <a:cxnLst>
                    <a:cxn ang="0">
                      <a:pos x="wd2" y="hd2"/>
                    </a:cxn>
                    <a:cxn ang="5400000">
                      <a:pos x="wd2" y="hd2"/>
                    </a:cxn>
                    <a:cxn ang="10800000">
                      <a:pos x="wd2" y="hd2"/>
                    </a:cxn>
                    <a:cxn ang="16200000">
                      <a:pos x="wd2" y="hd2"/>
                    </a:cxn>
                  </a:cxnLst>
                  <a:rect l="0" t="0" r="r" b="b"/>
                  <a:pathLst>
                    <a:path w="21600" h="21600" extrusionOk="0">
                      <a:moveTo>
                        <a:pt x="4168" y="0"/>
                      </a:moveTo>
                      <a:cubicBezTo>
                        <a:pt x="3032" y="1516"/>
                        <a:pt x="1516" y="3032"/>
                        <a:pt x="0" y="4547"/>
                      </a:cubicBezTo>
                      <a:cubicBezTo>
                        <a:pt x="17053" y="21600"/>
                        <a:pt x="17053" y="21600"/>
                        <a:pt x="17053" y="21600"/>
                      </a:cubicBezTo>
                      <a:cubicBezTo>
                        <a:pt x="18568" y="20084"/>
                        <a:pt x="20084" y="18947"/>
                        <a:pt x="21600" y="17432"/>
                      </a:cubicBezTo>
                      <a:cubicBezTo>
                        <a:pt x="4168" y="0"/>
                        <a:pt x="4168" y="0"/>
                        <a:pt x="4168" y="0"/>
                      </a:cubicBezTo>
                    </a:path>
                  </a:pathLst>
                </a:custGeom>
                <a:solidFill>
                  <a:srgbClr val="C4C6CA"/>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cs typeface="Times New Roman" panose="02020603050405020304" pitchFamily="18" charset="0"/>
                  </a:endParaRPr>
                </a:p>
              </p:txBody>
            </p:sp>
            <p:sp>
              <p:nvSpPr>
                <p:cNvPr id="49" name="Shape 2259"/>
                <p:cNvSpPr/>
                <p:nvPr/>
              </p:nvSpPr>
              <p:spPr>
                <a:xfrm>
                  <a:off x="471942" y="473359"/>
                  <a:ext cx="49604" cy="48187"/>
                </a:xfrm>
                <a:custGeom>
                  <a:avLst/>
                  <a:gdLst/>
                  <a:ahLst/>
                  <a:cxnLst>
                    <a:cxn ang="0">
                      <a:pos x="wd2" y="hd2"/>
                    </a:cxn>
                    <a:cxn ang="5400000">
                      <a:pos x="wd2" y="hd2"/>
                    </a:cxn>
                    <a:cxn ang="10800000">
                      <a:pos x="wd2" y="hd2"/>
                    </a:cxn>
                    <a:cxn ang="16200000">
                      <a:pos x="wd2" y="hd2"/>
                    </a:cxn>
                  </a:cxnLst>
                  <a:rect l="0" t="0" r="r" b="b"/>
                  <a:pathLst>
                    <a:path w="21600" h="21600" extrusionOk="0">
                      <a:moveTo>
                        <a:pt x="4547" y="0"/>
                      </a:moveTo>
                      <a:cubicBezTo>
                        <a:pt x="3032" y="1543"/>
                        <a:pt x="1516" y="3086"/>
                        <a:pt x="0" y="4243"/>
                      </a:cubicBezTo>
                      <a:cubicBezTo>
                        <a:pt x="17432" y="21600"/>
                        <a:pt x="17432" y="21600"/>
                        <a:pt x="17432" y="21600"/>
                      </a:cubicBezTo>
                      <a:cubicBezTo>
                        <a:pt x="18947" y="20443"/>
                        <a:pt x="20084" y="18900"/>
                        <a:pt x="21600" y="17357"/>
                      </a:cubicBezTo>
                      <a:cubicBezTo>
                        <a:pt x="4547" y="0"/>
                        <a:pt x="4547" y="0"/>
                        <a:pt x="4547" y="0"/>
                      </a:cubicBezTo>
                    </a:path>
                  </a:pathLst>
                </a:custGeom>
                <a:solidFill>
                  <a:srgbClr val="C4C6CA"/>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cs typeface="Times New Roman" panose="02020603050405020304" pitchFamily="18" charset="0"/>
                  </a:endParaRPr>
                </a:p>
              </p:txBody>
            </p:sp>
            <p:sp>
              <p:nvSpPr>
                <p:cNvPr id="50" name="Shape 2260"/>
                <p:cNvSpPr/>
                <p:nvPr/>
              </p:nvSpPr>
              <p:spPr>
                <a:xfrm>
                  <a:off x="431487" y="432259"/>
                  <a:ext cx="23448" cy="12757"/>
                </a:xfrm>
                <a:custGeom>
                  <a:avLst/>
                  <a:gdLst/>
                  <a:ahLst/>
                  <a:cxnLst>
                    <a:cxn ang="0">
                      <a:pos x="wd2" y="hd2"/>
                    </a:cxn>
                    <a:cxn ang="5400000">
                      <a:pos x="wd2" y="hd2"/>
                    </a:cxn>
                    <a:cxn ang="10800000">
                      <a:pos x="wd2" y="hd2"/>
                    </a:cxn>
                    <a:cxn ang="16200000">
                      <a:pos x="wd2" y="hd2"/>
                    </a:cxn>
                  </a:cxnLst>
                  <a:rect l="0" t="0" r="r" b="b"/>
                  <a:pathLst>
                    <a:path w="21021" h="21600" extrusionOk="0">
                      <a:moveTo>
                        <a:pt x="6364" y="0"/>
                      </a:moveTo>
                      <a:cubicBezTo>
                        <a:pt x="5592" y="0"/>
                        <a:pt x="4821" y="1350"/>
                        <a:pt x="3278" y="1350"/>
                      </a:cubicBezTo>
                      <a:cubicBezTo>
                        <a:pt x="3278" y="1350"/>
                        <a:pt x="3278" y="1350"/>
                        <a:pt x="3278" y="1350"/>
                      </a:cubicBezTo>
                      <a:cubicBezTo>
                        <a:pt x="3278" y="1350"/>
                        <a:pt x="3278" y="1350"/>
                        <a:pt x="3278" y="1350"/>
                      </a:cubicBezTo>
                      <a:cubicBezTo>
                        <a:pt x="3278" y="1350"/>
                        <a:pt x="3278" y="1350"/>
                        <a:pt x="3278" y="1350"/>
                      </a:cubicBezTo>
                      <a:cubicBezTo>
                        <a:pt x="3278" y="1350"/>
                        <a:pt x="3278" y="1350"/>
                        <a:pt x="3278" y="1350"/>
                      </a:cubicBezTo>
                      <a:cubicBezTo>
                        <a:pt x="3278" y="1350"/>
                        <a:pt x="3278" y="2700"/>
                        <a:pt x="3278" y="2700"/>
                      </a:cubicBezTo>
                      <a:cubicBezTo>
                        <a:pt x="3278" y="2700"/>
                        <a:pt x="3278" y="2700"/>
                        <a:pt x="3278" y="2700"/>
                      </a:cubicBezTo>
                      <a:cubicBezTo>
                        <a:pt x="3278" y="2700"/>
                        <a:pt x="2507" y="2700"/>
                        <a:pt x="2507" y="2700"/>
                      </a:cubicBezTo>
                      <a:cubicBezTo>
                        <a:pt x="2507" y="2700"/>
                        <a:pt x="2507" y="2700"/>
                        <a:pt x="2507" y="2700"/>
                      </a:cubicBezTo>
                      <a:cubicBezTo>
                        <a:pt x="2507" y="2700"/>
                        <a:pt x="2507" y="2700"/>
                        <a:pt x="2507" y="2700"/>
                      </a:cubicBezTo>
                      <a:cubicBezTo>
                        <a:pt x="2507" y="2700"/>
                        <a:pt x="2507" y="2700"/>
                        <a:pt x="2507" y="2700"/>
                      </a:cubicBezTo>
                      <a:cubicBezTo>
                        <a:pt x="2507" y="2700"/>
                        <a:pt x="2507" y="2700"/>
                        <a:pt x="2507" y="2700"/>
                      </a:cubicBezTo>
                      <a:cubicBezTo>
                        <a:pt x="2507" y="2700"/>
                        <a:pt x="2507" y="4050"/>
                        <a:pt x="1735" y="4050"/>
                      </a:cubicBezTo>
                      <a:cubicBezTo>
                        <a:pt x="-579" y="8100"/>
                        <a:pt x="-579" y="14850"/>
                        <a:pt x="1735" y="18900"/>
                      </a:cubicBezTo>
                      <a:cubicBezTo>
                        <a:pt x="1735" y="18900"/>
                        <a:pt x="1735" y="18900"/>
                        <a:pt x="1735" y="18900"/>
                      </a:cubicBezTo>
                      <a:cubicBezTo>
                        <a:pt x="3278" y="21600"/>
                        <a:pt x="4821" y="21600"/>
                        <a:pt x="6364" y="21600"/>
                      </a:cubicBezTo>
                      <a:cubicBezTo>
                        <a:pt x="21021" y="21600"/>
                        <a:pt x="21021" y="21600"/>
                        <a:pt x="21021" y="21600"/>
                      </a:cubicBezTo>
                      <a:cubicBezTo>
                        <a:pt x="10992" y="4050"/>
                        <a:pt x="10992" y="4050"/>
                        <a:pt x="10992" y="4050"/>
                      </a:cubicBezTo>
                      <a:cubicBezTo>
                        <a:pt x="9450" y="1350"/>
                        <a:pt x="7907" y="0"/>
                        <a:pt x="6364" y="0"/>
                      </a:cubicBezTo>
                    </a:path>
                  </a:pathLst>
                </a:custGeom>
                <a:solidFill>
                  <a:srgbClr val="17252D"/>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cs typeface="Times New Roman" panose="02020603050405020304" pitchFamily="18" charset="0"/>
                  </a:endParaRPr>
                </a:p>
              </p:txBody>
            </p:sp>
          </p:grpSp>
        </p:grpSp>
        <p:sp>
          <p:nvSpPr>
            <p:cNvPr id="35" name="文本框 34"/>
            <p:cNvSpPr txBox="1"/>
            <p:nvPr/>
          </p:nvSpPr>
          <p:spPr>
            <a:xfrm>
              <a:off x="3515705" y="568790"/>
              <a:ext cx="2088586" cy="615454"/>
            </a:xfrm>
            <a:prstGeom prst="rect">
              <a:avLst/>
            </a:prstGeom>
            <a:noFill/>
            <a:ln>
              <a:noFill/>
            </a:ln>
            <a:effectLst/>
          </p:spPr>
          <p:txBody>
            <a:bodyPr wrap="square" rtlCol="0" anchor="t">
              <a:noAutofit/>
              <a:scene3d>
                <a:camera prst="orthographicFront"/>
                <a:lightRig rig="threePt" dir="t"/>
              </a:scene3d>
              <a:sp3d>
                <a:bevelT w="0" h="0"/>
                <a:bevelB w="0" h="0"/>
              </a:sp3d>
            </a:bodyPr>
            <a:lstStyle/>
            <a:p>
              <a:pPr algn="ctr"/>
              <a:r>
                <a:rPr lang="zh-CN" altLang="en-US" sz="2800" dirty="0">
                  <a:solidFill>
                    <a:prstClr val="white"/>
                  </a:solidFill>
                  <a:latin typeface="Times New Roman" panose="02020603050405020304" pitchFamily="18" charset="0"/>
                  <a:ea typeface="黑体" panose="02010609060101010101" pitchFamily="49" charset="-122"/>
                  <a:cs typeface="Times New Roman" panose="02020603050405020304" pitchFamily="18" charset="0"/>
                  <a:sym typeface="+mn-ea"/>
                </a:rPr>
                <a:t>学习目标</a:t>
              </a:r>
              <a:endParaRPr lang="zh-CN" altLang="en-US" sz="2800" dirty="0">
                <a:solidFill>
                  <a:prstClr val="white"/>
                </a:solidFill>
                <a:latin typeface="Times New Roman" panose="02020603050405020304" pitchFamily="18" charset="0"/>
                <a:ea typeface="黑体" panose="02010609060101010101" pitchFamily="49" charset="-122"/>
                <a:cs typeface="Times New Roman" panose="02020603050405020304" pitchFamily="18" charset="0"/>
              </a:endParaRPr>
            </a:p>
          </p:txBody>
        </p:sp>
      </p:grpSp>
      <p:cxnSp>
        <p:nvCxnSpPr>
          <p:cNvPr id="51" name="直接连接符 50"/>
          <p:cNvCxnSpPr/>
          <p:nvPr/>
        </p:nvCxnSpPr>
        <p:spPr>
          <a:xfrm>
            <a:off x="2674471" y="5344173"/>
            <a:ext cx="9233049" cy="0"/>
          </a:xfrm>
          <a:prstGeom prst="line">
            <a:avLst/>
          </a:prstGeom>
          <a:ln w="28575">
            <a:solidFill>
              <a:srgbClr val="026BA5"/>
            </a:solidFill>
            <a:prstDash val="dash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2635380" y="1530569"/>
            <a:ext cx="9093641" cy="0"/>
          </a:xfrm>
          <a:prstGeom prst="line">
            <a:avLst/>
          </a:prstGeom>
          <a:ln w="28575">
            <a:solidFill>
              <a:srgbClr val="026BA5"/>
            </a:solidFill>
            <a:prstDash val="dash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73" name="组合 72"/>
          <p:cNvGrpSpPr/>
          <p:nvPr/>
        </p:nvGrpSpPr>
        <p:grpSpPr>
          <a:xfrm>
            <a:off x="3047880" y="2885977"/>
            <a:ext cx="3996000" cy="45719"/>
            <a:chOff x="2804139" y="4450981"/>
            <a:chExt cx="7078926" cy="223552"/>
          </a:xfrm>
          <a:solidFill>
            <a:schemeClr val="accent6">
              <a:lumMod val="75000"/>
            </a:schemeClr>
          </a:solidFill>
        </p:grpSpPr>
        <p:sp>
          <p:nvSpPr>
            <p:cNvPr id="7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solidFill>
                <a:srgbClr val="C00000"/>
              </a:solidFill>
            </a:ln>
          </p:spPr>
          <p:txBody>
            <a:bodyPr vert="horz" wrap="square" lIns="68580" tIns="34290" rIns="68580" bIns="34290" numCol="1" anchor="t" anchorCtr="0" compatLnSpc="1"/>
            <a:lstStyle/>
            <a:p>
              <a:endParaRPr lang="zh-CN" altLang="en-US" sz="1350">
                <a:solidFill>
                  <a:prstClr val="black"/>
                </a:solidFill>
                <a:latin typeface="Times New Roman" panose="02020603050405020304" pitchFamily="18" charset="0"/>
                <a:cs typeface="Times New Roman" panose="02020603050405020304" pitchFamily="18" charset="0"/>
              </a:endParaRPr>
            </a:p>
          </p:txBody>
        </p:sp>
        <p:sp>
          <p:nvSpPr>
            <p:cNvPr id="7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solidFill>
                <a:srgbClr val="C00000"/>
              </a:solidFill>
            </a:ln>
          </p:spPr>
          <p:txBody>
            <a:bodyPr vert="horz" wrap="square" lIns="68580" tIns="34290" rIns="68580" bIns="34290" numCol="1" anchor="t" anchorCtr="0" compatLnSpc="1"/>
            <a:lstStyle/>
            <a:p>
              <a:endParaRPr lang="zh-CN" altLang="en-US" sz="1350">
                <a:solidFill>
                  <a:prstClr val="black"/>
                </a:solidFill>
                <a:latin typeface="Times New Roman" panose="02020603050405020304" pitchFamily="18" charset="0"/>
                <a:cs typeface="Times New Roman" panose="02020603050405020304" pitchFamily="18" charset="0"/>
              </a:endParaRPr>
            </a:p>
          </p:txBody>
        </p:sp>
      </p:grpSp>
      <p:sp>
        <p:nvSpPr>
          <p:cNvPr id="77" name="矩形 76"/>
          <p:cNvSpPr/>
          <p:nvPr/>
        </p:nvSpPr>
        <p:spPr>
          <a:xfrm rot="20913814">
            <a:off x="9490369" y="2006386"/>
            <a:ext cx="700833" cy="400110"/>
          </a:xfrm>
          <a:prstGeom prst="rect">
            <a:avLst/>
          </a:prstGeom>
          <a:noFill/>
          <a:ln w="50800" cmpd="thickThin">
            <a:solidFill>
              <a:srgbClr val="C00000"/>
            </a:solidFill>
          </a:ln>
        </p:spPr>
        <p:txBody>
          <a:bodyPr wrap="none">
            <a:spAutoFit/>
          </a:bodyPr>
          <a:lstStyle/>
          <a:p>
            <a:pPr algn="ctr"/>
            <a:r>
              <a:rPr lang="zh-CN" altLang="en-US" sz="20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重点</a:t>
            </a:r>
          </a:p>
        </p:txBody>
      </p:sp>
      <p:sp>
        <p:nvSpPr>
          <p:cNvPr id="3" name="矩形 2"/>
          <p:cNvSpPr/>
          <p:nvPr/>
        </p:nvSpPr>
        <p:spPr>
          <a:xfrm>
            <a:off x="2674471" y="3537296"/>
            <a:ext cx="9054551" cy="1200329"/>
          </a:xfrm>
          <a:prstGeom prst="rect">
            <a:avLst/>
          </a:prstGeom>
        </p:spPr>
        <p:txBody>
          <a:bodyPr wrap="square">
            <a:spAutoFit/>
          </a:bodyPr>
          <a:lstStyle/>
          <a:p>
            <a:pPr lvl="0">
              <a:lnSpc>
                <a:spcPct val="150000"/>
              </a:lnSpc>
            </a:pPr>
            <a:r>
              <a:rPr lang="en-US" altLang="zh-CN"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rPr>
              <a:t>能找到质量分布均匀、形状规则的物体的重心。会画重力的示意图。</a:t>
            </a:r>
            <a:endParaRPr lang="zh-CN"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78" name="组合 77"/>
          <p:cNvGrpSpPr/>
          <p:nvPr/>
        </p:nvGrpSpPr>
        <p:grpSpPr>
          <a:xfrm>
            <a:off x="2978156" y="4091741"/>
            <a:ext cx="6372000" cy="45719"/>
            <a:chOff x="2804139" y="4450981"/>
            <a:chExt cx="7078926" cy="223552"/>
          </a:xfrm>
          <a:solidFill>
            <a:schemeClr val="accent6">
              <a:lumMod val="75000"/>
            </a:schemeClr>
          </a:solidFill>
        </p:grpSpPr>
        <p:sp>
          <p:nvSpPr>
            <p:cNvPr id="79"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solidFill>
                <a:srgbClr val="C00000"/>
              </a:solidFill>
            </a:ln>
          </p:spPr>
          <p:txBody>
            <a:bodyPr vert="horz" wrap="square" lIns="68580" tIns="34290" rIns="68580" bIns="34290" numCol="1" anchor="t" anchorCtr="0" compatLnSpc="1"/>
            <a:lstStyle/>
            <a:p>
              <a:endParaRPr lang="zh-CN" altLang="en-US" sz="1350">
                <a:solidFill>
                  <a:prstClr val="black"/>
                </a:solidFill>
                <a:latin typeface="Times New Roman" panose="02020603050405020304" pitchFamily="18" charset="0"/>
                <a:cs typeface="Times New Roman" panose="02020603050405020304" pitchFamily="18" charset="0"/>
              </a:endParaRPr>
            </a:p>
          </p:txBody>
        </p:sp>
        <p:sp>
          <p:nvSpPr>
            <p:cNvPr id="80"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solidFill>
                <a:srgbClr val="C00000"/>
              </a:solidFill>
            </a:ln>
          </p:spPr>
          <p:txBody>
            <a:bodyPr vert="horz" wrap="square" lIns="68580" tIns="34290" rIns="68580" bIns="34290" numCol="1" anchor="t" anchorCtr="0" compatLnSpc="1"/>
            <a:lstStyle/>
            <a:p>
              <a:endParaRPr lang="zh-CN" altLang="en-US" sz="1350">
                <a:solidFill>
                  <a:prstClr val="black"/>
                </a:solidFill>
                <a:latin typeface="Times New Roman" panose="02020603050405020304" pitchFamily="18" charset="0"/>
                <a:cs typeface="Times New Roman" panose="02020603050405020304" pitchFamily="18" charset="0"/>
              </a:endParaRPr>
            </a:p>
          </p:txBody>
        </p:sp>
      </p:grpSp>
      <p:sp>
        <p:nvSpPr>
          <p:cNvPr id="81" name="矩形 80"/>
          <p:cNvSpPr/>
          <p:nvPr/>
        </p:nvSpPr>
        <p:spPr>
          <a:xfrm rot="20913814">
            <a:off x="9107243" y="3237278"/>
            <a:ext cx="700833" cy="400110"/>
          </a:xfrm>
          <a:prstGeom prst="rect">
            <a:avLst/>
          </a:prstGeom>
          <a:noFill/>
          <a:ln w="50800" cmpd="thickThin">
            <a:solidFill>
              <a:srgbClr val="C00000"/>
            </a:solidFill>
          </a:ln>
        </p:spPr>
        <p:txBody>
          <a:bodyPr wrap="none">
            <a:spAutoFit/>
          </a:bodyPr>
          <a:lstStyle/>
          <a:p>
            <a:pPr algn="ctr"/>
            <a:r>
              <a:rPr lang="zh-CN" altLang="en-US" sz="2000" b="1">
                <a:solidFill>
                  <a:prstClr val="black"/>
                </a:solidFill>
                <a:latin typeface="Times New Roman" panose="02020603050405020304" pitchFamily="18" charset="0"/>
                <a:ea typeface="黑体" panose="02010609060101010101" pitchFamily="49" charset="-122"/>
                <a:cs typeface="Times New Roman" panose="02020603050405020304" pitchFamily="18" charset="0"/>
              </a:rPr>
              <a:t>难点</a:t>
            </a:r>
            <a:endParaRPr lang="zh-CN" altLang="en-US" sz="20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3"/>
                                        </p:tgtEl>
                                        <p:attrNameLst>
                                          <p:attrName>style.visibility</p:attrName>
                                        </p:attrNameLst>
                                      </p:cBhvr>
                                      <p:to>
                                        <p:strVal val="visible"/>
                                      </p:to>
                                    </p:set>
                                    <p:animEffect transition="in" filter="wipe(left)">
                                      <p:cBhvr>
                                        <p:cTn id="12" dur="500"/>
                                        <p:tgtEl>
                                          <p:spTgt spid="73"/>
                                        </p:tgtEl>
                                      </p:cBhvr>
                                    </p:animEffect>
                                  </p:childTnLst>
                                </p:cTn>
                              </p:par>
                            </p:childTnLst>
                          </p:cTn>
                        </p:par>
                        <p:par>
                          <p:cTn id="13" fill="hold">
                            <p:stCondLst>
                              <p:cond delay="500"/>
                            </p:stCondLst>
                            <p:childTnLst>
                              <p:par>
                                <p:cTn id="14" presetID="23" presetClass="entr" presetSubtype="32" fill="hold" grpId="0" nodeType="afterEffect">
                                  <p:stCondLst>
                                    <p:cond delay="0"/>
                                  </p:stCondLst>
                                  <p:childTnLst>
                                    <p:set>
                                      <p:cBhvr>
                                        <p:cTn id="15" dur="1" fill="hold">
                                          <p:stCondLst>
                                            <p:cond delay="0"/>
                                          </p:stCondLst>
                                        </p:cTn>
                                        <p:tgtEl>
                                          <p:spTgt spid="77"/>
                                        </p:tgtEl>
                                        <p:attrNameLst>
                                          <p:attrName>style.visibility</p:attrName>
                                        </p:attrNameLst>
                                      </p:cBhvr>
                                      <p:to>
                                        <p:strVal val="visible"/>
                                      </p:to>
                                    </p:set>
                                    <p:anim calcmode="lin" valueType="num">
                                      <p:cBhvr>
                                        <p:cTn id="16" dur="500" fill="hold"/>
                                        <p:tgtEl>
                                          <p:spTgt spid="77"/>
                                        </p:tgtEl>
                                        <p:attrNameLst>
                                          <p:attrName>ppt_w</p:attrName>
                                        </p:attrNameLst>
                                      </p:cBhvr>
                                      <p:tavLst>
                                        <p:tav tm="0">
                                          <p:val>
                                            <p:strVal val="4*#ppt_w"/>
                                          </p:val>
                                        </p:tav>
                                        <p:tav tm="100000">
                                          <p:val>
                                            <p:strVal val="#ppt_w"/>
                                          </p:val>
                                        </p:tav>
                                      </p:tavLst>
                                    </p:anim>
                                    <p:anim calcmode="lin" valueType="num">
                                      <p:cBhvr>
                                        <p:cTn id="17" dur="500" fill="hold"/>
                                        <p:tgtEl>
                                          <p:spTgt spid="77"/>
                                        </p:tgtEl>
                                        <p:attrNameLst>
                                          <p:attrName>ppt_h</p:attrName>
                                        </p:attrNameLst>
                                      </p:cBhvr>
                                      <p:tavLst>
                                        <p:tav tm="0">
                                          <p:val>
                                            <p:strVal val="4*#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8"/>
                                        </p:tgtEl>
                                        <p:attrNameLst>
                                          <p:attrName>style.visibility</p:attrName>
                                        </p:attrNameLst>
                                      </p:cBhvr>
                                      <p:to>
                                        <p:strVal val="visible"/>
                                      </p:to>
                                    </p:set>
                                    <p:animEffect transition="in" filter="wipe(left)">
                                      <p:cBhvr>
                                        <p:cTn id="27" dur="500"/>
                                        <p:tgtEl>
                                          <p:spTgt spid="78"/>
                                        </p:tgtEl>
                                      </p:cBhvr>
                                    </p:animEffect>
                                  </p:childTnLst>
                                </p:cTn>
                              </p:par>
                            </p:childTnLst>
                          </p:cTn>
                        </p:par>
                        <p:par>
                          <p:cTn id="28" fill="hold">
                            <p:stCondLst>
                              <p:cond delay="500"/>
                            </p:stCondLst>
                            <p:childTnLst>
                              <p:par>
                                <p:cTn id="29" presetID="23" presetClass="entr" presetSubtype="32" fill="hold" grpId="0" nodeType="afterEffect">
                                  <p:stCondLst>
                                    <p:cond delay="0"/>
                                  </p:stCondLst>
                                  <p:childTnLst>
                                    <p:set>
                                      <p:cBhvr>
                                        <p:cTn id="30" dur="1" fill="hold">
                                          <p:stCondLst>
                                            <p:cond delay="0"/>
                                          </p:stCondLst>
                                        </p:cTn>
                                        <p:tgtEl>
                                          <p:spTgt spid="81"/>
                                        </p:tgtEl>
                                        <p:attrNameLst>
                                          <p:attrName>style.visibility</p:attrName>
                                        </p:attrNameLst>
                                      </p:cBhvr>
                                      <p:to>
                                        <p:strVal val="visible"/>
                                      </p:to>
                                    </p:set>
                                    <p:anim calcmode="lin" valueType="num">
                                      <p:cBhvr>
                                        <p:cTn id="31" dur="500" fill="hold"/>
                                        <p:tgtEl>
                                          <p:spTgt spid="81"/>
                                        </p:tgtEl>
                                        <p:attrNameLst>
                                          <p:attrName>ppt_w</p:attrName>
                                        </p:attrNameLst>
                                      </p:cBhvr>
                                      <p:tavLst>
                                        <p:tav tm="0">
                                          <p:val>
                                            <p:strVal val="4*#ppt_w"/>
                                          </p:val>
                                        </p:tav>
                                        <p:tav tm="100000">
                                          <p:val>
                                            <p:strVal val="#ppt_w"/>
                                          </p:val>
                                        </p:tav>
                                      </p:tavLst>
                                    </p:anim>
                                    <p:anim calcmode="lin" valueType="num">
                                      <p:cBhvr>
                                        <p:cTn id="32" dur="500" fill="hold"/>
                                        <p:tgtEl>
                                          <p:spTgt spid="81"/>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77" grpId="0" bldLvl="0" animBg="1"/>
      <p:bldP spid="3" grpId="0"/>
      <p:bldP spid="81"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103501" y="1407205"/>
            <a:ext cx="1572904" cy="658425"/>
            <a:chOff x="3142451" y="548680"/>
            <a:chExt cx="1572904" cy="658425"/>
          </a:xfrm>
        </p:grpSpPr>
        <p:pic>
          <p:nvPicPr>
            <p:cNvPr id="54" name="图片 5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55" name="文本框 54"/>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56" name="组合 55"/>
          <p:cNvGrpSpPr/>
          <p:nvPr/>
        </p:nvGrpSpPr>
        <p:grpSpPr>
          <a:xfrm>
            <a:off x="96850" y="556379"/>
            <a:ext cx="1572904" cy="658425"/>
            <a:chOff x="118542" y="795531"/>
            <a:chExt cx="1572904" cy="658425"/>
          </a:xfrm>
        </p:grpSpPr>
        <p:pic>
          <p:nvPicPr>
            <p:cNvPr id="57" name="图片 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58" name="文本框 57"/>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9" name="组合 58"/>
          <p:cNvGrpSpPr/>
          <p:nvPr/>
        </p:nvGrpSpPr>
        <p:grpSpPr>
          <a:xfrm>
            <a:off x="136507" y="2258031"/>
            <a:ext cx="1572904" cy="658425"/>
            <a:chOff x="3142451" y="548680"/>
            <a:chExt cx="1572904" cy="658425"/>
          </a:xfrm>
        </p:grpSpPr>
        <p:pic>
          <p:nvPicPr>
            <p:cNvPr id="60" name="图片 5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1" name="文本框 60"/>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62" name="组合 61"/>
          <p:cNvGrpSpPr/>
          <p:nvPr/>
        </p:nvGrpSpPr>
        <p:grpSpPr>
          <a:xfrm>
            <a:off x="108134" y="3959683"/>
            <a:ext cx="1572904" cy="658425"/>
            <a:chOff x="3142451" y="548680"/>
            <a:chExt cx="1572904" cy="658425"/>
          </a:xfrm>
        </p:grpSpPr>
        <p:pic>
          <p:nvPicPr>
            <p:cNvPr id="63" name="图片 6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4" name="文本框 6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65" name="组合 64"/>
          <p:cNvGrpSpPr/>
          <p:nvPr/>
        </p:nvGrpSpPr>
        <p:grpSpPr>
          <a:xfrm>
            <a:off x="136507" y="3108857"/>
            <a:ext cx="1572904" cy="658425"/>
            <a:chOff x="3142451" y="548680"/>
            <a:chExt cx="1572904" cy="658425"/>
          </a:xfrm>
        </p:grpSpPr>
        <p:pic>
          <p:nvPicPr>
            <p:cNvPr id="66" name="图片 6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7" name="文本框 66"/>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68" name="组合 67"/>
          <p:cNvGrpSpPr/>
          <p:nvPr/>
        </p:nvGrpSpPr>
        <p:grpSpPr>
          <a:xfrm>
            <a:off x="142552" y="5661249"/>
            <a:ext cx="1572699" cy="658339"/>
            <a:chOff x="3142451" y="548680"/>
            <a:chExt cx="1572904" cy="658425"/>
          </a:xfrm>
        </p:grpSpPr>
        <p:pic>
          <p:nvPicPr>
            <p:cNvPr id="70" name="图片 6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88" name="文本框 87"/>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114" name="组合 113"/>
          <p:cNvGrpSpPr/>
          <p:nvPr/>
        </p:nvGrpSpPr>
        <p:grpSpPr>
          <a:xfrm>
            <a:off x="119337" y="4810509"/>
            <a:ext cx="1572699" cy="658339"/>
            <a:chOff x="3142451" y="548680"/>
            <a:chExt cx="1572904" cy="658425"/>
          </a:xfrm>
        </p:grpSpPr>
        <p:pic>
          <p:nvPicPr>
            <p:cNvPr id="116" name="图片 1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18" name="文本框 117"/>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pic>
        <p:nvPicPr>
          <p:cNvPr id="47" name="图片 46" descr="265a5d7266ebd93b6dcaafa9aec3f47f"/>
          <p:cNvPicPr>
            <a:picLocks noChangeAspect="1"/>
          </p:cNvPicPr>
          <p:nvPr/>
        </p:nvPicPr>
        <p:blipFill>
          <a:blip r:embed="rId5"/>
          <a:stretch>
            <a:fillRect/>
          </a:stretch>
        </p:blipFill>
        <p:spPr>
          <a:xfrm>
            <a:off x="3296920" y="1558290"/>
            <a:ext cx="2880000" cy="1800000"/>
          </a:xfrm>
          <a:prstGeom prst="roundRect">
            <a:avLst>
              <a:gd name="adj" fmla="val 8594"/>
            </a:avLst>
          </a:prstGeom>
          <a:solidFill>
            <a:srgbClr val="FFFFFF">
              <a:shade val="85000"/>
            </a:srgbClr>
          </a:solidFill>
          <a:ln>
            <a:noFill/>
          </a:ln>
          <a:effectLst/>
        </p:spPr>
      </p:pic>
      <p:pic>
        <p:nvPicPr>
          <p:cNvPr id="48" name="图片 47" descr="ede5f90b2d264c9ca9461cfc094fce9c"/>
          <p:cNvPicPr>
            <a:picLocks noChangeAspect="1"/>
          </p:cNvPicPr>
          <p:nvPr/>
        </p:nvPicPr>
        <p:blipFill>
          <a:blip r:embed="rId6"/>
          <a:stretch>
            <a:fillRect/>
          </a:stretch>
        </p:blipFill>
        <p:spPr>
          <a:xfrm>
            <a:off x="7527952" y="1558290"/>
            <a:ext cx="3200000" cy="1800000"/>
          </a:xfrm>
          <a:prstGeom prst="roundRect">
            <a:avLst>
              <a:gd name="adj" fmla="val 8594"/>
            </a:avLst>
          </a:prstGeom>
          <a:solidFill>
            <a:srgbClr val="FFFFFF">
              <a:shade val="85000"/>
            </a:srgbClr>
          </a:solidFill>
          <a:ln>
            <a:noFill/>
          </a:ln>
          <a:effectLst/>
        </p:spPr>
      </p:pic>
      <p:grpSp>
        <p:nvGrpSpPr>
          <p:cNvPr id="49" name="组合 48"/>
          <p:cNvGrpSpPr/>
          <p:nvPr/>
        </p:nvGrpSpPr>
        <p:grpSpPr>
          <a:xfrm>
            <a:off x="2964180" y="3959683"/>
            <a:ext cx="8729980" cy="1478915"/>
            <a:chOff x="2964180" y="3566160"/>
            <a:chExt cx="8729980" cy="1478915"/>
          </a:xfrm>
        </p:grpSpPr>
        <p:sp>
          <p:nvSpPr>
            <p:cNvPr id="50" name="矩形 49"/>
            <p:cNvSpPr/>
            <p:nvPr/>
          </p:nvSpPr>
          <p:spPr>
            <a:xfrm>
              <a:off x="4164965" y="3846195"/>
              <a:ext cx="7529195" cy="1198880"/>
            </a:xfrm>
            <a:prstGeom prst="rect">
              <a:avLst/>
            </a:prstGeom>
            <a:effectLst>
              <a:glow rad="127000">
                <a:srgbClr val="E45832"/>
              </a:glow>
            </a:effectLst>
          </p:spPr>
          <p:txBody>
            <a:bodyPr wrap="square">
              <a:spAutoFit/>
            </a:bodyPr>
            <a:lstStyle/>
            <a:p>
              <a:pPr lvl="0" algn="just">
                <a:lnSpc>
                  <a:spcPct val="150000"/>
                </a:lnSpc>
              </a:pPr>
              <a:r>
                <a:rPr lang="zh-CN" altLang="en-US" sz="2400">
                  <a:solidFill>
                    <a:schemeClr val="tx1"/>
                  </a:solidFill>
                  <a:latin typeface="黑体" panose="02010609060101010101" pitchFamily="49" charset="-122"/>
                  <a:ea typeface="黑体" panose="02010609060101010101" pitchFamily="49" charset="-122"/>
                  <a:sym typeface="+mn-ea"/>
                </a:rPr>
                <a:t>受重力影响，地球上所有的物体都是往下落的，那么重力的方向呢？</a:t>
              </a:r>
              <a:endParaRPr lang="zh-CN" altLang="en-US" sz="2400" kern="100" dirty="0">
                <a:solidFill>
                  <a:schemeClr val="tx1"/>
                </a:solidFill>
                <a:effectLst>
                  <a:glow>
                    <a:srgbClr val="FDC050"/>
                  </a:glow>
                  <a:innerShdw blurRad="63500" dist="50800" dir="13500000">
                    <a:prstClr val="black">
                      <a:alpha val="50000"/>
                    </a:prstClr>
                  </a:innerShdw>
                </a:effectLst>
                <a:latin typeface="黑体" panose="02010609060101010101" pitchFamily="49" charset="-122"/>
                <a:ea typeface="黑体" panose="02010609060101010101" pitchFamily="49" charset="-122"/>
                <a:cs typeface="仿宋" panose="02010609060101010101" pitchFamily="49" charset="-122"/>
                <a:sym typeface="+mn-ea"/>
              </a:endParaRPr>
            </a:p>
          </p:txBody>
        </p:sp>
        <p:pic>
          <p:nvPicPr>
            <p:cNvPr id="51" name="图片 50" descr="思考2"/>
            <p:cNvPicPr>
              <a:picLocks noChangeAspect="1"/>
            </p:cNvPicPr>
            <p:nvPr/>
          </p:nvPicPr>
          <p:blipFill>
            <a:blip r:embed="rId7"/>
            <a:stretch>
              <a:fillRect/>
            </a:stretch>
          </p:blipFill>
          <p:spPr>
            <a:xfrm>
              <a:off x="2964180" y="3566160"/>
              <a:ext cx="1384935" cy="1444625"/>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pic>
        <p:nvPicPr>
          <p:cNvPr id="7170" name="Picture 2" descr="https://tiku-pro-cdn.speiyou.com/imgFile/210e38e9-2a6e-402d-97dc-206ab14d872c.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55618" y="2874224"/>
            <a:ext cx="2758440" cy="2530475"/>
          </a:xfrm>
          <a:prstGeom prst="rect">
            <a:avLst/>
          </a:prstGeom>
          <a:noFill/>
          <a:extLst>
            <a:ext uri="{909E8E84-426E-40DD-AFC4-6F175D3DCCD1}">
              <a14:hiddenFill xmlns:a14="http://schemas.microsoft.com/office/drawing/2010/main">
                <a:solidFill>
                  <a:srgbClr val="FFFFFF"/>
                </a:solidFill>
              </a14:hiddenFill>
            </a:ext>
          </a:extLst>
        </p:spPr>
      </p:pic>
      <p:pic>
        <p:nvPicPr>
          <p:cNvPr id="35" name="图片 34" descr="图片1"/>
          <p:cNvPicPr>
            <a:picLocks noChangeAspect="1"/>
          </p:cNvPicPr>
          <p:nvPr/>
        </p:nvPicPr>
        <p:blipFill>
          <a:blip r:embed="rId5"/>
          <a:stretch>
            <a:fillRect/>
          </a:stretch>
        </p:blipFill>
        <p:spPr>
          <a:xfrm>
            <a:off x="3047549" y="2811360"/>
            <a:ext cx="2892425" cy="2656205"/>
          </a:xfrm>
          <a:prstGeom prst="rect">
            <a:avLst/>
          </a:prstGeom>
        </p:spPr>
      </p:pic>
      <p:sp>
        <p:nvSpPr>
          <p:cNvPr id="36" name="矩形 35"/>
          <p:cNvSpPr/>
          <p:nvPr/>
        </p:nvSpPr>
        <p:spPr>
          <a:xfrm>
            <a:off x="2672969" y="1446881"/>
            <a:ext cx="9002196" cy="1200329"/>
          </a:xfrm>
          <a:prstGeom prst="rect">
            <a:avLst/>
          </a:prstGeom>
          <a:effectLst>
            <a:glow rad="127000">
              <a:srgbClr val="E45832"/>
            </a:glow>
          </a:effectLst>
        </p:spPr>
        <p:txBody>
          <a:bodyPr wrap="square">
            <a:spAutoFit/>
          </a:bodyPr>
          <a:lstStyle/>
          <a:p>
            <a:pPr lvl="0" algn="just">
              <a:lnSpc>
                <a:spcPct val="150000"/>
              </a:lnSpc>
            </a:pPr>
            <a:r>
              <a:rPr lang="zh-CN" altLang="en-US" sz="2400">
                <a:solidFill>
                  <a:schemeClr val="tx1"/>
                </a:solidFill>
                <a:latin typeface="黑体" panose="02010609060101010101" pitchFamily="49" charset="-122"/>
                <a:ea typeface="黑体" panose="02010609060101010101" pitchFamily="49" charset="-122"/>
                <a:sym typeface="+mn-ea"/>
              </a:rPr>
              <a:t>用细线将物体悬挂起来，线的方向与重力方向一致，观察下图，重力与接触面是垂直的吗？</a:t>
            </a:r>
            <a:endParaRPr lang="zh-CN" altLang="en-US" sz="2400" kern="100" dirty="0">
              <a:solidFill>
                <a:schemeClr val="tx1"/>
              </a:solidFill>
              <a:effectLst>
                <a:glow>
                  <a:srgbClr val="FDC050"/>
                </a:glow>
                <a:innerShdw blurRad="63500" dist="50800" dir="13500000">
                  <a:prstClr val="black">
                    <a:alpha val="50000"/>
                  </a:prstClr>
                </a:innerShdw>
              </a:effectLst>
              <a:latin typeface="黑体" panose="02010609060101010101" pitchFamily="49" charset="-122"/>
              <a:ea typeface="黑体" panose="02010609060101010101" pitchFamily="49" charset="-122"/>
              <a:cs typeface="仿宋" panose="02010609060101010101" pitchFamily="49" charset="-122"/>
              <a:sym typeface="+mn-ea"/>
            </a:endParaRPr>
          </a:p>
        </p:txBody>
      </p:sp>
      <p:sp>
        <p:nvSpPr>
          <p:cNvPr id="42" name="文本框 41"/>
          <p:cNvSpPr txBox="1"/>
          <p:nvPr/>
        </p:nvSpPr>
        <p:spPr>
          <a:xfrm>
            <a:off x="2855809" y="5857923"/>
            <a:ext cx="6340197" cy="461665"/>
          </a:xfrm>
          <a:prstGeom prst="rect">
            <a:avLst/>
          </a:prstGeom>
          <a:noFill/>
        </p:spPr>
        <p:txBody>
          <a:bodyPr wrap="none" rtlCol="0" anchor="t">
            <a:spAutoFit/>
          </a:bodyPr>
          <a:lstStyle/>
          <a:p>
            <a:r>
              <a:rPr lang="zh-CN" altLang="en-US" sz="2400">
                <a:latin typeface="楷体" panose="02010609060101010101" pitchFamily="49" charset="-122"/>
                <a:ea typeface="楷体" panose="02010609060101010101" pitchFamily="49" charset="-122"/>
              </a:rPr>
              <a:t>重力方向不与接触面垂直，而是与水平面垂直</a:t>
            </a:r>
          </a:p>
        </p:txBody>
      </p:sp>
      <p:sp>
        <p:nvSpPr>
          <p:cNvPr id="43" name="矩形 42"/>
          <p:cNvSpPr/>
          <p:nvPr/>
        </p:nvSpPr>
        <p:spPr>
          <a:xfrm>
            <a:off x="8945217" y="3390666"/>
            <a:ext cx="1344065" cy="400110"/>
          </a:xfrm>
          <a:prstGeom prst="rect">
            <a:avLst/>
          </a:prstGeom>
          <a:noFill/>
          <a:ln w="50800" cmpd="thickThin">
            <a:solidFill>
              <a:srgbClr val="C00000"/>
            </a:solidFill>
          </a:ln>
        </p:spPr>
        <p:txBody>
          <a:bodyPr wrap="square">
            <a:spAutoFit/>
          </a:bodyPr>
          <a:lstStyle/>
          <a:p>
            <a:pPr algn="ctr"/>
            <a:r>
              <a:rPr lang="zh-CN" altLang="en-US" sz="2000" b="1">
                <a:solidFill>
                  <a:prstClr val="black"/>
                </a:solidFill>
                <a:latin typeface="Times New Roman" panose="02020603050405020304" pitchFamily="18" charset="0"/>
                <a:ea typeface="黑体" panose="02010609060101010101" pitchFamily="49" charset="-122"/>
                <a:cs typeface="Times New Roman" panose="02020603050405020304" pitchFamily="18" charset="0"/>
              </a:rPr>
              <a:t>竖直向下</a:t>
            </a:r>
            <a:endParaRPr lang="zh-CN" altLang="en-US" sz="20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44" name="组合 43"/>
          <p:cNvGrpSpPr/>
          <p:nvPr/>
        </p:nvGrpSpPr>
        <p:grpSpPr>
          <a:xfrm>
            <a:off x="2772003" y="352384"/>
            <a:ext cx="1865400" cy="907326"/>
            <a:chOff x="2957062" y="468369"/>
            <a:chExt cx="1865400" cy="907326"/>
          </a:xfrm>
        </p:grpSpPr>
        <p:sp>
          <p:nvSpPr>
            <p:cNvPr id="45" name="Shape 25434"/>
            <p:cNvSpPr/>
            <p:nvPr/>
          </p:nvSpPr>
          <p:spPr>
            <a:xfrm>
              <a:off x="2957062" y="525519"/>
              <a:ext cx="617952" cy="560846"/>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46" name="Shape 25434"/>
            <p:cNvSpPr/>
            <p:nvPr/>
          </p:nvSpPr>
          <p:spPr>
            <a:xfrm>
              <a:off x="2966587" y="468369"/>
              <a:ext cx="536808" cy="487201"/>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grpSp>
          <p:nvGrpSpPr>
            <p:cNvPr id="47" name="组合 46"/>
            <p:cNvGrpSpPr/>
            <p:nvPr/>
          </p:nvGrpSpPr>
          <p:grpSpPr>
            <a:xfrm>
              <a:off x="3059842" y="686300"/>
              <a:ext cx="1762620" cy="689395"/>
              <a:chOff x="3142878" y="1753554"/>
              <a:chExt cx="1762620" cy="689395"/>
            </a:xfrm>
          </p:grpSpPr>
          <p:sp>
            <p:nvSpPr>
              <p:cNvPr id="63" name="圆角矩形 62"/>
              <p:cNvSpPr/>
              <p:nvPr/>
            </p:nvSpPr>
            <p:spPr>
              <a:xfrm>
                <a:off x="3372406" y="1903173"/>
                <a:ext cx="1490674" cy="425915"/>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Times New Roman" panose="02020603050405020304" pitchFamily="18" charset="0"/>
                </a:endParaRPr>
              </a:p>
            </p:txBody>
          </p:sp>
          <p:sp>
            <p:nvSpPr>
              <p:cNvPr id="64" name="文本框 63"/>
              <p:cNvSpPr txBox="1"/>
              <p:nvPr/>
            </p:nvSpPr>
            <p:spPr>
              <a:xfrm>
                <a:off x="3925528" y="1873196"/>
                <a:ext cx="979970" cy="461665"/>
              </a:xfrm>
              <a:prstGeom prst="rect">
                <a:avLst/>
              </a:prstGeom>
              <a:noFill/>
            </p:spPr>
            <p:txBody>
              <a:bodyPr wrap="square" rtlCol="0">
                <a:spAutoFit/>
              </a:bodyPr>
              <a:lstStyle/>
              <a:p>
                <a:r>
                  <a:rPr lang="zh-CN" altLang="en-US" sz="2400">
                    <a:solidFill>
                      <a:prstClr val="white"/>
                    </a:solidFill>
                    <a:latin typeface="黑体" panose="02010609060101010101" pitchFamily="49" charset="-122"/>
                    <a:ea typeface="黑体" panose="02010609060101010101" pitchFamily="49" charset="-122"/>
                  </a:rPr>
                  <a:t>实验</a:t>
                </a:r>
                <a:endParaRPr lang="zh-CN" altLang="en-US" sz="2400" dirty="0">
                  <a:solidFill>
                    <a:prstClr val="white"/>
                  </a:solidFill>
                  <a:latin typeface="黑体" panose="02010609060101010101" pitchFamily="49" charset="-122"/>
                  <a:ea typeface="黑体" panose="02010609060101010101" pitchFamily="49" charset="-122"/>
                </a:endParaRPr>
              </a:p>
            </p:txBody>
          </p:sp>
          <p:sp>
            <p:nvSpPr>
              <p:cNvPr id="65"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grpSp>
        <p:grpSp>
          <p:nvGrpSpPr>
            <p:cNvPr id="48" name="Group 36312"/>
            <p:cNvGrpSpPr/>
            <p:nvPr/>
          </p:nvGrpSpPr>
          <p:grpSpPr>
            <a:xfrm rot="18900000" flipH="1">
              <a:off x="3276645" y="759871"/>
              <a:ext cx="263623" cy="558483"/>
              <a:chOff x="0" y="0"/>
              <a:chExt cx="884237" cy="1873250"/>
            </a:xfrm>
          </p:grpSpPr>
          <p:sp>
            <p:nvSpPr>
              <p:cNvPr id="49" name="Shape 36302"/>
              <p:cNvSpPr/>
              <p:nvPr/>
            </p:nvSpPr>
            <p:spPr>
              <a:xfrm>
                <a:off x="322262" y="1050925"/>
                <a:ext cx="239714" cy="822325"/>
              </a:xfrm>
              <a:custGeom>
                <a:avLst/>
                <a:gdLst/>
                <a:ahLst/>
                <a:cxnLst>
                  <a:cxn ang="0">
                    <a:pos x="wd2" y="hd2"/>
                  </a:cxn>
                  <a:cxn ang="5400000">
                    <a:pos x="wd2" y="hd2"/>
                  </a:cxn>
                  <a:cxn ang="10800000">
                    <a:pos x="wd2" y="hd2"/>
                  </a:cxn>
                  <a:cxn ang="16200000">
                    <a:pos x="wd2" y="hd2"/>
                  </a:cxn>
                </a:cxnLst>
                <a:rect l="0" t="0" r="r" b="b"/>
                <a:pathLst>
                  <a:path w="21600" h="21600" extrusionOk="0">
                    <a:moveTo>
                      <a:pt x="0" y="18630"/>
                    </a:moveTo>
                    <a:cubicBezTo>
                      <a:pt x="0" y="20250"/>
                      <a:pt x="4629" y="21600"/>
                      <a:pt x="10491" y="21600"/>
                    </a:cubicBezTo>
                    <a:cubicBezTo>
                      <a:pt x="11417" y="21600"/>
                      <a:pt x="11417" y="21600"/>
                      <a:pt x="11417" y="21600"/>
                    </a:cubicBezTo>
                    <a:cubicBezTo>
                      <a:pt x="16971" y="21600"/>
                      <a:pt x="21600" y="20250"/>
                      <a:pt x="21600" y="18630"/>
                    </a:cubicBezTo>
                    <a:cubicBezTo>
                      <a:pt x="21600" y="2970"/>
                      <a:pt x="21600" y="2970"/>
                      <a:pt x="21600" y="2970"/>
                    </a:cubicBezTo>
                    <a:cubicBezTo>
                      <a:pt x="21600" y="1350"/>
                      <a:pt x="16971" y="0"/>
                      <a:pt x="11417" y="0"/>
                    </a:cubicBezTo>
                    <a:cubicBezTo>
                      <a:pt x="10491" y="0"/>
                      <a:pt x="10491" y="0"/>
                      <a:pt x="10491" y="0"/>
                    </a:cubicBezTo>
                    <a:cubicBezTo>
                      <a:pt x="4629" y="0"/>
                      <a:pt x="0" y="1350"/>
                      <a:pt x="0" y="2970"/>
                    </a:cubicBezTo>
                    <a:cubicBezTo>
                      <a:pt x="0" y="18630"/>
                      <a:pt x="0" y="18630"/>
                      <a:pt x="0" y="18630"/>
                    </a:cubicBezTo>
                  </a:path>
                </a:pathLst>
              </a:custGeom>
              <a:solidFill>
                <a:srgbClr val="FE615C"/>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50" name="Shape 36303"/>
              <p:cNvSpPr/>
              <p:nvPr/>
            </p:nvSpPr>
            <p:spPr>
              <a:xfrm>
                <a:off x="434975" y="1163637"/>
                <a:ext cx="127000" cy="709613"/>
              </a:xfrm>
              <a:custGeom>
                <a:avLst/>
                <a:gdLst/>
                <a:ahLst/>
                <a:cxnLst>
                  <a:cxn ang="0">
                    <a:pos x="wd2" y="hd2"/>
                  </a:cxn>
                  <a:cxn ang="5400000">
                    <a:pos x="wd2" y="hd2"/>
                  </a:cxn>
                  <a:cxn ang="10800000">
                    <a:pos x="wd2" y="hd2"/>
                  </a:cxn>
                  <a:cxn ang="16200000">
                    <a:pos x="wd2" y="hd2"/>
                  </a:cxn>
                </a:cxnLst>
                <a:rect l="0" t="0" r="r" b="b"/>
                <a:pathLst>
                  <a:path w="21600" h="21600" extrusionOk="0">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584" y="21600"/>
                    </a:moveTo>
                    <a:cubicBezTo>
                      <a:pt x="584" y="21600"/>
                      <a:pt x="584" y="21600"/>
                      <a:pt x="584" y="21600"/>
                    </a:cubicBezTo>
                    <a:cubicBezTo>
                      <a:pt x="584" y="21600"/>
                      <a:pt x="584" y="21600"/>
                      <a:pt x="584"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21600" y="0"/>
                    </a:moveTo>
                    <a:cubicBezTo>
                      <a:pt x="21600" y="0"/>
                      <a:pt x="21600" y="0"/>
                      <a:pt x="21600" y="0"/>
                    </a:cubicBezTo>
                    <a:cubicBezTo>
                      <a:pt x="21600" y="18157"/>
                      <a:pt x="21600" y="18157"/>
                      <a:pt x="21600" y="18157"/>
                    </a:cubicBezTo>
                    <a:cubicBezTo>
                      <a:pt x="21600" y="18157"/>
                      <a:pt x="21600" y="18157"/>
                      <a:pt x="21600" y="18157"/>
                    </a:cubicBez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path>
                </a:pathLst>
              </a:custGeom>
              <a:solidFill>
                <a:srgbClr val="D1D3D4"/>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51" name="Shape 36304"/>
              <p:cNvSpPr/>
              <p:nvPr/>
            </p:nvSpPr>
            <p:spPr>
              <a:xfrm>
                <a:off x="338137" y="1065212"/>
                <a:ext cx="223839" cy="808038"/>
              </a:xfrm>
              <a:custGeom>
                <a:avLst/>
                <a:gdLst/>
                <a:ahLst/>
                <a:cxnLst>
                  <a:cxn ang="0">
                    <a:pos x="wd2" y="hd2"/>
                  </a:cxn>
                  <a:cxn ang="5400000">
                    <a:pos x="wd2" y="hd2"/>
                  </a:cxn>
                  <a:cxn ang="10800000">
                    <a:pos x="wd2" y="hd2"/>
                  </a:cxn>
                  <a:cxn ang="16200000">
                    <a:pos x="wd2" y="hd2"/>
                  </a:cxn>
                </a:cxnLst>
                <a:rect l="0" t="0" r="r" b="b"/>
                <a:pathLst>
                  <a:path w="21600" h="21600" extrusionOk="0">
                    <a:moveTo>
                      <a:pt x="16283" y="0"/>
                    </a:moveTo>
                    <a:cubicBezTo>
                      <a:pt x="17280" y="458"/>
                      <a:pt x="17945" y="1007"/>
                      <a:pt x="17945" y="1647"/>
                    </a:cubicBezTo>
                    <a:cubicBezTo>
                      <a:pt x="17945" y="17481"/>
                      <a:pt x="17945" y="17481"/>
                      <a:pt x="17945" y="17481"/>
                    </a:cubicBezTo>
                    <a:cubicBezTo>
                      <a:pt x="17945" y="19220"/>
                      <a:pt x="12960" y="20593"/>
                      <a:pt x="6646" y="20593"/>
                    </a:cubicBezTo>
                    <a:cubicBezTo>
                      <a:pt x="5982" y="20593"/>
                      <a:pt x="5982" y="20593"/>
                      <a:pt x="5982" y="20593"/>
                    </a:cubicBezTo>
                    <a:cubicBezTo>
                      <a:pt x="3655" y="20593"/>
                      <a:pt x="1662" y="20410"/>
                      <a:pt x="0" y="20136"/>
                    </a:cubicBezTo>
                    <a:cubicBezTo>
                      <a:pt x="1994" y="21051"/>
                      <a:pt x="5317"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305" y="21600"/>
                      <a:pt x="9305" y="21600"/>
                      <a:pt x="9305"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9637" y="21600"/>
                      <a:pt x="9637" y="21600"/>
                      <a:pt x="9637" y="21600"/>
                    </a:cubicBezTo>
                    <a:cubicBezTo>
                      <a:pt x="10634" y="21600"/>
                      <a:pt x="10634" y="21600"/>
                      <a:pt x="10634" y="21600"/>
                    </a:cubicBezTo>
                    <a:cubicBezTo>
                      <a:pt x="16615" y="21600"/>
                      <a:pt x="21600" y="20227"/>
                      <a:pt x="21600" y="18580"/>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2654"/>
                      <a:pt x="21600" y="2654"/>
                      <a:pt x="21600" y="2654"/>
                    </a:cubicBezTo>
                    <a:cubicBezTo>
                      <a:pt x="21600" y="1556"/>
                      <a:pt x="19274" y="549"/>
                      <a:pt x="16283" y="0"/>
                    </a:cubicBezTo>
                  </a:path>
                </a:pathLst>
              </a:custGeom>
              <a:solidFill>
                <a:srgbClr val="D0504C"/>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54" name="Shape 36305"/>
              <p:cNvSpPr/>
              <p:nvPr/>
            </p:nvSpPr>
            <p:spPr>
              <a:xfrm>
                <a:off x="387350" y="681037"/>
                <a:ext cx="112713" cy="449263"/>
              </a:xfrm>
              <a:custGeom>
                <a:avLst/>
                <a:gdLst/>
                <a:ahLst/>
                <a:cxnLst>
                  <a:cxn ang="0">
                    <a:pos x="wd2" y="hd2"/>
                  </a:cxn>
                  <a:cxn ang="5400000">
                    <a:pos x="wd2" y="hd2"/>
                  </a:cxn>
                  <a:cxn ang="10800000">
                    <a:pos x="wd2" y="hd2"/>
                  </a:cxn>
                  <a:cxn ang="16200000">
                    <a:pos x="wd2" y="hd2"/>
                  </a:cxn>
                </a:cxnLst>
                <a:rect l="0" t="0" r="r" b="b"/>
                <a:pathLst>
                  <a:path w="21600" h="21600" extrusionOk="0">
                    <a:moveTo>
                      <a:pt x="10473" y="21600"/>
                    </a:moveTo>
                    <a:cubicBezTo>
                      <a:pt x="16364" y="21600"/>
                      <a:pt x="21600" y="20446"/>
                      <a:pt x="21600" y="18962"/>
                    </a:cubicBezTo>
                    <a:cubicBezTo>
                      <a:pt x="21600" y="2473"/>
                      <a:pt x="21600" y="2473"/>
                      <a:pt x="21600" y="2473"/>
                    </a:cubicBezTo>
                    <a:cubicBezTo>
                      <a:pt x="21600" y="1154"/>
                      <a:pt x="16364" y="0"/>
                      <a:pt x="10473" y="0"/>
                    </a:cubicBezTo>
                    <a:cubicBezTo>
                      <a:pt x="4582" y="0"/>
                      <a:pt x="0" y="1154"/>
                      <a:pt x="0" y="2473"/>
                    </a:cubicBezTo>
                    <a:cubicBezTo>
                      <a:pt x="0" y="18962"/>
                      <a:pt x="0" y="18962"/>
                      <a:pt x="0" y="18962"/>
                    </a:cubicBezTo>
                    <a:cubicBezTo>
                      <a:pt x="0" y="20446"/>
                      <a:pt x="4582" y="21600"/>
                      <a:pt x="10473" y="21600"/>
                    </a:cubicBezTo>
                    <a:close/>
                  </a:path>
                </a:pathLst>
              </a:custGeom>
              <a:solidFill>
                <a:srgbClr val="485766"/>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55" name="Shape 36306"/>
              <p:cNvSpPr/>
              <p:nvPr/>
            </p:nvSpPr>
            <p:spPr>
              <a:xfrm>
                <a:off x="0" y="-1"/>
                <a:ext cx="884238" cy="8826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85766"/>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58" name="Shape 36307"/>
              <p:cNvSpPr/>
              <p:nvPr/>
            </p:nvSpPr>
            <p:spPr>
              <a:xfrm>
                <a:off x="74612" y="74611"/>
                <a:ext cx="733427" cy="73342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AD6C6"/>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59" name="Shape 36308"/>
              <p:cNvSpPr/>
              <p:nvPr/>
            </p:nvSpPr>
            <p:spPr>
              <a:xfrm>
                <a:off x="74612" y="74611"/>
                <a:ext cx="374651" cy="36988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600"/>
                    </a:moveTo>
                    <a:cubicBezTo>
                      <a:pt x="0" y="21600"/>
                      <a:pt x="0" y="21600"/>
                      <a:pt x="0" y="21600"/>
                    </a:cubicBezTo>
                    <a:cubicBezTo>
                      <a:pt x="0" y="21600"/>
                      <a:pt x="0" y="21600"/>
                      <a:pt x="0" y="21600"/>
                    </a:cubicBezTo>
                    <a:moveTo>
                      <a:pt x="0" y="21400"/>
                    </a:moveTo>
                    <a:cubicBezTo>
                      <a:pt x="0" y="21400"/>
                      <a:pt x="0" y="21600"/>
                      <a:pt x="0" y="21600"/>
                    </a:cubicBezTo>
                    <a:cubicBezTo>
                      <a:pt x="0" y="21600"/>
                      <a:pt x="0" y="21400"/>
                      <a:pt x="0" y="21400"/>
                    </a:cubicBezTo>
                    <a:moveTo>
                      <a:pt x="0" y="21400"/>
                    </a:moveTo>
                    <a:cubicBezTo>
                      <a:pt x="0" y="21400"/>
                      <a:pt x="0" y="21400"/>
                      <a:pt x="0" y="21400"/>
                    </a:cubicBezTo>
                    <a:cubicBezTo>
                      <a:pt x="0" y="21400"/>
                      <a:pt x="0" y="21400"/>
                      <a:pt x="0" y="21400"/>
                    </a:cubicBezTo>
                    <a:moveTo>
                      <a:pt x="0" y="21400"/>
                    </a:moveTo>
                    <a:cubicBezTo>
                      <a:pt x="0" y="21400"/>
                      <a:pt x="0" y="21400"/>
                      <a:pt x="0" y="21400"/>
                    </a:cubicBezTo>
                    <a:cubicBezTo>
                      <a:pt x="0" y="21400"/>
                      <a:pt x="0" y="21400"/>
                      <a:pt x="0" y="21400"/>
                    </a:cubicBezTo>
                    <a:moveTo>
                      <a:pt x="21600" y="0"/>
                    </a:moveTo>
                    <a:cubicBezTo>
                      <a:pt x="21600" y="0"/>
                      <a:pt x="21600" y="0"/>
                      <a:pt x="21600" y="0"/>
                    </a:cubicBezTo>
                    <a:cubicBezTo>
                      <a:pt x="21600" y="0"/>
                      <a:pt x="21600" y="0"/>
                      <a:pt x="21600" y="0"/>
                    </a:cubicBezTo>
                    <a:moveTo>
                      <a:pt x="21600" y="0"/>
                    </a:moveTo>
                    <a:cubicBezTo>
                      <a:pt x="21600" y="0"/>
                      <a:pt x="21600" y="0"/>
                      <a:pt x="21600" y="0"/>
                    </a:cubicBezTo>
                    <a:cubicBezTo>
                      <a:pt x="21600" y="0"/>
                      <a:pt x="21600" y="0"/>
                      <a:pt x="21600"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402" y="0"/>
                    </a:moveTo>
                    <a:cubicBezTo>
                      <a:pt x="21402" y="0"/>
                      <a:pt x="21402" y="0"/>
                      <a:pt x="21402" y="0"/>
                    </a:cubicBezTo>
                    <a:cubicBezTo>
                      <a:pt x="21402" y="0"/>
                      <a:pt x="21402" y="0"/>
                      <a:pt x="21402" y="0"/>
                    </a:cubicBezTo>
                    <a:moveTo>
                      <a:pt x="21204" y="0"/>
                    </a:moveTo>
                    <a:cubicBezTo>
                      <a:pt x="21204" y="0"/>
                      <a:pt x="21204" y="0"/>
                      <a:pt x="21402" y="0"/>
                    </a:cubicBezTo>
                    <a:cubicBezTo>
                      <a:pt x="21204" y="0"/>
                      <a:pt x="21204" y="0"/>
                      <a:pt x="21204" y="0"/>
                    </a:cubicBezTo>
                  </a:path>
                </a:pathLst>
              </a:custGeom>
              <a:solidFill>
                <a:srgbClr val="3B4855"/>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60" name="Shape 36309"/>
              <p:cNvSpPr/>
              <p:nvPr/>
            </p:nvSpPr>
            <p:spPr>
              <a:xfrm>
                <a:off x="74612" y="74611"/>
                <a:ext cx="644526" cy="644526"/>
              </a:xfrm>
              <a:custGeom>
                <a:avLst/>
                <a:gdLst/>
                <a:ahLst/>
                <a:cxnLst>
                  <a:cxn ang="0">
                    <a:pos x="wd2" y="hd2"/>
                  </a:cxn>
                  <a:cxn ang="5400000">
                    <a:pos x="wd2" y="hd2"/>
                  </a:cxn>
                  <a:cxn ang="10800000">
                    <a:pos x="wd2" y="hd2"/>
                  </a:cxn>
                  <a:cxn ang="16200000">
                    <a:pos x="wd2" y="hd2"/>
                  </a:cxn>
                </a:cxnLst>
                <a:rect l="0" t="0" r="r" b="b"/>
                <a:pathLst>
                  <a:path w="21600" h="21600" extrusionOk="0">
                    <a:moveTo>
                      <a:pt x="12294" y="0"/>
                    </a:moveTo>
                    <a:cubicBezTo>
                      <a:pt x="5515" y="0"/>
                      <a:pt x="0" y="5515"/>
                      <a:pt x="0" y="12294"/>
                    </a:cubicBezTo>
                    <a:cubicBezTo>
                      <a:pt x="0" y="12294"/>
                      <a:pt x="0" y="12294"/>
                      <a:pt x="0" y="12294"/>
                    </a:cubicBezTo>
                    <a:cubicBezTo>
                      <a:pt x="0" y="12294"/>
                      <a:pt x="0" y="12294"/>
                      <a:pt x="0" y="12294"/>
                    </a:cubicBezTo>
                    <a:cubicBezTo>
                      <a:pt x="0" y="12294"/>
                      <a:pt x="0" y="12294"/>
                      <a:pt x="0" y="12294"/>
                    </a:cubicBezTo>
                    <a:cubicBezTo>
                      <a:pt x="0" y="12294"/>
                      <a:pt x="0" y="12294"/>
                      <a:pt x="0" y="12294"/>
                    </a:cubicBezTo>
                    <a:cubicBezTo>
                      <a:pt x="0" y="12294"/>
                      <a:pt x="0" y="12294"/>
                      <a:pt x="0" y="12294"/>
                    </a:cubicBezTo>
                    <a:cubicBezTo>
                      <a:pt x="0" y="12294"/>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0" y="12409"/>
                      <a:pt x="0" y="12409"/>
                      <a:pt x="0" y="12409"/>
                    </a:cubicBezTo>
                    <a:cubicBezTo>
                      <a:pt x="115" y="16085"/>
                      <a:pt x="1723" y="19417"/>
                      <a:pt x="4366" y="21600"/>
                    </a:cubicBezTo>
                    <a:cubicBezTo>
                      <a:pt x="2528" y="19417"/>
                      <a:pt x="1379" y="16660"/>
                      <a:pt x="1379" y="13557"/>
                    </a:cubicBezTo>
                    <a:cubicBezTo>
                      <a:pt x="1379" y="6779"/>
                      <a:pt x="6894" y="1264"/>
                      <a:pt x="13672" y="1264"/>
                    </a:cubicBezTo>
                    <a:cubicBezTo>
                      <a:pt x="16660" y="1264"/>
                      <a:pt x="19417" y="2413"/>
                      <a:pt x="21600" y="4251"/>
                    </a:cubicBezTo>
                    <a:cubicBezTo>
                      <a:pt x="19417" y="1723"/>
                      <a:pt x="16200" y="115"/>
                      <a:pt x="12523" y="0"/>
                    </a:cubicBezTo>
                    <a:cubicBezTo>
                      <a:pt x="12523" y="0"/>
                      <a:pt x="12523" y="0"/>
                      <a:pt x="12523" y="0"/>
                    </a:cubicBezTo>
                    <a:cubicBezTo>
                      <a:pt x="12523" y="0"/>
                      <a:pt x="12523" y="0"/>
                      <a:pt x="12523" y="0"/>
                    </a:cubicBezTo>
                    <a:cubicBezTo>
                      <a:pt x="12523" y="0"/>
                      <a:pt x="12523" y="0"/>
                      <a:pt x="12523" y="0"/>
                    </a:cubicBezTo>
                    <a:cubicBezTo>
                      <a:pt x="12523"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409" y="0"/>
                      <a:pt x="12409" y="0"/>
                      <a:pt x="12409" y="0"/>
                    </a:cubicBezTo>
                    <a:cubicBezTo>
                      <a:pt x="12294" y="0"/>
                      <a:pt x="12294" y="0"/>
                      <a:pt x="12294" y="0"/>
                    </a:cubicBezTo>
                    <a:cubicBezTo>
                      <a:pt x="12294" y="0"/>
                      <a:pt x="12294" y="0"/>
                      <a:pt x="12294" y="0"/>
                    </a:cubicBezTo>
                    <a:cubicBezTo>
                      <a:pt x="12294" y="0"/>
                      <a:pt x="12294" y="0"/>
                      <a:pt x="12294" y="0"/>
                    </a:cubicBezTo>
                  </a:path>
                </a:pathLst>
              </a:custGeom>
              <a:solidFill>
                <a:srgbClr val="3DB1A5"/>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61" name="Shape 36310"/>
              <p:cNvSpPr/>
              <p:nvPr/>
            </p:nvSpPr>
            <p:spPr>
              <a:xfrm>
                <a:off x="407987" y="142874"/>
                <a:ext cx="331789" cy="333376"/>
              </a:xfrm>
              <a:custGeom>
                <a:avLst/>
                <a:gdLst/>
                <a:ahLst/>
                <a:cxnLst>
                  <a:cxn ang="0">
                    <a:pos x="wd2" y="hd2"/>
                  </a:cxn>
                  <a:cxn ang="5400000">
                    <a:pos x="wd2" y="hd2"/>
                  </a:cxn>
                  <a:cxn ang="10800000">
                    <a:pos x="wd2" y="hd2"/>
                  </a:cxn>
                  <a:cxn ang="16200000">
                    <a:pos x="wd2" y="hd2"/>
                  </a:cxn>
                </a:cxnLst>
                <a:rect l="0" t="0" r="r" b="b"/>
                <a:pathLst>
                  <a:path w="21600" h="21600" extrusionOk="0">
                    <a:moveTo>
                      <a:pt x="20264" y="21600"/>
                    </a:moveTo>
                    <a:cubicBezTo>
                      <a:pt x="21155" y="21600"/>
                      <a:pt x="21600" y="20932"/>
                      <a:pt x="21600" y="20264"/>
                    </a:cubicBezTo>
                    <a:cubicBezTo>
                      <a:pt x="21600" y="9130"/>
                      <a:pt x="12693" y="0"/>
                      <a:pt x="1336" y="0"/>
                    </a:cubicBezTo>
                    <a:cubicBezTo>
                      <a:pt x="668" y="0"/>
                      <a:pt x="0" y="668"/>
                      <a:pt x="0" y="1336"/>
                    </a:cubicBezTo>
                    <a:cubicBezTo>
                      <a:pt x="0" y="2227"/>
                      <a:pt x="668" y="2895"/>
                      <a:pt x="1336" y="2895"/>
                    </a:cubicBezTo>
                    <a:cubicBezTo>
                      <a:pt x="10911" y="2895"/>
                      <a:pt x="18705" y="10689"/>
                      <a:pt x="18705" y="20264"/>
                    </a:cubicBezTo>
                    <a:cubicBezTo>
                      <a:pt x="18705" y="20932"/>
                      <a:pt x="19373" y="21600"/>
                      <a:pt x="20264" y="21600"/>
                    </a:cubicBezTo>
                    <a:close/>
                  </a:path>
                </a:pathLst>
              </a:custGeom>
              <a:solidFill>
                <a:srgbClr val="FFFFFF"/>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sp>
            <p:nvSpPr>
              <p:cNvPr id="62" name="Shape 36311"/>
              <p:cNvSpPr/>
              <p:nvPr/>
            </p:nvSpPr>
            <p:spPr>
              <a:xfrm>
                <a:off x="366712" y="1195387"/>
                <a:ext cx="68264" cy="55086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320" y="0"/>
                      <a:pt x="0" y="537"/>
                      <a:pt x="0" y="1342"/>
                    </a:cubicBezTo>
                    <a:cubicBezTo>
                      <a:pt x="0" y="20258"/>
                      <a:pt x="0" y="20258"/>
                      <a:pt x="0" y="20258"/>
                    </a:cubicBezTo>
                    <a:cubicBezTo>
                      <a:pt x="0" y="21063"/>
                      <a:pt x="4320" y="21600"/>
                      <a:pt x="10800" y="21600"/>
                    </a:cubicBezTo>
                    <a:cubicBezTo>
                      <a:pt x="16200" y="21600"/>
                      <a:pt x="21600" y="21063"/>
                      <a:pt x="21600" y="20258"/>
                    </a:cubicBezTo>
                    <a:cubicBezTo>
                      <a:pt x="21600" y="1342"/>
                      <a:pt x="21600" y="1342"/>
                      <a:pt x="21600" y="1342"/>
                    </a:cubicBezTo>
                    <a:cubicBezTo>
                      <a:pt x="21600" y="537"/>
                      <a:pt x="16200" y="0"/>
                      <a:pt x="10800" y="0"/>
                    </a:cubicBezTo>
                  </a:path>
                </a:pathLst>
              </a:custGeom>
              <a:solidFill>
                <a:srgbClr val="FE918D"/>
              </a:solidFill>
              <a:ln w="12700" cap="flat">
                <a:noFill/>
                <a:miter lim="400000"/>
              </a:ln>
              <a:effectLst/>
            </p:spPr>
            <p:txBody>
              <a:bodyPr wrap="square" lIns="0" tIns="0" rIns="0" bIns="0" numCol="1" anchor="t">
                <a:noAutofit/>
              </a:bodyPr>
              <a:lstStyle/>
              <a:p>
                <a:endParaRPr dirty="0">
                  <a:solidFill>
                    <a:prstClr val="black"/>
                  </a:solidFill>
                  <a:latin typeface="Times New Roman" panose="02020603050405020304" pitchFamily="18" charset="0"/>
                </a:endParaRPr>
              </a:p>
            </p:txBody>
          </p:sp>
        </p:grpSp>
      </p:grpSp>
      <p:sp>
        <p:nvSpPr>
          <p:cNvPr id="66" name="矩形 65"/>
          <p:cNvSpPr/>
          <p:nvPr/>
        </p:nvSpPr>
        <p:spPr>
          <a:xfrm>
            <a:off x="4659130" y="666704"/>
            <a:ext cx="1988045" cy="523220"/>
          </a:xfrm>
          <a:prstGeom prst="rect">
            <a:avLst/>
          </a:prstGeom>
        </p:spPr>
        <p:txBody>
          <a:bodyPr wrap="none">
            <a:spAutoFit/>
          </a:bodyPr>
          <a:lstStyle/>
          <a:p>
            <a:r>
              <a:rPr lang="zh-CN" altLang="en-US" sz="2800" b="1">
                <a:solidFill>
                  <a:prstClr val="black"/>
                </a:solidFill>
                <a:latin typeface="黑体" panose="02010609060101010101" pitchFamily="49" charset="-122"/>
                <a:ea typeface="黑体" panose="02010609060101010101" pitchFamily="49" charset="-122"/>
                <a:sym typeface="+mn-ea"/>
              </a:rPr>
              <a:t>重力的方向</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Effect transition="in" filter="fade">
                                      <p:cBhvr>
                                        <p:cTn id="12" dur="500"/>
                                        <p:tgtEl>
                                          <p:spTgt spid="7170"/>
                                        </p:tgtEl>
                                      </p:cBhvr>
                                    </p:animEffect>
                                  </p:childTnLst>
                                </p:cTn>
                              </p:par>
                            </p:childTnLst>
                          </p:cTn>
                        </p:par>
                        <p:par>
                          <p:cTn id="13" fill="hold">
                            <p:stCondLst>
                              <p:cond delay="500"/>
                            </p:stCondLst>
                            <p:childTnLst>
                              <p:par>
                                <p:cTn id="14" presetID="23" presetClass="entr" presetSubtype="32"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p:cTn id="16" dur="500" fill="hold"/>
                                        <p:tgtEl>
                                          <p:spTgt spid="43"/>
                                        </p:tgtEl>
                                        <p:attrNameLst>
                                          <p:attrName>ppt_w</p:attrName>
                                        </p:attrNameLst>
                                      </p:cBhvr>
                                      <p:tavLst>
                                        <p:tav tm="0">
                                          <p:val>
                                            <p:strVal val="4*#ppt_w"/>
                                          </p:val>
                                        </p:tav>
                                        <p:tav tm="100000">
                                          <p:val>
                                            <p:strVal val="#ppt_w"/>
                                          </p:val>
                                        </p:tav>
                                      </p:tavLst>
                                    </p:anim>
                                    <p:anim calcmode="lin" valueType="num">
                                      <p:cBhvr>
                                        <p:cTn id="17" dur="500" fill="hold"/>
                                        <p:tgtEl>
                                          <p:spTgt spid="43"/>
                                        </p:tgtEl>
                                        <p:attrNameLst>
                                          <p:attrName>ppt_h</p:attrName>
                                        </p:attrNameLst>
                                      </p:cBhvr>
                                      <p:tavLst>
                                        <p:tav tm="0">
                                          <p:val>
                                            <p:strVal val="4*#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23" name="组合 22"/>
          <p:cNvGrpSpPr/>
          <p:nvPr/>
        </p:nvGrpSpPr>
        <p:grpSpPr>
          <a:xfrm>
            <a:off x="2672969" y="414316"/>
            <a:ext cx="3503638" cy="874410"/>
            <a:chOff x="6186283" y="5103141"/>
            <a:chExt cx="2762309" cy="689395"/>
          </a:xfrm>
        </p:grpSpPr>
        <p:grpSp>
          <p:nvGrpSpPr>
            <p:cNvPr id="24" name="组合 23"/>
            <p:cNvGrpSpPr/>
            <p:nvPr/>
          </p:nvGrpSpPr>
          <p:grpSpPr>
            <a:xfrm>
              <a:off x="6186283" y="5103141"/>
              <a:ext cx="2762309" cy="689395"/>
              <a:chOff x="3142878" y="1753554"/>
              <a:chExt cx="2762309" cy="689395"/>
            </a:xfrm>
          </p:grpSpPr>
          <p:sp>
            <p:nvSpPr>
              <p:cNvPr id="26" name="圆角矩形 25"/>
              <p:cNvSpPr/>
              <p:nvPr/>
            </p:nvSpPr>
            <p:spPr>
              <a:xfrm>
                <a:off x="3372406" y="1903173"/>
                <a:ext cx="2412014" cy="434877"/>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文本框 26"/>
              <p:cNvSpPr txBox="1"/>
              <p:nvPr/>
            </p:nvSpPr>
            <p:spPr>
              <a:xfrm>
                <a:off x="3751884" y="1925537"/>
                <a:ext cx="2153303" cy="411527"/>
              </a:xfrm>
              <a:prstGeom prst="rect">
                <a:avLst/>
              </a:prstGeom>
              <a:noFill/>
            </p:spPr>
            <p:txBody>
              <a:bodyPr wrap="square" rtlCol="0">
                <a:spAutoFit/>
              </a:bodyPr>
              <a:lstStyle/>
              <a:p>
                <a:pPr algn="ctr"/>
                <a:r>
                  <a:rPr lang="zh-CN" altLang="en-US" sz="2800">
                    <a:solidFill>
                      <a:prstClr val="white"/>
                    </a:solidFill>
                    <a:latin typeface="微软雅黑" panose="020B0503020204020204" pitchFamily="34" charset="-122"/>
                    <a:ea typeface="微软雅黑" panose="020B0503020204020204" pitchFamily="34" charset="-122"/>
                  </a:rPr>
                  <a:t>重力的方向</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28"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endParaRPr dirty="0">
                  <a:solidFill>
                    <a:prstClr val="black"/>
                  </a:solidFill>
                </a:endParaRPr>
              </a:p>
            </p:txBody>
          </p:sp>
        </p:grpSp>
        <p:sp>
          <p:nvSpPr>
            <p:cNvPr id="25" name="Shape 25434"/>
            <p:cNvSpPr/>
            <p:nvPr/>
          </p:nvSpPr>
          <p:spPr>
            <a:xfrm>
              <a:off x="6295044" y="5183865"/>
              <a:ext cx="481014" cy="436563"/>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a:outerShdw blurRad="50800" dist="38100" dir="2700000" algn="tl" rotWithShape="0">
                <a:prstClr val="black">
                  <a:alpha val="40000"/>
                </a:prstClr>
              </a:outerShdw>
            </a:effectLst>
          </p:spPr>
          <p:txBody>
            <a:bodyPr wrap="square" lIns="0" tIns="0" rIns="0" bIns="0" numCol="1" anchor="t">
              <a:noAutofit/>
            </a:bodyPr>
            <a:lstStyle/>
            <a:p>
              <a:endParaRPr dirty="0">
                <a:solidFill>
                  <a:prstClr val="black"/>
                </a:solidFill>
              </a:endParaRPr>
            </a:p>
          </p:txBody>
        </p:sp>
      </p:grpSp>
      <p:pic>
        <p:nvPicPr>
          <p:cNvPr id="37" name="Picture 6" descr="https://tiku-pro-cdn.speiyou.com/imgFile/346cdf62-edaa-4c88-a517-1474f5705e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5649" y="1657844"/>
            <a:ext cx="2376226" cy="2430697"/>
          </a:xfrm>
          <a:prstGeom prst="rect">
            <a:avLst/>
          </a:prstGeom>
          <a:noFill/>
          <a:extLst>
            <a:ext uri="{909E8E84-426E-40DD-AFC4-6F175D3DCCD1}">
              <a14:hiddenFill xmlns:a14="http://schemas.microsoft.com/office/drawing/2010/main">
                <a:solidFill>
                  <a:srgbClr val="FFFFFF"/>
                </a:solidFill>
              </a14:hiddenFill>
            </a:ext>
          </a:extLst>
        </p:spPr>
      </p:pic>
      <p:sp>
        <p:nvSpPr>
          <p:cNvPr id="36" name="文本框 35"/>
          <p:cNvSpPr txBox="1"/>
          <p:nvPr/>
        </p:nvSpPr>
        <p:spPr>
          <a:xfrm>
            <a:off x="2915408" y="4203498"/>
            <a:ext cx="3510551" cy="830997"/>
          </a:xfrm>
          <a:prstGeom prst="rect">
            <a:avLst/>
          </a:prstGeom>
          <a:noFill/>
        </p:spPr>
        <p:txBody>
          <a:bodyPr wrap="square" rtlCol="0" anchor="t">
            <a:spAutoFit/>
          </a:bodyPr>
          <a:lstStyle/>
          <a:p>
            <a:r>
              <a:rPr lang="zh-CN" altLang="en-US" sz="2400">
                <a:latin typeface="楷体" panose="02010609060101010101" pitchFamily="49" charset="-122"/>
                <a:ea typeface="楷体" panose="02010609060101010101" pitchFamily="49" charset="-122"/>
              </a:rPr>
              <a:t>在地球的任意一个地方，物体都是往下落的</a:t>
            </a:r>
          </a:p>
        </p:txBody>
      </p:sp>
      <p:pic>
        <p:nvPicPr>
          <p:cNvPr id="29" name="图片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49958" y="1857338"/>
            <a:ext cx="1760615" cy="2031708"/>
          </a:xfrm>
          <a:prstGeom prst="rect">
            <a:avLst/>
          </a:prstGeom>
        </p:spPr>
      </p:pic>
      <p:sp>
        <p:nvSpPr>
          <p:cNvPr id="38" name="文本框 37"/>
          <p:cNvSpPr txBox="1"/>
          <p:nvPr/>
        </p:nvSpPr>
        <p:spPr>
          <a:xfrm>
            <a:off x="7212010" y="4200043"/>
            <a:ext cx="3510551" cy="830997"/>
          </a:xfrm>
          <a:prstGeom prst="rect">
            <a:avLst/>
          </a:prstGeom>
          <a:noFill/>
        </p:spPr>
        <p:txBody>
          <a:bodyPr wrap="square" rtlCol="0" anchor="t">
            <a:spAutoFit/>
          </a:bodyPr>
          <a:lstStyle/>
          <a:p>
            <a:r>
              <a:rPr lang="zh-CN" altLang="en-US" sz="2400">
                <a:latin typeface="楷体" panose="02010609060101010101" pitchFamily="49" charset="-122"/>
                <a:ea typeface="楷体" panose="02010609060101010101" pitchFamily="49" charset="-122"/>
              </a:rPr>
              <a:t>在地球的任意一个地方，人和动物都能站的很稳</a:t>
            </a:r>
          </a:p>
        </p:txBody>
      </p:sp>
      <p:sp>
        <p:nvSpPr>
          <p:cNvPr id="30" name="矩形 29"/>
          <p:cNvSpPr/>
          <p:nvPr/>
        </p:nvSpPr>
        <p:spPr>
          <a:xfrm>
            <a:off x="2964096" y="5502415"/>
            <a:ext cx="6062878" cy="461665"/>
          </a:xfrm>
          <a:prstGeom prst="rect">
            <a:avLst/>
          </a:prstGeom>
        </p:spPr>
        <p:txBody>
          <a:bodyPr wrap="none">
            <a:spAutoFit/>
          </a:bodyPr>
          <a:lstStyle/>
          <a:p>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通常所说的下，指的是</a:t>
            </a:r>
            <a:r>
              <a:rPr lang="zh-CN" altLang="en-US" sz="2400" b="1">
                <a:solidFill>
                  <a:schemeClr val="accent6">
                    <a:lumMod val="75000"/>
                  </a:schemeClr>
                </a:solidFill>
                <a:latin typeface="Times New Roman" panose="02020603050405020304" pitchFamily="18" charset="0"/>
                <a:ea typeface="黑体" panose="02010609060101010101" pitchFamily="49" charset="-122"/>
                <a:cs typeface="Times New Roman" panose="02020603050405020304" pitchFamily="18" charset="0"/>
                <a:sym typeface="+mn-ea"/>
              </a:rPr>
              <a:t>近似指向地心</a:t>
            </a:r>
            <a:r>
              <a:rPr lang="zh-CN" altLang="en-US" sz="240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的方向</a:t>
            </a:r>
            <a:endParaRPr lang="zh-CN" altLang="en-US" sz="240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23" name="组合 22"/>
          <p:cNvGrpSpPr/>
          <p:nvPr/>
        </p:nvGrpSpPr>
        <p:grpSpPr>
          <a:xfrm>
            <a:off x="2672969" y="414316"/>
            <a:ext cx="3503638" cy="874410"/>
            <a:chOff x="6186283" y="5103141"/>
            <a:chExt cx="2762309" cy="689395"/>
          </a:xfrm>
        </p:grpSpPr>
        <p:grpSp>
          <p:nvGrpSpPr>
            <p:cNvPr id="24" name="组合 23"/>
            <p:cNvGrpSpPr/>
            <p:nvPr/>
          </p:nvGrpSpPr>
          <p:grpSpPr>
            <a:xfrm>
              <a:off x="6186283" y="5103141"/>
              <a:ext cx="2762309" cy="689395"/>
              <a:chOff x="3142878" y="1753554"/>
              <a:chExt cx="2762309" cy="689395"/>
            </a:xfrm>
          </p:grpSpPr>
          <p:sp>
            <p:nvSpPr>
              <p:cNvPr id="26" name="圆角矩形 25"/>
              <p:cNvSpPr/>
              <p:nvPr/>
            </p:nvSpPr>
            <p:spPr>
              <a:xfrm>
                <a:off x="3372406" y="1903173"/>
                <a:ext cx="2412014" cy="434877"/>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文本框 26"/>
              <p:cNvSpPr txBox="1"/>
              <p:nvPr/>
            </p:nvSpPr>
            <p:spPr>
              <a:xfrm>
                <a:off x="3751884" y="1925537"/>
                <a:ext cx="2153303" cy="411527"/>
              </a:xfrm>
              <a:prstGeom prst="rect">
                <a:avLst/>
              </a:prstGeom>
              <a:noFill/>
            </p:spPr>
            <p:txBody>
              <a:bodyPr wrap="square" rtlCol="0">
                <a:spAutoFit/>
              </a:bodyPr>
              <a:lstStyle/>
              <a:p>
                <a:pPr algn="ctr"/>
                <a:r>
                  <a:rPr lang="zh-CN" altLang="en-US" sz="2800">
                    <a:solidFill>
                      <a:prstClr val="white"/>
                    </a:solidFill>
                    <a:latin typeface="微软雅黑" panose="020B0503020204020204" pitchFamily="34" charset="-122"/>
                    <a:ea typeface="微软雅黑" panose="020B0503020204020204" pitchFamily="34" charset="-122"/>
                  </a:rPr>
                  <a:t>重力的方向</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28"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endParaRPr dirty="0">
                  <a:solidFill>
                    <a:prstClr val="black"/>
                  </a:solidFill>
                </a:endParaRPr>
              </a:p>
            </p:txBody>
          </p:sp>
        </p:grpSp>
        <p:sp>
          <p:nvSpPr>
            <p:cNvPr id="25" name="Shape 25434"/>
            <p:cNvSpPr/>
            <p:nvPr/>
          </p:nvSpPr>
          <p:spPr>
            <a:xfrm>
              <a:off x="6295044" y="5183865"/>
              <a:ext cx="481014" cy="436563"/>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a:outerShdw blurRad="50800" dist="38100" dir="2700000" algn="tl" rotWithShape="0">
                <a:prstClr val="black">
                  <a:alpha val="40000"/>
                </a:prstClr>
              </a:outerShdw>
            </a:effectLst>
          </p:spPr>
          <p:txBody>
            <a:bodyPr wrap="square" lIns="0" tIns="0" rIns="0" bIns="0" numCol="1" anchor="t">
              <a:noAutofit/>
            </a:bodyPr>
            <a:lstStyle/>
            <a:p>
              <a:endParaRPr dirty="0">
                <a:solidFill>
                  <a:prstClr val="black"/>
                </a:solidFill>
              </a:endParaRPr>
            </a:p>
          </p:txBody>
        </p:sp>
      </p:grpSp>
      <p:pic>
        <p:nvPicPr>
          <p:cNvPr id="7170" name="Picture 2" descr="https://tiku-pro-cdn.speiyou.com/imgFile/210e38e9-2a6e-402d-97dc-206ab14d872c.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6605" y="1498600"/>
            <a:ext cx="2758440" cy="2530475"/>
          </a:xfrm>
          <a:prstGeom prst="rect">
            <a:avLst/>
          </a:prstGeom>
          <a:noFill/>
          <a:extLst>
            <a:ext uri="{909E8E84-426E-40DD-AFC4-6F175D3DCCD1}">
              <a14:hiddenFill xmlns:a14="http://schemas.microsoft.com/office/drawing/2010/main">
                <a:solidFill>
                  <a:srgbClr val="FFFFFF"/>
                </a:solidFill>
              </a14:hiddenFill>
            </a:ext>
          </a:extLst>
        </p:spPr>
      </p:pic>
      <p:pic>
        <p:nvPicPr>
          <p:cNvPr id="35" name="图片 34" descr="图片1"/>
          <p:cNvPicPr>
            <a:picLocks noChangeAspect="1"/>
          </p:cNvPicPr>
          <p:nvPr/>
        </p:nvPicPr>
        <p:blipFill>
          <a:blip r:embed="rId5"/>
          <a:stretch>
            <a:fillRect/>
          </a:stretch>
        </p:blipFill>
        <p:spPr>
          <a:xfrm>
            <a:off x="2964180" y="1372870"/>
            <a:ext cx="2892425" cy="2656205"/>
          </a:xfrm>
          <a:prstGeom prst="rect">
            <a:avLst/>
          </a:prstGeom>
        </p:spPr>
      </p:pic>
      <p:grpSp>
        <p:nvGrpSpPr>
          <p:cNvPr id="52" name="组合 51"/>
          <p:cNvGrpSpPr/>
          <p:nvPr/>
        </p:nvGrpSpPr>
        <p:grpSpPr>
          <a:xfrm>
            <a:off x="3185005" y="4647081"/>
            <a:ext cx="7497710" cy="1443465"/>
            <a:chOff x="8064893" y="2236782"/>
            <a:chExt cx="7497710" cy="1443465"/>
          </a:xfrm>
        </p:grpSpPr>
        <p:pic>
          <p:nvPicPr>
            <p:cNvPr id="53" name="图片 52"/>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064893" y="2236782"/>
              <a:ext cx="7497445" cy="1086485"/>
            </a:xfrm>
            <a:prstGeom prst="rect">
              <a:avLst/>
            </a:prstGeom>
          </p:spPr>
        </p:pic>
        <p:sp>
          <p:nvSpPr>
            <p:cNvPr id="56" name="Rectangle 1"/>
            <p:cNvSpPr>
              <a:spLocks noChangeArrowheads="1"/>
            </p:cNvSpPr>
            <p:nvPr/>
          </p:nvSpPr>
          <p:spPr bwMode="auto">
            <a:xfrm rot="10800000" flipV="1">
              <a:off x="8258568" y="2372672"/>
              <a:ext cx="7017385" cy="64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400" b="1">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重力的方向总是</a:t>
              </a:r>
              <a:r>
                <a:rPr lang="zh-CN" altLang="en-US" sz="2400" b="1">
                  <a:solidFill>
                    <a:schemeClr val="accent6"/>
                  </a:solidFill>
                  <a:latin typeface="Times New Roman" panose="02020603050405020304" pitchFamily="18" charset="0"/>
                  <a:ea typeface="黑体" panose="02010609060101010101" pitchFamily="49" charset="-122"/>
                  <a:cs typeface="Times New Roman" panose="02020603050405020304" pitchFamily="18" charset="0"/>
                  <a:sym typeface="+mn-ea"/>
                </a:rPr>
                <a:t>竖直向下</a:t>
              </a:r>
              <a:r>
                <a:rPr lang="zh-CN" altLang="en-US" sz="2400" b="1">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的。（近似指向地心）</a:t>
              </a:r>
              <a:endParaRPr lang="en-US" altLang="zh-CN" sz="2400">
                <a:latin typeface="黑体" panose="02010609060101010101" pitchFamily="49" charset="-122"/>
                <a:ea typeface="黑体" panose="02010609060101010101" pitchFamily="49" charset="-122"/>
              </a:endParaRPr>
            </a:p>
          </p:txBody>
        </p:sp>
        <p:pic>
          <p:nvPicPr>
            <p:cNvPr id="57" name="图片 5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874177" y="2834383"/>
              <a:ext cx="688426" cy="845864"/>
            </a:xfrm>
            <a:prstGeom prst="rect">
              <a:avLst/>
            </a:prstGeom>
          </p:spPr>
        </p:pic>
      </p:grpSp>
      <p:pic>
        <p:nvPicPr>
          <p:cNvPr id="37" name="Picture 6" descr="https://tiku-pro-cdn.speiyou.com/imgFile/346cdf62-edaa-4c88-a517-1474f5705e48.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060815" y="1543894"/>
            <a:ext cx="2354580" cy="240855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Effect transition="in" filter="fade">
                                      <p:cBhvr>
                                        <p:cTn id="12" dur="500"/>
                                        <p:tgtEl>
                                          <p:spTgt spid="717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24" name="组合 23"/>
          <p:cNvGrpSpPr/>
          <p:nvPr/>
        </p:nvGrpSpPr>
        <p:grpSpPr>
          <a:xfrm>
            <a:off x="2716784" y="660696"/>
            <a:ext cx="3503638" cy="874410"/>
            <a:chOff x="6186283" y="5103141"/>
            <a:chExt cx="2762309" cy="689395"/>
          </a:xfrm>
        </p:grpSpPr>
        <p:grpSp>
          <p:nvGrpSpPr>
            <p:cNvPr id="25" name="组合 24"/>
            <p:cNvGrpSpPr/>
            <p:nvPr/>
          </p:nvGrpSpPr>
          <p:grpSpPr>
            <a:xfrm>
              <a:off x="6186283" y="5103141"/>
              <a:ext cx="2762309" cy="689395"/>
              <a:chOff x="3142878" y="1753554"/>
              <a:chExt cx="2762309" cy="689395"/>
            </a:xfrm>
          </p:grpSpPr>
          <p:sp>
            <p:nvSpPr>
              <p:cNvPr id="26" name="圆角矩形 25"/>
              <p:cNvSpPr/>
              <p:nvPr/>
            </p:nvSpPr>
            <p:spPr>
              <a:xfrm>
                <a:off x="3372406" y="1903173"/>
                <a:ext cx="2412014" cy="434877"/>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文本框 26"/>
              <p:cNvSpPr txBox="1"/>
              <p:nvPr/>
            </p:nvSpPr>
            <p:spPr>
              <a:xfrm>
                <a:off x="3751884" y="1925537"/>
                <a:ext cx="2153303" cy="411527"/>
              </a:xfrm>
              <a:prstGeom prst="rect">
                <a:avLst/>
              </a:prstGeom>
              <a:noFill/>
            </p:spPr>
            <p:txBody>
              <a:bodyPr wrap="square" rtlCol="0">
                <a:spAutoFit/>
              </a:bodyPr>
              <a:lstStyle/>
              <a:p>
                <a:pPr algn="ctr"/>
                <a:r>
                  <a:rPr lang="zh-CN" altLang="en-US" sz="2800">
                    <a:solidFill>
                      <a:prstClr val="white"/>
                    </a:solidFill>
                    <a:latin typeface="微软雅黑" panose="020B0503020204020204" pitchFamily="34" charset="-122"/>
                    <a:ea typeface="微软雅黑" panose="020B0503020204020204" pitchFamily="34" charset="-122"/>
                  </a:rPr>
                  <a:t>重力的方向</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28"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endParaRPr dirty="0">
                  <a:solidFill>
                    <a:prstClr val="black"/>
                  </a:solidFill>
                </a:endParaRPr>
              </a:p>
            </p:txBody>
          </p:sp>
        </p:grpSp>
        <p:sp>
          <p:nvSpPr>
            <p:cNvPr id="29" name="Shape 25434"/>
            <p:cNvSpPr/>
            <p:nvPr/>
          </p:nvSpPr>
          <p:spPr>
            <a:xfrm>
              <a:off x="6295044" y="5183865"/>
              <a:ext cx="481014" cy="436563"/>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a:outerShdw blurRad="50800" dist="38100" dir="2700000" algn="tl" rotWithShape="0">
                <a:prstClr val="black">
                  <a:alpha val="40000"/>
                </a:prstClr>
              </a:outerShdw>
            </a:effectLst>
          </p:spPr>
          <p:txBody>
            <a:bodyPr wrap="square" lIns="0" tIns="0" rIns="0" bIns="0" numCol="1" anchor="t">
              <a:noAutofit/>
            </a:bodyPr>
            <a:lstStyle/>
            <a:p>
              <a:endParaRPr dirty="0">
                <a:solidFill>
                  <a:prstClr val="black"/>
                </a:solidFill>
              </a:endParaRPr>
            </a:p>
          </p:txBody>
        </p:sp>
      </p:grpSp>
      <p:sp>
        <p:nvSpPr>
          <p:cNvPr id="30" name="文本框 29"/>
          <p:cNvSpPr txBox="1"/>
          <p:nvPr/>
        </p:nvSpPr>
        <p:spPr>
          <a:xfrm>
            <a:off x="2854960" y="1666875"/>
            <a:ext cx="9114127" cy="1200329"/>
          </a:xfrm>
          <a:prstGeom prst="rect">
            <a:avLst/>
          </a:prstGeom>
          <a:noFill/>
        </p:spPr>
        <p:txBody>
          <a:bodyPr wrap="square" rtlCol="0" anchor="t">
            <a:spAutoFit/>
          </a:bodyPr>
          <a:lstStyle/>
          <a:p>
            <a:pPr>
              <a:lnSpc>
                <a:spcPct val="150000"/>
              </a:lnSpc>
            </a:pPr>
            <a:r>
              <a:rPr lang="zh-CN" altLang="en-US" sz="2400">
                <a:latin typeface="黑体" panose="02010609060101010101" pitchFamily="49" charset="-122"/>
                <a:ea typeface="黑体" panose="02010609060101010101" pitchFamily="49" charset="-122"/>
                <a:sym typeface="+mn-ea"/>
              </a:rPr>
              <a:t>    在一根线下吊一个重物，就做成一根重垂线，用重垂线可以指示重力的方向</a:t>
            </a:r>
            <a:r>
              <a:rPr lang="en-US" altLang="zh-CN" sz="2400">
                <a:latin typeface="黑体" panose="02010609060101010101" pitchFamily="49" charset="-122"/>
                <a:ea typeface="黑体" panose="02010609060101010101" pitchFamily="49" charset="-122"/>
                <a:sym typeface="+mn-ea"/>
              </a:rPr>
              <a:t>——</a:t>
            </a:r>
            <a:r>
              <a:rPr lang="zh-CN" altLang="en-US" sz="2400">
                <a:latin typeface="黑体" panose="02010609060101010101" pitchFamily="49" charset="-122"/>
                <a:ea typeface="黑体" panose="02010609060101010101" pitchFamily="49" charset="-122"/>
                <a:sym typeface="+mn-ea"/>
              </a:rPr>
              <a:t>竖直向下，利用重垂线可以检验墙壁是否竖直。</a:t>
            </a:r>
          </a:p>
        </p:txBody>
      </p:sp>
      <p:grpSp>
        <p:nvGrpSpPr>
          <p:cNvPr id="35" name="组合 34"/>
          <p:cNvGrpSpPr/>
          <p:nvPr/>
        </p:nvGrpSpPr>
        <p:grpSpPr>
          <a:xfrm>
            <a:off x="4346110" y="3132024"/>
            <a:ext cx="5436235" cy="2720340"/>
            <a:chOff x="4738" y="5180"/>
            <a:chExt cx="8561" cy="4284"/>
          </a:xfrm>
        </p:grpSpPr>
        <p:grpSp>
          <p:nvGrpSpPr>
            <p:cNvPr id="34" name="组合 33"/>
            <p:cNvGrpSpPr/>
            <p:nvPr/>
          </p:nvGrpSpPr>
          <p:grpSpPr>
            <a:xfrm>
              <a:off x="4738" y="5180"/>
              <a:ext cx="8561" cy="3754"/>
              <a:chOff x="4671" y="4895"/>
              <a:chExt cx="8561" cy="3754"/>
            </a:xfrm>
          </p:grpSpPr>
          <p:pic>
            <p:nvPicPr>
              <p:cNvPr id="36" name="Picture 2" descr="https://tiku-pro-cdn.speiyou.com/source/file/picture/6e185286-3f3b-47dd-989a-239d049fc059.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4103" b="15107"/>
              <a:stretch>
                <a:fillRect/>
              </a:stretch>
            </p:blipFill>
            <p:spPr bwMode="auto">
              <a:xfrm>
                <a:off x="10698" y="5289"/>
                <a:ext cx="2534" cy="2835"/>
              </a:xfrm>
              <a:prstGeom prst="rect">
                <a:avLst/>
              </a:prstGeom>
              <a:noFill/>
              <a:extLst>
                <a:ext uri="{909E8E84-426E-40DD-AFC4-6F175D3DCCD1}">
                  <a14:hiddenFill xmlns:a14="http://schemas.microsoft.com/office/drawing/2010/main">
                    <a:solidFill>
                      <a:srgbClr val="FFFFFF"/>
                    </a:solidFill>
                  </a14:hiddenFill>
                </a:ext>
              </a:extLst>
            </p:spPr>
          </p:pic>
          <p:pic>
            <p:nvPicPr>
              <p:cNvPr id="23" name="图片 22" descr="教材插图铅垂线"/>
              <p:cNvPicPr>
                <a:picLocks noChangeAspect="1"/>
              </p:cNvPicPr>
              <p:nvPr/>
            </p:nvPicPr>
            <p:blipFill>
              <a:blip r:embed="rId5"/>
              <a:stretch>
                <a:fillRect/>
              </a:stretch>
            </p:blipFill>
            <p:spPr>
              <a:xfrm>
                <a:off x="4671" y="4895"/>
                <a:ext cx="6007" cy="3754"/>
              </a:xfrm>
              <a:prstGeom prst="rect">
                <a:avLst/>
              </a:prstGeom>
            </p:spPr>
          </p:pic>
        </p:grpSp>
        <p:sp>
          <p:nvSpPr>
            <p:cNvPr id="31" name="文本框 30"/>
            <p:cNvSpPr txBox="1"/>
            <p:nvPr/>
          </p:nvSpPr>
          <p:spPr>
            <a:xfrm>
              <a:off x="6018" y="8739"/>
              <a:ext cx="6048" cy="725"/>
            </a:xfrm>
            <a:prstGeom prst="rect">
              <a:avLst/>
            </a:prstGeom>
            <a:noFill/>
          </p:spPr>
          <p:txBody>
            <a:bodyPr wrap="none" rtlCol="0" anchor="t">
              <a:spAutoFit/>
            </a:bodyPr>
            <a:lstStyle/>
            <a:p>
              <a:r>
                <a:rPr lang="zh-CN" altLang="en-US" sz="2400">
                  <a:solidFill>
                    <a:prstClr val="black"/>
                  </a:solidFill>
                  <a:latin typeface="楷体" panose="02010609060101010101" pitchFamily="49" charset="-122"/>
                  <a:ea typeface="楷体" panose="02010609060101010101" pitchFamily="49" charset="-122"/>
                  <a:cs typeface="Times New Roman" panose="02020603050405020304" pitchFamily="18" charset="0"/>
                  <a:sym typeface="+mn-ea"/>
                </a:rPr>
                <a:t>用重垂线检查墙壁是否竖直</a:t>
              </a:r>
              <a:endParaRPr lang="zh-CN" altLang="en-US">
                <a:latin typeface="楷体" panose="02010609060101010101" pitchFamily="49" charset="-122"/>
                <a:ea typeface="楷体" panose="02010609060101010101" pitchFamily="49" charset="-122"/>
              </a:endParaRP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grpSp>
        <p:nvGrpSpPr>
          <p:cNvPr id="24" name="组合 23"/>
          <p:cNvGrpSpPr/>
          <p:nvPr/>
        </p:nvGrpSpPr>
        <p:grpSpPr>
          <a:xfrm>
            <a:off x="2716784" y="660696"/>
            <a:ext cx="3503638" cy="874410"/>
            <a:chOff x="6186283" y="5103141"/>
            <a:chExt cx="2762309" cy="689395"/>
          </a:xfrm>
        </p:grpSpPr>
        <p:grpSp>
          <p:nvGrpSpPr>
            <p:cNvPr id="25" name="组合 24"/>
            <p:cNvGrpSpPr/>
            <p:nvPr/>
          </p:nvGrpSpPr>
          <p:grpSpPr>
            <a:xfrm>
              <a:off x="6186283" y="5103141"/>
              <a:ext cx="2762309" cy="689395"/>
              <a:chOff x="3142878" y="1753554"/>
              <a:chExt cx="2762309" cy="689395"/>
            </a:xfrm>
          </p:grpSpPr>
          <p:sp>
            <p:nvSpPr>
              <p:cNvPr id="26" name="圆角矩形 25"/>
              <p:cNvSpPr/>
              <p:nvPr/>
            </p:nvSpPr>
            <p:spPr>
              <a:xfrm>
                <a:off x="3372406" y="1903173"/>
                <a:ext cx="2412014" cy="434877"/>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文本框 26"/>
              <p:cNvSpPr txBox="1"/>
              <p:nvPr/>
            </p:nvSpPr>
            <p:spPr>
              <a:xfrm>
                <a:off x="3751884" y="1925537"/>
                <a:ext cx="2153303" cy="411527"/>
              </a:xfrm>
              <a:prstGeom prst="rect">
                <a:avLst/>
              </a:prstGeom>
              <a:noFill/>
            </p:spPr>
            <p:txBody>
              <a:bodyPr wrap="square" rtlCol="0">
                <a:spAutoFit/>
              </a:bodyPr>
              <a:lstStyle/>
              <a:p>
                <a:pPr algn="ctr"/>
                <a:r>
                  <a:rPr lang="zh-CN" altLang="en-US" sz="2800">
                    <a:solidFill>
                      <a:prstClr val="white"/>
                    </a:solidFill>
                    <a:latin typeface="微软雅黑" panose="020B0503020204020204" pitchFamily="34" charset="-122"/>
                    <a:ea typeface="微软雅黑" panose="020B0503020204020204" pitchFamily="34" charset="-122"/>
                  </a:rPr>
                  <a:t>重力的方向</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28"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endParaRPr dirty="0">
                  <a:solidFill>
                    <a:prstClr val="black"/>
                  </a:solidFill>
                </a:endParaRPr>
              </a:p>
            </p:txBody>
          </p:sp>
        </p:grpSp>
        <p:sp>
          <p:nvSpPr>
            <p:cNvPr id="29" name="Shape 25434"/>
            <p:cNvSpPr/>
            <p:nvPr/>
          </p:nvSpPr>
          <p:spPr>
            <a:xfrm>
              <a:off x="6295044" y="5183865"/>
              <a:ext cx="481014" cy="436563"/>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a:outerShdw blurRad="50800" dist="38100" dir="2700000" algn="tl" rotWithShape="0">
                <a:prstClr val="black">
                  <a:alpha val="40000"/>
                </a:prstClr>
              </a:outerShdw>
            </a:effectLst>
          </p:spPr>
          <p:txBody>
            <a:bodyPr wrap="square" lIns="0" tIns="0" rIns="0" bIns="0" numCol="1" anchor="t">
              <a:noAutofit/>
            </a:bodyPr>
            <a:lstStyle/>
            <a:p>
              <a:endParaRPr dirty="0">
                <a:solidFill>
                  <a:prstClr val="black"/>
                </a:solidFill>
              </a:endParaRPr>
            </a:p>
          </p:txBody>
        </p:sp>
      </p:grpSp>
      <p:sp>
        <p:nvSpPr>
          <p:cNvPr id="30" name="文本框 29"/>
          <p:cNvSpPr txBox="1"/>
          <p:nvPr/>
        </p:nvSpPr>
        <p:spPr>
          <a:xfrm>
            <a:off x="2716784" y="1673354"/>
            <a:ext cx="8913495" cy="1200329"/>
          </a:xfrm>
          <a:prstGeom prst="rect">
            <a:avLst/>
          </a:prstGeom>
          <a:noFill/>
        </p:spPr>
        <p:txBody>
          <a:bodyPr wrap="square" rtlCol="0" anchor="t">
            <a:spAutoFit/>
          </a:bodyPr>
          <a:lstStyle/>
          <a:p>
            <a:pPr>
              <a:lnSpc>
                <a:spcPct val="150000"/>
              </a:lnSpc>
            </a:pPr>
            <a:r>
              <a:rPr lang="zh-CN" altLang="en-US" sz="2400">
                <a:solidFill>
                  <a:prstClr val="black"/>
                </a:solidFill>
                <a:latin typeface="黑体" panose="02010609060101010101" pitchFamily="49" charset="-122"/>
                <a:ea typeface="黑体" panose="02010609060101010101" pitchFamily="49" charset="-122"/>
                <a:sym typeface="+mn-ea"/>
              </a:rPr>
              <a:t>    水平方向与竖直方向垂直，因此利用重垂线也可以检验地面是否水平。</a:t>
            </a:r>
          </a:p>
        </p:txBody>
      </p:sp>
      <p:grpSp>
        <p:nvGrpSpPr>
          <p:cNvPr id="23" name="组合 22"/>
          <p:cNvGrpSpPr/>
          <p:nvPr/>
        </p:nvGrpSpPr>
        <p:grpSpPr>
          <a:xfrm>
            <a:off x="4131768" y="3146233"/>
            <a:ext cx="6083525" cy="2696637"/>
            <a:chOff x="4131768" y="3146233"/>
            <a:chExt cx="6083525" cy="2696637"/>
          </a:xfrm>
        </p:grpSpPr>
        <p:sp>
          <p:nvSpPr>
            <p:cNvPr id="32" name="文本框 31"/>
            <p:cNvSpPr txBox="1"/>
            <p:nvPr/>
          </p:nvSpPr>
          <p:spPr>
            <a:xfrm>
              <a:off x="4131768" y="5381205"/>
              <a:ext cx="6083525" cy="461665"/>
            </a:xfrm>
            <a:prstGeom prst="rect">
              <a:avLst/>
            </a:prstGeom>
            <a:noFill/>
          </p:spPr>
          <p:txBody>
            <a:bodyPr wrap="square" rtlCol="0" anchor="t">
              <a:spAutoFit/>
            </a:bodyPr>
            <a:lstStyle/>
            <a:p>
              <a:pPr algn="ctr"/>
              <a:r>
                <a:rPr lang="zh-CN" altLang="en-US" sz="2400">
                  <a:solidFill>
                    <a:prstClr val="black"/>
                  </a:solidFill>
                  <a:latin typeface="楷体" panose="02010609060101010101" pitchFamily="49" charset="-122"/>
                  <a:ea typeface="楷体" panose="02010609060101010101" pitchFamily="49" charset="-122"/>
                  <a:cs typeface="Times New Roman" panose="02020603050405020304" pitchFamily="18" charset="0"/>
                  <a:sym typeface="+mn-ea"/>
                </a:rPr>
                <a:t>用重垂线检查地面是否水平</a:t>
              </a:r>
              <a:endParaRPr lang="zh-CN" altLang="en-US">
                <a:solidFill>
                  <a:prstClr val="black"/>
                </a:solidFill>
                <a:latin typeface="楷体" panose="02010609060101010101" pitchFamily="49" charset="-122"/>
                <a:ea typeface="楷体" panose="02010609060101010101" pitchFamily="49" charset="-122"/>
              </a:endParaRPr>
            </a:p>
          </p:txBody>
        </p:sp>
        <p:pic>
          <p:nvPicPr>
            <p:cNvPr id="3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37577" y="3146233"/>
              <a:ext cx="4938390" cy="20656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850" y="548681"/>
            <a:ext cx="1572904" cy="658425"/>
            <a:chOff x="3142451" y="548680"/>
            <a:chExt cx="1572904" cy="658425"/>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 name="文本框 3"/>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 name="组合 4"/>
          <p:cNvGrpSpPr/>
          <p:nvPr/>
        </p:nvGrpSpPr>
        <p:grpSpPr>
          <a:xfrm>
            <a:off x="96850" y="1400790"/>
            <a:ext cx="1572904" cy="658425"/>
            <a:chOff x="118542" y="795531"/>
            <a:chExt cx="1572904" cy="658425"/>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 name="文本框 6"/>
            <p:cNvSpPr txBox="1"/>
            <p:nvPr/>
          </p:nvSpPr>
          <p:spPr>
            <a:xfrm>
              <a:off x="213036" y="862276"/>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知识讲解</a:t>
              </a:r>
            </a:p>
          </p:txBody>
        </p:sp>
      </p:grpSp>
      <p:grpSp>
        <p:nvGrpSpPr>
          <p:cNvPr id="8" name="组合 7"/>
          <p:cNvGrpSpPr/>
          <p:nvPr/>
        </p:nvGrpSpPr>
        <p:grpSpPr>
          <a:xfrm>
            <a:off x="108353" y="2252899"/>
            <a:ext cx="1572904" cy="658425"/>
            <a:chOff x="3142451" y="548680"/>
            <a:chExt cx="1572904" cy="658425"/>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11" name="组合 10"/>
          <p:cNvGrpSpPr/>
          <p:nvPr/>
        </p:nvGrpSpPr>
        <p:grpSpPr>
          <a:xfrm>
            <a:off x="99325" y="3957117"/>
            <a:ext cx="1572904" cy="658425"/>
            <a:chOff x="3142451" y="548680"/>
            <a:chExt cx="1572904" cy="658425"/>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4" name="组合 13"/>
          <p:cNvGrpSpPr/>
          <p:nvPr/>
        </p:nvGrpSpPr>
        <p:grpSpPr>
          <a:xfrm>
            <a:off x="96850" y="3105008"/>
            <a:ext cx="1572904" cy="658425"/>
            <a:chOff x="3142451" y="548680"/>
            <a:chExt cx="1572904" cy="658425"/>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7" name="组合 16"/>
          <p:cNvGrpSpPr/>
          <p:nvPr/>
        </p:nvGrpSpPr>
        <p:grpSpPr>
          <a:xfrm>
            <a:off x="142552" y="5661249"/>
            <a:ext cx="1572699" cy="658339"/>
            <a:chOff x="3142451" y="548680"/>
            <a:chExt cx="1572904" cy="658425"/>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0" name="组合 19"/>
          <p:cNvGrpSpPr/>
          <p:nvPr/>
        </p:nvGrpSpPr>
        <p:grpSpPr>
          <a:xfrm>
            <a:off x="119337" y="4809226"/>
            <a:ext cx="1572699" cy="658339"/>
            <a:chOff x="3142451" y="548680"/>
            <a:chExt cx="1572904" cy="658425"/>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2" name="文本框 21"/>
            <p:cNvSpPr txBox="1"/>
            <p:nvPr/>
          </p:nvSpPr>
          <p:spPr>
            <a:xfrm>
              <a:off x="3214886" y="620688"/>
              <a:ext cx="1461618" cy="461725"/>
            </a:xfrm>
            <a:prstGeom prst="rect">
              <a:avLst/>
            </a:prstGeom>
            <a:noFill/>
          </p:spPr>
          <p:txBody>
            <a:bodyPr wrap="square" rtlCol="0">
              <a:spAutoFit/>
            </a:bodyPr>
            <a:lstStyle/>
            <a:p>
              <a:r>
                <a:rPr lang="zh-CN" altLang="en-US" sz="24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pic>
        <p:nvPicPr>
          <p:cNvPr id="23" name="图片 22" descr="教材插图重心"/>
          <p:cNvPicPr>
            <a:picLocks noChangeAspect="1"/>
          </p:cNvPicPr>
          <p:nvPr/>
        </p:nvPicPr>
        <p:blipFill>
          <a:blip r:embed="rId4"/>
          <a:stretch>
            <a:fillRect/>
          </a:stretch>
        </p:blipFill>
        <p:spPr>
          <a:xfrm>
            <a:off x="3782695" y="3366770"/>
            <a:ext cx="6637020" cy="1839595"/>
          </a:xfrm>
          <a:prstGeom prst="rect">
            <a:avLst/>
          </a:prstGeom>
        </p:spPr>
      </p:pic>
      <p:grpSp>
        <p:nvGrpSpPr>
          <p:cNvPr id="24" name="组合 23"/>
          <p:cNvGrpSpPr/>
          <p:nvPr/>
        </p:nvGrpSpPr>
        <p:grpSpPr>
          <a:xfrm>
            <a:off x="2716782" y="660696"/>
            <a:ext cx="2305795" cy="874410"/>
            <a:chOff x="6186283" y="5103141"/>
            <a:chExt cx="1817916" cy="689395"/>
          </a:xfrm>
        </p:grpSpPr>
        <p:grpSp>
          <p:nvGrpSpPr>
            <p:cNvPr id="25" name="组合 24"/>
            <p:cNvGrpSpPr/>
            <p:nvPr/>
          </p:nvGrpSpPr>
          <p:grpSpPr>
            <a:xfrm>
              <a:off x="6186283" y="5103141"/>
              <a:ext cx="1817916" cy="689395"/>
              <a:chOff x="3142878" y="1753554"/>
              <a:chExt cx="1817916" cy="689395"/>
            </a:xfrm>
          </p:grpSpPr>
          <p:sp>
            <p:nvSpPr>
              <p:cNvPr id="26" name="圆角矩形 25"/>
              <p:cNvSpPr/>
              <p:nvPr/>
            </p:nvSpPr>
            <p:spPr>
              <a:xfrm>
                <a:off x="3372407" y="1903173"/>
                <a:ext cx="1588387" cy="434877"/>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文本框 26"/>
              <p:cNvSpPr txBox="1"/>
              <p:nvPr/>
            </p:nvSpPr>
            <p:spPr>
              <a:xfrm>
                <a:off x="3751885" y="1925537"/>
                <a:ext cx="1208907" cy="411527"/>
              </a:xfrm>
              <a:prstGeom prst="rect">
                <a:avLst/>
              </a:prstGeom>
              <a:noFill/>
            </p:spPr>
            <p:txBody>
              <a:bodyPr wrap="square" rtlCol="0">
                <a:spAutoFit/>
              </a:bodyPr>
              <a:lstStyle/>
              <a:p>
                <a:pPr algn="ctr"/>
                <a:r>
                  <a:rPr lang="zh-CN" altLang="en-US" sz="2800">
                    <a:solidFill>
                      <a:prstClr val="white"/>
                    </a:solidFill>
                    <a:latin typeface="微软雅黑" panose="020B0503020204020204" pitchFamily="34" charset="-122"/>
                    <a:ea typeface="微软雅黑" panose="020B0503020204020204" pitchFamily="34" charset="-122"/>
                  </a:rPr>
                  <a:t>重心</a:t>
                </a:r>
                <a:endParaRPr lang="zh-CN" altLang="en-US" sz="2800" dirty="0">
                  <a:solidFill>
                    <a:prstClr val="white"/>
                  </a:solidFill>
                  <a:latin typeface="微软雅黑" panose="020B0503020204020204" pitchFamily="34" charset="-122"/>
                  <a:ea typeface="微软雅黑" panose="020B0503020204020204" pitchFamily="34" charset="-122"/>
                </a:endParaRPr>
              </a:p>
            </p:txBody>
          </p:sp>
          <p:sp>
            <p:nvSpPr>
              <p:cNvPr id="28" name="Shape 2248"/>
              <p:cNvSpPr/>
              <p:nvPr/>
            </p:nvSpPr>
            <p:spPr>
              <a:xfrm flipH="1">
                <a:off x="3142878" y="1753554"/>
                <a:ext cx="689395" cy="6893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a:outerShdw blurRad="63500" sx="102000" sy="102000" algn="ctr" rotWithShape="0">
                  <a:prstClr val="black">
                    <a:alpha val="40000"/>
                  </a:prstClr>
                </a:outerShdw>
              </a:effectLst>
            </p:spPr>
            <p:txBody>
              <a:bodyPr wrap="square" lIns="0" tIns="0" rIns="0" bIns="0" numCol="1" anchor="t">
                <a:noAutofit/>
              </a:bodyPr>
              <a:lstStyle/>
              <a:p>
                <a:endParaRPr dirty="0">
                  <a:solidFill>
                    <a:prstClr val="black"/>
                  </a:solidFill>
                </a:endParaRPr>
              </a:p>
            </p:txBody>
          </p:sp>
        </p:grpSp>
        <p:sp>
          <p:nvSpPr>
            <p:cNvPr id="29" name="Shape 25434"/>
            <p:cNvSpPr/>
            <p:nvPr/>
          </p:nvSpPr>
          <p:spPr>
            <a:xfrm>
              <a:off x="6295044" y="5183865"/>
              <a:ext cx="481014" cy="436563"/>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a:outerShdw blurRad="50800" dist="38100" dir="2700000" algn="tl" rotWithShape="0">
                <a:prstClr val="black">
                  <a:alpha val="40000"/>
                </a:prstClr>
              </a:outerShdw>
            </a:effectLst>
          </p:spPr>
          <p:txBody>
            <a:bodyPr wrap="square" lIns="0" tIns="0" rIns="0" bIns="0" numCol="1" anchor="t">
              <a:noAutofit/>
            </a:bodyPr>
            <a:lstStyle/>
            <a:p>
              <a:endParaRPr dirty="0">
                <a:solidFill>
                  <a:prstClr val="black"/>
                </a:solidFill>
              </a:endParaRPr>
            </a:p>
          </p:txBody>
        </p:sp>
      </p:grpSp>
      <p:sp>
        <p:nvSpPr>
          <p:cNvPr id="30" name="内容占位符 1"/>
          <p:cNvSpPr txBox="1"/>
          <p:nvPr/>
        </p:nvSpPr>
        <p:spPr>
          <a:xfrm>
            <a:off x="2716728" y="1534563"/>
            <a:ext cx="9057405" cy="563213"/>
          </a:xfrm>
          <a:prstGeom prst="rect">
            <a:avLst/>
          </a:prstGeom>
          <a:ln w="28575">
            <a:noFill/>
            <a:prstDash val="dash"/>
          </a:ln>
        </p:spPr>
        <p:txBody>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accent6">
                    <a:lumMod val="50000"/>
                  </a:schemeClr>
                </a:solidFill>
                <a:latin typeface="黑体" panose="02010609060101010101" pitchFamily="49" charset="-122"/>
                <a:ea typeface="黑体" panose="020106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en-US" altLang="zh-CN" sz="2400" b="1">
                <a:solidFill>
                  <a:prstClr val="black"/>
                </a:solidFill>
                <a:latin typeface="Times New Roman" panose="02020603050405020304" pitchFamily="18" charset="0"/>
                <a:cs typeface="Times New Roman" panose="02020603050405020304" pitchFamily="18" charset="0"/>
              </a:rPr>
              <a:t> </a:t>
            </a:r>
            <a:r>
              <a:rPr lang="zh-CN" altLang="en-US" sz="2400" b="1">
                <a:solidFill>
                  <a:prstClr val="black"/>
                </a:solidFill>
                <a:latin typeface="Times New Roman" panose="02020603050405020304" pitchFamily="18" charset="0"/>
                <a:cs typeface="Times New Roman" panose="02020603050405020304" pitchFamily="18" charset="0"/>
              </a:rPr>
              <a:t>重心：</a:t>
            </a:r>
            <a:r>
              <a:rPr lang="zh-CN" altLang="en-US" sz="2400">
                <a:solidFill>
                  <a:prstClr val="black"/>
                </a:solidFill>
                <a:latin typeface="Times New Roman" panose="02020603050405020304" pitchFamily="18" charset="0"/>
                <a:cs typeface="Times New Roman" panose="02020603050405020304" pitchFamily="18" charset="0"/>
              </a:rPr>
              <a:t>物体的各部分都受到重力的作用，从效果上看，我们可以认为各部分受到的重力集中作用在一个点上，这个点就叫做物体的重心。</a:t>
            </a:r>
          </a:p>
        </p:txBody>
      </p:sp>
      <p:grpSp>
        <p:nvGrpSpPr>
          <p:cNvPr id="52" name="组合 51"/>
          <p:cNvGrpSpPr/>
          <p:nvPr/>
        </p:nvGrpSpPr>
        <p:grpSpPr>
          <a:xfrm>
            <a:off x="2613505" y="5414796"/>
            <a:ext cx="9323335" cy="1164700"/>
            <a:chOff x="7386713" y="2236782"/>
            <a:chExt cx="9323335" cy="1164700"/>
          </a:xfrm>
        </p:grpSpPr>
        <p:pic>
          <p:nvPicPr>
            <p:cNvPr id="53" name="图片 52"/>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386713" y="2236782"/>
              <a:ext cx="8974455" cy="904240"/>
            </a:xfrm>
            <a:prstGeom prst="rect">
              <a:avLst/>
            </a:prstGeom>
          </p:spPr>
        </p:pic>
        <p:sp>
          <p:nvSpPr>
            <p:cNvPr id="56" name="Rectangle 1"/>
            <p:cNvSpPr>
              <a:spLocks noChangeArrowheads="1"/>
            </p:cNvSpPr>
            <p:nvPr/>
          </p:nvSpPr>
          <p:spPr bwMode="auto">
            <a:xfrm rot="10800000" flipV="1">
              <a:off x="7558798" y="2366322"/>
              <a:ext cx="8919210" cy="64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2400" b="1">
                  <a:solidFill>
                    <a:schemeClr val="accent6"/>
                  </a:solidFill>
                  <a:latin typeface="Times New Roman" panose="02020603050405020304" pitchFamily="18" charset="0"/>
                  <a:ea typeface="黑体" panose="02010609060101010101" pitchFamily="49" charset="-122"/>
                  <a:cs typeface="Times New Roman" panose="02020603050405020304" pitchFamily="18" charset="0"/>
                  <a:sym typeface="+mn-ea"/>
                </a:rPr>
                <a:t>质量分布均匀</a:t>
              </a:r>
              <a:r>
                <a:rPr lang="zh-CN" altLang="en-US" sz="2400" b="1">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a:t>
              </a:r>
              <a:r>
                <a:rPr lang="zh-CN" altLang="en-US" sz="2400" b="1">
                  <a:solidFill>
                    <a:schemeClr val="accent6"/>
                  </a:solidFill>
                  <a:latin typeface="Times New Roman" panose="02020603050405020304" pitchFamily="18" charset="0"/>
                  <a:ea typeface="黑体" panose="02010609060101010101" pitchFamily="49" charset="-122"/>
                  <a:cs typeface="Times New Roman" panose="02020603050405020304" pitchFamily="18" charset="0"/>
                  <a:sym typeface="+mn-ea"/>
                </a:rPr>
                <a:t>形状规则</a:t>
              </a:r>
              <a:r>
                <a:rPr lang="zh-CN" altLang="en-US" sz="2400" b="1">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的物体的重心，就在它的</a:t>
              </a:r>
              <a:r>
                <a:rPr lang="zh-CN" altLang="en-US" sz="2400" b="1">
                  <a:solidFill>
                    <a:schemeClr val="accent6"/>
                  </a:solidFill>
                  <a:latin typeface="Times New Roman" panose="02020603050405020304" pitchFamily="18" charset="0"/>
                  <a:ea typeface="黑体" panose="02010609060101010101" pitchFamily="49" charset="-122"/>
                  <a:cs typeface="Times New Roman" panose="02020603050405020304" pitchFamily="18" charset="0"/>
                  <a:sym typeface="+mn-ea"/>
                </a:rPr>
                <a:t>几何中心</a:t>
              </a:r>
              <a:r>
                <a:rPr lang="zh-CN" altLang="en-US" sz="2400" b="1">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上。</a:t>
              </a:r>
              <a:endParaRPr lang="en-US" altLang="zh-CN" sz="2400">
                <a:latin typeface="黑体" panose="02010609060101010101" pitchFamily="49" charset="-122"/>
                <a:ea typeface="黑体" panose="02010609060101010101" pitchFamily="49" charset="-122"/>
              </a:endParaRPr>
            </a:p>
          </p:txBody>
        </p:sp>
        <p:pic>
          <p:nvPicPr>
            <p:cNvPr id="57" name="图片 5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021622" y="2555618"/>
              <a:ext cx="688426" cy="845864"/>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tags/tag1.xml><?xml version="1.0" encoding="utf-8"?>
<p:tagLst xmlns:a="http://schemas.openxmlformats.org/drawingml/2006/main" xmlns:r="http://schemas.openxmlformats.org/officeDocument/2006/relationships" xmlns:p="http://schemas.openxmlformats.org/presentationml/2006/main">
  <p:tag name="TABLE_ENDDRAG_ORIGIN_RECT" val="647*50"/>
  <p:tag name="TABLE_ENDDRAG_RECT" val="228*197*647*50"/>
</p:tagLst>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100000">
              <a:schemeClr val="bg1">
                <a:lumMod val="75000"/>
                <a:lumOff val="25000"/>
              </a:schemeClr>
            </a:gs>
            <a:gs pos="0">
              <a:schemeClr val="bg1">
                <a:lumMod val="75000"/>
              </a:schemeClr>
            </a:gs>
          </a:gsLst>
          <a:lin ang="2700000" scaled="1"/>
          <a:tileRect/>
        </a:gradFill>
        <a:ln w="31750">
          <a:gradFill flip="none" rotWithShape="1">
            <a:gsLst>
              <a:gs pos="0">
                <a:schemeClr val="bg1"/>
              </a:gs>
              <a:gs pos="100000">
                <a:schemeClr val="bg1">
                  <a:lumMod val="75000"/>
                </a:schemeClr>
              </a:gs>
            </a:gsLst>
            <a:lin ang="2700000" scaled="1"/>
            <a:tileRect/>
          </a:gradFill>
        </a:ln>
        <a:effectLst>
          <a:outerShdw blurRad="50800" dist="38100" dir="2700000" algn="tl" rotWithShape="0">
            <a:schemeClr val="bg1">
              <a:lumMod val="50000"/>
              <a:alpha val="40000"/>
            </a:schemeClr>
          </a:outerShdw>
        </a:effectLst>
      </a:spPr>
      <a:bodyPr rtlCol="0" anchor="ctr"/>
      <a:lstStyle>
        <a:defPPr algn="ctr">
          <a:defRPr sz="3200" b="1" dirty="0">
            <a:solidFill>
              <a:srgbClr val="C00000"/>
            </a:solidFill>
            <a:latin typeface="隶书" panose="02010509060101010101" pitchFamily="49" charset="-122"/>
            <a:ea typeface="隶书" panose="02010509060101010101" pitchFamily="49" charset="-122"/>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100000">
              <a:schemeClr val="bg1">
                <a:lumMod val="75000"/>
                <a:lumOff val="25000"/>
              </a:schemeClr>
            </a:gs>
            <a:gs pos="0">
              <a:schemeClr val="bg1">
                <a:lumMod val="75000"/>
              </a:schemeClr>
            </a:gs>
          </a:gsLst>
          <a:lin ang="2700000" scaled="1"/>
          <a:tileRect/>
        </a:gradFill>
        <a:ln w="31750">
          <a:gradFill flip="none" rotWithShape="1">
            <a:gsLst>
              <a:gs pos="0">
                <a:schemeClr val="bg1"/>
              </a:gs>
              <a:gs pos="100000">
                <a:schemeClr val="bg1">
                  <a:lumMod val="75000"/>
                </a:schemeClr>
              </a:gs>
            </a:gsLst>
            <a:lin ang="2700000" scaled="1"/>
            <a:tileRect/>
          </a:gradFill>
        </a:ln>
        <a:effectLst>
          <a:outerShdw blurRad="50800" dist="38100" dir="2700000" algn="tl" rotWithShape="0">
            <a:schemeClr val="bg1">
              <a:lumMod val="50000"/>
              <a:alpha val="40000"/>
            </a:schemeClr>
          </a:outerShdw>
        </a:effectLst>
      </a:spPr>
      <a:bodyPr rtlCol="0" anchor="ctr"/>
      <a:lstStyle>
        <a:defPPr algn="ctr">
          <a:defRPr sz="3200" b="1" dirty="0">
            <a:solidFill>
              <a:srgbClr val="C00000"/>
            </a:solidFill>
            <a:latin typeface="隶书" panose="02010509060101010101" pitchFamily="49" charset="-122"/>
            <a:ea typeface="隶书" panose="02010509060101010101" pitchFamily="49" charset="-122"/>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20</TotalTime>
  <Words>1017</Words>
  <Application>Microsoft Office PowerPoint</Application>
  <PresentationFormat>宽屏</PresentationFormat>
  <Paragraphs>205</Paragraphs>
  <Slides>20</Slides>
  <Notes>5</Notes>
  <HiddenSlides>0</HiddenSlides>
  <MMClips>2</MMClips>
  <ScaleCrop>false</ScaleCrop>
  <HeadingPairs>
    <vt:vector size="8" baseType="variant">
      <vt:variant>
        <vt:lpstr>已用的字体</vt:lpstr>
      </vt:variant>
      <vt:variant>
        <vt:i4>8</vt:i4>
      </vt:variant>
      <vt:variant>
        <vt:lpstr>主题</vt:lpstr>
      </vt:variant>
      <vt:variant>
        <vt:i4>4</vt:i4>
      </vt:variant>
      <vt:variant>
        <vt:lpstr>嵌入 OLE 服务器</vt:lpstr>
      </vt:variant>
      <vt:variant>
        <vt:i4>2</vt:i4>
      </vt:variant>
      <vt:variant>
        <vt:lpstr>幻灯片标题</vt:lpstr>
      </vt:variant>
      <vt:variant>
        <vt:i4>20</vt:i4>
      </vt:variant>
    </vt:vector>
  </HeadingPairs>
  <TitlesOfParts>
    <vt:vector size="34" baseType="lpstr">
      <vt:lpstr>汉仪良品线粗简</vt:lpstr>
      <vt:lpstr>黑体</vt:lpstr>
      <vt:lpstr>楷体</vt:lpstr>
      <vt:lpstr>微软雅黑</vt:lpstr>
      <vt:lpstr>Arial</vt:lpstr>
      <vt:lpstr>Calibri</vt:lpstr>
      <vt:lpstr>Cambria Math</vt:lpstr>
      <vt:lpstr>Times New Roman</vt:lpstr>
      <vt:lpstr>主题1</vt:lpstr>
      <vt:lpstr>Office 主题</vt:lpstr>
      <vt:lpstr>1_Office 主题</vt:lpstr>
      <vt:lpstr>1_主题1</vt:lpstr>
      <vt:lpstr>Equation.KSEE3</vt:lpstr>
      <vt:lpstr>Equation</vt:lpstr>
      <vt:lpstr>第七章 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张甜</dc:creator>
  <cp:lastModifiedBy>Administrator</cp:lastModifiedBy>
  <cp:revision>1027</cp:revision>
  <cp:lastPrinted>2021-03-01T08:24:00Z</cp:lastPrinted>
  <dcterms:created xsi:type="dcterms:W3CDTF">2018-12-13T05:08:00Z</dcterms:created>
  <dcterms:modified xsi:type="dcterms:W3CDTF">2024-01-26T03:19:21Z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SaveFontToCloudKey">
    <vt:lpwstr>326255218_btnclosed</vt:lpwstr>
  </property>
  <property fmtid="{D5CDD505-2E9C-101B-9397-08002B2CF9AE}" pid="3" name="ICV">
    <vt:lpwstr>0C7737F5E1314963BCAC8E12DCF1546C</vt:lpwstr>
  </property>
  <property fmtid="{D5CDD505-2E9C-101B-9397-08002B2CF9AE}" pid="4" name="KSOProductBuildVer">
    <vt:lpwstr>2052-11.1.0.10700</vt:lpwstr>
  </property>
</Properties>
</file>